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0" r:id="rId5"/>
  </p:sldMasterIdLst>
  <p:notesMasterIdLst>
    <p:notesMasterId r:id="rId21"/>
  </p:notesMasterIdLst>
  <p:handoutMasterIdLst>
    <p:handoutMasterId r:id="rId22"/>
  </p:handoutMasterIdLst>
  <p:sldIdLst>
    <p:sldId id="256" r:id="rId6"/>
    <p:sldId id="261" r:id="rId7"/>
    <p:sldId id="2147471695" r:id="rId8"/>
    <p:sldId id="284" r:id="rId9"/>
    <p:sldId id="2147471698" r:id="rId10"/>
    <p:sldId id="2147471696" r:id="rId11"/>
    <p:sldId id="2147471697" r:id="rId12"/>
    <p:sldId id="2147471700" r:id="rId13"/>
    <p:sldId id="260" r:id="rId14"/>
    <p:sldId id="262" r:id="rId15"/>
    <p:sldId id="265" r:id="rId16"/>
    <p:sldId id="263" r:id="rId17"/>
    <p:sldId id="264" r:id="rId18"/>
    <p:sldId id="2147471699" r:id="rId19"/>
    <p:sldId id="258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CE7DF"/>
    <a:srgbClr val="B6C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DC979-515A-967D-DCF8-6B964D0E8C05}" v="136" dt="2025-05-21T07:12:43.118"/>
    <p1510:client id="{EB8FF425-3913-E2E8-EDFB-CB9BB2D1AF9F}" v="141" dt="2025-05-21T08:06:16.831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88" autoAdjust="0"/>
  </p:normalViewPr>
  <p:slideViewPr>
    <p:cSldViewPr snapToGrid="0">
      <p:cViewPr varScale="1">
        <p:scale>
          <a:sx n="96" d="100"/>
          <a:sy n="96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rid Marie Orvik Benjaminsen" userId="9db2ad47-08a6-4e6e-bf54-e43c3868d1fc" providerId="ADAL" clId="{1ADC98C4-416B-4F67-BEC7-BDFDD751BFA9}"/>
    <pc:docChg chg="undo custSel addSld delSld modSld delMainMaster">
      <pc:chgData name="Sigrid Marie Orvik Benjaminsen" userId="9db2ad47-08a6-4e6e-bf54-e43c3868d1fc" providerId="ADAL" clId="{1ADC98C4-416B-4F67-BEC7-BDFDD751BFA9}" dt="2025-05-21T11:01:07.626" v="824" actId="20577"/>
      <pc:docMkLst>
        <pc:docMk/>
      </pc:docMkLst>
      <pc:sldChg chg="modSp mod">
        <pc:chgData name="Sigrid Marie Orvik Benjaminsen" userId="9db2ad47-08a6-4e6e-bf54-e43c3868d1fc" providerId="ADAL" clId="{1ADC98C4-416B-4F67-BEC7-BDFDD751BFA9}" dt="2025-05-21T11:00:04.328" v="823" actId="14100"/>
        <pc:sldMkLst>
          <pc:docMk/>
          <pc:sldMk cId="87662338" sldId="256"/>
        </pc:sldMkLst>
        <pc:spChg chg="mod">
          <ac:chgData name="Sigrid Marie Orvik Benjaminsen" userId="9db2ad47-08a6-4e6e-bf54-e43c3868d1fc" providerId="ADAL" clId="{1ADC98C4-416B-4F67-BEC7-BDFDD751BFA9}" dt="2025-05-21T11:00:04.328" v="823" actId="14100"/>
          <ac:spMkLst>
            <pc:docMk/>
            <pc:sldMk cId="87662338" sldId="256"/>
            <ac:spMk id="3" creationId="{5024F8CA-B270-49B1-B03F-7515734733B2}"/>
          </ac:spMkLst>
        </pc:spChg>
      </pc:sldChg>
      <pc:sldChg chg="modSp mod">
        <pc:chgData name="Sigrid Marie Orvik Benjaminsen" userId="9db2ad47-08a6-4e6e-bf54-e43c3868d1fc" providerId="ADAL" clId="{1ADC98C4-416B-4F67-BEC7-BDFDD751BFA9}" dt="2025-05-14T07:45:21.527" v="204" actId="20577"/>
        <pc:sldMkLst>
          <pc:docMk/>
          <pc:sldMk cId="3932300598" sldId="258"/>
        </pc:sldMkLst>
        <pc:spChg chg="mod">
          <ac:chgData name="Sigrid Marie Orvik Benjaminsen" userId="9db2ad47-08a6-4e6e-bf54-e43c3868d1fc" providerId="ADAL" clId="{1ADC98C4-416B-4F67-BEC7-BDFDD751BFA9}" dt="2025-05-14T07:45:07.191" v="197" actId="20577"/>
          <ac:spMkLst>
            <pc:docMk/>
            <pc:sldMk cId="3932300598" sldId="258"/>
            <ac:spMk id="5" creationId="{71B0108A-D029-F52A-75B5-0ED8893CA9F0}"/>
          </ac:spMkLst>
        </pc:spChg>
        <pc:spChg chg="mod">
          <ac:chgData name="Sigrid Marie Orvik Benjaminsen" userId="9db2ad47-08a6-4e6e-bf54-e43c3868d1fc" providerId="ADAL" clId="{1ADC98C4-416B-4F67-BEC7-BDFDD751BFA9}" dt="2025-05-14T07:45:11.311" v="198" actId="20577"/>
          <ac:spMkLst>
            <pc:docMk/>
            <pc:sldMk cId="3932300598" sldId="258"/>
            <ac:spMk id="6" creationId="{39132827-18EE-1996-78AA-8738EF8700F3}"/>
          </ac:spMkLst>
        </pc:spChg>
        <pc:spChg chg="mod">
          <ac:chgData name="Sigrid Marie Orvik Benjaminsen" userId="9db2ad47-08a6-4e6e-bf54-e43c3868d1fc" providerId="ADAL" clId="{1ADC98C4-416B-4F67-BEC7-BDFDD751BFA9}" dt="2025-05-14T07:45:21.527" v="204" actId="20577"/>
          <ac:spMkLst>
            <pc:docMk/>
            <pc:sldMk cId="3932300598" sldId="258"/>
            <ac:spMk id="7" creationId="{4C2C8443-36C0-EC41-B941-FDD82EC988F5}"/>
          </ac:spMkLst>
        </pc:spChg>
      </pc:sldChg>
      <pc:sldChg chg="modSp mod modNotesTx">
        <pc:chgData name="Sigrid Marie Orvik Benjaminsen" userId="9db2ad47-08a6-4e6e-bf54-e43c3868d1fc" providerId="ADAL" clId="{1ADC98C4-416B-4F67-BEC7-BDFDD751BFA9}" dt="2025-05-21T11:01:07.626" v="824" actId="20577"/>
        <pc:sldMkLst>
          <pc:docMk/>
          <pc:sldMk cId="3172248602" sldId="261"/>
        </pc:sldMkLst>
        <pc:spChg chg="mod">
          <ac:chgData name="Sigrid Marie Orvik Benjaminsen" userId="9db2ad47-08a6-4e6e-bf54-e43c3868d1fc" providerId="ADAL" clId="{1ADC98C4-416B-4F67-BEC7-BDFDD751BFA9}" dt="2025-05-14T07:15:45.839" v="14" actId="255"/>
          <ac:spMkLst>
            <pc:docMk/>
            <pc:sldMk cId="3172248602" sldId="261"/>
            <ac:spMk id="2" creationId="{06F98067-834C-F5F7-1CDB-5D482E4FDA08}"/>
          </ac:spMkLst>
        </pc:spChg>
      </pc:sldChg>
      <pc:sldChg chg="modSp add mod modNotesTx">
        <pc:chgData name="Sigrid Marie Orvik Benjaminsen" userId="9db2ad47-08a6-4e6e-bf54-e43c3868d1fc" providerId="ADAL" clId="{1ADC98C4-416B-4F67-BEC7-BDFDD751BFA9}" dt="2025-05-14T07:24:04.466" v="81" actId="20577"/>
        <pc:sldMkLst>
          <pc:docMk/>
          <pc:sldMk cId="3762738050" sldId="284"/>
        </pc:sldMkLst>
        <pc:spChg chg="mod">
          <ac:chgData name="Sigrid Marie Orvik Benjaminsen" userId="9db2ad47-08a6-4e6e-bf54-e43c3868d1fc" providerId="ADAL" clId="{1ADC98C4-416B-4F67-BEC7-BDFDD751BFA9}" dt="2025-05-14T07:23:09.005" v="72" actId="403"/>
          <ac:spMkLst>
            <pc:docMk/>
            <pc:sldMk cId="3762738050" sldId="284"/>
            <ac:spMk id="2" creationId="{01D8ACFE-6E43-2A2A-EE9E-698873A9026C}"/>
          </ac:spMkLst>
        </pc:spChg>
        <pc:spChg chg="mod">
          <ac:chgData name="Sigrid Marie Orvik Benjaminsen" userId="9db2ad47-08a6-4e6e-bf54-e43c3868d1fc" providerId="ADAL" clId="{1ADC98C4-416B-4F67-BEC7-BDFDD751BFA9}" dt="2025-05-14T07:24:04.466" v="81" actId="20577"/>
          <ac:spMkLst>
            <pc:docMk/>
            <pc:sldMk cId="3762738050" sldId="284"/>
            <ac:spMk id="4" creationId="{D924DA2D-BCC1-309F-B91B-F147BCA0710F}"/>
          </ac:spMkLst>
        </pc:spChg>
      </pc:sldChg>
      <pc:sldChg chg="delSp modSp add mod modNotesTx">
        <pc:chgData name="Sigrid Marie Orvik Benjaminsen" userId="9db2ad47-08a6-4e6e-bf54-e43c3868d1fc" providerId="ADAL" clId="{1ADC98C4-416B-4F67-BEC7-BDFDD751BFA9}" dt="2025-05-14T07:17:11.804" v="23" actId="20577"/>
        <pc:sldMkLst>
          <pc:docMk/>
          <pc:sldMk cId="1801763513" sldId="2147471695"/>
        </pc:sldMkLst>
        <pc:spChg chg="mod">
          <ac:chgData name="Sigrid Marie Orvik Benjaminsen" userId="9db2ad47-08a6-4e6e-bf54-e43c3868d1fc" providerId="ADAL" clId="{1ADC98C4-416B-4F67-BEC7-BDFDD751BFA9}" dt="2025-05-13T07:59:07.912" v="1" actId="27636"/>
          <ac:spMkLst>
            <pc:docMk/>
            <pc:sldMk cId="1801763513" sldId="2147471695"/>
            <ac:spMk id="6" creationId="{BCF62814-F8D3-07F1-0A91-0089402CCD4B}"/>
          </ac:spMkLst>
        </pc:spChg>
      </pc:sldChg>
      <pc:sldChg chg="add del">
        <pc:chgData name="Sigrid Marie Orvik Benjaminsen" userId="9db2ad47-08a6-4e6e-bf54-e43c3868d1fc" providerId="ADAL" clId="{1ADC98C4-416B-4F67-BEC7-BDFDD751BFA9}" dt="2025-05-13T07:59:35.329" v="6" actId="47"/>
        <pc:sldMkLst>
          <pc:docMk/>
          <pc:sldMk cId="1016241227" sldId="2147471696"/>
        </pc:sldMkLst>
      </pc:sldChg>
      <pc:sldChg chg="addSp delSp modSp new del mod modClrScheme chgLayout">
        <pc:chgData name="Sigrid Marie Orvik Benjaminsen" userId="9db2ad47-08a6-4e6e-bf54-e43c3868d1fc" providerId="ADAL" clId="{1ADC98C4-416B-4F67-BEC7-BDFDD751BFA9}" dt="2025-05-14T07:22:04.893" v="59" actId="47"/>
        <pc:sldMkLst>
          <pc:docMk/>
          <pc:sldMk cId="1224861736" sldId="2147471696"/>
        </pc:sldMkLst>
      </pc:sldChg>
      <pc:sldChg chg="addSp delSp modSp new mod modClrScheme chgLayout">
        <pc:chgData name="Sigrid Marie Orvik Benjaminsen" userId="9db2ad47-08a6-4e6e-bf54-e43c3868d1fc" providerId="ADAL" clId="{1ADC98C4-416B-4F67-BEC7-BDFDD751BFA9}" dt="2025-05-14T08:23:00.521" v="493" actId="1076"/>
        <pc:sldMkLst>
          <pc:docMk/>
          <pc:sldMk cId="2777390539" sldId="2147471696"/>
        </pc:sldMkLst>
        <pc:spChg chg="mod modVis">
          <ac:chgData name="Sigrid Marie Orvik Benjaminsen" userId="9db2ad47-08a6-4e6e-bf54-e43c3868d1fc" providerId="ADAL" clId="{1ADC98C4-416B-4F67-BEC7-BDFDD751BFA9}" dt="2025-05-14T07:26:28.891" v="130" actId="26606"/>
          <ac:spMkLst>
            <pc:docMk/>
            <pc:sldMk cId="2777390539" sldId="2147471696"/>
            <ac:spMk id="5" creationId="{91398FC6-F063-76E0-F6A1-59B51AB6473A}"/>
          </ac:spMkLst>
        </pc:spChg>
        <pc:spChg chg="mod modVis">
          <ac:chgData name="Sigrid Marie Orvik Benjaminsen" userId="9db2ad47-08a6-4e6e-bf54-e43c3868d1fc" providerId="ADAL" clId="{1ADC98C4-416B-4F67-BEC7-BDFDD751BFA9}" dt="2025-05-14T07:26:28.891" v="130" actId="26606"/>
          <ac:spMkLst>
            <pc:docMk/>
            <pc:sldMk cId="2777390539" sldId="2147471696"/>
            <ac:spMk id="7" creationId="{ED0381C4-69CC-1F27-9155-E9AF3DA6FC66}"/>
          </ac:spMkLst>
        </pc:spChg>
        <pc:spChg chg="add mod">
          <ac:chgData name="Sigrid Marie Orvik Benjaminsen" userId="9db2ad47-08a6-4e6e-bf54-e43c3868d1fc" providerId="ADAL" clId="{1ADC98C4-416B-4F67-BEC7-BDFDD751BFA9}" dt="2025-05-14T08:23:00.521" v="493" actId="1076"/>
          <ac:spMkLst>
            <pc:docMk/>
            <pc:sldMk cId="2777390539" sldId="2147471696"/>
            <ac:spMk id="30" creationId="{7EAE4A32-1C18-37A5-D2E0-DBBA68770150}"/>
          </ac:spMkLst>
        </pc:spChg>
        <pc:picChg chg="add mod ord">
          <ac:chgData name="Sigrid Marie Orvik Benjaminsen" userId="9db2ad47-08a6-4e6e-bf54-e43c3868d1fc" providerId="ADAL" clId="{1ADC98C4-416B-4F67-BEC7-BDFDD751BFA9}" dt="2025-05-14T07:29:17.904" v="178" actId="1076"/>
          <ac:picMkLst>
            <pc:docMk/>
            <pc:sldMk cId="2777390539" sldId="2147471696"/>
            <ac:picMk id="8" creationId="{E5521D15-A6B4-2EEB-857C-42898A0603B1}"/>
          </ac:picMkLst>
        </pc:picChg>
        <pc:picChg chg="add mod ord">
          <ac:chgData name="Sigrid Marie Orvik Benjaminsen" userId="9db2ad47-08a6-4e6e-bf54-e43c3868d1fc" providerId="ADAL" clId="{1ADC98C4-416B-4F67-BEC7-BDFDD751BFA9}" dt="2025-05-14T07:29:15.570" v="177" actId="1076"/>
          <ac:picMkLst>
            <pc:docMk/>
            <pc:sldMk cId="2777390539" sldId="2147471696"/>
            <ac:picMk id="25" creationId="{B3DF472C-287C-983C-7575-D36F755F359A}"/>
          </ac:picMkLst>
        </pc:picChg>
        <pc:picChg chg="add mod">
          <ac:chgData name="Sigrid Marie Orvik Benjaminsen" userId="9db2ad47-08a6-4e6e-bf54-e43c3868d1fc" providerId="ADAL" clId="{1ADC98C4-416B-4F67-BEC7-BDFDD751BFA9}" dt="2025-05-14T07:39:05.931" v="193" actId="1076"/>
          <ac:picMkLst>
            <pc:docMk/>
            <pc:sldMk cId="2777390539" sldId="2147471696"/>
            <ac:picMk id="33" creationId="{50AA389A-AD70-A9CF-B13B-45729C15431E}"/>
          </ac:picMkLst>
        </pc:picChg>
        <pc:picChg chg="add mod">
          <ac:chgData name="Sigrid Marie Orvik Benjaminsen" userId="9db2ad47-08a6-4e6e-bf54-e43c3868d1fc" providerId="ADAL" clId="{1ADC98C4-416B-4F67-BEC7-BDFDD751BFA9}" dt="2025-05-14T07:44:29.015" v="196" actId="1076"/>
          <ac:picMkLst>
            <pc:docMk/>
            <pc:sldMk cId="2777390539" sldId="2147471696"/>
            <ac:picMk id="2052" creationId="{5809DD71-E033-69DA-8F79-906256A26971}"/>
          </ac:picMkLst>
        </pc:picChg>
      </pc:sldChg>
      <pc:sldChg chg="new del">
        <pc:chgData name="Sigrid Marie Orvik Benjaminsen" userId="9db2ad47-08a6-4e6e-bf54-e43c3868d1fc" providerId="ADAL" clId="{1ADC98C4-416B-4F67-BEC7-BDFDD751BFA9}" dt="2025-05-14T08:01:22.682" v="206" actId="47"/>
        <pc:sldMkLst>
          <pc:docMk/>
          <pc:sldMk cId="3248307289" sldId="2147471697"/>
        </pc:sldMkLst>
      </pc:sldChg>
      <pc:sldChg chg="addSp delSp modSp new mod modClrScheme chgLayout">
        <pc:chgData name="Sigrid Marie Orvik Benjaminsen" userId="9db2ad47-08a6-4e6e-bf54-e43c3868d1fc" providerId="ADAL" clId="{1ADC98C4-416B-4F67-BEC7-BDFDD751BFA9}" dt="2025-05-14T08:22:45.368" v="492" actId="478"/>
        <pc:sldMkLst>
          <pc:docMk/>
          <pc:sldMk cId="4018252612" sldId="2147471697"/>
        </pc:sldMkLst>
        <pc:spChg chg="mod">
          <ac:chgData name="Sigrid Marie Orvik Benjaminsen" userId="9db2ad47-08a6-4e6e-bf54-e43c3868d1fc" providerId="ADAL" clId="{1ADC98C4-416B-4F67-BEC7-BDFDD751BFA9}" dt="2025-05-14T08:21:46.638" v="484" actId="1076"/>
          <ac:spMkLst>
            <pc:docMk/>
            <pc:sldMk cId="4018252612" sldId="2147471697"/>
            <ac:spMk id="8" creationId="{A6A6E986-5FC0-33A3-B4F0-44FF63D129EC}"/>
          </ac:spMkLst>
        </pc:spChg>
        <pc:spChg chg="add mod">
          <ac:chgData name="Sigrid Marie Orvik Benjaminsen" userId="9db2ad47-08a6-4e6e-bf54-e43c3868d1fc" providerId="ADAL" clId="{1ADC98C4-416B-4F67-BEC7-BDFDD751BFA9}" dt="2025-05-14T08:21:50.303" v="485" actId="1076"/>
          <ac:spMkLst>
            <pc:docMk/>
            <pc:sldMk cId="4018252612" sldId="2147471697"/>
            <ac:spMk id="9" creationId="{1491ED02-B5E0-B212-5A8D-15E5383CAE37}"/>
          </ac:spMkLst>
        </pc:spChg>
        <pc:graphicFrameChg chg="add mod">
          <ac:chgData name="Sigrid Marie Orvik Benjaminsen" userId="9db2ad47-08a6-4e6e-bf54-e43c3868d1fc" providerId="ADAL" clId="{1ADC98C4-416B-4F67-BEC7-BDFDD751BFA9}" dt="2025-05-14T08:21:42.788" v="483" actId="1076"/>
          <ac:graphicFrameMkLst>
            <pc:docMk/>
            <pc:sldMk cId="4018252612" sldId="2147471697"/>
            <ac:graphicFrameMk id="10" creationId="{95FAA44C-504F-D346-4023-08E547EF5437}"/>
          </ac:graphicFrameMkLst>
        </pc:graphicFrameChg>
      </pc:sldChg>
      <pc:sldMasterChg chg="del delSldLayout">
        <pc:chgData name="Sigrid Marie Orvik Benjaminsen" userId="9db2ad47-08a6-4e6e-bf54-e43c3868d1fc" providerId="ADAL" clId="{1ADC98C4-416B-4F67-BEC7-BDFDD751BFA9}" dt="2025-05-13T07:59:35.329" v="6" actId="47"/>
        <pc:sldMasterMkLst>
          <pc:docMk/>
          <pc:sldMasterMk cId="3719954717" sldId="2147483680"/>
        </pc:sldMasterMkLst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2412992718" sldId="2147483681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729582655" sldId="2147483682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927966368" sldId="2147483683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1148234813" sldId="2147483684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2063875064" sldId="2147483685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658458855" sldId="2147483686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3183315099" sldId="2147483687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3466675286" sldId="2147483688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2551761964" sldId="2147483689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1565118890" sldId="2147483690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3777430200" sldId="2147483691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1423228043" sldId="2147483692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3487249347" sldId="2147483693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1126513460" sldId="2147483694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2755229148" sldId="2147483695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2739741163" sldId="2147483696"/>
          </pc:sldLayoutMkLst>
        </pc:sldLayoutChg>
        <pc:sldLayoutChg chg="del">
          <pc:chgData name="Sigrid Marie Orvik Benjaminsen" userId="9db2ad47-08a6-4e6e-bf54-e43c3868d1fc" providerId="ADAL" clId="{1ADC98C4-416B-4F67-BEC7-BDFDD751BFA9}" dt="2025-05-13T07:59:35.329" v="6" actId="47"/>
          <pc:sldLayoutMkLst>
            <pc:docMk/>
            <pc:sldMasterMk cId="3719954717" sldId="2147483680"/>
            <pc:sldLayoutMk cId="747144963" sldId="2147483697"/>
          </pc:sldLayoutMkLst>
        </pc:sldLayoutChg>
      </pc:sldMasterChg>
    </pc:docChg>
  </pc:docChgLst>
  <pc:docChgLst>
    <pc:chgData name="Kristina Haugen Moe" userId="S::kristinahaugen.moe@bufdir.no::0468f7b1-cefc-4b4f-84cf-f281f06fe206" providerId="AD" clId="Web-{EB8FF425-3913-E2E8-EDFB-CB9BB2D1AF9F}"/>
    <pc:docChg chg="addSld delSld modSld">
      <pc:chgData name="Kristina Haugen Moe" userId="S::kristinahaugen.moe@bufdir.no::0468f7b1-cefc-4b4f-84cf-f281f06fe206" providerId="AD" clId="Web-{EB8FF425-3913-E2E8-EDFB-CB9BB2D1AF9F}" dt="2025-05-21T08:06:16.831" v="139" actId="20577"/>
      <pc:docMkLst>
        <pc:docMk/>
      </pc:docMkLst>
      <pc:sldChg chg="addSp delSp modSp new">
        <pc:chgData name="Kristina Haugen Moe" userId="S::kristinahaugen.moe@bufdir.no::0468f7b1-cefc-4b4f-84cf-f281f06fe206" providerId="AD" clId="Web-{EB8FF425-3913-E2E8-EDFB-CB9BB2D1AF9F}" dt="2025-05-21T08:06:16.831" v="139" actId="20577"/>
        <pc:sldMkLst>
          <pc:docMk/>
          <pc:sldMk cId="1836759109" sldId="2147471700"/>
        </pc:sldMkLst>
        <pc:spChg chg="del">
          <ac:chgData name="Kristina Haugen Moe" userId="S::kristinahaugen.moe@bufdir.no::0468f7b1-cefc-4b4f-84cf-f281f06fe206" providerId="AD" clId="Web-{EB8FF425-3913-E2E8-EDFB-CB9BB2D1AF9F}" dt="2025-05-21T08:04:33.001" v="5"/>
          <ac:spMkLst>
            <pc:docMk/>
            <pc:sldMk cId="1836759109" sldId="2147471700"/>
            <ac:spMk id="5" creationId="{D06CA8DF-F7B2-37D4-F327-C6BC4C8196A3}"/>
          </ac:spMkLst>
        </pc:spChg>
        <pc:spChg chg="mod">
          <ac:chgData name="Kristina Haugen Moe" userId="S::kristinahaugen.moe@bufdir.no::0468f7b1-cefc-4b4f-84cf-f281f06fe206" providerId="AD" clId="Web-{EB8FF425-3913-E2E8-EDFB-CB9BB2D1AF9F}" dt="2025-05-21T08:04:55.392" v="38" actId="20577"/>
          <ac:spMkLst>
            <pc:docMk/>
            <pc:sldMk cId="1836759109" sldId="2147471700"/>
            <ac:spMk id="6" creationId="{BB403397-9A2B-05F2-F2A7-42470669217D}"/>
          </ac:spMkLst>
        </pc:spChg>
        <pc:spChg chg="add mod">
          <ac:chgData name="Kristina Haugen Moe" userId="S::kristinahaugen.moe@bufdir.no::0468f7b1-cefc-4b4f-84cf-f281f06fe206" providerId="AD" clId="Web-{EB8FF425-3913-E2E8-EDFB-CB9BB2D1AF9F}" dt="2025-05-21T08:06:16.831" v="139" actId="20577"/>
          <ac:spMkLst>
            <pc:docMk/>
            <pc:sldMk cId="1836759109" sldId="2147471700"/>
            <ac:spMk id="9" creationId="{185EA182-2EEB-9B57-BE6A-5F43BC50A0A9}"/>
          </ac:spMkLst>
        </pc:spChg>
        <pc:picChg chg="add mod ord">
          <ac:chgData name="Kristina Haugen Moe" userId="S::kristinahaugen.moe@bufdir.no::0468f7b1-cefc-4b4f-84cf-f281f06fe206" providerId="AD" clId="Web-{EB8FF425-3913-E2E8-EDFB-CB9BB2D1AF9F}" dt="2025-05-21T08:04:43.407" v="8" actId="14100"/>
          <ac:picMkLst>
            <pc:docMk/>
            <pc:sldMk cId="1836759109" sldId="2147471700"/>
            <ac:picMk id="7" creationId="{CB581D8D-16D0-3F8E-23A9-0A20F720FCFD}"/>
          </ac:picMkLst>
        </pc:picChg>
      </pc:sldChg>
      <pc:sldChg chg="add del replId">
        <pc:chgData name="Kristina Haugen Moe" userId="S::kristinahaugen.moe@bufdir.no::0468f7b1-cefc-4b4f-84cf-f281f06fe206" providerId="AD" clId="Web-{EB8FF425-3913-E2E8-EDFB-CB9BB2D1AF9F}" dt="2025-05-21T08:04:16.829" v="2"/>
        <pc:sldMkLst>
          <pc:docMk/>
          <pc:sldMk cId="1378974759" sldId="2147471701"/>
        </pc:sldMkLst>
      </pc:sldChg>
      <pc:sldChg chg="add del replId">
        <pc:chgData name="Kristina Haugen Moe" userId="S::kristinahaugen.moe@bufdir.no::0468f7b1-cefc-4b4f-84cf-f281f06fe206" providerId="AD" clId="Web-{EB8FF425-3913-E2E8-EDFB-CB9BB2D1AF9F}" dt="2025-05-21T08:04:20.126" v="4"/>
        <pc:sldMkLst>
          <pc:docMk/>
          <pc:sldMk cId="3112390090" sldId="2147471701"/>
        </pc:sldMkLst>
      </pc:sldChg>
    </pc:docChg>
  </pc:docChgLst>
  <pc:docChgLst>
    <pc:chgData name="Kristina Haugen Moe" userId="S::kristinahaugen.moe@bufdir.no::0468f7b1-cefc-4b4f-84cf-f281f06fe206" providerId="AD" clId="Web-{C19D1543-4E7F-47F4-E53E-10404F09D837}"/>
    <pc:docChg chg="addSld delSld modSld">
      <pc:chgData name="Kristina Haugen Moe" userId="S::kristinahaugen.moe@bufdir.no::0468f7b1-cefc-4b4f-84cf-f281f06fe206" providerId="AD" clId="Web-{C19D1543-4E7F-47F4-E53E-10404F09D837}" dt="2025-05-08T08:46:39.361" v="828" actId="1076"/>
      <pc:docMkLst>
        <pc:docMk/>
      </pc:docMkLst>
      <pc:sldChg chg="modSp">
        <pc:chgData name="Kristina Haugen Moe" userId="S::kristinahaugen.moe@bufdir.no::0468f7b1-cefc-4b4f-84cf-f281f06fe206" providerId="AD" clId="Web-{C19D1543-4E7F-47F4-E53E-10404F09D837}" dt="2025-05-08T08:43:17.358" v="788" actId="1076"/>
        <pc:sldMkLst>
          <pc:docMk/>
          <pc:sldMk cId="87662338" sldId="256"/>
        </pc:sldMkLst>
        <pc:spChg chg="mod">
          <ac:chgData name="Kristina Haugen Moe" userId="S::kristinahaugen.moe@bufdir.no::0468f7b1-cefc-4b4f-84cf-f281f06fe206" providerId="AD" clId="Web-{C19D1543-4E7F-47F4-E53E-10404F09D837}" dt="2025-05-08T08:43:17.358" v="788" actId="1076"/>
          <ac:spMkLst>
            <pc:docMk/>
            <pc:sldMk cId="87662338" sldId="256"/>
            <ac:spMk id="4" creationId="{40B09481-B7B5-44BC-9046-FFB50F2A965A}"/>
          </ac:spMkLst>
        </pc:spChg>
      </pc:sldChg>
      <pc:sldChg chg="modSp">
        <pc:chgData name="Kristina Haugen Moe" userId="S::kristinahaugen.moe@bufdir.no::0468f7b1-cefc-4b4f-84cf-f281f06fe206" providerId="AD" clId="Web-{C19D1543-4E7F-47F4-E53E-10404F09D837}" dt="2025-05-08T08:43:49.046" v="794" actId="20577"/>
        <pc:sldMkLst>
          <pc:docMk/>
          <pc:sldMk cId="3892979868" sldId="257"/>
        </pc:sldMkLst>
      </pc:sldChg>
      <pc:sldChg chg="modSp">
        <pc:chgData name="Kristina Haugen Moe" userId="S::kristinahaugen.moe@bufdir.no::0468f7b1-cefc-4b4f-84cf-f281f06fe206" providerId="AD" clId="Web-{C19D1543-4E7F-47F4-E53E-10404F09D837}" dt="2025-05-08T07:46:09.458" v="165" actId="20577"/>
        <pc:sldMkLst>
          <pc:docMk/>
          <pc:sldMk cId="3932300598" sldId="258"/>
        </pc:sldMkLst>
        <pc:spChg chg="mod">
          <ac:chgData name="Kristina Haugen Moe" userId="S::kristinahaugen.moe@bufdir.no::0468f7b1-cefc-4b4f-84cf-f281f06fe206" providerId="AD" clId="Web-{C19D1543-4E7F-47F4-E53E-10404F09D837}" dt="2025-05-08T07:46:00.067" v="159" actId="20577"/>
          <ac:spMkLst>
            <pc:docMk/>
            <pc:sldMk cId="3932300598" sldId="258"/>
            <ac:spMk id="5" creationId="{71B0108A-D029-F52A-75B5-0ED8893CA9F0}"/>
          </ac:spMkLst>
        </pc:spChg>
        <pc:spChg chg="mod">
          <ac:chgData name="Kristina Haugen Moe" userId="S::kristinahaugen.moe@bufdir.no::0468f7b1-cefc-4b4f-84cf-f281f06fe206" providerId="AD" clId="Web-{C19D1543-4E7F-47F4-E53E-10404F09D837}" dt="2025-05-08T07:45:58.473" v="157" actId="20577"/>
          <ac:spMkLst>
            <pc:docMk/>
            <pc:sldMk cId="3932300598" sldId="258"/>
            <ac:spMk id="6" creationId="{39132827-18EE-1996-78AA-8738EF8700F3}"/>
          </ac:spMkLst>
        </pc:spChg>
        <pc:spChg chg="mod">
          <ac:chgData name="Kristina Haugen Moe" userId="S::kristinahaugen.moe@bufdir.no::0468f7b1-cefc-4b4f-84cf-f281f06fe206" providerId="AD" clId="Web-{C19D1543-4E7F-47F4-E53E-10404F09D837}" dt="2025-05-08T07:46:09.458" v="165" actId="20577"/>
          <ac:spMkLst>
            <pc:docMk/>
            <pc:sldMk cId="3932300598" sldId="258"/>
            <ac:spMk id="7" creationId="{4C2C8443-36C0-EC41-B941-FDD82EC988F5}"/>
          </ac:spMkLst>
        </pc:spChg>
      </pc:sldChg>
      <pc:sldChg chg="modSp new del">
        <pc:chgData name="Kristina Haugen Moe" userId="S::kristinahaugen.moe@bufdir.no::0468f7b1-cefc-4b4f-84cf-f281f06fe206" providerId="AD" clId="Web-{C19D1543-4E7F-47F4-E53E-10404F09D837}" dt="2025-05-08T08:38:32.619" v="735"/>
        <pc:sldMkLst>
          <pc:docMk/>
          <pc:sldMk cId="3899403940" sldId="259"/>
        </pc:sldMkLst>
      </pc:sldChg>
      <pc:sldChg chg="addSp modSp add replId">
        <pc:chgData name="Kristina Haugen Moe" userId="S::kristinahaugen.moe@bufdir.no::0468f7b1-cefc-4b4f-84cf-f281f06fe206" providerId="AD" clId="Web-{C19D1543-4E7F-47F4-E53E-10404F09D837}" dt="2025-05-08T08:44:22.890" v="802" actId="20577"/>
        <pc:sldMkLst>
          <pc:docMk/>
          <pc:sldMk cId="361463700" sldId="260"/>
        </pc:sldMkLst>
        <pc:spChg chg="mod">
          <ac:chgData name="Kristina Haugen Moe" userId="S::kristinahaugen.moe@bufdir.no::0468f7b1-cefc-4b4f-84cf-f281f06fe206" providerId="AD" clId="Web-{C19D1543-4E7F-47F4-E53E-10404F09D837}" dt="2025-05-08T08:36:36.289" v="645" actId="20577"/>
          <ac:spMkLst>
            <pc:docMk/>
            <pc:sldMk cId="361463700" sldId="260"/>
            <ac:spMk id="2" creationId="{F96B8BEA-5696-F2BE-80C5-23790806BEA4}"/>
          </ac:spMkLst>
        </pc:spChg>
        <pc:spChg chg="mod">
          <ac:chgData name="Kristina Haugen Moe" userId="S::kristinahaugen.moe@bufdir.no::0468f7b1-cefc-4b4f-84cf-f281f06fe206" providerId="AD" clId="Web-{C19D1543-4E7F-47F4-E53E-10404F09D837}" dt="2025-05-08T08:44:22.890" v="802" actId="20577"/>
          <ac:spMkLst>
            <pc:docMk/>
            <pc:sldMk cId="361463700" sldId="260"/>
            <ac:spMk id="3" creationId="{9774E243-FEA0-3003-6631-2417EEC3C312}"/>
          </ac:spMkLst>
        </pc:spChg>
        <pc:picChg chg="add mod">
          <ac:chgData name="Kristina Haugen Moe" userId="S::kristinahaugen.moe@bufdir.no::0468f7b1-cefc-4b4f-84cf-f281f06fe206" providerId="AD" clId="Web-{C19D1543-4E7F-47F4-E53E-10404F09D837}" dt="2025-05-08T08:37:54.399" v="663" actId="1076"/>
          <ac:picMkLst>
            <pc:docMk/>
            <pc:sldMk cId="361463700" sldId="260"/>
            <ac:picMk id="4" creationId="{5B5D551B-F4C0-8E22-87DE-34F5FBD8DC29}"/>
          </ac:picMkLst>
        </pc:picChg>
        <pc:picChg chg="add mod">
          <ac:chgData name="Kristina Haugen Moe" userId="S::kristinahaugen.moe@bufdir.no::0468f7b1-cefc-4b4f-84cf-f281f06fe206" providerId="AD" clId="Web-{C19D1543-4E7F-47F4-E53E-10404F09D837}" dt="2025-05-08T08:37:56.821" v="664" actId="1076"/>
          <ac:picMkLst>
            <pc:docMk/>
            <pc:sldMk cId="361463700" sldId="260"/>
            <ac:picMk id="5" creationId="{78E84F69-7317-E143-52F0-CA8B558282B1}"/>
          </ac:picMkLst>
        </pc:picChg>
      </pc:sldChg>
      <pc:sldChg chg="addSp delSp modSp new mod modClrScheme chgLayout modNotes">
        <pc:chgData name="Kristina Haugen Moe" userId="S::kristinahaugen.moe@bufdir.no::0468f7b1-cefc-4b4f-84cf-f281f06fe206" providerId="AD" clId="Web-{C19D1543-4E7F-47F4-E53E-10404F09D837}" dt="2025-05-08T08:38:29.665" v="734"/>
        <pc:sldMkLst>
          <pc:docMk/>
          <pc:sldMk cId="3172248602" sldId="261"/>
        </pc:sldMkLst>
        <pc:spChg chg="mod ord">
          <ac:chgData name="Kristina Haugen Moe" userId="S::kristinahaugen.moe@bufdir.no::0468f7b1-cefc-4b4f-84cf-f281f06fe206" providerId="AD" clId="Web-{C19D1543-4E7F-47F4-E53E-10404F09D837}" dt="2025-05-08T07:50:31.211" v="202" actId="1076"/>
          <ac:spMkLst>
            <pc:docMk/>
            <pc:sldMk cId="3172248602" sldId="261"/>
            <ac:spMk id="2" creationId="{06F98067-834C-F5F7-1CDB-5D482E4FDA08}"/>
          </ac:spMkLst>
        </pc:spChg>
        <pc:spChg chg="add mod">
          <ac:chgData name="Kristina Haugen Moe" userId="S::kristinahaugen.moe@bufdir.no::0468f7b1-cefc-4b4f-84cf-f281f06fe206" providerId="AD" clId="Web-{C19D1543-4E7F-47F4-E53E-10404F09D837}" dt="2025-05-08T07:50:26.258" v="201" actId="1076"/>
          <ac:spMkLst>
            <pc:docMk/>
            <pc:sldMk cId="3172248602" sldId="261"/>
            <ac:spMk id="4" creationId="{FC3997A2-2BD4-37D5-7C61-AF71D5D7C675}"/>
          </ac:spMkLst>
        </pc:spChg>
      </pc:sldChg>
      <pc:sldChg chg="addSp delSp modSp new">
        <pc:chgData name="Kristina Haugen Moe" userId="S::kristinahaugen.moe@bufdir.no::0468f7b1-cefc-4b4f-84cf-f281f06fe206" providerId="AD" clId="Web-{C19D1543-4E7F-47F4-E53E-10404F09D837}" dt="2025-05-08T08:46:39.361" v="828" actId="1076"/>
        <pc:sldMkLst>
          <pc:docMk/>
          <pc:sldMk cId="294639500" sldId="262"/>
        </pc:sldMkLst>
        <pc:spChg chg="add mod">
          <ac:chgData name="Kristina Haugen Moe" userId="S::kristinahaugen.moe@bufdir.no::0468f7b1-cefc-4b4f-84cf-f281f06fe206" providerId="AD" clId="Web-{C19D1543-4E7F-47F4-E53E-10404F09D837}" dt="2025-05-08T08:46:24.876" v="826" actId="14100"/>
          <ac:spMkLst>
            <pc:docMk/>
            <pc:sldMk cId="294639500" sldId="262"/>
            <ac:spMk id="7" creationId="{C7782E21-4FCB-A1A9-8DB3-5127E9EFCCCB}"/>
          </ac:spMkLst>
        </pc:spChg>
        <pc:spChg chg="add mod">
          <ac:chgData name="Kristina Haugen Moe" userId="S::kristinahaugen.moe@bufdir.no::0468f7b1-cefc-4b4f-84cf-f281f06fe206" providerId="AD" clId="Web-{C19D1543-4E7F-47F4-E53E-10404F09D837}" dt="2025-05-08T08:46:36.626" v="827" actId="1076"/>
          <ac:spMkLst>
            <pc:docMk/>
            <pc:sldMk cId="294639500" sldId="262"/>
            <ac:spMk id="9" creationId="{B8B85105-704F-91EE-49E3-55388A486D93}"/>
          </ac:spMkLst>
        </pc:spChg>
        <pc:picChg chg="add mod">
          <ac:chgData name="Kristina Haugen Moe" userId="S::kristinahaugen.moe@bufdir.no::0468f7b1-cefc-4b4f-84cf-f281f06fe206" providerId="AD" clId="Web-{C19D1543-4E7F-47F4-E53E-10404F09D837}" dt="2025-05-08T08:46:39.361" v="828" actId="1076"/>
          <ac:picMkLst>
            <pc:docMk/>
            <pc:sldMk cId="294639500" sldId="262"/>
            <ac:picMk id="4" creationId="{69655946-31B8-B32D-6137-3078342DD46D}"/>
          </ac:picMkLst>
        </pc:picChg>
      </pc:sldChg>
      <pc:sldChg chg="modSp new del">
        <pc:chgData name="Kristina Haugen Moe" userId="S::kristinahaugen.moe@bufdir.no::0468f7b1-cefc-4b4f-84cf-f281f06fe206" providerId="AD" clId="Web-{C19D1543-4E7F-47F4-E53E-10404F09D837}" dt="2025-05-08T07:49:12.007" v="186"/>
        <pc:sldMkLst>
          <pc:docMk/>
          <pc:sldMk cId="1331380052" sldId="262"/>
        </pc:sldMkLst>
      </pc:sldChg>
      <pc:sldChg chg="addSp delSp modSp add replId">
        <pc:chgData name="Kristina Haugen Moe" userId="S::kristinahaugen.moe@bufdir.no::0468f7b1-cefc-4b4f-84cf-f281f06fe206" providerId="AD" clId="Web-{C19D1543-4E7F-47F4-E53E-10404F09D837}" dt="2025-05-08T08:41:55.294" v="774" actId="1076"/>
        <pc:sldMkLst>
          <pc:docMk/>
          <pc:sldMk cId="3203596877" sldId="263"/>
        </pc:sldMkLst>
        <pc:spChg chg="mod">
          <ac:chgData name="Kristina Haugen Moe" userId="S::kristinahaugen.moe@bufdir.no::0468f7b1-cefc-4b4f-84cf-f281f06fe206" providerId="AD" clId="Web-{C19D1543-4E7F-47F4-E53E-10404F09D837}" dt="2025-05-08T08:41:51.716" v="773" actId="1076"/>
          <ac:spMkLst>
            <pc:docMk/>
            <pc:sldMk cId="3203596877" sldId="263"/>
            <ac:spMk id="2" creationId="{38511787-41D3-AB67-AFD0-93E422C020D0}"/>
          </ac:spMkLst>
        </pc:spChg>
        <pc:spChg chg="add mod">
          <ac:chgData name="Kristina Haugen Moe" userId="S::kristinahaugen.moe@bufdir.no::0468f7b1-cefc-4b4f-84cf-f281f06fe206" providerId="AD" clId="Web-{C19D1543-4E7F-47F4-E53E-10404F09D837}" dt="2025-05-08T08:41:55.294" v="774" actId="1076"/>
          <ac:spMkLst>
            <pc:docMk/>
            <pc:sldMk cId="3203596877" sldId="263"/>
            <ac:spMk id="6" creationId="{C36BF7F5-63C3-1C89-4401-F17FA3648F36}"/>
          </ac:spMkLst>
        </pc:spChg>
      </pc:sldChg>
      <pc:sldChg chg="modSp add replId modNotes">
        <pc:chgData name="Kristina Haugen Moe" userId="S::kristinahaugen.moe@bufdir.no::0468f7b1-cefc-4b4f-84cf-f281f06fe206" providerId="AD" clId="Web-{C19D1543-4E7F-47F4-E53E-10404F09D837}" dt="2025-05-08T08:41:36.372" v="772" actId="20577"/>
        <pc:sldMkLst>
          <pc:docMk/>
          <pc:sldMk cId="1797832451" sldId="264"/>
        </pc:sldMkLst>
        <pc:spChg chg="mod">
          <ac:chgData name="Kristina Haugen Moe" userId="S::kristinahaugen.moe@bufdir.no::0468f7b1-cefc-4b4f-84cf-f281f06fe206" providerId="AD" clId="Web-{C19D1543-4E7F-47F4-E53E-10404F09D837}" dt="2025-05-08T08:33:10.879" v="591" actId="20577"/>
          <ac:spMkLst>
            <pc:docMk/>
            <pc:sldMk cId="1797832451" sldId="264"/>
            <ac:spMk id="2" creationId="{05A9F080-6A44-3BB2-DCD9-BEBD67000446}"/>
          </ac:spMkLst>
        </pc:spChg>
        <pc:spChg chg="mod">
          <ac:chgData name="Kristina Haugen Moe" userId="S::kristinahaugen.moe@bufdir.no::0468f7b1-cefc-4b4f-84cf-f281f06fe206" providerId="AD" clId="Web-{C19D1543-4E7F-47F4-E53E-10404F09D837}" dt="2025-05-08T08:41:36.372" v="772" actId="20577"/>
          <ac:spMkLst>
            <pc:docMk/>
            <pc:sldMk cId="1797832451" sldId="264"/>
            <ac:spMk id="6" creationId="{C7FD8DC3-2986-B07A-8C3D-FF471972DA70}"/>
          </ac:spMkLst>
        </pc:spChg>
      </pc:sldChg>
      <pc:sldChg chg="addSp delSp modSp add replId">
        <pc:chgData name="Kristina Haugen Moe" userId="S::kristinahaugen.moe@bufdir.no::0468f7b1-cefc-4b4f-84cf-f281f06fe206" providerId="AD" clId="Web-{C19D1543-4E7F-47F4-E53E-10404F09D837}" dt="2025-05-08T08:42:48.638" v="784" actId="14100"/>
        <pc:sldMkLst>
          <pc:docMk/>
          <pc:sldMk cId="2125879294" sldId="265"/>
        </pc:sldMkLst>
        <pc:spChg chg="mod">
          <ac:chgData name="Kristina Haugen Moe" userId="S::kristinahaugen.moe@bufdir.no::0468f7b1-cefc-4b4f-84cf-f281f06fe206" providerId="AD" clId="Web-{C19D1543-4E7F-47F4-E53E-10404F09D837}" dt="2025-05-08T08:42:08.685" v="775" actId="20577"/>
          <ac:spMkLst>
            <pc:docMk/>
            <pc:sldMk cId="2125879294" sldId="265"/>
            <ac:spMk id="7" creationId="{C3F08CE4-518A-A3F9-A379-DD65BB0EA64A}"/>
          </ac:spMkLst>
        </pc:spChg>
        <pc:picChg chg="add mod">
          <ac:chgData name="Kristina Haugen Moe" userId="S::kristinahaugen.moe@bufdir.no::0468f7b1-cefc-4b4f-84cf-f281f06fe206" providerId="AD" clId="Web-{C19D1543-4E7F-47F4-E53E-10404F09D837}" dt="2025-05-08T08:42:40.310" v="781"/>
          <ac:picMkLst>
            <pc:docMk/>
            <pc:sldMk cId="2125879294" sldId="265"/>
            <ac:picMk id="2" creationId="{B385B9DD-DA09-57E8-0407-7DBAB340DE9D}"/>
          </ac:picMkLst>
        </pc:picChg>
        <pc:picChg chg="add mod">
          <ac:chgData name="Kristina Haugen Moe" userId="S::kristinahaugen.moe@bufdir.no::0468f7b1-cefc-4b4f-84cf-f281f06fe206" providerId="AD" clId="Web-{C19D1543-4E7F-47F4-E53E-10404F09D837}" dt="2025-05-08T08:42:40.310" v="782"/>
          <ac:picMkLst>
            <pc:docMk/>
            <pc:sldMk cId="2125879294" sldId="265"/>
            <ac:picMk id="3" creationId="{13B1CC86-2B19-322D-3A22-A4CE783F9865}"/>
          </ac:picMkLst>
        </pc:picChg>
        <pc:picChg chg="add mod modCrop">
          <ac:chgData name="Kristina Haugen Moe" userId="S::kristinahaugen.moe@bufdir.no::0468f7b1-cefc-4b4f-84cf-f281f06fe206" providerId="AD" clId="Web-{C19D1543-4E7F-47F4-E53E-10404F09D837}" dt="2025-05-08T08:42:48.638" v="784" actId="14100"/>
          <ac:picMkLst>
            <pc:docMk/>
            <pc:sldMk cId="2125879294" sldId="265"/>
            <ac:picMk id="5" creationId="{F25F9066-EA6F-89D7-49A7-8FE57C50C172}"/>
          </ac:picMkLst>
        </pc:picChg>
      </pc:sldChg>
    </pc:docChg>
  </pc:docChgLst>
  <pc:docChgLst>
    <pc:chgData name="Kristina Haugen Moe" userId="S::kristinahaugen.moe@bufdir.no::0468f7b1-cefc-4b4f-84cf-f281f06fe206" providerId="AD" clId="Web-{EED051E0-23CF-B370-3D74-291C06C2FDFA}"/>
    <pc:docChg chg="addSld delSld modSld sldOrd">
      <pc:chgData name="Kristina Haugen Moe" userId="S::kristinahaugen.moe@bufdir.no::0468f7b1-cefc-4b4f-84cf-f281f06fe206" providerId="AD" clId="Web-{EED051E0-23CF-B370-3D74-291C06C2FDFA}" dt="2025-05-15T12:24:22.372" v="107" actId="1076"/>
      <pc:docMkLst>
        <pc:docMk/>
      </pc:docMkLst>
      <pc:sldChg chg="modSp">
        <pc:chgData name="Kristina Haugen Moe" userId="S::kristinahaugen.moe@bufdir.no::0468f7b1-cefc-4b4f-84cf-f281f06fe206" providerId="AD" clId="Web-{EED051E0-23CF-B370-3D74-291C06C2FDFA}" dt="2025-05-15T12:24:22.372" v="107" actId="1076"/>
        <pc:sldMkLst>
          <pc:docMk/>
          <pc:sldMk cId="361463700" sldId="260"/>
        </pc:sldMkLst>
        <pc:picChg chg="mod">
          <ac:chgData name="Kristina Haugen Moe" userId="S::kristinahaugen.moe@bufdir.no::0468f7b1-cefc-4b4f-84cf-f281f06fe206" providerId="AD" clId="Web-{EED051E0-23CF-B370-3D74-291C06C2FDFA}" dt="2025-05-15T12:24:19.341" v="106" actId="1076"/>
          <ac:picMkLst>
            <pc:docMk/>
            <pc:sldMk cId="361463700" sldId="260"/>
            <ac:picMk id="4" creationId="{5B5D551B-F4C0-8E22-87DE-34F5FBD8DC29}"/>
          </ac:picMkLst>
        </pc:picChg>
        <pc:picChg chg="mod">
          <ac:chgData name="Kristina Haugen Moe" userId="S::kristinahaugen.moe@bufdir.no::0468f7b1-cefc-4b4f-84cf-f281f06fe206" providerId="AD" clId="Web-{EED051E0-23CF-B370-3D74-291C06C2FDFA}" dt="2025-05-15T12:24:22.372" v="107" actId="1076"/>
          <ac:picMkLst>
            <pc:docMk/>
            <pc:sldMk cId="361463700" sldId="260"/>
            <ac:picMk id="5" creationId="{78E84F69-7317-E143-52F0-CA8B558282B1}"/>
          </ac:picMkLst>
        </pc:picChg>
      </pc:sldChg>
      <pc:sldChg chg="modSp">
        <pc:chgData name="Kristina Haugen Moe" userId="S::kristinahaugen.moe@bufdir.no::0468f7b1-cefc-4b4f-84cf-f281f06fe206" providerId="AD" clId="Web-{EED051E0-23CF-B370-3D74-291C06C2FDFA}" dt="2025-05-15T12:23:38.824" v="103" actId="1076"/>
        <pc:sldMkLst>
          <pc:docMk/>
          <pc:sldMk cId="294639500" sldId="262"/>
        </pc:sldMkLst>
        <pc:picChg chg="mod">
          <ac:chgData name="Kristina Haugen Moe" userId="S::kristinahaugen.moe@bufdir.no::0468f7b1-cefc-4b4f-84cf-f281f06fe206" providerId="AD" clId="Web-{EED051E0-23CF-B370-3D74-291C06C2FDFA}" dt="2025-05-15T12:23:38.824" v="103" actId="1076"/>
          <ac:picMkLst>
            <pc:docMk/>
            <pc:sldMk cId="294639500" sldId="262"/>
            <ac:picMk id="4" creationId="{69655946-31B8-B32D-6137-3078342DD46D}"/>
          </ac:picMkLst>
        </pc:picChg>
      </pc:sldChg>
      <pc:sldChg chg="modSp">
        <pc:chgData name="Kristina Haugen Moe" userId="S::kristinahaugen.moe@bufdir.no::0468f7b1-cefc-4b4f-84cf-f281f06fe206" providerId="AD" clId="Web-{EED051E0-23CF-B370-3D74-291C06C2FDFA}" dt="2025-05-15T12:19:21.772" v="85" actId="1076"/>
        <pc:sldMkLst>
          <pc:docMk/>
          <pc:sldMk cId="1797832451" sldId="264"/>
        </pc:sldMkLst>
        <pc:spChg chg="mod">
          <ac:chgData name="Kristina Haugen Moe" userId="S::kristinahaugen.moe@bufdir.no::0468f7b1-cefc-4b4f-84cf-f281f06fe206" providerId="AD" clId="Web-{EED051E0-23CF-B370-3D74-291C06C2FDFA}" dt="2025-05-15T12:19:21.772" v="85" actId="1076"/>
          <ac:spMkLst>
            <pc:docMk/>
            <pc:sldMk cId="1797832451" sldId="264"/>
            <ac:spMk id="2" creationId="{05A9F080-6A44-3BB2-DCD9-BEBD67000446}"/>
          </ac:spMkLst>
        </pc:spChg>
        <pc:spChg chg="mod">
          <ac:chgData name="Kristina Haugen Moe" userId="S::kristinahaugen.moe@bufdir.no::0468f7b1-cefc-4b4f-84cf-f281f06fe206" providerId="AD" clId="Web-{EED051E0-23CF-B370-3D74-291C06C2FDFA}" dt="2025-05-15T12:19:15.975" v="84" actId="1076"/>
          <ac:spMkLst>
            <pc:docMk/>
            <pc:sldMk cId="1797832451" sldId="264"/>
            <ac:spMk id="6" creationId="{C7FD8DC3-2986-B07A-8C3D-FF471972DA70}"/>
          </ac:spMkLst>
        </pc:spChg>
      </pc:sldChg>
      <pc:sldChg chg="addSp modSp">
        <pc:chgData name="Kristina Haugen Moe" userId="S::kristinahaugen.moe@bufdir.no::0468f7b1-cefc-4b4f-84cf-f281f06fe206" providerId="AD" clId="Web-{EED051E0-23CF-B370-3D74-291C06C2FDFA}" dt="2025-05-15T12:22:38.370" v="101" actId="1076"/>
        <pc:sldMkLst>
          <pc:docMk/>
          <pc:sldMk cId="2125879294" sldId="265"/>
        </pc:sldMkLst>
        <pc:picChg chg="mod modCrop">
          <ac:chgData name="Kristina Haugen Moe" userId="S::kristinahaugen.moe@bufdir.no::0468f7b1-cefc-4b4f-84cf-f281f06fe206" providerId="AD" clId="Web-{EED051E0-23CF-B370-3D74-291C06C2FDFA}" dt="2025-05-15T12:20:47.102" v="87"/>
          <ac:picMkLst>
            <pc:docMk/>
            <pc:sldMk cId="2125879294" sldId="265"/>
            <ac:picMk id="2" creationId="{B385B9DD-DA09-57E8-0407-7DBAB340DE9D}"/>
          </ac:picMkLst>
        </pc:picChg>
        <pc:picChg chg="mod modCrop">
          <ac:chgData name="Kristina Haugen Moe" userId="S::kristinahaugen.moe@bufdir.no::0468f7b1-cefc-4b4f-84cf-f281f06fe206" providerId="AD" clId="Web-{EED051E0-23CF-B370-3D74-291C06C2FDFA}" dt="2025-05-15T12:21:00.883" v="89"/>
          <ac:picMkLst>
            <pc:docMk/>
            <pc:sldMk cId="2125879294" sldId="265"/>
            <ac:picMk id="3" creationId="{13B1CC86-2B19-322D-3A22-A4CE783F9865}"/>
          </ac:picMkLst>
        </pc:picChg>
        <pc:picChg chg="add mod">
          <ac:chgData name="Kristina Haugen Moe" userId="S::kristinahaugen.moe@bufdir.no::0468f7b1-cefc-4b4f-84cf-f281f06fe206" providerId="AD" clId="Web-{EED051E0-23CF-B370-3D74-291C06C2FDFA}" dt="2025-05-15T12:22:38.370" v="101" actId="1076"/>
          <ac:picMkLst>
            <pc:docMk/>
            <pc:sldMk cId="2125879294" sldId="265"/>
            <ac:picMk id="4" creationId="{12D0F169-EFF8-3565-CA3E-A9C99D155FA4}"/>
          </ac:picMkLst>
        </pc:picChg>
        <pc:picChg chg="mod modCrop">
          <ac:chgData name="Kristina Haugen Moe" userId="S::kristinahaugen.moe@bufdir.no::0468f7b1-cefc-4b4f-84cf-f281f06fe206" providerId="AD" clId="Web-{EED051E0-23CF-B370-3D74-291C06C2FDFA}" dt="2025-05-15T12:21:25.056" v="93" actId="1076"/>
          <ac:picMkLst>
            <pc:docMk/>
            <pc:sldMk cId="2125879294" sldId="265"/>
            <ac:picMk id="5" creationId="{F25F9066-EA6F-89D7-49A7-8FE57C50C172}"/>
          </ac:picMkLst>
        </pc:picChg>
      </pc:sldChg>
      <pc:sldChg chg="addSp modSp">
        <pc:chgData name="Kristina Haugen Moe" userId="S::kristinahaugen.moe@bufdir.no::0468f7b1-cefc-4b4f-84cf-f281f06fe206" providerId="AD" clId="Web-{EED051E0-23CF-B370-3D74-291C06C2FDFA}" dt="2025-05-15T12:13:15.826" v="25" actId="1076"/>
        <pc:sldMkLst>
          <pc:docMk/>
          <pc:sldMk cId="4018252612" sldId="2147471697"/>
        </pc:sldMkLst>
        <pc:picChg chg="add mod">
          <ac:chgData name="Kristina Haugen Moe" userId="S::kristinahaugen.moe@bufdir.no::0468f7b1-cefc-4b4f-84cf-f281f06fe206" providerId="AD" clId="Web-{EED051E0-23CF-B370-3D74-291C06C2FDFA}" dt="2025-05-15T12:13:15.826" v="25" actId="1076"/>
          <ac:picMkLst>
            <pc:docMk/>
            <pc:sldMk cId="4018252612" sldId="2147471697"/>
            <ac:picMk id="59" creationId="{F95944FD-B8CA-F10F-6BA9-49BD57963ECD}"/>
          </ac:picMkLst>
        </pc:picChg>
      </pc:sldChg>
      <pc:sldChg chg="delSp modSp new mod modClrScheme chgLayout">
        <pc:chgData name="Kristina Haugen Moe" userId="S::kristinahaugen.moe@bufdir.no::0468f7b1-cefc-4b4f-84cf-f281f06fe206" providerId="AD" clId="Web-{EED051E0-23CF-B370-3D74-291C06C2FDFA}" dt="2025-05-15T12:10:59.760" v="19" actId="20577"/>
        <pc:sldMkLst>
          <pc:docMk/>
          <pc:sldMk cId="2361658589" sldId="2147471698"/>
        </pc:sldMkLst>
        <pc:spChg chg="mod ord">
          <ac:chgData name="Kristina Haugen Moe" userId="S::kristinahaugen.moe@bufdir.no::0468f7b1-cefc-4b4f-84cf-f281f06fe206" providerId="AD" clId="Web-{EED051E0-23CF-B370-3D74-291C06C2FDFA}" dt="2025-05-15T12:10:59.760" v="19" actId="20577"/>
          <ac:spMkLst>
            <pc:docMk/>
            <pc:sldMk cId="2361658589" sldId="2147471698"/>
            <ac:spMk id="2" creationId="{58605DC2-C53C-4084-E519-EEE28A470D8E}"/>
          </ac:spMkLst>
        </pc:spChg>
        <pc:spChg chg="mod ord">
          <ac:chgData name="Kristina Haugen Moe" userId="S::kristinahaugen.moe@bufdir.no::0468f7b1-cefc-4b4f-84cf-f281f06fe206" providerId="AD" clId="Web-{EED051E0-23CF-B370-3D74-291C06C2FDFA}" dt="2025-05-15T12:10:54.994" v="2"/>
          <ac:spMkLst>
            <pc:docMk/>
            <pc:sldMk cId="2361658589" sldId="2147471698"/>
            <ac:spMk id="3" creationId="{BCF2DE27-4302-EC1F-B594-ACEA6E82176B}"/>
          </ac:spMkLst>
        </pc:spChg>
        <pc:spChg chg="mod ord">
          <ac:chgData name="Kristina Haugen Moe" userId="S::kristinahaugen.moe@bufdir.no::0468f7b1-cefc-4b4f-84cf-f281f06fe206" providerId="AD" clId="Web-{EED051E0-23CF-B370-3D74-291C06C2FDFA}" dt="2025-05-15T12:10:54.994" v="2"/>
          <ac:spMkLst>
            <pc:docMk/>
            <pc:sldMk cId="2361658589" sldId="2147471698"/>
            <ac:spMk id="5" creationId="{4FD5A859-A81A-A7E0-D9FF-31EE3917A9AA}"/>
          </ac:spMkLst>
        </pc:spChg>
        <pc:spChg chg="mod ord">
          <ac:chgData name="Kristina Haugen Moe" userId="S::kristinahaugen.moe@bufdir.no::0468f7b1-cefc-4b4f-84cf-f281f06fe206" providerId="AD" clId="Web-{EED051E0-23CF-B370-3D74-291C06C2FDFA}" dt="2025-05-15T12:10:54.994" v="2"/>
          <ac:spMkLst>
            <pc:docMk/>
            <pc:sldMk cId="2361658589" sldId="2147471698"/>
            <ac:spMk id="6" creationId="{85088E54-B020-B2D7-198B-A4B9F9030D21}"/>
          </ac:spMkLst>
        </pc:spChg>
        <pc:spChg chg="mod ord">
          <ac:chgData name="Kristina Haugen Moe" userId="S::kristinahaugen.moe@bufdir.no::0468f7b1-cefc-4b4f-84cf-f281f06fe206" providerId="AD" clId="Web-{EED051E0-23CF-B370-3D74-291C06C2FDFA}" dt="2025-05-15T12:10:54.994" v="2"/>
          <ac:spMkLst>
            <pc:docMk/>
            <pc:sldMk cId="2361658589" sldId="2147471698"/>
            <ac:spMk id="7" creationId="{2E80C6DA-4393-9B9D-A509-7EDBC913C56B}"/>
          </ac:spMkLst>
        </pc:spChg>
      </pc:sldChg>
      <pc:sldChg chg="addSp modSp new">
        <pc:chgData name="Kristina Haugen Moe" userId="S::kristinahaugen.moe@bufdir.no::0468f7b1-cefc-4b4f-84cf-f281f06fe206" providerId="AD" clId="Web-{EED051E0-23CF-B370-3D74-291C06C2FDFA}" dt="2025-05-15T12:18:07.895" v="83" actId="20577"/>
        <pc:sldMkLst>
          <pc:docMk/>
          <pc:sldMk cId="2378182755" sldId="2147471699"/>
        </pc:sldMkLst>
        <pc:spChg chg="mod">
          <ac:chgData name="Kristina Haugen Moe" userId="S::kristinahaugen.moe@bufdir.no::0468f7b1-cefc-4b4f-84cf-f281f06fe206" providerId="AD" clId="Web-{EED051E0-23CF-B370-3D74-291C06C2FDFA}" dt="2025-05-15T12:18:02.207" v="81" actId="20577"/>
          <ac:spMkLst>
            <pc:docMk/>
            <pc:sldMk cId="2378182755" sldId="2147471699"/>
            <ac:spMk id="2" creationId="{EA3CAE64-8A38-57F8-7416-D7181484CC0B}"/>
          </ac:spMkLst>
        </pc:spChg>
        <pc:spChg chg="add mod">
          <ac:chgData name="Kristina Haugen Moe" userId="S::kristinahaugen.moe@bufdir.no::0468f7b1-cefc-4b4f-84cf-f281f06fe206" providerId="AD" clId="Web-{EED051E0-23CF-B370-3D74-291C06C2FDFA}" dt="2025-05-15T12:18:07.895" v="83" actId="20577"/>
          <ac:spMkLst>
            <pc:docMk/>
            <pc:sldMk cId="2378182755" sldId="2147471699"/>
            <ac:spMk id="3" creationId="{591AAF50-A2AC-18ED-AE10-AD0F95EE069D}"/>
          </ac:spMkLst>
        </pc:spChg>
      </pc:sldChg>
      <pc:sldChg chg="add del ord replId">
        <pc:chgData name="Kristina Haugen Moe" userId="S::kristinahaugen.moe@bufdir.no::0468f7b1-cefc-4b4f-84cf-f281f06fe206" providerId="AD" clId="Web-{EED051E0-23CF-B370-3D74-291C06C2FDFA}" dt="2025-05-15T12:17:07.347" v="41"/>
        <pc:sldMkLst>
          <pc:docMk/>
          <pc:sldMk cId="3912982479" sldId="2147471699"/>
        </pc:sldMkLst>
      </pc:sldChg>
    </pc:docChg>
  </pc:docChgLst>
  <pc:docChgLst>
    <pc:chgData name="Kristina Haugen Moe" userId="S::kristinahaugen.moe@bufdir.no::0468f7b1-cefc-4b4f-84cf-f281f06fe206" providerId="AD" clId="Web-{91DDC979-515A-967D-DCF8-6B964D0E8C05}"/>
    <pc:docChg chg="delSld modSld">
      <pc:chgData name="Kristina Haugen Moe" userId="S::kristinahaugen.moe@bufdir.no::0468f7b1-cefc-4b4f-84cf-f281f06fe206" providerId="AD" clId="Web-{91DDC979-515A-967D-DCF8-6B964D0E8C05}" dt="2025-05-21T07:12:37.587" v="182"/>
      <pc:docMkLst>
        <pc:docMk/>
      </pc:docMkLst>
      <pc:sldChg chg="del">
        <pc:chgData name="Kristina Haugen Moe" userId="S::kristinahaugen.moe@bufdir.no::0468f7b1-cefc-4b4f-84cf-f281f06fe206" providerId="AD" clId="Web-{91DDC979-515A-967D-DCF8-6B964D0E8C05}" dt="2025-05-21T07:09:59.819" v="131"/>
        <pc:sldMkLst>
          <pc:docMk/>
          <pc:sldMk cId="3892979868" sldId="257"/>
        </pc:sldMkLst>
      </pc:sldChg>
      <pc:sldChg chg="addSp modSp modNotes">
        <pc:chgData name="Kristina Haugen Moe" userId="S::kristinahaugen.moe@bufdir.no::0468f7b1-cefc-4b4f-84cf-f281f06fe206" providerId="AD" clId="Web-{91DDC979-515A-967D-DCF8-6B964D0E8C05}" dt="2025-05-21T07:12:37.587" v="182"/>
        <pc:sldMkLst>
          <pc:docMk/>
          <pc:sldMk cId="2361658589" sldId="2147471698"/>
        </pc:sldMkLst>
        <pc:spChg chg="mod">
          <ac:chgData name="Kristina Haugen Moe" userId="S::kristinahaugen.moe@bufdir.no::0468f7b1-cefc-4b4f-84cf-f281f06fe206" providerId="AD" clId="Web-{91DDC979-515A-967D-DCF8-6B964D0E8C05}" dt="2025-05-21T07:04:06.861" v="4" actId="20577"/>
          <ac:spMkLst>
            <pc:docMk/>
            <pc:sldMk cId="2361658589" sldId="2147471698"/>
            <ac:spMk id="2" creationId="{58605DC2-C53C-4084-E519-EEE28A470D8E}"/>
          </ac:spMkLst>
        </pc:spChg>
        <pc:spChg chg="mod">
          <ac:chgData name="Kristina Haugen Moe" userId="S::kristinahaugen.moe@bufdir.no::0468f7b1-cefc-4b4f-84cf-f281f06fe206" providerId="AD" clId="Web-{91DDC979-515A-967D-DCF8-6B964D0E8C05}" dt="2025-05-21T07:08:36.818" v="128" actId="1076"/>
          <ac:spMkLst>
            <pc:docMk/>
            <pc:sldMk cId="2361658589" sldId="2147471698"/>
            <ac:spMk id="3" creationId="{BCF2DE27-4302-EC1F-B594-ACEA6E82176B}"/>
          </ac:spMkLst>
        </pc:spChg>
        <pc:picChg chg="add mod">
          <ac:chgData name="Kristina Haugen Moe" userId="S::kristinahaugen.moe@bufdir.no::0468f7b1-cefc-4b4f-84cf-f281f06fe206" providerId="AD" clId="Web-{91DDC979-515A-967D-DCF8-6B964D0E8C05}" dt="2025-05-21T07:09:07.975" v="130" actId="1076"/>
          <ac:picMkLst>
            <pc:docMk/>
            <pc:sldMk cId="2361658589" sldId="2147471698"/>
            <ac:picMk id="4" creationId="{20BC0F57-1808-201E-7F3E-786748EF0AC3}"/>
          </ac:picMkLst>
        </pc:picChg>
      </pc:sldChg>
    </pc:docChg>
  </pc:docChgLst>
  <pc:docChgLst>
    <pc:chgData name="Kristina Haugen Moe" userId="S::kristinahaugen.moe@bufdir.no::0468f7b1-cefc-4b4f-84cf-f281f06fe206" providerId="AD" clId="Web-{836E637D-266C-0AD8-8447-28D06DE2F096}"/>
    <pc:docChg chg="modSld">
      <pc:chgData name="Kristina Haugen Moe" userId="S::kristinahaugen.moe@bufdir.no::0468f7b1-cefc-4b4f-84cf-f281f06fe206" providerId="AD" clId="Web-{836E637D-266C-0AD8-8447-28D06DE2F096}" dt="2025-04-30T12:03:38.540" v="442" actId="20577"/>
      <pc:docMkLst>
        <pc:docMk/>
      </pc:docMkLst>
      <pc:sldChg chg="modSp">
        <pc:chgData name="Kristina Haugen Moe" userId="S::kristinahaugen.moe@bufdir.no::0468f7b1-cefc-4b4f-84cf-f281f06fe206" providerId="AD" clId="Web-{836E637D-266C-0AD8-8447-28D06DE2F096}" dt="2025-04-30T12:03:38.540" v="442" actId="20577"/>
        <pc:sldMkLst>
          <pc:docMk/>
          <pc:sldMk cId="87662338" sldId="256"/>
        </pc:sldMkLst>
        <pc:spChg chg="mod">
          <ac:chgData name="Kristina Haugen Moe" userId="S::kristinahaugen.moe@bufdir.no::0468f7b1-cefc-4b4f-84cf-f281f06fe206" providerId="AD" clId="Web-{836E637D-266C-0AD8-8447-28D06DE2F096}" dt="2025-04-30T12:03:38.540" v="442" actId="20577"/>
          <ac:spMkLst>
            <pc:docMk/>
            <pc:sldMk cId="87662338" sldId="256"/>
            <ac:spMk id="3" creationId="{5024F8CA-B270-49B1-B03F-7515734733B2}"/>
          </ac:spMkLst>
        </pc:spChg>
        <pc:spChg chg="mod">
          <ac:chgData name="Kristina Haugen Moe" userId="S::kristinahaugen.moe@bufdir.no::0468f7b1-cefc-4b4f-84cf-f281f06fe206" providerId="AD" clId="Web-{836E637D-266C-0AD8-8447-28D06DE2F096}" dt="2025-04-30T12:03:28.806" v="441" actId="1076"/>
          <ac:spMkLst>
            <pc:docMk/>
            <pc:sldMk cId="87662338" sldId="256"/>
            <ac:spMk id="4" creationId="{40B09481-B7B5-44BC-9046-FFB50F2A965A}"/>
          </ac:spMkLst>
        </pc:spChg>
      </pc:sldChg>
      <pc:sldChg chg="modSp">
        <pc:chgData name="Kristina Haugen Moe" userId="S::kristinahaugen.moe@bufdir.no::0468f7b1-cefc-4b4f-84cf-f281f06fe206" providerId="AD" clId="Web-{836E637D-266C-0AD8-8447-28D06DE2F096}" dt="2025-04-30T11:45:10.437" v="186" actId="20577"/>
        <pc:sldMkLst>
          <pc:docMk/>
          <pc:sldMk cId="3892979868" sldId="2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288EB-539F-4DF6-91CC-A1D1E30D86B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A4E2A32-7C33-43C7-8AD1-D76C79B6E2E0}">
      <dgm:prSet/>
      <dgm:spPr/>
      <dgm:t>
        <a:bodyPr/>
        <a:lstStyle/>
        <a:p>
          <a:r>
            <a:rPr lang="nb-NO" b="1"/>
            <a:t>Aktivitetstyper </a:t>
          </a:r>
          <a:endParaRPr lang="en-US"/>
        </a:p>
      </dgm:t>
    </dgm:pt>
    <dgm:pt modelId="{E067AA86-CAAE-4EB7-81E7-0848E0E6F35F}" type="parTrans" cxnId="{00DA2E52-4527-4DF2-BC7A-51C876C7D1F2}">
      <dgm:prSet/>
      <dgm:spPr/>
      <dgm:t>
        <a:bodyPr/>
        <a:lstStyle/>
        <a:p>
          <a:endParaRPr lang="en-US"/>
        </a:p>
      </dgm:t>
    </dgm:pt>
    <dgm:pt modelId="{1DC72AA1-BCD9-40B7-881C-6AADD3DC9B6C}" type="sibTrans" cxnId="{00DA2E52-4527-4DF2-BC7A-51C876C7D1F2}">
      <dgm:prSet/>
      <dgm:spPr/>
      <dgm:t>
        <a:bodyPr/>
        <a:lstStyle/>
        <a:p>
          <a:endParaRPr lang="en-US"/>
        </a:p>
      </dgm:t>
    </dgm:pt>
    <dgm:pt modelId="{3A713E28-93F5-463F-B598-73A30BDA1C50}">
      <dgm:prSet/>
      <dgm:spPr/>
      <dgm:t>
        <a:bodyPr/>
        <a:lstStyle/>
        <a:p>
          <a:r>
            <a:rPr lang="nb-NO"/>
            <a:t>4.1 Kultur-, fritids- og ferieaktivitet </a:t>
          </a:r>
          <a:endParaRPr lang="en-US"/>
        </a:p>
      </dgm:t>
    </dgm:pt>
    <dgm:pt modelId="{E1E00117-54EB-4E92-9AFF-E512BF29CD86}" type="parTrans" cxnId="{94DA63D2-A6D0-424B-BCEE-F5C82651DA0A}">
      <dgm:prSet/>
      <dgm:spPr/>
      <dgm:t>
        <a:bodyPr/>
        <a:lstStyle/>
        <a:p>
          <a:endParaRPr lang="en-US"/>
        </a:p>
      </dgm:t>
    </dgm:pt>
    <dgm:pt modelId="{E501A2DA-6912-4661-9E30-CBA5A0334D3E}" type="sibTrans" cxnId="{94DA63D2-A6D0-424B-BCEE-F5C82651DA0A}">
      <dgm:prSet/>
      <dgm:spPr/>
      <dgm:t>
        <a:bodyPr/>
        <a:lstStyle/>
        <a:p>
          <a:endParaRPr lang="en-US"/>
        </a:p>
      </dgm:t>
    </dgm:pt>
    <dgm:pt modelId="{5E46F31A-CFA7-48A1-93E1-537B575E144D}">
      <dgm:prSet/>
      <dgm:spPr/>
      <dgm:t>
        <a:bodyPr/>
        <a:lstStyle/>
        <a:p>
          <a:r>
            <a:rPr lang="nb-NO"/>
            <a:t>4.2 Jobbtilbud og veiledning </a:t>
          </a:r>
          <a:endParaRPr lang="en-US"/>
        </a:p>
      </dgm:t>
    </dgm:pt>
    <dgm:pt modelId="{C1A639F3-024E-41E6-BF24-44CF99EEEB30}" type="parTrans" cxnId="{E4CEB069-7BB3-4EF0-B25C-92ED32F1D76B}">
      <dgm:prSet/>
      <dgm:spPr/>
      <dgm:t>
        <a:bodyPr/>
        <a:lstStyle/>
        <a:p>
          <a:endParaRPr lang="en-US"/>
        </a:p>
      </dgm:t>
    </dgm:pt>
    <dgm:pt modelId="{E607A6C9-F12D-4834-988E-6B198F7A2779}" type="sibTrans" cxnId="{E4CEB069-7BB3-4EF0-B25C-92ED32F1D76B}">
      <dgm:prSet/>
      <dgm:spPr/>
      <dgm:t>
        <a:bodyPr/>
        <a:lstStyle/>
        <a:p>
          <a:endParaRPr lang="en-US"/>
        </a:p>
      </dgm:t>
    </dgm:pt>
    <dgm:pt modelId="{79BE4B11-B73E-4D98-9F30-3200B6495D25}">
      <dgm:prSet/>
      <dgm:spPr/>
      <dgm:t>
        <a:bodyPr/>
        <a:lstStyle/>
        <a:p>
          <a:r>
            <a:rPr lang="nb-NO"/>
            <a:t>4.3 Utstyrssentral</a:t>
          </a:r>
          <a:endParaRPr lang="en-US"/>
        </a:p>
      </dgm:t>
    </dgm:pt>
    <dgm:pt modelId="{6DD8925E-51A5-4053-A2E9-E0CE7C0BD63D}" type="parTrans" cxnId="{7EDF1465-4941-4259-9A21-F263C05DB1BE}">
      <dgm:prSet/>
      <dgm:spPr/>
      <dgm:t>
        <a:bodyPr/>
        <a:lstStyle/>
        <a:p>
          <a:endParaRPr lang="en-US"/>
        </a:p>
      </dgm:t>
    </dgm:pt>
    <dgm:pt modelId="{D2306123-983A-4081-A620-C5AE62BD5DA1}" type="sibTrans" cxnId="{7EDF1465-4941-4259-9A21-F263C05DB1BE}">
      <dgm:prSet/>
      <dgm:spPr/>
      <dgm:t>
        <a:bodyPr/>
        <a:lstStyle/>
        <a:p>
          <a:endParaRPr lang="en-US"/>
        </a:p>
      </dgm:t>
    </dgm:pt>
    <dgm:pt modelId="{28D9B979-6CC6-4E3D-AC02-95D2498F0C3F}">
      <dgm:prSet/>
      <dgm:spPr/>
      <dgm:t>
        <a:bodyPr/>
        <a:lstStyle/>
        <a:p>
          <a:r>
            <a:rPr lang="nb-NO"/>
            <a:t>4.4 Lokal fritidskasse</a:t>
          </a:r>
          <a:endParaRPr lang="en-US"/>
        </a:p>
      </dgm:t>
    </dgm:pt>
    <dgm:pt modelId="{8ACCB1FF-AF2C-48F7-A921-7BACCB783ABB}" type="parTrans" cxnId="{C541A64D-7507-4092-AC26-56AC43632153}">
      <dgm:prSet/>
      <dgm:spPr/>
      <dgm:t>
        <a:bodyPr/>
        <a:lstStyle/>
        <a:p>
          <a:endParaRPr lang="en-US"/>
        </a:p>
      </dgm:t>
    </dgm:pt>
    <dgm:pt modelId="{20175756-2C89-4190-B26B-55DC4B428867}" type="sibTrans" cxnId="{C541A64D-7507-4092-AC26-56AC43632153}">
      <dgm:prSet/>
      <dgm:spPr/>
      <dgm:t>
        <a:bodyPr/>
        <a:lstStyle/>
        <a:p>
          <a:endParaRPr lang="en-US"/>
        </a:p>
      </dgm:t>
    </dgm:pt>
    <dgm:pt modelId="{04072395-F96D-462A-9BB5-0E64E1E61F09}">
      <dgm:prSet/>
      <dgm:spPr/>
      <dgm:t>
        <a:bodyPr/>
        <a:lstStyle/>
        <a:p>
          <a:r>
            <a:rPr lang="nb-NO"/>
            <a:t>4.5 Kultur- og aktivitetskort</a:t>
          </a:r>
          <a:endParaRPr lang="en-US"/>
        </a:p>
      </dgm:t>
    </dgm:pt>
    <dgm:pt modelId="{ACE91FA0-873A-46FA-9104-F20480F42B01}" type="parTrans" cxnId="{FF000164-7E3E-4326-8126-FACC25A856B6}">
      <dgm:prSet/>
      <dgm:spPr/>
      <dgm:t>
        <a:bodyPr/>
        <a:lstStyle/>
        <a:p>
          <a:endParaRPr lang="en-US"/>
        </a:p>
      </dgm:t>
    </dgm:pt>
    <dgm:pt modelId="{205D61F4-5D26-4C59-BBBF-B2E7E410208A}" type="sibTrans" cxnId="{FF000164-7E3E-4326-8126-FACC25A856B6}">
      <dgm:prSet/>
      <dgm:spPr/>
      <dgm:t>
        <a:bodyPr/>
        <a:lstStyle/>
        <a:p>
          <a:endParaRPr lang="en-US"/>
        </a:p>
      </dgm:t>
    </dgm:pt>
    <dgm:pt modelId="{8F0158BB-0B57-4790-BB97-82DA3F1175CB}">
      <dgm:prSet/>
      <dgm:spPr/>
      <dgm:t>
        <a:bodyPr/>
        <a:lstStyle/>
        <a:p>
          <a:r>
            <a:rPr lang="nb-NO"/>
            <a:t>4.6 Aktivitetsguide</a:t>
          </a:r>
          <a:endParaRPr lang="en-US"/>
        </a:p>
      </dgm:t>
    </dgm:pt>
    <dgm:pt modelId="{F44C5588-8E98-4A2F-8073-0B0C01FF22DA}" type="parTrans" cxnId="{3A57C4FA-E64A-4147-B98F-029E5CEE8743}">
      <dgm:prSet/>
      <dgm:spPr/>
      <dgm:t>
        <a:bodyPr/>
        <a:lstStyle/>
        <a:p>
          <a:endParaRPr lang="en-US"/>
        </a:p>
      </dgm:t>
    </dgm:pt>
    <dgm:pt modelId="{4D0535A6-6D81-4F26-AA8A-F754CE109375}" type="sibTrans" cxnId="{3A57C4FA-E64A-4147-B98F-029E5CEE8743}">
      <dgm:prSet/>
      <dgm:spPr/>
      <dgm:t>
        <a:bodyPr/>
        <a:lstStyle/>
        <a:p>
          <a:endParaRPr lang="en-US"/>
        </a:p>
      </dgm:t>
    </dgm:pt>
    <dgm:pt modelId="{B8594690-B448-4605-B9C2-ADAE4CC59B9E}">
      <dgm:prSet/>
      <dgm:spPr/>
      <dgm:t>
        <a:bodyPr/>
        <a:lstStyle/>
        <a:p>
          <a:r>
            <a:rPr lang="nb-NO"/>
            <a:t>4.7 Ungdomslos</a:t>
          </a:r>
          <a:endParaRPr lang="en-US"/>
        </a:p>
      </dgm:t>
    </dgm:pt>
    <dgm:pt modelId="{9CC123CE-7312-4492-8729-7D9AB7DCDCF8}" type="parTrans" cxnId="{7801A3EE-5500-466E-A998-57BAD02564F9}">
      <dgm:prSet/>
      <dgm:spPr/>
      <dgm:t>
        <a:bodyPr/>
        <a:lstStyle/>
        <a:p>
          <a:endParaRPr lang="en-US"/>
        </a:p>
      </dgm:t>
    </dgm:pt>
    <dgm:pt modelId="{B3631CAB-EE65-4CAB-BF81-401E51842314}" type="sibTrans" cxnId="{7801A3EE-5500-466E-A998-57BAD02564F9}">
      <dgm:prSet/>
      <dgm:spPr/>
      <dgm:t>
        <a:bodyPr/>
        <a:lstStyle/>
        <a:p>
          <a:endParaRPr lang="en-US"/>
        </a:p>
      </dgm:t>
    </dgm:pt>
    <dgm:pt modelId="{AD7C2CCB-2027-4861-B83E-93A154655229}">
      <dgm:prSet/>
      <dgm:spPr/>
      <dgm:t>
        <a:bodyPr/>
        <a:lstStyle/>
        <a:p>
          <a:r>
            <a:rPr lang="nb-NO"/>
            <a:t>4.8 Åpen møteplass</a:t>
          </a:r>
          <a:endParaRPr lang="en-US"/>
        </a:p>
      </dgm:t>
    </dgm:pt>
    <dgm:pt modelId="{A537602F-075F-4624-806C-04209FBDF41C}" type="parTrans" cxnId="{FD215755-47E3-4746-BDCC-8DC24A0AD5AD}">
      <dgm:prSet/>
      <dgm:spPr/>
      <dgm:t>
        <a:bodyPr/>
        <a:lstStyle/>
        <a:p>
          <a:endParaRPr lang="en-US"/>
        </a:p>
      </dgm:t>
    </dgm:pt>
    <dgm:pt modelId="{15D9EF62-624D-496D-955E-DDE050CA62DC}" type="sibTrans" cxnId="{FD215755-47E3-4746-BDCC-8DC24A0AD5AD}">
      <dgm:prSet/>
      <dgm:spPr/>
      <dgm:t>
        <a:bodyPr/>
        <a:lstStyle/>
        <a:p>
          <a:endParaRPr lang="en-US"/>
        </a:p>
      </dgm:t>
    </dgm:pt>
    <dgm:pt modelId="{71200886-AD01-44B3-A128-43B77DB4D021}">
      <dgm:prSet/>
      <dgm:spPr/>
      <dgm:t>
        <a:bodyPr/>
        <a:lstStyle/>
        <a:p>
          <a:r>
            <a:rPr lang="nb-NO"/>
            <a:t>4.9 Utprøving av arbeidsmodell</a:t>
          </a:r>
          <a:endParaRPr lang="en-US"/>
        </a:p>
      </dgm:t>
    </dgm:pt>
    <dgm:pt modelId="{FC9FE55C-4113-4212-BF08-8E755133937B}" type="parTrans" cxnId="{129C0735-EA83-40BC-ACA1-FAEE7C930F08}">
      <dgm:prSet/>
      <dgm:spPr/>
      <dgm:t>
        <a:bodyPr/>
        <a:lstStyle/>
        <a:p>
          <a:endParaRPr lang="en-US"/>
        </a:p>
      </dgm:t>
    </dgm:pt>
    <dgm:pt modelId="{0AD6FD05-61C6-44C8-BCEA-6D580411D3AD}" type="sibTrans" cxnId="{129C0735-EA83-40BC-ACA1-FAEE7C930F08}">
      <dgm:prSet/>
      <dgm:spPr/>
      <dgm:t>
        <a:bodyPr/>
        <a:lstStyle/>
        <a:p>
          <a:endParaRPr lang="en-US"/>
        </a:p>
      </dgm:t>
    </dgm:pt>
    <dgm:pt modelId="{75BCFFA6-7E66-448E-8631-DFC2D24367BE}">
      <dgm:prSet/>
      <dgm:spPr/>
      <dgm:t>
        <a:bodyPr/>
        <a:lstStyle/>
        <a:p>
          <a:r>
            <a:rPr lang="nb-NO"/>
            <a:t>4.10 Koordinering av lokalt arbeid</a:t>
          </a:r>
          <a:endParaRPr lang="en-US"/>
        </a:p>
      </dgm:t>
    </dgm:pt>
    <dgm:pt modelId="{DA0FD0D8-A75C-4C7A-BEF0-BE6E691DD36B}" type="parTrans" cxnId="{FC849FC8-5E8C-4071-9CE1-C6D778443522}">
      <dgm:prSet/>
      <dgm:spPr/>
      <dgm:t>
        <a:bodyPr/>
        <a:lstStyle/>
        <a:p>
          <a:endParaRPr lang="en-US"/>
        </a:p>
      </dgm:t>
    </dgm:pt>
    <dgm:pt modelId="{C7702927-8C5C-4589-9D92-769DB05A7FC9}" type="sibTrans" cxnId="{FC849FC8-5E8C-4071-9CE1-C6D778443522}">
      <dgm:prSet/>
      <dgm:spPr/>
      <dgm:t>
        <a:bodyPr/>
        <a:lstStyle/>
        <a:p>
          <a:endParaRPr lang="en-US"/>
        </a:p>
      </dgm:t>
    </dgm:pt>
    <dgm:pt modelId="{BF4B1700-5431-4345-A50E-59123B7F89AE}">
      <dgm:prSet/>
      <dgm:spPr/>
      <dgm:t>
        <a:bodyPr/>
        <a:lstStyle/>
        <a:p>
          <a:r>
            <a:rPr lang="nb-NO"/>
            <a:t>4.11 Annen lokal aktivitet</a:t>
          </a:r>
          <a:endParaRPr lang="en-US"/>
        </a:p>
      </dgm:t>
    </dgm:pt>
    <dgm:pt modelId="{1A088313-B4F6-42EB-9050-EB08F2A16C42}" type="parTrans" cxnId="{FC2B55ED-B790-4DFF-B74B-8B96E63FA723}">
      <dgm:prSet/>
      <dgm:spPr/>
      <dgm:t>
        <a:bodyPr/>
        <a:lstStyle/>
        <a:p>
          <a:endParaRPr lang="en-US"/>
        </a:p>
      </dgm:t>
    </dgm:pt>
    <dgm:pt modelId="{2D3898D4-38FF-4D88-A491-D908F2B8A1BE}" type="sibTrans" cxnId="{FC2B55ED-B790-4DFF-B74B-8B96E63FA723}">
      <dgm:prSet/>
      <dgm:spPr/>
      <dgm:t>
        <a:bodyPr/>
        <a:lstStyle/>
        <a:p>
          <a:endParaRPr lang="en-US"/>
        </a:p>
      </dgm:t>
    </dgm:pt>
    <dgm:pt modelId="{1A679EE0-913E-4E86-AFA5-7A1CEF68D9FD}">
      <dgm:prSet/>
      <dgm:spPr/>
      <dgm:t>
        <a:bodyPr/>
        <a:lstStyle/>
        <a:p>
          <a:r>
            <a:rPr lang="nb-NO"/>
            <a:t>4.12 Sentralledd frivillige organisasjoner</a:t>
          </a:r>
          <a:endParaRPr lang="en-US"/>
        </a:p>
      </dgm:t>
    </dgm:pt>
    <dgm:pt modelId="{33C7BC8D-8345-403E-854C-35B2CD491CD0}" type="parTrans" cxnId="{1B7F8A4A-18D5-4212-A1F0-CA178E7B43B3}">
      <dgm:prSet/>
      <dgm:spPr/>
      <dgm:t>
        <a:bodyPr/>
        <a:lstStyle/>
        <a:p>
          <a:endParaRPr lang="en-US"/>
        </a:p>
      </dgm:t>
    </dgm:pt>
    <dgm:pt modelId="{DB57AF98-582A-4DA2-BAA9-C00F7F4CB007}" type="sibTrans" cxnId="{1B7F8A4A-18D5-4212-A1F0-CA178E7B43B3}">
      <dgm:prSet/>
      <dgm:spPr/>
      <dgm:t>
        <a:bodyPr/>
        <a:lstStyle/>
        <a:p>
          <a:endParaRPr lang="en-US"/>
        </a:p>
      </dgm:t>
    </dgm:pt>
    <dgm:pt modelId="{3037ADDD-3370-435B-834D-08F0FCDD8A1E}" type="pres">
      <dgm:prSet presAssocID="{D4F288EB-539F-4DF6-91CC-A1D1E30D86B0}" presName="vert0" presStyleCnt="0">
        <dgm:presLayoutVars>
          <dgm:dir/>
          <dgm:animOne val="branch"/>
          <dgm:animLvl val="lvl"/>
        </dgm:presLayoutVars>
      </dgm:prSet>
      <dgm:spPr/>
    </dgm:pt>
    <dgm:pt modelId="{A12330E1-30B6-4CA7-8ABA-E11D854E6586}" type="pres">
      <dgm:prSet presAssocID="{9A4E2A32-7C33-43C7-8AD1-D76C79B6E2E0}" presName="thickLine" presStyleLbl="alignNode1" presStyleIdx="0" presStyleCnt="1"/>
      <dgm:spPr/>
    </dgm:pt>
    <dgm:pt modelId="{A58800E7-596E-4374-AF13-C88116F3E269}" type="pres">
      <dgm:prSet presAssocID="{9A4E2A32-7C33-43C7-8AD1-D76C79B6E2E0}" presName="horz1" presStyleCnt="0"/>
      <dgm:spPr/>
    </dgm:pt>
    <dgm:pt modelId="{C8E04D36-2C86-4218-814A-402C34E83429}" type="pres">
      <dgm:prSet presAssocID="{9A4E2A32-7C33-43C7-8AD1-D76C79B6E2E0}" presName="tx1" presStyleLbl="revTx" presStyleIdx="0" presStyleCnt="13"/>
      <dgm:spPr/>
    </dgm:pt>
    <dgm:pt modelId="{E16D0F54-AF56-4C74-83AA-38DEF20DB03D}" type="pres">
      <dgm:prSet presAssocID="{9A4E2A32-7C33-43C7-8AD1-D76C79B6E2E0}" presName="vert1" presStyleCnt="0"/>
      <dgm:spPr/>
    </dgm:pt>
    <dgm:pt modelId="{41E88BDD-3E06-4E21-8FFE-386E8702EBE6}" type="pres">
      <dgm:prSet presAssocID="{3A713E28-93F5-463F-B598-73A30BDA1C50}" presName="vertSpace2a" presStyleCnt="0"/>
      <dgm:spPr/>
    </dgm:pt>
    <dgm:pt modelId="{A168EE1B-4610-4FB5-8451-D2AD15004EA6}" type="pres">
      <dgm:prSet presAssocID="{3A713E28-93F5-463F-B598-73A30BDA1C50}" presName="horz2" presStyleCnt="0"/>
      <dgm:spPr/>
    </dgm:pt>
    <dgm:pt modelId="{661CEE10-5C25-4B24-AD10-682B579D48D8}" type="pres">
      <dgm:prSet presAssocID="{3A713E28-93F5-463F-B598-73A30BDA1C50}" presName="horzSpace2" presStyleCnt="0"/>
      <dgm:spPr/>
    </dgm:pt>
    <dgm:pt modelId="{E789C7FF-34FC-444E-8022-0A81A6A314C5}" type="pres">
      <dgm:prSet presAssocID="{3A713E28-93F5-463F-B598-73A30BDA1C50}" presName="tx2" presStyleLbl="revTx" presStyleIdx="1" presStyleCnt="13"/>
      <dgm:spPr/>
    </dgm:pt>
    <dgm:pt modelId="{C9D37404-6333-4CF3-BFE3-22143FBAC196}" type="pres">
      <dgm:prSet presAssocID="{3A713E28-93F5-463F-B598-73A30BDA1C50}" presName="vert2" presStyleCnt="0"/>
      <dgm:spPr/>
    </dgm:pt>
    <dgm:pt modelId="{7A582BD0-71A7-4E38-A9E0-D963DC7D3CD4}" type="pres">
      <dgm:prSet presAssocID="{3A713E28-93F5-463F-B598-73A30BDA1C50}" presName="thinLine2b" presStyleLbl="callout" presStyleIdx="0" presStyleCnt="12"/>
      <dgm:spPr/>
    </dgm:pt>
    <dgm:pt modelId="{B50D2EA4-DFB4-4BB7-9983-00FDBA543C46}" type="pres">
      <dgm:prSet presAssocID="{3A713E28-93F5-463F-B598-73A30BDA1C50}" presName="vertSpace2b" presStyleCnt="0"/>
      <dgm:spPr/>
    </dgm:pt>
    <dgm:pt modelId="{5ED779DD-1727-4032-9275-5A0339423265}" type="pres">
      <dgm:prSet presAssocID="{5E46F31A-CFA7-48A1-93E1-537B575E144D}" presName="horz2" presStyleCnt="0"/>
      <dgm:spPr/>
    </dgm:pt>
    <dgm:pt modelId="{08652889-E36D-4BEA-894C-1450217962F1}" type="pres">
      <dgm:prSet presAssocID="{5E46F31A-CFA7-48A1-93E1-537B575E144D}" presName="horzSpace2" presStyleCnt="0"/>
      <dgm:spPr/>
    </dgm:pt>
    <dgm:pt modelId="{2BBF1856-DC11-43A7-8DB4-327CEBDD7F3F}" type="pres">
      <dgm:prSet presAssocID="{5E46F31A-CFA7-48A1-93E1-537B575E144D}" presName="tx2" presStyleLbl="revTx" presStyleIdx="2" presStyleCnt="13"/>
      <dgm:spPr/>
    </dgm:pt>
    <dgm:pt modelId="{1D1B7284-DA27-452E-A14C-6B396D9AF909}" type="pres">
      <dgm:prSet presAssocID="{5E46F31A-CFA7-48A1-93E1-537B575E144D}" presName="vert2" presStyleCnt="0"/>
      <dgm:spPr/>
    </dgm:pt>
    <dgm:pt modelId="{43D87373-2DE0-4ACF-9429-11D6498130E8}" type="pres">
      <dgm:prSet presAssocID="{5E46F31A-CFA7-48A1-93E1-537B575E144D}" presName="thinLine2b" presStyleLbl="callout" presStyleIdx="1" presStyleCnt="12"/>
      <dgm:spPr/>
    </dgm:pt>
    <dgm:pt modelId="{43662FCC-67AA-4AE5-90C2-56C618FCB4B8}" type="pres">
      <dgm:prSet presAssocID="{5E46F31A-CFA7-48A1-93E1-537B575E144D}" presName="vertSpace2b" presStyleCnt="0"/>
      <dgm:spPr/>
    </dgm:pt>
    <dgm:pt modelId="{706CD3A6-00B4-4542-959A-7D0E91B3CC99}" type="pres">
      <dgm:prSet presAssocID="{79BE4B11-B73E-4D98-9F30-3200B6495D25}" presName="horz2" presStyleCnt="0"/>
      <dgm:spPr/>
    </dgm:pt>
    <dgm:pt modelId="{887E5868-8B87-4E81-BD38-073A2CBC477F}" type="pres">
      <dgm:prSet presAssocID="{79BE4B11-B73E-4D98-9F30-3200B6495D25}" presName="horzSpace2" presStyleCnt="0"/>
      <dgm:spPr/>
    </dgm:pt>
    <dgm:pt modelId="{25CED194-422D-4519-B659-44E04E770447}" type="pres">
      <dgm:prSet presAssocID="{79BE4B11-B73E-4D98-9F30-3200B6495D25}" presName="tx2" presStyleLbl="revTx" presStyleIdx="3" presStyleCnt="13"/>
      <dgm:spPr/>
    </dgm:pt>
    <dgm:pt modelId="{307EA495-DB70-4FF0-8EA9-E959BF2348FA}" type="pres">
      <dgm:prSet presAssocID="{79BE4B11-B73E-4D98-9F30-3200B6495D25}" presName="vert2" presStyleCnt="0"/>
      <dgm:spPr/>
    </dgm:pt>
    <dgm:pt modelId="{E97FCF99-CEFF-457C-ACF5-DC2539346B18}" type="pres">
      <dgm:prSet presAssocID="{79BE4B11-B73E-4D98-9F30-3200B6495D25}" presName="thinLine2b" presStyleLbl="callout" presStyleIdx="2" presStyleCnt="12"/>
      <dgm:spPr/>
    </dgm:pt>
    <dgm:pt modelId="{20361F6D-CA96-40EA-8761-BE1073227006}" type="pres">
      <dgm:prSet presAssocID="{79BE4B11-B73E-4D98-9F30-3200B6495D25}" presName="vertSpace2b" presStyleCnt="0"/>
      <dgm:spPr/>
    </dgm:pt>
    <dgm:pt modelId="{090B2402-1E78-4375-B7BA-510F68F7050B}" type="pres">
      <dgm:prSet presAssocID="{28D9B979-6CC6-4E3D-AC02-95D2498F0C3F}" presName="horz2" presStyleCnt="0"/>
      <dgm:spPr/>
    </dgm:pt>
    <dgm:pt modelId="{CFA3C51F-A91C-44CF-8C79-3BAEB41E9ECA}" type="pres">
      <dgm:prSet presAssocID="{28D9B979-6CC6-4E3D-AC02-95D2498F0C3F}" presName="horzSpace2" presStyleCnt="0"/>
      <dgm:spPr/>
    </dgm:pt>
    <dgm:pt modelId="{019F8DAF-5755-4BCB-A8E8-643914D6B64F}" type="pres">
      <dgm:prSet presAssocID="{28D9B979-6CC6-4E3D-AC02-95D2498F0C3F}" presName="tx2" presStyleLbl="revTx" presStyleIdx="4" presStyleCnt="13"/>
      <dgm:spPr/>
    </dgm:pt>
    <dgm:pt modelId="{C62B8685-A082-4E35-A553-E6CBBE4B98B6}" type="pres">
      <dgm:prSet presAssocID="{28D9B979-6CC6-4E3D-AC02-95D2498F0C3F}" presName="vert2" presStyleCnt="0"/>
      <dgm:spPr/>
    </dgm:pt>
    <dgm:pt modelId="{C5340D6D-6F93-4A3C-9A1E-C7FEC0B9B34C}" type="pres">
      <dgm:prSet presAssocID="{28D9B979-6CC6-4E3D-AC02-95D2498F0C3F}" presName="thinLine2b" presStyleLbl="callout" presStyleIdx="3" presStyleCnt="12"/>
      <dgm:spPr/>
    </dgm:pt>
    <dgm:pt modelId="{F9C6A8E8-8058-4614-BA47-FF4A013CD7ED}" type="pres">
      <dgm:prSet presAssocID="{28D9B979-6CC6-4E3D-AC02-95D2498F0C3F}" presName="vertSpace2b" presStyleCnt="0"/>
      <dgm:spPr/>
    </dgm:pt>
    <dgm:pt modelId="{4E6D082C-5C60-428B-A860-367C64745C30}" type="pres">
      <dgm:prSet presAssocID="{04072395-F96D-462A-9BB5-0E64E1E61F09}" presName="horz2" presStyleCnt="0"/>
      <dgm:spPr/>
    </dgm:pt>
    <dgm:pt modelId="{B38A92FC-264A-475B-B179-5D770B345485}" type="pres">
      <dgm:prSet presAssocID="{04072395-F96D-462A-9BB5-0E64E1E61F09}" presName="horzSpace2" presStyleCnt="0"/>
      <dgm:spPr/>
    </dgm:pt>
    <dgm:pt modelId="{CC60F782-F595-4BFE-8D03-0EE1A1E7E302}" type="pres">
      <dgm:prSet presAssocID="{04072395-F96D-462A-9BB5-0E64E1E61F09}" presName="tx2" presStyleLbl="revTx" presStyleIdx="5" presStyleCnt="13"/>
      <dgm:spPr/>
    </dgm:pt>
    <dgm:pt modelId="{99C87C19-4439-4872-A45B-35266C5629BD}" type="pres">
      <dgm:prSet presAssocID="{04072395-F96D-462A-9BB5-0E64E1E61F09}" presName="vert2" presStyleCnt="0"/>
      <dgm:spPr/>
    </dgm:pt>
    <dgm:pt modelId="{16FEFC67-0780-463A-B51D-16AEA986A960}" type="pres">
      <dgm:prSet presAssocID="{04072395-F96D-462A-9BB5-0E64E1E61F09}" presName="thinLine2b" presStyleLbl="callout" presStyleIdx="4" presStyleCnt="12"/>
      <dgm:spPr/>
    </dgm:pt>
    <dgm:pt modelId="{17B5D92F-2C91-47DD-9593-215E13936CAF}" type="pres">
      <dgm:prSet presAssocID="{04072395-F96D-462A-9BB5-0E64E1E61F09}" presName="vertSpace2b" presStyleCnt="0"/>
      <dgm:spPr/>
    </dgm:pt>
    <dgm:pt modelId="{48F2E691-7E7B-4771-B625-4522D55F6496}" type="pres">
      <dgm:prSet presAssocID="{8F0158BB-0B57-4790-BB97-82DA3F1175CB}" presName="horz2" presStyleCnt="0"/>
      <dgm:spPr/>
    </dgm:pt>
    <dgm:pt modelId="{34C9F495-2DEC-4876-930E-97B93673EDFD}" type="pres">
      <dgm:prSet presAssocID="{8F0158BB-0B57-4790-BB97-82DA3F1175CB}" presName="horzSpace2" presStyleCnt="0"/>
      <dgm:spPr/>
    </dgm:pt>
    <dgm:pt modelId="{95F63F8F-AFBA-4752-ADFF-820BB101F918}" type="pres">
      <dgm:prSet presAssocID="{8F0158BB-0B57-4790-BB97-82DA3F1175CB}" presName="tx2" presStyleLbl="revTx" presStyleIdx="6" presStyleCnt="13"/>
      <dgm:spPr/>
    </dgm:pt>
    <dgm:pt modelId="{53C6C3DF-93F0-43FE-9CAA-510311DE1764}" type="pres">
      <dgm:prSet presAssocID="{8F0158BB-0B57-4790-BB97-82DA3F1175CB}" presName="vert2" presStyleCnt="0"/>
      <dgm:spPr/>
    </dgm:pt>
    <dgm:pt modelId="{1C2F4B01-0574-4E6C-A969-2481196914C5}" type="pres">
      <dgm:prSet presAssocID="{8F0158BB-0B57-4790-BB97-82DA3F1175CB}" presName="thinLine2b" presStyleLbl="callout" presStyleIdx="5" presStyleCnt="12"/>
      <dgm:spPr/>
    </dgm:pt>
    <dgm:pt modelId="{45BB1BDD-B774-481C-833A-8A95FE7B5244}" type="pres">
      <dgm:prSet presAssocID="{8F0158BB-0B57-4790-BB97-82DA3F1175CB}" presName="vertSpace2b" presStyleCnt="0"/>
      <dgm:spPr/>
    </dgm:pt>
    <dgm:pt modelId="{749B29C3-A09C-4148-BD3A-6C835C34D3CC}" type="pres">
      <dgm:prSet presAssocID="{B8594690-B448-4605-B9C2-ADAE4CC59B9E}" presName="horz2" presStyleCnt="0"/>
      <dgm:spPr/>
    </dgm:pt>
    <dgm:pt modelId="{B1A58FA1-68CF-4492-B72D-5EAF9ADAD160}" type="pres">
      <dgm:prSet presAssocID="{B8594690-B448-4605-B9C2-ADAE4CC59B9E}" presName="horzSpace2" presStyleCnt="0"/>
      <dgm:spPr/>
    </dgm:pt>
    <dgm:pt modelId="{AAB25AFD-1D89-40AA-ACB5-14F6266DEFD2}" type="pres">
      <dgm:prSet presAssocID="{B8594690-B448-4605-B9C2-ADAE4CC59B9E}" presName="tx2" presStyleLbl="revTx" presStyleIdx="7" presStyleCnt="13"/>
      <dgm:spPr/>
    </dgm:pt>
    <dgm:pt modelId="{B6E11ADD-47AF-4C29-A0AD-F077A6BD7352}" type="pres">
      <dgm:prSet presAssocID="{B8594690-B448-4605-B9C2-ADAE4CC59B9E}" presName="vert2" presStyleCnt="0"/>
      <dgm:spPr/>
    </dgm:pt>
    <dgm:pt modelId="{C53E9D31-3968-45E3-BC3C-431E43D4B504}" type="pres">
      <dgm:prSet presAssocID="{B8594690-B448-4605-B9C2-ADAE4CC59B9E}" presName="thinLine2b" presStyleLbl="callout" presStyleIdx="6" presStyleCnt="12"/>
      <dgm:spPr/>
    </dgm:pt>
    <dgm:pt modelId="{B6435A75-B730-472C-BA59-3412A189D3EB}" type="pres">
      <dgm:prSet presAssocID="{B8594690-B448-4605-B9C2-ADAE4CC59B9E}" presName="vertSpace2b" presStyleCnt="0"/>
      <dgm:spPr/>
    </dgm:pt>
    <dgm:pt modelId="{B2D6A021-6138-4452-8035-062B8DB9E35A}" type="pres">
      <dgm:prSet presAssocID="{AD7C2CCB-2027-4861-B83E-93A154655229}" presName="horz2" presStyleCnt="0"/>
      <dgm:spPr/>
    </dgm:pt>
    <dgm:pt modelId="{E67CF2F6-B0FA-41F7-A16A-7B569D5B327F}" type="pres">
      <dgm:prSet presAssocID="{AD7C2CCB-2027-4861-B83E-93A154655229}" presName="horzSpace2" presStyleCnt="0"/>
      <dgm:spPr/>
    </dgm:pt>
    <dgm:pt modelId="{FE22D636-9109-466E-B200-57B39F4032E3}" type="pres">
      <dgm:prSet presAssocID="{AD7C2CCB-2027-4861-B83E-93A154655229}" presName="tx2" presStyleLbl="revTx" presStyleIdx="8" presStyleCnt="13"/>
      <dgm:spPr/>
    </dgm:pt>
    <dgm:pt modelId="{CB0C0A09-CA72-435A-AA46-DC55F791534C}" type="pres">
      <dgm:prSet presAssocID="{AD7C2CCB-2027-4861-B83E-93A154655229}" presName="vert2" presStyleCnt="0"/>
      <dgm:spPr/>
    </dgm:pt>
    <dgm:pt modelId="{A3DD94AF-86D0-489C-98EC-F02865A305F5}" type="pres">
      <dgm:prSet presAssocID="{AD7C2CCB-2027-4861-B83E-93A154655229}" presName="thinLine2b" presStyleLbl="callout" presStyleIdx="7" presStyleCnt="12"/>
      <dgm:spPr/>
    </dgm:pt>
    <dgm:pt modelId="{4652B26A-9840-4D00-BCDB-7BA965687AC2}" type="pres">
      <dgm:prSet presAssocID="{AD7C2CCB-2027-4861-B83E-93A154655229}" presName="vertSpace2b" presStyleCnt="0"/>
      <dgm:spPr/>
    </dgm:pt>
    <dgm:pt modelId="{AF471F83-E55D-46F4-81D6-1D2D3B6059A3}" type="pres">
      <dgm:prSet presAssocID="{71200886-AD01-44B3-A128-43B77DB4D021}" presName="horz2" presStyleCnt="0"/>
      <dgm:spPr/>
    </dgm:pt>
    <dgm:pt modelId="{1739E3D0-E64C-4B92-AD56-E606C95E048A}" type="pres">
      <dgm:prSet presAssocID="{71200886-AD01-44B3-A128-43B77DB4D021}" presName="horzSpace2" presStyleCnt="0"/>
      <dgm:spPr/>
    </dgm:pt>
    <dgm:pt modelId="{2ED33690-D849-4D14-8FD5-26ECBA06FB15}" type="pres">
      <dgm:prSet presAssocID="{71200886-AD01-44B3-A128-43B77DB4D021}" presName="tx2" presStyleLbl="revTx" presStyleIdx="9" presStyleCnt="13"/>
      <dgm:spPr/>
    </dgm:pt>
    <dgm:pt modelId="{7167BC8F-007B-4454-A7F5-69DDDB930AE7}" type="pres">
      <dgm:prSet presAssocID="{71200886-AD01-44B3-A128-43B77DB4D021}" presName="vert2" presStyleCnt="0"/>
      <dgm:spPr/>
    </dgm:pt>
    <dgm:pt modelId="{391A5E64-2CF5-41B4-B89B-E492DB5303CA}" type="pres">
      <dgm:prSet presAssocID="{71200886-AD01-44B3-A128-43B77DB4D021}" presName="thinLine2b" presStyleLbl="callout" presStyleIdx="8" presStyleCnt="12"/>
      <dgm:spPr/>
    </dgm:pt>
    <dgm:pt modelId="{31A1FDB9-5204-49D7-8F9F-74B169594994}" type="pres">
      <dgm:prSet presAssocID="{71200886-AD01-44B3-A128-43B77DB4D021}" presName="vertSpace2b" presStyleCnt="0"/>
      <dgm:spPr/>
    </dgm:pt>
    <dgm:pt modelId="{D148644B-019D-4614-B8DD-A7618F907A69}" type="pres">
      <dgm:prSet presAssocID="{75BCFFA6-7E66-448E-8631-DFC2D24367BE}" presName="horz2" presStyleCnt="0"/>
      <dgm:spPr/>
    </dgm:pt>
    <dgm:pt modelId="{021492D8-B113-423A-B55F-C36AD564D390}" type="pres">
      <dgm:prSet presAssocID="{75BCFFA6-7E66-448E-8631-DFC2D24367BE}" presName="horzSpace2" presStyleCnt="0"/>
      <dgm:spPr/>
    </dgm:pt>
    <dgm:pt modelId="{8FB540EF-99A5-4A39-868E-D6941224A523}" type="pres">
      <dgm:prSet presAssocID="{75BCFFA6-7E66-448E-8631-DFC2D24367BE}" presName="tx2" presStyleLbl="revTx" presStyleIdx="10" presStyleCnt="13"/>
      <dgm:spPr/>
    </dgm:pt>
    <dgm:pt modelId="{0945B411-97E0-487C-8D01-ACA1EDAA6C89}" type="pres">
      <dgm:prSet presAssocID="{75BCFFA6-7E66-448E-8631-DFC2D24367BE}" presName="vert2" presStyleCnt="0"/>
      <dgm:spPr/>
    </dgm:pt>
    <dgm:pt modelId="{7B9BB41F-3D41-4441-B89B-FEAC43D6BFD0}" type="pres">
      <dgm:prSet presAssocID="{75BCFFA6-7E66-448E-8631-DFC2D24367BE}" presName="thinLine2b" presStyleLbl="callout" presStyleIdx="9" presStyleCnt="12"/>
      <dgm:spPr/>
    </dgm:pt>
    <dgm:pt modelId="{74592935-8DDE-40B9-9865-BE405F364AA9}" type="pres">
      <dgm:prSet presAssocID="{75BCFFA6-7E66-448E-8631-DFC2D24367BE}" presName="vertSpace2b" presStyleCnt="0"/>
      <dgm:spPr/>
    </dgm:pt>
    <dgm:pt modelId="{28587517-D3BF-44EC-9090-CBC96AD3BF43}" type="pres">
      <dgm:prSet presAssocID="{BF4B1700-5431-4345-A50E-59123B7F89AE}" presName="horz2" presStyleCnt="0"/>
      <dgm:spPr/>
    </dgm:pt>
    <dgm:pt modelId="{72C74855-878C-4AA3-96C0-813D557043AD}" type="pres">
      <dgm:prSet presAssocID="{BF4B1700-5431-4345-A50E-59123B7F89AE}" presName="horzSpace2" presStyleCnt="0"/>
      <dgm:spPr/>
    </dgm:pt>
    <dgm:pt modelId="{369A9C4B-E1CE-4C12-A812-F042BF6E0AA7}" type="pres">
      <dgm:prSet presAssocID="{BF4B1700-5431-4345-A50E-59123B7F89AE}" presName="tx2" presStyleLbl="revTx" presStyleIdx="11" presStyleCnt="13"/>
      <dgm:spPr/>
    </dgm:pt>
    <dgm:pt modelId="{B2D3BC14-4369-497C-8E69-D8BC56BE32CE}" type="pres">
      <dgm:prSet presAssocID="{BF4B1700-5431-4345-A50E-59123B7F89AE}" presName="vert2" presStyleCnt="0"/>
      <dgm:spPr/>
    </dgm:pt>
    <dgm:pt modelId="{7C26D382-DF61-4DC1-8EC3-797207D3A8D1}" type="pres">
      <dgm:prSet presAssocID="{BF4B1700-5431-4345-A50E-59123B7F89AE}" presName="thinLine2b" presStyleLbl="callout" presStyleIdx="10" presStyleCnt="12"/>
      <dgm:spPr/>
    </dgm:pt>
    <dgm:pt modelId="{7AECD3AF-0C2E-40C1-8829-5EB4628A7C31}" type="pres">
      <dgm:prSet presAssocID="{BF4B1700-5431-4345-A50E-59123B7F89AE}" presName="vertSpace2b" presStyleCnt="0"/>
      <dgm:spPr/>
    </dgm:pt>
    <dgm:pt modelId="{C7B3452B-5A85-4A8A-BE3C-CA6F54880689}" type="pres">
      <dgm:prSet presAssocID="{1A679EE0-913E-4E86-AFA5-7A1CEF68D9FD}" presName="horz2" presStyleCnt="0"/>
      <dgm:spPr/>
    </dgm:pt>
    <dgm:pt modelId="{6F0683FA-02DA-4AB9-AAB5-C8C6B6CD6E45}" type="pres">
      <dgm:prSet presAssocID="{1A679EE0-913E-4E86-AFA5-7A1CEF68D9FD}" presName="horzSpace2" presStyleCnt="0"/>
      <dgm:spPr/>
    </dgm:pt>
    <dgm:pt modelId="{99BC4BAB-C61F-45E5-B8BF-A6140A3FCF6C}" type="pres">
      <dgm:prSet presAssocID="{1A679EE0-913E-4E86-AFA5-7A1CEF68D9FD}" presName="tx2" presStyleLbl="revTx" presStyleIdx="12" presStyleCnt="13"/>
      <dgm:spPr/>
    </dgm:pt>
    <dgm:pt modelId="{ECA96930-2997-4928-9F34-0C49A0FF4C40}" type="pres">
      <dgm:prSet presAssocID="{1A679EE0-913E-4E86-AFA5-7A1CEF68D9FD}" presName="vert2" presStyleCnt="0"/>
      <dgm:spPr/>
    </dgm:pt>
    <dgm:pt modelId="{8964858D-ECD4-458E-9748-FDC20A0B85BC}" type="pres">
      <dgm:prSet presAssocID="{1A679EE0-913E-4E86-AFA5-7A1CEF68D9FD}" presName="thinLine2b" presStyleLbl="callout" presStyleIdx="11" presStyleCnt="12"/>
      <dgm:spPr/>
    </dgm:pt>
    <dgm:pt modelId="{F12C78B2-9D60-4FA7-AC43-C429D30C7AB7}" type="pres">
      <dgm:prSet presAssocID="{1A679EE0-913E-4E86-AFA5-7A1CEF68D9FD}" presName="vertSpace2b" presStyleCnt="0"/>
      <dgm:spPr/>
    </dgm:pt>
  </dgm:ptLst>
  <dgm:cxnLst>
    <dgm:cxn modelId="{129C0735-EA83-40BC-ACA1-FAEE7C930F08}" srcId="{9A4E2A32-7C33-43C7-8AD1-D76C79B6E2E0}" destId="{71200886-AD01-44B3-A128-43B77DB4D021}" srcOrd="8" destOrd="0" parTransId="{FC9FE55C-4113-4212-BF08-8E755133937B}" sibTransId="{0AD6FD05-61C6-44C8-BCEA-6D580411D3AD}"/>
    <dgm:cxn modelId="{BDB6933A-7E8A-44D7-A9C2-50AA24484669}" type="presOf" srcId="{1A679EE0-913E-4E86-AFA5-7A1CEF68D9FD}" destId="{99BC4BAB-C61F-45E5-B8BF-A6140A3FCF6C}" srcOrd="0" destOrd="0" presId="urn:microsoft.com/office/officeart/2008/layout/LinedList"/>
    <dgm:cxn modelId="{2552D23B-29E4-424A-A370-7ADE85D8767A}" type="presOf" srcId="{79BE4B11-B73E-4D98-9F30-3200B6495D25}" destId="{25CED194-422D-4519-B659-44E04E770447}" srcOrd="0" destOrd="0" presId="urn:microsoft.com/office/officeart/2008/layout/LinedList"/>
    <dgm:cxn modelId="{FF000164-7E3E-4326-8126-FACC25A856B6}" srcId="{9A4E2A32-7C33-43C7-8AD1-D76C79B6E2E0}" destId="{04072395-F96D-462A-9BB5-0E64E1E61F09}" srcOrd="4" destOrd="0" parTransId="{ACE91FA0-873A-46FA-9104-F20480F42B01}" sibTransId="{205D61F4-5D26-4C59-BBBF-B2E7E410208A}"/>
    <dgm:cxn modelId="{7EDF1465-4941-4259-9A21-F263C05DB1BE}" srcId="{9A4E2A32-7C33-43C7-8AD1-D76C79B6E2E0}" destId="{79BE4B11-B73E-4D98-9F30-3200B6495D25}" srcOrd="2" destOrd="0" parTransId="{6DD8925E-51A5-4053-A2E9-E0CE7C0BD63D}" sibTransId="{D2306123-983A-4081-A620-C5AE62BD5DA1}"/>
    <dgm:cxn modelId="{E2FFA648-DC20-4A9A-9179-E5B0FF4DD66C}" type="presOf" srcId="{8F0158BB-0B57-4790-BB97-82DA3F1175CB}" destId="{95F63F8F-AFBA-4752-ADFF-820BB101F918}" srcOrd="0" destOrd="0" presId="urn:microsoft.com/office/officeart/2008/layout/LinedList"/>
    <dgm:cxn modelId="{E4CEB069-7BB3-4EF0-B25C-92ED32F1D76B}" srcId="{9A4E2A32-7C33-43C7-8AD1-D76C79B6E2E0}" destId="{5E46F31A-CFA7-48A1-93E1-537B575E144D}" srcOrd="1" destOrd="0" parTransId="{C1A639F3-024E-41E6-BF24-44CF99EEEB30}" sibTransId="{E607A6C9-F12D-4834-988E-6B198F7A2779}"/>
    <dgm:cxn modelId="{1B7F8A4A-18D5-4212-A1F0-CA178E7B43B3}" srcId="{9A4E2A32-7C33-43C7-8AD1-D76C79B6E2E0}" destId="{1A679EE0-913E-4E86-AFA5-7A1CEF68D9FD}" srcOrd="11" destOrd="0" parTransId="{33C7BC8D-8345-403E-854C-35B2CD491CD0}" sibTransId="{DB57AF98-582A-4DA2-BAA9-C00F7F4CB007}"/>
    <dgm:cxn modelId="{C541A64D-7507-4092-AC26-56AC43632153}" srcId="{9A4E2A32-7C33-43C7-8AD1-D76C79B6E2E0}" destId="{28D9B979-6CC6-4E3D-AC02-95D2498F0C3F}" srcOrd="3" destOrd="0" parTransId="{8ACCB1FF-AF2C-48F7-A921-7BACCB783ABB}" sibTransId="{20175756-2C89-4190-B26B-55DC4B428867}"/>
    <dgm:cxn modelId="{00DA2E52-4527-4DF2-BC7A-51C876C7D1F2}" srcId="{D4F288EB-539F-4DF6-91CC-A1D1E30D86B0}" destId="{9A4E2A32-7C33-43C7-8AD1-D76C79B6E2E0}" srcOrd="0" destOrd="0" parTransId="{E067AA86-CAAE-4EB7-81E7-0848E0E6F35F}" sibTransId="{1DC72AA1-BCD9-40B7-881C-6AADD3DC9B6C}"/>
    <dgm:cxn modelId="{E7584775-5698-4646-A410-30542AE14ECA}" type="presOf" srcId="{75BCFFA6-7E66-448E-8631-DFC2D24367BE}" destId="{8FB540EF-99A5-4A39-868E-D6941224A523}" srcOrd="0" destOrd="0" presId="urn:microsoft.com/office/officeart/2008/layout/LinedList"/>
    <dgm:cxn modelId="{FD215755-47E3-4746-BDCC-8DC24A0AD5AD}" srcId="{9A4E2A32-7C33-43C7-8AD1-D76C79B6E2E0}" destId="{AD7C2CCB-2027-4861-B83E-93A154655229}" srcOrd="7" destOrd="0" parTransId="{A537602F-075F-4624-806C-04209FBDF41C}" sibTransId="{15D9EF62-624D-496D-955E-DDE050CA62DC}"/>
    <dgm:cxn modelId="{6F126486-FEF3-46E5-9C4D-E2CFCA1070AD}" type="presOf" srcId="{04072395-F96D-462A-9BB5-0E64E1E61F09}" destId="{CC60F782-F595-4BFE-8D03-0EE1A1E7E302}" srcOrd="0" destOrd="0" presId="urn:microsoft.com/office/officeart/2008/layout/LinedList"/>
    <dgm:cxn modelId="{55EBD793-AF3E-45C6-8C38-4B7DEC62579E}" type="presOf" srcId="{AD7C2CCB-2027-4861-B83E-93A154655229}" destId="{FE22D636-9109-466E-B200-57B39F4032E3}" srcOrd="0" destOrd="0" presId="urn:microsoft.com/office/officeart/2008/layout/LinedList"/>
    <dgm:cxn modelId="{DE705A9E-D283-46E0-B024-45B10A9E0223}" type="presOf" srcId="{3A713E28-93F5-463F-B598-73A30BDA1C50}" destId="{E789C7FF-34FC-444E-8022-0A81A6A314C5}" srcOrd="0" destOrd="0" presId="urn:microsoft.com/office/officeart/2008/layout/LinedList"/>
    <dgm:cxn modelId="{0245A6A4-38B9-4348-AAD6-3938C799AB61}" type="presOf" srcId="{D4F288EB-539F-4DF6-91CC-A1D1E30D86B0}" destId="{3037ADDD-3370-435B-834D-08F0FCDD8A1E}" srcOrd="0" destOrd="0" presId="urn:microsoft.com/office/officeart/2008/layout/LinedList"/>
    <dgm:cxn modelId="{A6386CA5-F931-4E3D-A914-951BA9D8E447}" type="presOf" srcId="{BF4B1700-5431-4345-A50E-59123B7F89AE}" destId="{369A9C4B-E1CE-4C12-A812-F042BF6E0AA7}" srcOrd="0" destOrd="0" presId="urn:microsoft.com/office/officeart/2008/layout/LinedList"/>
    <dgm:cxn modelId="{9F4349AB-0C86-4387-93D9-3C817A92E036}" type="presOf" srcId="{28D9B979-6CC6-4E3D-AC02-95D2498F0C3F}" destId="{019F8DAF-5755-4BCB-A8E8-643914D6B64F}" srcOrd="0" destOrd="0" presId="urn:microsoft.com/office/officeart/2008/layout/LinedList"/>
    <dgm:cxn modelId="{59EA13B8-1072-4F56-8302-49CF01569BE6}" type="presOf" srcId="{9A4E2A32-7C33-43C7-8AD1-D76C79B6E2E0}" destId="{C8E04D36-2C86-4218-814A-402C34E83429}" srcOrd="0" destOrd="0" presId="urn:microsoft.com/office/officeart/2008/layout/LinedList"/>
    <dgm:cxn modelId="{21F5EDB9-2841-49FD-8B8A-54209B5D7023}" type="presOf" srcId="{5E46F31A-CFA7-48A1-93E1-537B575E144D}" destId="{2BBF1856-DC11-43A7-8DB4-327CEBDD7F3F}" srcOrd="0" destOrd="0" presId="urn:microsoft.com/office/officeart/2008/layout/LinedList"/>
    <dgm:cxn modelId="{FC849FC8-5E8C-4071-9CE1-C6D778443522}" srcId="{9A4E2A32-7C33-43C7-8AD1-D76C79B6E2E0}" destId="{75BCFFA6-7E66-448E-8631-DFC2D24367BE}" srcOrd="9" destOrd="0" parTransId="{DA0FD0D8-A75C-4C7A-BEF0-BE6E691DD36B}" sibTransId="{C7702927-8C5C-4589-9D92-769DB05A7FC9}"/>
    <dgm:cxn modelId="{5FFAF6CA-A6F7-4EB1-8F2A-7B29930479F4}" type="presOf" srcId="{B8594690-B448-4605-B9C2-ADAE4CC59B9E}" destId="{AAB25AFD-1D89-40AA-ACB5-14F6266DEFD2}" srcOrd="0" destOrd="0" presId="urn:microsoft.com/office/officeart/2008/layout/LinedList"/>
    <dgm:cxn modelId="{94DA63D2-A6D0-424B-BCEE-F5C82651DA0A}" srcId="{9A4E2A32-7C33-43C7-8AD1-D76C79B6E2E0}" destId="{3A713E28-93F5-463F-B598-73A30BDA1C50}" srcOrd="0" destOrd="0" parTransId="{E1E00117-54EB-4E92-9AFF-E512BF29CD86}" sibTransId="{E501A2DA-6912-4661-9E30-CBA5A0334D3E}"/>
    <dgm:cxn modelId="{922638DB-56D2-4092-82A0-1BEA30464940}" type="presOf" srcId="{71200886-AD01-44B3-A128-43B77DB4D021}" destId="{2ED33690-D849-4D14-8FD5-26ECBA06FB15}" srcOrd="0" destOrd="0" presId="urn:microsoft.com/office/officeart/2008/layout/LinedList"/>
    <dgm:cxn modelId="{FC2B55ED-B790-4DFF-B74B-8B96E63FA723}" srcId="{9A4E2A32-7C33-43C7-8AD1-D76C79B6E2E0}" destId="{BF4B1700-5431-4345-A50E-59123B7F89AE}" srcOrd="10" destOrd="0" parTransId="{1A088313-B4F6-42EB-9050-EB08F2A16C42}" sibTransId="{2D3898D4-38FF-4D88-A491-D908F2B8A1BE}"/>
    <dgm:cxn modelId="{7801A3EE-5500-466E-A998-57BAD02564F9}" srcId="{9A4E2A32-7C33-43C7-8AD1-D76C79B6E2E0}" destId="{B8594690-B448-4605-B9C2-ADAE4CC59B9E}" srcOrd="6" destOrd="0" parTransId="{9CC123CE-7312-4492-8729-7D9AB7DCDCF8}" sibTransId="{B3631CAB-EE65-4CAB-BF81-401E51842314}"/>
    <dgm:cxn modelId="{3A57C4FA-E64A-4147-B98F-029E5CEE8743}" srcId="{9A4E2A32-7C33-43C7-8AD1-D76C79B6E2E0}" destId="{8F0158BB-0B57-4790-BB97-82DA3F1175CB}" srcOrd="5" destOrd="0" parTransId="{F44C5588-8E98-4A2F-8073-0B0C01FF22DA}" sibTransId="{4D0535A6-6D81-4F26-AA8A-F754CE109375}"/>
    <dgm:cxn modelId="{C6A20B80-1DBF-4CD8-AA89-196AE4921EE6}" type="presParOf" srcId="{3037ADDD-3370-435B-834D-08F0FCDD8A1E}" destId="{A12330E1-30B6-4CA7-8ABA-E11D854E6586}" srcOrd="0" destOrd="0" presId="urn:microsoft.com/office/officeart/2008/layout/LinedList"/>
    <dgm:cxn modelId="{D645CEC1-D205-4864-82A4-73B0BB1CAEB1}" type="presParOf" srcId="{3037ADDD-3370-435B-834D-08F0FCDD8A1E}" destId="{A58800E7-596E-4374-AF13-C88116F3E269}" srcOrd="1" destOrd="0" presId="urn:microsoft.com/office/officeart/2008/layout/LinedList"/>
    <dgm:cxn modelId="{F71BCB8C-6B4B-4633-AD53-81C763C8B284}" type="presParOf" srcId="{A58800E7-596E-4374-AF13-C88116F3E269}" destId="{C8E04D36-2C86-4218-814A-402C34E83429}" srcOrd="0" destOrd="0" presId="urn:microsoft.com/office/officeart/2008/layout/LinedList"/>
    <dgm:cxn modelId="{B1D0816A-158A-4B55-AA51-C9F335B28006}" type="presParOf" srcId="{A58800E7-596E-4374-AF13-C88116F3E269}" destId="{E16D0F54-AF56-4C74-83AA-38DEF20DB03D}" srcOrd="1" destOrd="0" presId="urn:microsoft.com/office/officeart/2008/layout/LinedList"/>
    <dgm:cxn modelId="{CE264BC0-57F8-47C7-BF5E-1FD77952D2B7}" type="presParOf" srcId="{E16D0F54-AF56-4C74-83AA-38DEF20DB03D}" destId="{41E88BDD-3E06-4E21-8FFE-386E8702EBE6}" srcOrd="0" destOrd="0" presId="urn:microsoft.com/office/officeart/2008/layout/LinedList"/>
    <dgm:cxn modelId="{68842541-B390-434D-8346-B7C69C8B1214}" type="presParOf" srcId="{E16D0F54-AF56-4C74-83AA-38DEF20DB03D}" destId="{A168EE1B-4610-4FB5-8451-D2AD15004EA6}" srcOrd="1" destOrd="0" presId="urn:microsoft.com/office/officeart/2008/layout/LinedList"/>
    <dgm:cxn modelId="{377DACCF-DF27-446C-A3C5-A22EB0D9E52D}" type="presParOf" srcId="{A168EE1B-4610-4FB5-8451-D2AD15004EA6}" destId="{661CEE10-5C25-4B24-AD10-682B579D48D8}" srcOrd="0" destOrd="0" presId="urn:microsoft.com/office/officeart/2008/layout/LinedList"/>
    <dgm:cxn modelId="{421257DD-953E-4011-81EB-4A9389888735}" type="presParOf" srcId="{A168EE1B-4610-4FB5-8451-D2AD15004EA6}" destId="{E789C7FF-34FC-444E-8022-0A81A6A314C5}" srcOrd="1" destOrd="0" presId="urn:microsoft.com/office/officeart/2008/layout/LinedList"/>
    <dgm:cxn modelId="{280A454F-4613-49C5-85E1-710A131FA409}" type="presParOf" srcId="{A168EE1B-4610-4FB5-8451-D2AD15004EA6}" destId="{C9D37404-6333-4CF3-BFE3-22143FBAC196}" srcOrd="2" destOrd="0" presId="urn:microsoft.com/office/officeart/2008/layout/LinedList"/>
    <dgm:cxn modelId="{146AE6C6-7AA2-45C1-BC35-5B3C9F5E0439}" type="presParOf" srcId="{E16D0F54-AF56-4C74-83AA-38DEF20DB03D}" destId="{7A582BD0-71A7-4E38-A9E0-D963DC7D3CD4}" srcOrd="2" destOrd="0" presId="urn:microsoft.com/office/officeart/2008/layout/LinedList"/>
    <dgm:cxn modelId="{340CA1EC-6D89-4A45-BD47-CEE1FE55ADD9}" type="presParOf" srcId="{E16D0F54-AF56-4C74-83AA-38DEF20DB03D}" destId="{B50D2EA4-DFB4-4BB7-9983-00FDBA543C46}" srcOrd="3" destOrd="0" presId="urn:microsoft.com/office/officeart/2008/layout/LinedList"/>
    <dgm:cxn modelId="{F55766A1-2D45-4D16-BB9E-5D8186BB0DBF}" type="presParOf" srcId="{E16D0F54-AF56-4C74-83AA-38DEF20DB03D}" destId="{5ED779DD-1727-4032-9275-5A0339423265}" srcOrd="4" destOrd="0" presId="urn:microsoft.com/office/officeart/2008/layout/LinedList"/>
    <dgm:cxn modelId="{5818F7E6-5328-4708-8286-B731021ABED1}" type="presParOf" srcId="{5ED779DD-1727-4032-9275-5A0339423265}" destId="{08652889-E36D-4BEA-894C-1450217962F1}" srcOrd="0" destOrd="0" presId="urn:microsoft.com/office/officeart/2008/layout/LinedList"/>
    <dgm:cxn modelId="{61CECA82-F875-4403-B985-22ADA446DC84}" type="presParOf" srcId="{5ED779DD-1727-4032-9275-5A0339423265}" destId="{2BBF1856-DC11-43A7-8DB4-327CEBDD7F3F}" srcOrd="1" destOrd="0" presId="urn:microsoft.com/office/officeart/2008/layout/LinedList"/>
    <dgm:cxn modelId="{AF30A7FD-094C-44E6-ADF1-3CD0DB5561EB}" type="presParOf" srcId="{5ED779DD-1727-4032-9275-5A0339423265}" destId="{1D1B7284-DA27-452E-A14C-6B396D9AF909}" srcOrd="2" destOrd="0" presId="urn:microsoft.com/office/officeart/2008/layout/LinedList"/>
    <dgm:cxn modelId="{E36F8B42-FB17-4054-B11C-3A38648A561C}" type="presParOf" srcId="{E16D0F54-AF56-4C74-83AA-38DEF20DB03D}" destId="{43D87373-2DE0-4ACF-9429-11D6498130E8}" srcOrd="5" destOrd="0" presId="urn:microsoft.com/office/officeart/2008/layout/LinedList"/>
    <dgm:cxn modelId="{8DCFE07A-2906-4559-85B6-30F8D623545F}" type="presParOf" srcId="{E16D0F54-AF56-4C74-83AA-38DEF20DB03D}" destId="{43662FCC-67AA-4AE5-90C2-56C618FCB4B8}" srcOrd="6" destOrd="0" presId="urn:microsoft.com/office/officeart/2008/layout/LinedList"/>
    <dgm:cxn modelId="{C34FB3B2-C787-442E-9BB5-FA2F003C242C}" type="presParOf" srcId="{E16D0F54-AF56-4C74-83AA-38DEF20DB03D}" destId="{706CD3A6-00B4-4542-959A-7D0E91B3CC99}" srcOrd="7" destOrd="0" presId="urn:microsoft.com/office/officeart/2008/layout/LinedList"/>
    <dgm:cxn modelId="{DE2F8277-1F64-44FA-AF84-054C7427798B}" type="presParOf" srcId="{706CD3A6-00B4-4542-959A-7D0E91B3CC99}" destId="{887E5868-8B87-4E81-BD38-073A2CBC477F}" srcOrd="0" destOrd="0" presId="urn:microsoft.com/office/officeart/2008/layout/LinedList"/>
    <dgm:cxn modelId="{F290B8D8-7B9B-433F-A076-0C64210E93FE}" type="presParOf" srcId="{706CD3A6-00B4-4542-959A-7D0E91B3CC99}" destId="{25CED194-422D-4519-B659-44E04E770447}" srcOrd="1" destOrd="0" presId="urn:microsoft.com/office/officeart/2008/layout/LinedList"/>
    <dgm:cxn modelId="{85E248D9-0E32-44E7-912B-DC147A1C9EC0}" type="presParOf" srcId="{706CD3A6-00B4-4542-959A-7D0E91B3CC99}" destId="{307EA495-DB70-4FF0-8EA9-E959BF2348FA}" srcOrd="2" destOrd="0" presId="urn:microsoft.com/office/officeart/2008/layout/LinedList"/>
    <dgm:cxn modelId="{92B1D70B-4D00-4ACD-A063-F762C5AE1517}" type="presParOf" srcId="{E16D0F54-AF56-4C74-83AA-38DEF20DB03D}" destId="{E97FCF99-CEFF-457C-ACF5-DC2539346B18}" srcOrd="8" destOrd="0" presId="urn:microsoft.com/office/officeart/2008/layout/LinedList"/>
    <dgm:cxn modelId="{D0524BB6-0BE3-4FE3-835A-8F66B4EEF143}" type="presParOf" srcId="{E16D0F54-AF56-4C74-83AA-38DEF20DB03D}" destId="{20361F6D-CA96-40EA-8761-BE1073227006}" srcOrd="9" destOrd="0" presId="urn:microsoft.com/office/officeart/2008/layout/LinedList"/>
    <dgm:cxn modelId="{6BF8D262-156A-49AC-9181-F5D3E4FA23EB}" type="presParOf" srcId="{E16D0F54-AF56-4C74-83AA-38DEF20DB03D}" destId="{090B2402-1E78-4375-B7BA-510F68F7050B}" srcOrd="10" destOrd="0" presId="urn:microsoft.com/office/officeart/2008/layout/LinedList"/>
    <dgm:cxn modelId="{EB8D7D43-BE4E-4A71-8581-1E084925A826}" type="presParOf" srcId="{090B2402-1E78-4375-B7BA-510F68F7050B}" destId="{CFA3C51F-A91C-44CF-8C79-3BAEB41E9ECA}" srcOrd="0" destOrd="0" presId="urn:microsoft.com/office/officeart/2008/layout/LinedList"/>
    <dgm:cxn modelId="{A7C9DE6D-CA04-4572-81CA-235E48350234}" type="presParOf" srcId="{090B2402-1E78-4375-B7BA-510F68F7050B}" destId="{019F8DAF-5755-4BCB-A8E8-643914D6B64F}" srcOrd="1" destOrd="0" presId="urn:microsoft.com/office/officeart/2008/layout/LinedList"/>
    <dgm:cxn modelId="{74C516E4-F3E4-4251-894B-53CD617AB714}" type="presParOf" srcId="{090B2402-1E78-4375-B7BA-510F68F7050B}" destId="{C62B8685-A082-4E35-A553-E6CBBE4B98B6}" srcOrd="2" destOrd="0" presId="urn:microsoft.com/office/officeart/2008/layout/LinedList"/>
    <dgm:cxn modelId="{AC1F7017-6EE7-42BE-B561-9F08A8D0D28C}" type="presParOf" srcId="{E16D0F54-AF56-4C74-83AA-38DEF20DB03D}" destId="{C5340D6D-6F93-4A3C-9A1E-C7FEC0B9B34C}" srcOrd="11" destOrd="0" presId="urn:microsoft.com/office/officeart/2008/layout/LinedList"/>
    <dgm:cxn modelId="{151F7492-BE67-4FB3-9106-E8D3F9942D43}" type="presParOf" srcId="{E16D0F54-AF56-4C74-83AA-38DEF20DB03D}" destId="{F9C6A8E8-8058-4614-BA47-FF4A013CD7ED}" srcOrd="12" destOrd="0" presId="urn:microsoft.com/office/officeart/2008/layout/LinedList"/>
    <dgm:cxn modelId="{A86C829E-57B0-49E6-978F-EA379394B2C7}" type="presParOf" srcId="{E16D0F54-AF56-4C74-83AA-38DEF20DB03D}" destId="{4E6D082C-5C60-428B-A860-367C64745C30}" srcOrd="13" destOrd="0" presId="urn:microsoft.com/office/officeart/2008/layout/LinedList"/>
    <dgm:cxn modelId="{99DE12FC-AE64-4CFD-AE92-BE6FB4037E7B}" type="presParOf" srcId="{4E6D082C-5C60-428B-A860-367C64745C30}" destId="{B38A92FC-264A-475B-B179-5D770B345485}" srcOrd="0" destOrd="0" presId="urn:microsoft.com/office/officeart/2008/layout/LinedList"/>
    <dgm:cxn modelId="{CF3F77AA-C4D8-4137-862C-C141208E2494}" type="presParOf" srcId="{4E6D082C-5C60-428B-A860-367C64745C30}" destId="{CC60F782-F595-4BFE-8D03-0EE1A1E7E302}" srcOrd="1" destOrd="0" presId="urn:microsoft.com/office/officeart/2008/layout/LinedList"/>
    <dgm:cxn modelId="{EC58AC55-D9C8-4330-BDC8-881330F11D8F}" type="presParOf" srcId="{4E6D082C-5C60-428B-A860-367C64745C30}" destId="{99C87C19-4439-4872-A45B-35266C5629BD}" srcOrd="2" destOrd="0" presId="urn:microsoft.com/office/officeart/2008/layout/LinedList"/>
    <dgm:cxn modelId="{78E6CE9F-3DA8-4F78-AE0B-04C5EC00067B}" type="presParOf" srcId="{E16D0F54-AF56-4C74-83AA-38DEF20DB03D}" destId="{16FEFC67-0780-463A-B51D-16AEA986A960}" srcOrd="14" destOrd="0" presId="urn:microsoft.com/office/officeart/2008/layout/LinedList"/>
    <dgm:cxn modelId="{3324E90E-D610-4D01-987E-33E4F07123E9}" type="presParOf" srcId="{E16D0F54-AF56-4C74-83AA-38DEF20DB03D}" destId="{17B5D92F-2C91-47DD-9593-215E13936CAF}" srcOrd="15" destOrd="0" presId="urn:microsoft.com/office/officeart/2008/layout/LinedList"/>
    <dgm:cxn modelId="{9EB904A2-0008-4AEA-B154-718591F9FCDF}" type="presParOf" srcId="{E16D0F54-AF56-4C74-83AA-38DEF20DB03D}" destId="{48F2E691-7E7B-4771-B625-4522D55F6496}" srcOrd="16" destOrd="0" presId="urn:microsoft.com/office/officeart/2008/layout/LinedList"/>
    <dgm:cxn modelId="{F13EDC24-0727-4193-B056-EBFB56BAEF67}" type="presParOf" srcId="{48F2E691-7E7B-4771-B625-4522D55F6496}" destId="{34C9F495-2DEC-4876-930E-97B93673EDFD}" srcOrd="0" destOrd="0" presId="urn:microsoft.com/office/officeart/2008/layout/LinedList"/>
    <dgm:cxn modelId="{C0AD3B0D-2D5C-493E-B965-9206594B702F}" type="presParOf" srcId="{48F2E691-7E7B-4771-B625-4522D55F6496}" destId="{95F63F8F-AFBA-4752-ADFF-820BB101F918}" srcOrd="1" destOrd="0" presId="urn:microsoft.com/office/officeart/2008/layout/LinedList"/>
    <dgm:cxn modelId="{69E41593-95D9-47BC-8708-AD031CDC2067}" type="presParOf" srcId="{48F2E691-7E7B-4771-B625-4522D55F6496}" destId="{53C6C3DF-93F0-43FE-9CAA-510311DE1764}" srcOrd="2" destOrd="0" presId="urn:microsoft.com/office/officeart/2008/layout/LinedList"/>
    <dgm:cxn modelId="{E9180938-DCD6-4254-9FFB-16A4C3A420F9}" type="presParOf" srcId="{E16D0F54-AF56-4C74-83AA-38DEF20DB03D}" destId="{1C2F4B01-0574-4E6C-A969-2481196914C5}" srcOrd="17" destOrd="0" presId="urn:microsoft.com/office/officeart/2008/layout/LinedList"/>
    <dgm:cxn modelId="{8445EF1D-3859-49F5-BD46-CBC668B36B33}" type="presParOf" srcId="{E16D0F54-AF56-4C74-83AA-38DEF20DB03D}" destId="{45BB1BDD-B774-481C-833A-8A95FE7B5244}" srcOrd="18" destOrd="0" presId="urn:microsoft.com/office/officeart/2008/layout/LinedList"/>
    <dgm:cxn modelId="{49D6F861-9EEE-4D06-AC2E-D87DB80EB748}" type="presParOf" srcId="{E16D0F54-AF56-4C74-83AA-38DEF20DB03D}" destId="{749B29C3-A09C-4148-BD3A-6C835C34D3CC}" srcOrd="19" destOrd="0" presId="urn:microsoft.com/office/officeart/2008/layout/LinedList"/>
    <dgm:cxn modelId="{D379BD38-6C36-49FC-A6FF-42A418DEAF7A}" type="presParOf" srcId="{749B29C3-A09C-4148-BD3A-6C835C34D3CC}" destId="{B1A58FA1-68CF-4492-B72D-5EAF9ADAD160}" srcOrd="0" destOrd="0" presId="urn:microsoft.com/office/officeart/2008/layout/LinedList"/>
    <dgm:cxn modelId="{F4AFA107-CBB4-4B4B-8E97-2A1CA3B4248D}" type="presParOf" srcId="{749B29C3-A09C-4148-BD3A-6C835C34D3CC}" destId="{AAB25AFD-1D89-40AA-ACB5-14F6266DEFD2}" srcOrd="1" destOrd="0" presId="urn:microsoft.com/office/officeart/2008/layout/LinedList"/>
    <dgm:cxn modelId="{F3503514-0208-4299-8681-5D40F517CB47}" type="presParOf" srcId="{749B29C3-A09C-4148-BD3A-6C835C34D3CC}" destId="{B6E11ADD-47AF-4C29-A0AD-F077A6BD7352}" srcOrd="2" destOrd="0" presId="urn:microsoft.com/office/officeart/2008/layout/LinedList"/>
    <dgm:cxn modelId="{62A0D2AF-2776-4DF2-AF7A-48723B09B4B4}" type="presParOf" srcId="{E16D0F54-AF56-4C74-83AA-38DEF20DB03D}" destId="{C53E9D31-3968-45E3-BC3C-431E43D4B504}" srcOrd="20" destOrd="0" presId="urn:microsoft.com/office/officeart/2008/layout/LinedList"/>
    <dgm:cxn modelId="{D4410E96-F045-4E02-82A0-040DA50720BD}" type="presParOf" srcId="{E16D0F54-AF56-4C74-83AA-38DEF20DB03D}" destId="{B6435A75-B730-472C-BA59-3412A189D3EB}" srcOrd="21" destOrd="0" presId="urn:microsoft.com/office/officeart/2008/layout/LinedList"/>
    <dgm:cxn modelId="{4F95DC4D-89FA-4D7F-BD01-44A1B47EB6A7}" type="presParOf" srcId="{E16D0F54-AF56-4C74-83AA-38DEF20DB03D}" destId="{B2D6A021-6138-4452-8035-062B8DB9E35A}" srcOrd="22" destOrd="0" presId="urn:microsoft.com/office/officeart/2008/layout/LinedList"/>
    <dgm:cxn modelId="{5077E139-98D3-4E86-9C39-854507CAEE45}" type="presParOf" srcId="{B2D6A021-6138-4452-8035-062B8DB9E35A}" destId="{E67CF2F6-B0FA-41F7-A16A-7B569D5B327F}" srcOrd="0" destOrd="0" presId="urn:microsoft.com/office/officeart/2008/layout/LinedList"/>
    <dgm:cxn modelId="{706E2C3E-506F-4DF4-BDF5-D6664615CB10}" type="presParOf" srcId="{B2D6A021-6138-4452-8035-062B8DB9E35A}" destId="{FE22D636-9109-466E-B200-57B39F4032E3}" srcOrd="1" destOrd="0" presId="urn:microsoft.com/office/officeart/2008/layout/LinedList"/>
    <dgm:cxn modelId="{177D0378-C32D-4570-ABB9-6E31643A4817}" type="presParOf" srcId="{B2D6A021-6138-4452-8035-062B8DB9E35A}" destId="{CB0C0A09-CA72-435A-AA46-DC55F791534C}" srcOrd="2" destOrd="0" presId="urn:microsoft.com/office/officeart/2008/layout/LinedList"/>
    <dgm:cxn modelId="{4BFD2EB5-982E-4D2A-BD0E-8456DDAE6E71}" type="presParOf" srcId="{E16D0F54-AF56-4C74-83AA-38DEF20DB03D}" destId="{A3DD94AF-86D0-489C-98EC-F02865A305F5}" srcOrd="23" destOrd="0" presId="urn:microsoft.com/office/officeart/2008/layout/LinedList"/>
    <dgm:cxn modelId="{8C9145C8-CED9-4174-9D5B-74395DDC3E76}" type="presParOf" srcId="{E16D0F54-AF56-4C74-83AA-38DEF20DB03D}" destId="{4652B26A-9840-4D00-BCDB-7BA965687AC2}" srcOrd="24" destOrd="0" presId="urn:microsoft.com/office/officeart/2008/layout/LinedList"/>
    <dgm:cxn modelId="{BA59C356-6D0B-4736-9457-D6AB6CD23D16}" type="presParOf" srcId="{E16D0F54-AF56-4C74-83AA-38DEF20DB03D}" destId="{AF471F83-E55D-46F4-81D6-1D2D3B6059A3}" srcOrd="25" destOrd="0" presId="urn:microsoft.com/office/officeart/2008/layout/LinedList"/>
    <dgm:cxn modelId="{12C98A31-45A8-4FC0-B1A1-CBC3D13742E5}" type="presParOf" srcId="{AF471F83-E55D-46F4-81D6-1D2D3B6059A3}" destId="{1739E3D0-E64C-4B92-AD56-E606C95E048A}" srcOrd="0" destOrd="0" presId="urn:microsoft.com/office/officeart/2008/layout/LinedList"/>
    <dgm:cxn modelId="{7A5498C4-CAC5-496B-80C1-BA11641628E3}" type="presParOf" srcId="{AF471F83-E55D-46F4-81D6-1D2D3B6059A3}" destId="{2ED33690-D849-4D14-8FD5-26ECBA06FB15}" srcOrd="1" destOrd="0" presId="urn:microsoft.com/office/officeart/2008/layout/LinedList"/>
    <dgm:cxn modelId="{801CD81A-0170-4227-8536-083413A79B44}" type="presParOf" srcId="{AF471F83-E55D-46F4-81D6-1D2D3B6059A3}" destId="{7167BC8F-007B-4454-A7F5-69DDDB930AE7}" srcOrd="2" destOrd="0" presId="urn:microsoft.com/office/officeart/2008/layout/LinedList"/>
    <dgm:cxn modelId="{6E80A7A7-F4CA-442B-8F5D-751935136277}" type="presParOf" srcId="{E16D0F54-AF56-4C74-83AA-38DEF20DB03D}" destId="{391A5E64-2CF5-41B4-B89B-E492DB5303CA}" srcOrd="26" destOrd="0" presId="urn:microsoft.com/office/officeart/2008/layout/LinedList"/>
    <dgm:cxn modelId="{6DD5DE58-D08A-4068-A353-1170BA88D222}" type="presParOf" srcId="{E16D0F54-AF56-4C74-83AA-38DEF20DB03D}" destId="{31A1FDB9-5204-49D7-8F9F-74B169594994}" srcOrd="27" destOrd="0" presId="urn:microsoft.com/office/officeart/2008/layout/LinedList"/>
    <dgm:cxn modelId="{FF66CC10-43DF-4527-A0E0-9E5C523774C2}" type="presParOf" srcId="{E16D0F54-AF56-4C74-83AA-38DEF20DB03D}" destId="{D148644B-019D-4614-B8DD-A7618F907A69}" srcOrd="28" destOrd="0" presId="urn:microsoft.com/office/officeart/2008/layout/LinedList"/>
    <dgm:cxn modelId="{1F48E0A9-3139-44D3-B0FA-2A523121FA66}" type="presParOf" srcId="{D148644B-019D-4614-B8DD-A7618F907A69}" destId="{021492D8-B113-423A-B55F-C36AD564D390}" srcOrd="0" destOrd="0" presId="urn:microsoft.com/office/officeart/2008/layout/LinedList"/>
    <dgm:cxn modelId="{65B1C4D0-225D-4DA9-9302-D1C94F9AF1CE}" type="presParOf" srcId="{D148644B-019D-4614-B8DD-A7618F907A69}" destId="{8FB540EF-99A5-4A39-868E-D6941224A523}" srcOrd="1" destOrd="0" presId="urn:microsoft.com/office/officeart/2008/layout/LinedList"/>
    <dgm:cxn modelId="{3CCA7565-B694-4C66-BDCB-1B7BFD87BE8E}" type="presParOf" srcId="{D148644B-019D-4614-B8DD-A7618F907A69}" destId="{0945B411-97E0-487C-8D01-ACA1EDAA6C89}" srcOrd="2" destOrd="0" presId="urn:microsoft.com/office/officeart/2008/layout/LinedList"/>
    <dgm:cxn modelId="{F1A91A35-2134-4198-84CA-C1F2EA5D3862}" type="presParOf" srcId="{E16D0F54-AF56-4C74-83AA-38DEF20DB03D}" destId="{7B9BB41F-3D41-4441-B89B-FEAC43D6BFD0}" srcOrd="29" destOrd="0" presId="urn:microsoft.com/office/officeart/2008/layout/LinedList"/>
    <dgm:cxn modelId="{A1EAAB7E-C1D9-427B-A4FA-726EC8780614}" type="presParOf" srcId="{E16D0F54-AF56-4C74-83AA-38DEF20DB03D}" destId="{74592935-8DDE-40B9-9865-BE405F364AA9}" srcOrd="30" destOrd="0" presId="urn:microsoft.com/office/officeart/2008/layout/LinedList"/>
    <dgm:cxn modelId="{0B70B168-ACA3-41A6-952D-588E7FB61187}" type="presParOf" srcId="{E16D0F54-AF56-4C74-83AA-38DEF20DB03D}" destId="{28587517-D3BF-44EC-9090-CBC96AD3BF43}" srcOrd="31" destOrd="0" presId="urn:microsoft.com/office/officeart/2008/layout/LinedList"/>
    <dgm:cxn modelId="{7F534626-7FE3-4CE3-8BFA-907EBCEF57E8}" type="presParOf" srcId="{28587517-D3BF-44EC-9090-CBC96AD3BF43}" destId="{72C74855-878C-4AA3-96C0-813D557043AD}" srcOrd="0" destOrd="0" presId="urn:microsoft.com/office/officeart/2008/layout/LinedList"/>
    <dgm:cxn modelId="{61A630BF-B494-4987-A392-AF51D2EA54D7}" type="presParOf" srcId="{28587517-D3BF-44EC-9090-CBC96AD3BF43}" destId="{369A9C4B-E1CE-4C12-A812-F042BF6E0AA7}" srcOrd="1" destOrd="0" presId="urn:microsoft.com/office/officeart/2008/layout/LinedList"/>
    <dgm:cxn modelId="{BCCDB9B9-63A0-4301-8D75-749664D8F979}" type="presParOf" srcId="{28587517-D3BF-44EC-9090-CBC96AD3BF43}" destId="{B2D3BC14-4369-497C-8E69-D8BC56BE32CE}" srcOrd="2" destOrd="0" presId="urn:microsoft.com/office/officeart/2008/layout/LinedList"/>
    <dgm:cxn modelId="{F52A9117-3665-4114-8D2C-96D0EC66512A}" type="presParOf" srcId="{E16D0F54-AF56-4C74-83AA-38DEF20DB03D}" destId="{7C26D382-DF61-4DC1-8EC3-797207D3A8D1}" srcOrd="32" destOrd="0" presId="urn:microsoft.com/office/officeart/2008/layout/LinedList"/>
    <dgm:cxn modelId="{C218FE65-2B6A-409C-AE9B-94E588CD6136}" type="presParOf" srcId="{E16D0F54-AF56-4C74-83AA-38DEF20DB03D}" destId="{7AECD3AF-0C2E-40C1-8829-5EB4628A7C31}" srcOrd="33" destOrd="0" presId="urn:microsoft.com/office/officeart/2008/layout/LinedList"/>
    <dgm:cxn modelId="{EFC950C6-2838-4E3E-9337-67664D7DF2BE}" type="presParOf" srcId="{E16D0F54-AF56-4C74-83AA-38DEF20DB03D}" destId="{C7B3452B-5A85-4A8A-BE3C-CA6F54880689}" srcOrd="34" destOrd="0" presId="urn:microsoft.com/office/officeart/2008/layout/LinedList"/>
    <dgm:cxn modelId="{7851D6AA-08C8-4E4A-A2C3-4B0F7212677B}" type="presParOf" srcId="{C7B3452B-5A85-4A8A-BE3C-CA6F54880689}" destId="{6F0683FA-02DA-4AB9-AAB5-C8C6B6CD6E45}" srcOrd="0" destOrd="0" presId="urn:microsoft.com/office/officeart/2008/layout/LinedList"/>
    <dgm:cxn modelId="{B6788FE4-3523-45AB-93C4-A475D34F3C04}" type="presParOf" srcId="{C7B3452B-5A85-4A8A-BE3C-CA6F54880689}" destId="{99BC4BAB-C61F-45E5-B8BF-A6140A3FCF6C}" srcOrd="1" destOrd="0" presId="urn:microsoft.com/office/officeart/2008/layout/LinedList"/>
    <dgm:cxn modelId="{50746495-2073-4FEA-893A-F4169F784C1D}" type="presParOf" srcId="{C7B3452B-5A85-4A8A-BE3C-CA6F54880689}" destId="{ECA96930-2997-4928-9F34-0C49A0FF4C40}" srcOrd="2" destOrd="0" presId="urn:microsoft.com/office/officeart/2008/layout/LinedList"/>
    <dgm:cxn modelId="{F46EA98C-0E84-4B73-963E-535340611A2C}" type="presParOf" srcId="{E16D0F54-AF56-4C74-83AA-38DEF20DB03D}" destId="{8964858D-ECD4-458E-9748-FDC20A0B85BC}" srcOrd="35" destOrd="0" presId="urn:microsoft.com/office/officeart/2008/layout/LinedList"/>
    <dgm:cxn modelId="{7A5476F9-08D2-4E03-8E16-7019DDB29E35}" type="presParOf" srcId="{E16D0F54-AF56-4C74-83AA-38DEF20DB03D}" destId="{F12C78B2-9D60-4FA7-AC43-C429D30C7AB7}" srcOrd="3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330E1-30B6-4CA7-8ABA-E11D854E6586}">
      <dsp:nvSpPr>
        <dsp:cNvPr id="0" name=""/>
        <dsp:cNvSpPr/>
      </dsp:nvSpPr>
      <dsp:spPr>
        <a:xfrm>
          <a:off x="0" y="0"/>
          <a:ext cx="56078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04D36-2C86-4218-814A-402C34E83429}">
      <dsp:nvSpPr>
        <dsp:cNvPr id="0" name=""/>
        <dsp:cNvSpPr/>
      </dsp:nvSpPr>
      <dsp:spPr>
        <a:xfrm>
          <a:off x="0" y="0"/>
          <a:ext cx="1121577" cy="3805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/>
            <a:t>Aktivitetstyper </a:t>
          </a:r>
          <a:endParaRPr lang="en-US" sz="1300" kern="1200"/>
        </a:p>
      </dsp:txBody>
      <dsp:txXfrm>
        <a:off x="0" y="0"/>
        <a:ext cx="1121577" cy="3805552"/>
      </dsp:txXfrm>
    </dsp:sp>
    <dsp:sp modelId="{E789C7FF-34FC-444E-8022-0A81A6A314C5}">
      <dsp:nvSpPr>
        <dsp:cNvPr id="0" name=""/>
        <dsp:cNvSpPr/>
      </dsp:nvSpPr>
      <dsp:spPr>
        <a:xfrm>
          <a:off x="1205696" y="15028"/>
          <a:ext cx="4402192" cy="30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4.1 Kultur-, fritids- og ferieaktivitet </a:t>
          </a:r>
          <a:endParaRPr lang="en-US" sz="1300" kern="1200"/>
        </a:p>
      </dsp:txBody>
      <dsp:txXfrm>
        <a:off x="1205696" y="15028"/>
        <a:ext cx="4402192" cy="300560"/>
      </dsp:txXfrm>
    </dsp:sp>
    <dsp:sp modelId="{7A582BD0-71A7-4E38-A9E0-D963DC7D3CD4}">
      <dsp:nvSpPr>
        <dsp:cNvPr id="0" name=""/>
        <dsp:cNvSpPr/>
      </dsp:nvSpPr>
      <dsp:spPr>
        <a:xfrm>
          <a:off x="1121577" y="315588"/>
          <a:ext cx="44863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F1856-DC11-43A7-8DB4-327CEBDD7F3F}">
      <dsp:nvSpPr>
        <dsp:cNvPr id="0" name=""/>
        <dsp:cNvSpPr/>
      </dsp:nvSpPr>
      <dsp:spPr>
        <a:xfrm>
          <a:off x="1205696" y="330616"/>
          <a:ext cx="4402192" cy="30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4.2 Jobbtilbud og veiledning </a:t>
          </a:r>
          <a:endParaRPr lang="en-US" sz="1300" kern="1200"/>
        </a:p>
      </dsp:txBody>
      <dsp:txXfrm>
        <a:off x="1205696" y="330616"/>
        <a:ext cx="4402192" cy="300560"/>
      </dsp:txXfrm>
    </dsp:sp>
    <dsp:sp modelId="{43D87373-2DE0-4ACF-9429-11D6498130E8}">
      <dsp:nvSpPr>
        <dsp:cNvPr id="0" name=""/>
        <dsp:cNvSpPr/>
      </dsp:nvSpPr>
      <dsp:spPr>
        <a:xfrm>
          <a:off x="1121577" y="631177"/>
          <a:ext cx="44863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ED194-422D-4519-B659-44E04E770447}">
      <dsp:nvSpPr>
        <dsp:cNvPr id="0" name=""/>
        <dsp:cNvSpPr/>
      </dsp:nvSpPr>
      <dsp:spPr>
        <a:xfrm>
          <a:off x="1205696" y="646205"/>
          <a:ext cx="4402192" cy="30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4.3 Utstyrssentral</a:t>
          </a:r>
          <a:endParaRPr lang="en-US" sz="1300" kern="1200"/>
        </a:p>
      </dsp:txBody>
      <dsp:txXfrm>
        <a:off x="1205696" y="646205"/>
        <a:ext cx="4402192" cy="300560"/>
      </dsp:txXfrm>
    </dsp:sp>
    <dsp:sp modelId="{E97FCF99-CEFF-457C-ACF5-DC2539346B18}">
      <dsp:nvSpPr>
        <dsp:cNvPr id="0" name=""/>
        <dsp:cNvSpPr/>
      </dsp:nvSpPr>
      <dsp:spPr>
        <a:xfrm>
          <a:off x="1121577" y="946765"/>
          <a:ext cx="44863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F8DAF-5755-4BCB-A8E8-643914D6B64F}">
      <dsp:nvSpPr>
        <dsp:cNvPr id="0" name=""/>
        <dsp:cNvSpPr/>
      </dsp:nvSpPr>
      <dsp:spPr>
        <a:xfrm>
          <a:off x="1205696" y="961793"/>
          <a:ext cx="4402192" cy="30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4.4 Lokal fritidskasse</a:t>
          </a:r>
          <a:endParaRPr lang="en-US" sz="1300" kern="1200"/>
        </a:p>
      </dsp:txBody>
      <dsp:txXfrm>
        <a:off x="1205696" y="961793"/>
        <a:ext cx="4402192" cy="300560"/>
      </dsp:txXfrm>
    </dsp:sp>
    <dsp:sp modelId="{C5340D6D-6F93-4A3C-9A1E-C7FEC0B9B34C}">
      <dsp:nvSpPr>
        <dsp:cNvPr id="0" name=""/>
        <dsp:cNvSpPr/>
      </dsp:nvSpPr>
      <dsp:spPr>
        <a:xfrm>
          <a:off x="1121577" y="1262354"/>
          <a:ext cx="44863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0F782-F595-4BFE-8D03-0EE1A1E7E302}">
      <dsp:nvSpPr>
        <dsp:cNvPr id="0" name=""/>
        <dsp:cNvSpPr/>
      </dsp:nvSpPr>
      <dsp:spPr>
        <a:xfrm>
          <a:off x="1205696" y="1277382"/>
          <a:ext cx="4402192" cy="30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4.5 Kultur- og aktivitetskort</a:t>
          </a:r>
          <a:endParaRPr lang="en-US" sz="1300" kern="1200"/>
        </a:p>
      </dsp:txBody>
      <dsp:txXfrm>
        <a:off x="1205696" y="1277382"/>
        <a:ext cx="4402192" cy="300560"/>
      </dsp:txXfrm>
    </dsp:sp>
    <dsp:sp modelId="{16FEFC67-0780-463A-B51D-16AEA986A960}">
      <dsp:nvSpPr>
        <dsp:cNvPr id="0" name=""/>
        <dsp:cNvSpPr/>
      </dsp:nvSpPr>
      <dsp:spPr>
        <a:xfrm>
          <a:off x="1121577" y="1577942"/>
          <a:ext cx="44863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63F8F-AFBA-4752-ADFF-820BB101F918}">
      <dsp:nvSpPr>
        <dsp:cNvPr id="0" name=""/>
        <dsp:cNvSpPr/>
      </dsp:nvSpPr>
      <dsp:spPr>
        <a:xfrm>
          <a:off x="1205696" y="1592970"/>
          <a:ext cx="4402192" cy="30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4.6 Aktivitetsguide</a:t>
          </a:r>
          <a:endParaRPr lang="en-US" sz="1300" kern="1200"/>
        </a:p>
      </dsp:txBody>
      <dsp:txXfrm>
        <a:off x="1205696" y="1592970"/>
        <a:ext cx="4402192" cy="300560"/>
      </dsp:txXfrm>
    </dsp:sp>
    <dsp:sp modelId="{1C2F4B01-0574-4E6C-A969-2481196914C5}">
      <dsp:nvSpPr>
        <dsp:cNvPr id="0" name=""/>
        <dsp:cNvSpPr/>
      </dsp:nvSpPr>
      <dsp:spPr>
        <a:xfrm>
          <a:off x="1121577" y="1893531"/>
          <a:ext cx="44863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25AFD-1D89-40AA-ACB5-14F6266DEFD2}">
      <dsp:nvSpPr>
        <dsp:cNvPr id="0" name=""/>
        <dsp:cNvSpPr/>
      </dsp:nvSpPr>
      <dsp:spPr>
        <a:xfrm>
          <a:off x="1205696" y="1908559"/>
          <a:ext cx="4402192" cy="30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4.7 Ungdomslos</a:t>
          </a:r>
          <a:endParaRPr lang="en-US" sz="1300" kern="1200"/>
        </a:p>
      </dsp:txBody>
      <dsp:txXfrm>
        <a:off x="1205696" y="1908559"/>
        <a:ext cx="4402192" cy="300560"/>
      </dsp:txXfrm>
    </dsp:sp>
    <dsp:sp modelId="{C53E9D31-3968-45E3-BC3C-431E43D4B504}">
      <dsp:nvSpPr>
        <dsp:cNvPr id="0" name=""/>
        <dsp:cNvSpPr/>
      </dsp:nvSpPr>
      <dsp:spPr>
        <a:xfrm>
          <a:off x="1121577" y="2209120"/>
          <a:ext cx="44863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2D636-9109-466E-B200-57B39F4032E3}">
      <dsp:nvSpPr>
        <dsp:cNvPr id="0" name=""/>
        <dsp:cNvSpPr/>
      </dsp:nvSpPr>
      <dsp:spPr>
        <a:xfrm>
          <a:off x="1205696" y="2224148"/>
          <a:ext cx="4402192" cy="30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4.8 Åpen møteplass</a:t>
          </a:r>
          <a:endParaRPr lang="en-US" sz="1300" kern="1200"/>
        </a:p>
      </dsp:txBody>
      <dsp:txXfrm>
        <a:off x="1205696" y="2224148"/>
        <a:ext cx="4402192" cy="300560"/>
      </dsp:txXfrm>
    </dsp:sp>
    <dsp:sp modelId="{A3DD94AF-86D0-489C-98EC-F02865A305F5}">
      <dsp:nvSpPr>
        <dsp:cNvPr id="0" name=""/>
        <dsp:cNvSpPr/>
      </dsp:nvSpPr>
      <dsp:spPr>
        <a:xfrm>
          <a:off x="1121577" y="2524708"/>
          <a:ext cx="44863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33690-D849-4D14-8FD5-26ECBA06FB15}">
      <dsp:nvSpPr>
        <dsp:cNvPr id="0" name=""/>
        <dsp:cNvSpPr/>
      </dsp:nvSpPr>
      <dsp:spPr>
        <a:xfrm>
          <a:off x="1205696" y="2539736"/>
          <a:ext cx="4402192" cy="30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4.9 Utprøving av arbeidsmodell</a:t>
          </a:r>
          <a:endParaRPr lang="en-US" sz="1300" kern="1200"/>
        </a:p>
      </dsp:txBody>
      <dsp:txXfrm>
        <a:off x="1205696" y="2539736"/>
        <a:ext cx="4402192" cy="300560"/>
      </dsp:txXfrm>
    </dsp:sp>
    <dsp:sp modelId="{391A5E64-2CF5-41B4-B89B-E492DB5303CA}">
      <dsp:nvSpPr>
        <dsp:cNvPr id="0" name=""/>
        <dsp:cNvSpPr/>
      </dsp:nvSpPr>
      <dsp:spPr>
        <a:xfrm>
          <a:off x="1121577" y="2840297"/>
          <a:ext cx="44863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540EF-99A5-4A39-868E-D6941224A523}">
      <dsp:nvSpPr>
        <dsp:cNvPr id="0" name=""/>
        <dsp:cNvSpPr/>
      </dsp:nvSpPr>
      <dsp:spPr>
        <a:xfrm>
          <a:off x="1205696" y="2855325"/>
          <a:ext cx="4402192" cy="30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4.10 Koordinering av lokalt arbeid</a:t>
          </a:r>
          <a:endParaRPr lang="en-US" sz="1300" kern="1200"/>
        </a:p>
      </dsp:txBody>
      <dsp:txXfrm>
        <a:off x="1205696" y="2855325"/>
        <a:ext cx="4402192" cy="300560"/>
      </dsp:txXfrm>
    </dsp:sp>
    <dsp:sp modelId="{7B9BB41F-3D41-4441-B89B-FEAC43D6BFD0}">
      <dsp:nvSpPr>
        <dsp:cNvPr id="0" name=""/>
        <dsp:cNvSpPr/>
      </dsp:nvSpPr>
      <dsp:spPr>
        <a:xfrm>
          <a:off x="1121577" y="3155885"/>
          <a:ext cx="44863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A9C4B-E1CE-4C12-A812-F042BF6E0AA7}">
      <dsp:nvSpPr>
        <dsp:cNvPr id="0" name=""/>
        <dsp:cNvSpPr/>
      </dsp:nvSpPr>
      <dsp:spPr>
        <a:xfrm>
          <a:off x="1205696" y="3170913"/>
          <a:ext cx="4402192" cy="30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4.11 Annen lokal aktivitet</a:t>
          </a:r>
          <a:endParaRPr lang="en-US" sz="1300" kern="1200"/>
        </a:p>
      </dsp:txBody>
      <dsp:txXfrm>
        <a:off x="1205696" y="3170913"/>
        <a:ext cx="4402192" cy="300560"/>
      </dsp:txXfrm>
    </dsp:sp>
    <dsp:sp modelId="{7C26D382-DF61-4DC1-8EC3-797207D3A8D1}">
      <dsp:nvSpPr>
        <dsp:cNvPr id="0" name=""/>
        <dsp:cNvSpPr/>
      </dsp:nvSpPr>
      <dsp:spPr>
        <a:xfrm>
          <a:off x="1121577" y="3471474"/>
          <a:ext cx="44863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4BAB-C61F-45E5-B8BF-A6140A3FCF6C}">
      <dsp:nvSpPr>
        <dsp:cNvPr id="0" name=""/>
        <dsp:cNvSpPr/>
      </dsp:nvSpPr>
      <dsp:spPr>
        <a:xfrm>
          <a:off x="1205696" y="3486502"/>
          <a:ext cx="4402192" cy="30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/>
            <a:t>4.12 Sentralledd frivillige organisasjoner</a:t>
          </a:r>
          <a:endParaRPr lang="en-US" sz="1300" kern="1200"/>
        </a:p>
      </dsp:txBody>
      <dsp:txXfrm>
        <a:off x="1205696" y="3486502"/>
        <a:ext cx="4402192" cy="300560"/>
      </dsp:txXfrm>
    </dsp:sp>
    <dsp:sp modelId="{8964858D-ECD4-458E-9748-FDC20A0B85BC}">
      <dsp:nvSpPr>
        <dsp:cNvPr id="0" name=""/>
        <dsp:cNvSpPr/>
      </dsp:nvSpPr>
      <dsp:spPr>
        <a:xfrm>
          <a:off x="1121577" y="3787063"/>
          <a:ext cx="44863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5C049C0-3829-2D50-2803-D7970F8AC4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FEA35C3-2908-147E-E14C-1B6BD37DF8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74C93-28A4-4D6D-8E1C-E00309BAE078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85E29B7-F780-C2DB-55C2-FBC06CBB02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D1A6CC-FD2D-A0B3-57A3-8D3AA5A2F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50B64-0226-4DD9-9D71-B9404ED6EA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895135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5B3A3-56AA-4274-A959-5596C3A281A8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F2583-61A8-417A-A5D5-F76910D02A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44326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Fagdirektoratsrollen</a:t>
            </a:r>
            <a:r>
              <a:rPr lang="en-US" dirty="0">
                <a:ea typeface="Calibri"/>
                <a:cs typeface="Calibri"/>
              </a:rPr>
              <a:t> – </a:t>
            </a:r>
            <a:r>
              <a:rPr lang="en-US" dirty="0" err="1">
                <a:ea typeface="Calibri"/>
                <a:cs typeface="Calibri"/>
              </a:rPr>
              <a:t>fremskaffe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spre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kunnskap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tilby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veiledning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retingslinjer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fasilitere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nettverk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samarbeid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tvers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263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b-NO" sz="2800" i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arbeidet med å gi barn og unge en god oppvekst, er det viktig med en helhetlig tilnærming for å bygge laget rundt barna. </a:t>
            </a:r>
            <a:r>
              <a:rPr lang="nb-NO" sz="1800" i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 lever livet sitt på flere arenaer, og virkemidlene for å gi barn og unge en god oppvekst ligger dermed i flere sektorer (se modell)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lang="nb-NO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/>
              <a:t>Bufdir har innsatser på flere av disse arenaene (markert i rødt), og et særskilt sektoransvar for familien gjennom familievernet, barnevernet og arbeid med foreldrestøtte.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FFEE1-317A-4056-9B88-6A84A48381A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40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Gi alle barn en god oppvekst </a:t>
            </a:r>
          </a:p>
          <a:p>
            <a:r>
              <a:rPr lang="nb-NO"/>
              <a:t>Et mål i seg selv</a:t>
            </a:r>
          </a:p>
          <a:p>
            <a:r>
              <a:rPr lang="nb-NO"/>
              <a:t>Universell rettighet – alle barn i kraft av å være barn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Barnekonvensjonen – et sentralt rammeverk for å forstå innholdet i «god oppvekst» og «sikre gode </a:t>
            </a:r>
            <a:r>
              <a:rPr lang="nb-NO" sz="12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oppvekstvilkår</a:t>
            </a:r>
            <a:r>
              <a:rPr lang="nb-NO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20F86-4113-40BA-80DF-77598B496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64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Utarbeide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veiledere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informasjonskampanjer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følger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opp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handlingsplaner</a:t>
            </a:r>
            <a:r>
              <a:rPr lang="en-US" dirty="0">
                <a:ea typeface="Calibri"/>
                <a:cs typeface="Calibri"/>
              </a:rPr>
              <a:t>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71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2130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Hallingdal Fotballklubb: kr 190 000 til Tilrettelagt fotballtrening med Halling-gaupene</a:t>
            </a:r>
          </a:p>
          <a:p>
            <a:r>
              <a:rPr lang="en-US"/>
              <a:t>Hamar idrettslag hovedlaget: kr 92 000 til Aktivitetstilbud for barn med tilretteleggingsbehov – Etter skoletid</a:t>
            </a:r>
          </a:p>
          <a:p>
            <a:r>
              <a:rPr lang="en-US"/>
              <a:t>Hamar idrettslag hovedlaget: kr 22 050 til Tilrettelagt sommercamp</a:t>
            </a:r>
          </a:p>
          <a:p>
            <a:r>
              <a:rPr lang="en-US"/>
              <a:t>Fotballklubben Clausenengen Kristiansund: kr 60 000 til Stjernetreffet 2025</a:t>
            </a:r>
          </a:p>
          <a:p>
            <a:r>
              <a:rPr lang="en-US"/>
              <a:t>Idrettslaget Gneist: kr 120 000 til Tilrettelagt håndball</a:t>
            </a:r>
          </a:p>
          <a:p>
            <a:r>
              <a:rPr lang="en-US"/>
              <a:t>Vestfold og Telemark idrettskrets: kr 85 000 til Paraidrettscamp for barn og unge med funksjonsnedsettelse i Vestfold og Telemark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756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F2583-61A8-417A-A5D5-F76910D02A2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765" y="1235475"/>
            <a:ext cx="5258436" cy="184665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764" y="3528220"/>
            <a:ext cx="5258428" cy="73866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 / Navn på foredragsholder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DC332-C3D1-4338-B259-0D62D0BC1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235200" y="0"/>
            <a:ext cx="223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b="1"/>
              <a:t>Hvordan legge til alternativ tekst på bilder</a:t>
            </a:r>
          </a:p>
          <a:p>
            <a:pPr algn="l"/>
            <a:endParaRPr lang="nb-NO"/>
          </a:p>
          <a:p>
            <a:pPr marL="342900" indent="-342900" algn="l">
              <a:buAutoNum type="arabicPeriod"/>
            </a:pPr>
            <a:r>
              <a:rPr lang="nb-NO"/>
              <a:t>Høyreklikk på bildet</a:t>
            </a:r>
          </a:p>
          <a:p>
            <a:pPr marL="342900" indent="-342900" algn="l">
              <a:buAutoNum type="arabicPeriod"/>
            </a:pPr>
            <a:r>
              <a:rPr lang="nb-NO"/>
              <a:t>Velg «rediger alternativ tekst».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DE2B6D4-44B1-4AB2-8902-9424A0E1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7429" cy="6858000"/>
          </a:xfrm>
          <a:prstGeom prst="rect">
            <a:avLst/>
          </a:prstGeom>
        </p:spPr>
      </p:pic>
      <p:sp>
        <p:nvSpPr>
          <p:cNvPr id="17" name="Plassholder for dato 16">
            <a:extLst>
              <a:ext uri="{FF2B5EF4-FFF2-40B4-BE49-F238E27FC236}">
                <a16:creationId xmlns:a16="http://schemas.microsoft.com/office/drawing/2014/main" id="{AEAA9278-EE73-4A64-A7BA-06786501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272545"/>
            <a:ext cx="4406900" cy="276999"/>
          </a:xfrm>
        </p:spPr>
        <p:txBody>
          <a:bodyPr wrap="square">
            <a:normAutofit/>
          </a:bodyPr>
          <a:lstStyle>
            <a:lvl1pPr>
              <a:defRPr sz="1800"/>
            </a:lvl1pPr>
          </a:lstStyle>
          <a:p>
            <a:fld id="{ACA4FC48-F327-4E37-A3F3-733B714545D0}" type="datetime1">
              <a:rPr lang="nb-NO" smtClean="0"/>
              <a:t>21.05.2025</a:t>
            </a:fld>
            <a:endParaRPr lang="nb-NO"/>
          </a:p>
        </p:txBody>
      </p:sp>
      <p:pic>
        <p:nvPicPr>
          <p:cNvPr id="5" name="Bilde 4" descr="Logo Bufdir">
            <a:extLst>
              <a:ext uri="{FF2B5EF4-FFF2-40B4-BE49-F238E27FC236}">
                <a16:creationId xmlns:a16="http://schemas.microsoft.com/office/drawing/2014/main" id="{5E0083F9-1A41-4D9A-9D20-A559AADED4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1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16A88CB7-1D6F-4A76-B6DB-6BD9CA32112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64109" y="1966452"/>
            <a:ext cx="5040628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C6DF2-CA12-4E3F-8CA0-6F8BCA249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7262" y="1956620"/>
            <a:ext cx="5040630" cy="3805551"/>
          </a:xfrm>
          <a:solidFill>
            <a:srgbClr val="DCE7DF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b="1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Topptekst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BBBE7FD-1147-4E53-A92E-1FEBA79FF76C}" type="datetime1">
              <a:rPr lang="nb-NO" smtClean="0"/>
              <a:t>21.05.2025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88CF1F-E29F-4916-AE22-EF6A56959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10608819" y="2275001"/>
            <a:ext cx="422788" cy="38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57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sitatboks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C6DF2-CA12-4E3F-8CA0-6F8BCA249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108" y="1956620"/>
            <a:ext cx="5040630" cy="3805551"/>
          </a:xfrm>
          <a:solidFill>
            <a:srgbClr val="DCE7DF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b="1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13C440-939D-4862-BE17-B4F6C9A758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7264" y="1966453"/>
            <a:ext cx="5040628" cy="37957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>
            <a:norm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Topptekst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80EAD55C-CE3C-47A8-8B7C-185FCA65FFA5}" type="datetime1">
              <a:rPr lang="nb-NO" smtClean="0"/>
              <a:t>21.05.2025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88CF1F-E29F-4916-AE22-EF6A56959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5185665" y="2275001"/>
            <a:ext cx="422788" cy="38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926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380E9C0-5A44-4486-923B-4E711EA2F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5771" y="957942"/>
            <a:ext cx="11640458" cy="5525477"/>
          </a:xfrm>
          <a:prstGeom prst="rect">
            <a:avLst/>
          </a:prstGeom>
          <a:solidFill>
            <a:srgbClr val="DC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BA9F40-4EC1-4731-A562-8AA7EEF1A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108" y="1922820"/>
            <a:ext cx="10463784" cy="2954655"/>
          </a:xfrm>
        </p:spPr>
        <p:txBody>
          <a:bodyPr anchor="ctr" anchorCtr="1">
            <a:normAutofit/>
          </a:bodyPr>
          <a:lstStyle>
            <a:lvl1pPr algn="ctr">
              <a:defRPr lang="nb-NO" sz="4000" dirty="0"/>
            </a:lvl1pPr>
          </a:lstStyle>
          <a:p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66E5A8-F060-43C0-85D4-ADF7CDE66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109" y="5276171"/>
            <a:ext cx="10463783" cy="623887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Av 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3BDF3BF-791C-40C2-A233-EA7E2AB6D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39053" y="1524124"/>
            <a:ext cx="82984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Topptekst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9575D778-E5EF-4921-B489-0386E3511578}" type="datetime1">
              <a:rPr lang="nb-NO" smtClean="0"/>
              <a:t>21.05.2025</a:t>
            </a:fld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38F2D-C031-48C7-A044-7E7A09D24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786236" y="984809"/>
            <a:ext cx="619529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nb-NO" b="1">
                <a:solidFill>
                  <a:srgbClr val="DCE7DF"/>
                </a:solidFill>
              </a:rPr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404119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FCAD0A85-D3E6-4054-8485-581C18C9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7" y="569531"/>
            <a:ext cx="10463783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DF56B18-C0C8-4A05-805B-C91E5B28AD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4106" y="1956619"/>
            <a:ext cx="5644849" cy="3805551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6F389596-D1B8-48DB-B40E-0C4288631A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82580" y="1956619"/>
            <a:ext cx="4445311" cy="3805551"/>
          </a:xfrm>
          <a:solidFill>
            <a:schemeClr val="bg1">
              <a:lumMod val="75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7594C2F5-CC97-4537-A36D-6C971236B09B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D9CAD1D-7AEB-48A4-BF2D-2EEB34A0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976B9A-87B2-4F30-A7D5-84E3E78C4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Topptekst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C5F22B-561B-489D-8330-63380CC48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62BB7C1-CD82-4519-96EC-4FEB23AC32DF}" type="datetime1">
              <a:rPr lang="nb-NO" smtClean="0"/>
              <a:t>21.05.2025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97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/graf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81C793-6917-4814-A73A-7174079C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2A997653-2816-416F-9852-4FA2780EC3D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1065" y="1956619"/>
            <a:ext cx="5607889" cy="380555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C83581B4-FDEE-4B56-9809-81EDA683E6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82582" y="1956619"/>
            <a:ext cx="4445310" cy="3805551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D9CAD1D-7AEB-48A4-BF2D-2EEB34A0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976B9A-87B2-4F30-A7D5-84E3E78C4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Topptekst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C5F22B-561B-489D-8330-63380CC48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EB68BCD-FF25-4770-962A-DB57F4D885B2}" type="datetime1">
              <a:rPr lang="nb-NO" smtClean="0"/>
              <a:t>21.05.2025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93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5E31BC18-B8DA-416F-93A1-F3B4B18B9C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108" y="6282766"/>
            <a:ext cx="10463784" cy="26863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8A1B8B95-4B40-483C-8075-5F4DA2EA84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107" y="1095829"/>
            <a:ext cx="6149169" cy="5141069"/>
          </a:xfrm>
          <a:solidFill>
            <a:schemeClr val="bg1">
              <a:lumMod val="75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BCBC816-F638-4BD1-A69A-222553C658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2453" y="1095829"/>
            <a:ext cx="3995439" cy="5141069"/>
          </a:xfrm>
          <a:solidFill>
            <a:schemeClr val="bg1">
              <a:lumMod val="75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ACBBED51-3F69-4F11-B52D-0F4B532BF3A8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E734C9-890B-4149-802B-6ADB2B74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B7BA1F-5A8D-4A00-BDC3-F7E1CE209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b-NO"/>
              <a:t>Topptekst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6BB4A9E-1D2F-43F8-87CF-670AB038C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6A0D9CD-303A-419A-8A18-9779815161F7}" type="datetime1">
              <a:rPr lang="nb-NO" smtClean="0"/>
              <a:t>21.05.2025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6381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16BE0-1BCE-4B1B-A7CB-E6F1CDFE7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108" y="6282766"/>
            <a:ext cx="10463784" cy="26863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E96225AC-2339-4269-B4D6-802F0014A4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108" y="715993"/>
            <a:ext cx="10463785" cy="5520906"/>
          </a:xfrm>
          <a:solidFill>
            <a:schemeClr val="bg1">
              <a:lumMod val="75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forklaring">
            <a:extLst>
              <a:ext uri="{FF2B5EF4-FFF2-40B4-BE49-F238E27FC236}">
                <a16:creationId xmlns:a16="http://schemas.microsoft.com/office/drawing/2014/main" id="{56B5981F-C5CD-4449-B299-6D27536ABEA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E734C9-890B-4149-802B-6ADB2B74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B7BA1F-5A8D-4A00-BDC3-F7E1CE209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Topptekst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6BB4A9E-1D2F-43F8-87CF-670AB038C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1CC538D-AF4A-4C3A-B730-8E1B98DED502}" type="datetime1">
              <a:rPr lang="nb-NO" smtClean="0"/>
              <a:t>21.05.2025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982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180A75A8-7C10-4B2C-9953-D7864D9E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1DF212-B43C-4E27-8A32-30A911DB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697C09-DA3F-49E2-AFE2-17C81B58D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Topptekst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C01A9D-ABCE-4C71-80EA-10CB24A60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B5B4971-E493-4FC4-9758-4365ECCB8723}" type="datetime1">
              <a:rPr lang="nb-NO" smtClean="0"/>
              <a:t>21.05.2025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7892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B5DA3DB-FF70-4CEA-8CF2-3B0E2E49B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Topptekst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191679D-1E07-4BD9-A48F-9AD5B5A363D4}"/>
              </a:ext>
            </a:extLst>
          </p:cNvPr>
          <p:cNvSpPr txBox="1"/>
          <p:nvPr userDrawn="1"/>
        </p:nvSpPr>
        <p:spPr>
          <a:xfrm>
            <a:off x="504064" y="1908659"/>
            <a:ext cx="5591936" cy="49244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nb-NO" sz="3200" b="1">
                <a:solidFill>
                  <a:schemeClr val="tx1"/>
                </a:solidFill>
              </a:rPr>
              <a:t>Kontaktinformasjon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B459BD94-C578-443F-A2D1-76801A4AD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191" y="2398055"/>
            <a:ext cx="5594809" cy="307777"/>
          </a:xfrm>
        </p:spPr>
        <p:txBody>
          <a:bodyPr wrap="square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B93B0BA4-7BFD-4A1D-A0A2-F34E60730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190" y="2704309"/>
            <a:ext cx="5594809" cy="307777"/>
          </a:xfrm>
        </p:spPr>
        <p:txBody>
          <a:bodyPr wrap="square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 err="1"/>
              <a:t>Tlf</a:t>
            </a:r>
            <a:r>
              <a:rPr lang="nb-NO"/>
              <a:t> / epost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E1C347E-0371-4952-8773-14BEE0056E78}"/>
              </a:ext>
            </a:extLst>
          </p:cNvPr>
          <p:cNvSpPr txBox="1"/>
          <p:nvPr userDrawn="1"/>
        </p:nvSpPr>
        <p:spPr>
          <a:xfrm>
            <a:off x="504063" y="3319101"/>
            <a:ext cx="5591936" cy="49244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nb-NO" sz="3200" b="1">
                <a:solidFill>
                  <a:schemeClr val="tx1"/>
                </a:solidFill>
              </a:rPr>
              <a:t>Mer informasjon</a:t>
            </a:r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51288EF3-989E-4C73-A412-BFDE260BFB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190" y="3808497"/>
            <a:ext cx="5594809" cy="307777"/>
          </a:xfrm>
        </p:spPr>
        <p:txBody>
          <a:bodyPr wrap="square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3" name="Bilde 2" descr="Logo Bufdir">
            <a:extLst>
              <a:ext uri="{FF2B5EF4-FFF2-40B4-BE49-F238E27FC236}">
                <a16:creationId xmlns:a16="http://schemas.microsoft.com/office/drawing/2014/main" id="{CAE6BAA7-0B0D-4ED9-8A16-1612A0EF3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424" y="5518916"/>
            <a:ext cx="968752" cy="988246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A32CCBB-416A-47D7-B1A2-0B75DEC76A03}" type="datetime1">
              <a:rPr lang="nb-NO" smtClean="0"/>
              <a:t>21.05.2025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248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FDC332-C3D1-4338-B259-0D62D0BC1CAF}"/>
              </a:ext>
            </a:extLst>
          </p:cNvPr>
          <p:cNvSpPr txBox="1"/>
          <p:nvPr userDrawn="1"/>
        </p:nvSpPr>
        <p:spPr>
          <a:xfrm>
            <a:off x="-2235200" y="0"/>
            <a:ext cx="223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b="1"/>
              <a:t>Hvordan legge til alternativ tekst på bilder</a:t>
            </a:r>
          </a:p>
          <a:p>
            <a:pPr algn="l"/>
            <a:endParaRPr lang="nb-NO"/>
          </a:p>
          <a:p>
            <a:pPr marL="342900" indent="-342900" algn="l">
              <a:buAutoNum type="arabicPeriod"/>
            </a:pPr>
            <a:r>
              <a:rPr lang="nb-NO"/>
              <a:t>Høyreklikk på bildet</a:t>
            </a:r>
          </a:p>
          <a:p>
            <a:pPr marL="342900" indent="-342900" algn="l">
              <a:buAutoNum type="arabicPeriod"/>
            </a:pPr>
            <a:r>
              <a:rPr lang="nb-NO"/>
              <a:t>Velg «rediger alternativ tekst».</a:t>
            </a:r>
          </a:p>
        </p:txBody>
      </p:sp>
      <p:pic>
        <p:nvPicPr>
          <p:cNvPr id="5" name="Bilde 4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5E0083F9-1A41-4D9A-9D20-A559AADED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DFC390B-3E7B-4B40-9FBF-F48201196F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3728" cy="6858000"/>
          </a:xfrm>
          <a:prstGeom prst="rect">
            <a:avLst/>
          </a:prstGeom>
        </p:spPr>
      </p:pic>
      <p:sp>
        <p:nvSpPr>
          <p:cNvPr id="17" name="Plassholder for dato 16">
            <a:extLst>
              <a:ext uri="{FF2B5EF4-FFF2-40B4-BE49-F238E27FC236}">
                <a16:creationId xmlns:a16="http://schemas.microsoft.com/office/drawing/2014/main" id="{AEAA9278-EE73-4A64-A7BA-06786501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272545"/>
            <a:ext cx="4406900" cy="276999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fld id="{E02C09F5-B756-4394-B6EB-FD79F2468E25}" type="datetime1">
              <a:rPr lang="nb-NO" smtClean="0"/>
              <a:t>21.05.2025</a:t>
            </a:fld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0764" y="3528220"/>
            <a:ext cx="5258428" cy="738664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 / Navn på foredragsholder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765" y="1235475"/>
            <a:ext cx="5258436" cy="1846659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9786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715" y="1235475"/>
            <a:ext cx="5654486" cy="184665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4715" y="3528220"/>
            <a:ext cx="5654477" cy="73866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 / Navn på foredragsholder</a:t>
            </a:r>
          </a:p>
        </p:txBody>
      </p:sp>
      <p:pic>
        <p:nvPicPr>
          <p:cNvPr id="55" name="Bilde 54">
            <a:extLst>
              <a:ext uri="{FF2B5EF4-FFF2-40B4-BE49-F238E27FC236}">
                <a16:creationId xmlns:a16="http://schemas.microsoft.com/office/drawing/2014/main" id="{8B0CFBA7-6403-45BD-B12B-C79AB4BF7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9508" cy="3878074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E1E848D3-2890-4F3F-9DDC-695392560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57" name="Plassholder for bilde 56">
            <a:extLst>
              <a:ext uri="{FF2B5EF4-FFF2-40B4-BE49-F238E27FC236}">
                <a16:creationId xmlns:a16="http://schemas.microsoft.com/office/drawing/2014/main" id="{8093E73F-92F4-4DBE-8ABF-092AD9E1CE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3080228"/>
            <a:ext cx="4657979" cy="3777772"/>
          </a:xfrm>
          <a:custGeom>
            <a:avLst/>
            <a:gdLst>
              <a:gd name="connsiteX0" fmla="*/ 0 w 4657979"/>
              <a:gd name="connsiteY0" fmla="*/ 0 h 3777772"/>
              <a:gd name="connsiteX1" fmla="*/ 4657979 w 4657979"/>
              <a:gd name="connsiteY1" fmla="*/ 1225015 h 3777772"/>
              <a:gd name="connsiteX2" fmla="*/ 4657979 w 4657979"/>
              <a:gd name="connsiteY2" fmla="*/ 3777772 h 3777772"/>
              <a:gd name="connsiteX3" fmla="*/ 2129000 w 4657979"/>
              <a:gd name="connsiteY3" fmla="*/ 3777772 h 3777772"/>
              <a:gd name="connsiteX4" fmla="*/ 0 w 4657979"/>
              <a:gd name="connsiteY4" fmla="*/ 3217570 h 377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7979" h="3777772">
                <a:moveTo>
                  <a:pt x="0" y="0"/>
                </a:moveTo>
                <a:lnTo>
                  <a:pt x="4657979" y="1225015"/>
                </a:lnTo>
                <a:lnTo>
                  <a:pt x="4657979" y="3777772"/>
                </a:lnTo>
                <a:lnTo>
                  <a:pt x="2129000" y="3777772"/>
                </a:lnTo>
                <a:lnTo>
                  <a:pt x="0" y="321757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16">
            <a:extLst>
              <a:ext uri="{FF2B5EF4-FFF2-40B4-BE49-F238E27FC236}">
                <a16:creationId xmlns:a16="http://schemas.microsoft.com/office/drawing/2014/main" id="{B8B1C97E-D357-46A6-B7AD-2B302C8B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4715" y="6272545"/>
            <a:ext cx="4778185" cy="276999"/>
          </a:xfrm>
        </p:spPr>
        <p:txBody>
          <a:bodyPr wrap="square">
            <a:normAutofit/>
          </a:bodyPr>
          <a:lstStyle>
            <a:lvl1pPr>
              <a:defRPr sz="1800"/>
            </a:lvl1pPr>
          </a:lstStyle>
          <a:p>
            <a:fld id="{77F82768-6AA7-4B7A-912D-EFF0B30A5F6F}" type="datetime1">
              <a:rPr lang="nb-NO" smtClean="0"/>
              <a:t>21.05.2025</a:t>
            </a:fld>
            <a:endParaRPr lang="nb-NO"/>
          </a:p>
        </p:txBody>
      </p:sp>
      <p:pic>
        <p:nvPicPr>
          <p:cNvPr id="11" name="Bilde 10" descr="Logo Bufdir">
            <a:extLst>
              <a:ext uri="{FF2B5EF4-FFF2-40B4-BE49-F238E27FC236}">
                <a16:creationId xmlns:a16="http://schemas.microsoft.com/office/drawing/2014/main" id="{A20EC8DD-BCA6-48D6-BB63-E3FDE1B51F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E1E848D3-2890-4F3F-9DDC-6953925607F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6C6A15A-F378-40E9-A114-5AA829B37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2"/>
          <a:stretch/>
        </p:blipFill>
        <p:spPr>
          <a:xfrm>
            <a:off x="0" y="0"/>
            <a:ext cx="4284000" cy="4266884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B2DABE7-0E97-4765-8BAE-B357CF66F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3006375"/>
            <a:ext cx="4270374" cy="3851625"/>
          </a:xfrm>
          <a:custGeom>
            <a:avLst/>
            <a:gdLst>
              <a:gd name="connsiteX0" fmla="*/ 0 w 4270374"/>
              <a:gd name="connsiteY0" fmla="*/ 0 h 3851625"/>
              <a:gd name="connsiteX1" fmla="*/ 4270374 w 4270374"/>
              <a:gd name="connsiteY1" fmla="*/ 1126800 h 3851625"/>
              <a:gd name="connsiteX2" fmla="*/ 4270374 w 4270374"/>
              <a:gd name="connsiteY2" fmla="*/ 2811762 h 3851625"/>
              <a:gd name="connsiteX3" fmla="*/ 4270374 w 4270374"/>
              <a:gd name="connsiteY3" fmla="*/ 2833547 h 3851625"/>
              <a:gd name="connsiteX4" fmla="*/ 4270374 w 4270374"/>
              <a:gd name="connsiteY4" fmla="*/ 3851625 h 3851625"/>
              <a:gd name="connsiteX5" fmla="*/ 1742999 w 4270374"/>
              <a:gd name="connsiteY5" fmla="*/ 3851625 h 3851625"/>
              <a:gd name="connsiteX6" fmla="*/ 0 w 4270374"/>
              <a:gd name="connsiteY6" fmla="*/ 3391710 h 3851625"/>
              <a:gd name="connsiteX7" fmla="*/ 0 w 4270374"/>
              <a:gd name="connsiteY7" fmla="*/ 1706748 h 3851625"/>
              <a:gd name="connsiteX8" fmla="*/ 0 w 4270374"/>
              <a:gd name="connsiteY8" fmla="*/ 1684962 h 385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0374" h="3851625">
                <a:moveTo>
                  <a:pt x="0" y="0"/>
                </a:moveTo>
                <a:lnTo>
                  <a:pt x="4270374" y="1126800"/>
                </a:lnTo>
                <a:lnTo>
                  <a:pt x="4270374" y="2811762"/>
                </a:lnTo>
                <a:lnTo>
                  <a:pt x="4270374" y="2833547"/>
                </a:lnTo>
                <a:lnTo>
                  <a:pt x="4270374" y="3851625"/>
                </a:lnTo>
                <a:lnTo>
                  <a:pt x="1742999" y="3851625"/>
                </a:lnTo>
                <a:lnTo>
                  <a:pt x="0" y="3391710"/>
                </a:lnTo>
                <a:lnTo>
                  <a:pt x="0" y="1706748"/>
                </a:lnTo>
                <a:lnTo>
                  <a:pt x="0" y="16849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tIns="18000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16">
            <a:extLst>
              <a:ext uri="{FF2B5EF4-FFF2-40B4-BE49-F238E27FC236}">
                <a16:creationId xmlns:a16="http://schemas.microsoft.com/office/drawing/2014/main" id="{B8B1C97E-D357-46A6-B7AD-2B302C8B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4715" y="6272545"/>
            <a:ext cx="4778185" cy="276999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fld id="{BA492CAB-8A95-4B11-B4B2-0AEDA894A98E}" type="datetime1">
              <a:rPr lang="nb-NO" smtClean="0"/>
              <a:t>21.05.2025</a:t>
            </a:fld>
            <a:endParaRPr lang="nb-NO"/>
          </a:p>
        </p:txBody>
      </p:sp>
      <p:pic>
        <p:nvPicPr>
          <p:cNvPr id="11" name="Bilde 10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A20EC8DD-BCA6-48D6-BB63-E3FDE1B51F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4715" y="3528220"/>
            <a:ext cx="5654477" cy="738664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 / Navn på foredragsholder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715" y="1235475"/>
            <a:ext cx="5654486" cy="1846659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91645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B5DA3DB-FF70-4CEA-8CF2-3B0E2E49BC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foredrag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855942-C8F4-4466-A4CE-EFBBF417D927}" type="datetime1">
              <a:rPr lang="nb-NO" smtClean="0"/>
              <a:t>21.05.2025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BA9F40-4EC1-4731-A562-8AA7EEF1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2505671"/>
            <a:ext cx="10463784" cy="1846659"/>
          </a:xfrm>
        </p:spPr>
        <p:txBody>
          <a:bodyPr anchor="ctr" anchorCtr="1">
            <a:no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80933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D4A5AF-AF2A-43ED-91B1-0B2BA8AC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D99CDA-2F22-4D7A-88DA-0CC1C790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D2E9DA-1709-4F09-82C7-5C0D6BE3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352D-1E3E-47D6-8177-E4CCAC5E4CD1}" type="datetime1">
              <a:rPr lang="nb-NO" smtClean="0"/>
              <a:t>21.05.2025</a:t>
            </a:fld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E0BE78-B74D-4B7F-962A-E57611EC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08" y="1966452"/>
            <a:ext cx="10463784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081FF9D8-C584-47D4-BA50-9AA308D4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15158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4CB7-55CF-4486-80D7-4D23AC2E6653}" type="datetime1">
              <a:rPr lang="nb-NO" smtClean="0"/>
              <a:t>21.05.2025</a:t>
            </a:fld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233A48A5-4ACF-4DE0-B37D-537E4B0EA3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7263" y="1966452"/>
            <a:ext cx="504062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90147EF-0EA3-4FDB-B9CA-36577ED4B65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4108" y="1966452"/>
            <a:ext cx="504062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4230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A554-C6FC-4B67-BD22-F42745FD56E4}" type="datetime1">
              <a:rPr lang="nb-NO" smtClean="0"/>
              <a:t>21.05.2025</a:t>
            </a:fld>
            <a:endParaRPr lang="nb-NO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3CDEF495-6FEC-4C77-9B9B-C2916C4F70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15477" y="1966452"/>
            <a:ext cx="3312415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E91174AE-615D-436D-9ED0-A47C80C7340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39793" y="1966452"/>
            <a:ext cx="3312414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770EB2C9-947F-4330-B178-9FD8BBD252B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64109" y="1966452"/>
            <a:ext cx="3312414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99969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5948-0942-4B9D-BE81-978FD9B35428}" type="datetime1">
              <a:rPr lang="nb-NO" smtClean="0"/>
              <a:t>21.05.2025</a:t>
            </a:fld>
            <a:endParaRPr lang="nb-NO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44025B41-6561-415C-9A20-8688EC70A26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956981" y="1966452"/>
            <a:ext cx="2370910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B9515DC9-E05C-497B-81C9-9D5C29E2E0E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59359" y="1966452"/>
            <a:ext cx="237090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737E6355-653D-4626-B7AF-1983E00104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561734" y="1966452"/>
            <a:ext cx="237090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94A5B35D-2758-4E3E-B237-B325C7435F0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64109" y="1966452"/>
            <a:ext cx="2370909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3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44388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ita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F4A3-3974-41DF-AC7A-2B09B767FD55}" type="datetime1">
              <a:rPr lang="nb-NO" smtClean="0"/>
              <a:t>21.05.2025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C6DF2-CA12-4E3F-8CA0-6F8BCA249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7262" y="1956620"/>
            <a:ext cx="5040630" cy="3805551"/>
          </a:xfrm>
          <a:solidFill>
            <a:srgbClr val="DCE7DF"/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b="1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88CF1F-E29F-4916-AE22-EF6A56959F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10608819" y="2275001"/>
            <a:ext cx="422788" cy="38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16A88CB7-1D6F-4A76-B6DB-6BD9CA32112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64109" y="1966452"/>
            <a:ext cx="5040628" cy="37957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74963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sitatboks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3E7F-64F8-4B61-B87B-BB9F9B757505}" type="datetime1">
              <a:rPr lang="nb-NO" smtClean="0"/>
              <a:t>21.05.2025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13C440-939D-4862-BE17-B4F6C9A758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7264" y="1966453"/>
            <a:ext cx="5040628" cy="37957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C6DF2-CA12-4E3F-8CA0-6F8BCA249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108" y="1956620"/>
            <a:ext cx="5040630" cy="3805551"/>
          </a:xfrm>
          <a:solidFill>
            <a:srgbClr val="DCE7DF"/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b="1" i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88CF1F-E29F-4916-AE22-EF6A56959F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5185665" y="2275001"/>
            <a:ext cx="422788" cy="38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23284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380E9C0-5A44-4486-923B-4E711EA2FCFE}"/>
              </a:ext>
            </a:extLst>
          </p:cNvPr>
          <p:cNvSpPr/>
          <p:nvPr userDrawn="1"/>
        </p:nvSpPr>
        <p:spPr>
          <a:xfrm>
            <a:off x="275771" y="957942"/>
            <a:ext cx="11640458" cy="5525477"/>
          </a:xfrm>
          <a:prstGeom prst="rect">
            <a:avLst/>
          </a:prstGeom>
          <a:solidFill>
            <a:srgbClr val="DC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3" name="Picture 4" descr="Bilderesultat for quotation mark png">
            <a:extLst>
              <a:ext uri="{FF2B5EF4-FFF2-40B4-BE49-F238E27FC236}">
                <a16:creationId xmlns:a16="http://schemas.microsoft.com/office/drawing/2014/main" id="{03BDF3BF-791C-40C2-A233-EA7E2AB6D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39053" y="1524124"/>
            <a:ext cx="82984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nb-NO"/>
              <a:t>Tittel foredrag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F39D8AF-29C3-4070-9D77-0A16EEBC3A7A}" type="datetime1">
              <a:rPr lang="nb-NO" smtClean="0"/>
              <a:t>21.05.2025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66E5A8-F060-43C0-85D4-ADF7CDE66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109" y="5276171"/>
            <a:ext cx="10463783" cy="623887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Av 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BA9F40-4EC1-4731-A562-8AA7EEF1A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108" y="1922820"/>
            <a:ext cx="10463784" cy="2954655"/>
          </a:xfrm>
        </p:spPr>
        <p:txBody>
          <a:bodyPr anchor="ctr" anchorCtr="1">
            <a:noAutofit/>
          </a:bodyPr>
          <a:lstStyle>
            <a:lvl1pPr algn="ctr">
              <a:defRPr lang="nb-NO" sz="4000" dirty="0"/>
            </a:lvl1pPr>
          </a:lstStyle>
          <a:p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b-NO"/>
              <a:t>Sitat</a:t>
            </a: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38F2D-C031-48C7-A044-7E7A09D243AF}"/>
              </a:ext>
            </a:extLst>
          </p:cNvPr>
          <p:cNvSpPr txBox="1"/>
          <p:nvPr userDrawn="1"/>
        </p:nvSpPr>
        <p:spPr>
          <a:xfrm>
            <a:off x="5786236" y="984809"/>
            <a:ext cx="61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DCE7DF"/>
                </a:solidFill>
              </a:rPr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277790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>
            <a:extLst>
              <a:ext uri="{FF2B5EF4-FFF2-40B4-BE49-F238E27FC236}">
                <a16:creationId xmlns:a16="http://schemas.microsoft.com/office/drawing/2014/main" id="{7594C2F5-CC97-4537-A36D-6C971236B09B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D9CAD1D-7AEB-48A4-BF2D-2EEB34A0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976B9A-87B2-4F30-A7D5-84E3E78C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C5F22B-561B-489D-8330-63380CC4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913-8813-4356-AE0C-C2276D55688C}" type="datetime1">
              <a:rPr lang="nb-NO" smtClean="0"/>
              <a:t>21.05.2025</a:t>
            </a:fld>
            <a:endParaRPr lang="nb-NO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6F389596-D1B8-48DB-B40E-0C4288631A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82580" y="1956619"/>
            <a:ext cx="4445311" cy="3805551"/>
          </a:xfrm>
          <a:solidFill>
            <a:schemeClr val="bg1">
              <a:lumMod val="75000"/>
            </a:schemeClr>
          </a:solidFill>
        </p:spPr>
        <p:txBody>
          <a:bodyPr tIns="18000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DF56B18-C0C8-4A05-805B-C91E5B28AD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4106" y="1956619"/>
            <a:ext cx="5644849" cy="38055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AD0A85-D3E6-4054-8485-581C18C9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7" y="569531"/>
            <a:ext cx="10463783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9829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, alt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715" y="1235475"/>
            <a:ext cx="5654486" cy="184665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4715" y="3528220"/>
            <a:ext cx="5654477" cy="73866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 / Navn på foredragsholder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1E848D3-2890-4F3F-9DDC-695392560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B85C86D8-F8B9-4F45-8C41-A50E51C50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5352" cy="2618635"/>
          </a:xfrm>
          <a:prstGeom prst="rect">
            <a:avLst/>
          </a:prstGeom>
        </p:spPr>
      </p:pic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C930ACCD-BFD0-4750-9CFC-BE0C706B9A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797743"/>
            <a:ext cx="4659087" cy="5060257"/>
          </a:xfrm>
          <a:custGeom>
            <a:avLst/>
            <a:gdLst>
              <a:gd name="connsiteX0" fmla="*/ 0 w 4659087"/>
              <a:gd name="connsiteY0" fmla="*/ 0 h 5060257"/>
              <a:gd name="connsiteX1" fmla="*/ 4659087 w 4659087"/>
              <a:gd name="connsiteY1" fmla="*/ 1225775 h 5060257"/>
              <a:gd name="connsiteX2" fmla="*/ 4659087 w 4659087"/>
              <a:gd name="connsiteY2" fmla="*/ 5060257 h 5060257"/>
              <a:gd name="connsiteX3" fmla="*/ 2505426 w 4659087"/>
              <a:gd name="connsiteY3" fmla="*/ 5060257 h 5060257"/>
              <a:gd name="connsiteX4" fmla="*/ 0 w 4659087"/>
              <a:gd name="connsiteY4" fmla="*/ 4401096 h 506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087" h="5060257">
                <a:moveTo>
                  <a:pt x="0" y="0"/>
                </a:moveTo>
                <a:lnTo>
                  <a:pt x="4659087" y="1225775"/>
                </a:lnTo>
                <a:lnTo>
                  <a:pt x="4659087" y="5060257"/>
                </a:lnTo>
                <a:lnTo>
                  <a:pt x="2505426" y="5060257"/>
                </a:lnTo>
                <a:lnTo>
                  <a:pt x="0" y="44010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16">
            <a:extLst>
              <a:ext uri="{FF2B5EF4-FFF2-40B4-BE49-F238E27FC236}">
                <a16:creationId xmlns:a16="http://schemas.microsoft.com/office/drawing/2014/main" id="{B8B1C97E-D357-46A6-B7AD-2B302C8B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4715" y="6272545"/>
            <a:ext cx="4778185" cy="276999"/>
          </a:xfrm>
        </p:spPr>
        <p:txBody>
          <a:bodyPr wrap="square">
            <a:normAutofit/>
          </a:bodyPr>
          <a:lstStyle>
            <a:lvl1pPr>
              <a:defRPr sz="1800"/>
            </a:lvl1pPr>
          </a:lstStyle>
          <a:p>
            <a:fld id="{D88E4B07-E32E-4189-9248-7803ECAB33F6}" type="datetime1">
              <a:rPr lang="nb-NO" smtClean="0"/>
              <a:t>21.05.2025</a:t>
            </a:fld>
            <a:endParaRPr lang="nb-NO"/>
          </a:p>
        </p:txBody>
      </p:sp>
      <p:pic>
        <p:nvPicPr>
          <p:cNvPr id="11" name="Bilde 10" descr="Logo Bufdir">
            <a:extLst>
              <a:ext uri="{FF2B5EF4-FFF2-40B4-BE49-F238E27FC236}">
                <a16:creationId xmlns:a16="http://schemas.microsoft.com/office/drawing/2014/main" id="{A20EC8DD-BCA6-48D6-BB63-E3FDE1B51F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21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/graf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D9CAD1D-7AEB-48A4-BF2D-2EEB34A0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976B9A-87B2-4F30-A7D5-84E3E78C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C5F22B-561B-489D-8330-63380CC4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9F7-F0DC-4EFC-B2F6-BBCEBA4EFCBA}" type="datetime1">
              <a:rPr lang="nb-NO" smtClean="0"/>
              <a:t>21.05.2025</a:t>
            </a:fld>
            <a:endParaRPr lang="nb-NO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C83581B4-FDEE-4B56-9809-81EDA683E6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82582" y="1956619"/>
            <a:ext cx="4445310" cy="38055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2A997653-2816-416F-9852-4FA2780EC3D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1065" y="1956619"/>
            <a:ext cx="5607889" cy="3805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81C793-6917-4814-A73A-7174079C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30911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ACBBED51-3F69-4F11-B52D-0F4B532BF3A8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E734C9-890B-4149-802B-6ADB2B74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B7BA1F-5A8D-4A00-BDC3-F7E1CE20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b-NO"/>
              <a:t>Tittel foredrag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6BB4A9E-1D2F-43F8-87CF-670AB038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31DE-4F59-4BF6-8B0F-31432ADA1BE7}" type="datetime1">
              <a:rPr lang="nb-NO" smtClean="0"/>
              <a:t>21.05.2025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BCBC816-F638-4BD1-A69A-222553C658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2453" y="1095829"/>
            <a:ext cx="3995439" cy="5141069"/>
          </a:xfrm>
          <a:solidFill>
            <a:schemeClr val="bg1">
              <a:lumMod val="75000"/>
            </a:schemeClr>
          </a:solidFill>
        </p:spPr>
        <p:txBody>
          <a:bodyPr tIns="18000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8A1B8B95-4B40-483C-8075-5F4DA2EA84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107" y="1095829"/>
            <a:ext cx="6149169" cy="5141069"/>
          </a:xfrm>
          <a:solidFill>
            <a:schemeClr val="bg1">
              <a:lumMod val="75000"/>
            </a:schemeClr>
          </a:solidFill>
        </p:spPr>
        <p:txBody>
          <a:bodyPr tIns="18000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E31BC18-B8DA-416F-93A1-F3B4B18B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6282766"/>
            <a:ext cx="10463784" cy="268639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5749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klaring">
            <a:extLst>
              <a:ext uri="{FF2B5EF4-FFF2-40B4-BE49-F238E27FC236}">
                <a16:creationId xmlns:a16="http://schemas.microsoft.com/office/drawing/2014/main" id="{56B5981F-C5CD-4449-B299-6D27536ABEA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E734C9-890B-4149-802B-6ADB2B74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B7BA1F-5A8D-4A00-BDC3-F7E1CE20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6BB4A9E-1D2F-43F8-87CF-670AB038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0121-C198-4214-85BD-A1EA33FFC122}" type="datetime1">
              <a:rPr lang="nb-NO" smtClean="0"/>
              <a:t>21.05.2025</a:t>
            </a:fld>
            <a:endParaRPr lang="nb-NO"/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E96225AC-2339-4269-B4D6-802F0014A4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108" y="715993"/>
            <a:ext cx="10463785" cy="5520906"/>
          </a:xfrm>
          <a:solidFill>
            <a:schemeClr val="bg1">
              <a:lumMod val="75000"/>
            </a:schemeClr>
          </a:solidFill>
        </p:spPr>
        <p:txBody>
          <a:bodyPr tIns="18000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B16BE0-1BCE-4B1B-A7CB-E6F1CDFE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6282766"/>
            <a:ext cx="10463784" cy="268639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58590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1DF212-B43C-4E27-8A32-30A911DB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697C09-DA3F-49E2-AFE2-17C81B58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C01A9D-ABCE-4C71-80EA-10CB24A6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6D1B-79CB-458B-835C-47618CA46E2A}" type="datetime1">
              <a:rPr lang="nb-NO" smtClean="0"/>
              <a:t>21.05.2025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180A75A8-7C10-4B2C-9953-D7864D9E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3910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B5DA3DB-FF70-4CEA-8CF2-3B0E2E49BC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AE6BAA7-0B0D-4ED9-8A16-1612A0EF3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424" y="5518916"/>
            <a:ext cx="968752" cy="988246"/>
          </a:xfrm>
          <a:prstGeom prst="rect">
            <a:avLst/>
          </a:prstGeom>
        </p:spPr>
      </p:pic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nb-NO"/>
              <a:t>Tittel foredrag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09F2C39-2627-4074-9CE9-42396203A4A9}" type="datetime1">
              <a:rPr lang="nb-NO" smtClean="0"/>
              <a:t>21.05.2025</a:t>
            </a:fld>
            <a:endParaRPr lang="nb-NO"/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51288EF3-989E-4C73-A412-BFDE260BFB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190" y="3808497"/>
            <a:ext cx="5594809" cy="307777"/>
          </a:xfr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E1C347E-0371-4952-8773-14BEE0056E78}"/>
              </a:ext>
            </a:extLst>
          </p:cNvPr>
          <p:cNvSpPr txBox="1"/>
          <p:nvPr userDrawn="1"/>
        </p:nvSpPr>
        <p:spPr>
          <a:xfrm>
            <a:off x="504063" y="3319101"/>
            <a:ext cx="5591936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sz="3200" b="1">
                <a:solidFill>
                  <a:schemeClr val="tx1"/>
                </a:solidFill>
              </a:rPr>
              <a:t>Mer informasjon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B93B0BA4-7BFD-4A1D-A0A2-F34E60730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190" y="2704309"/>
            <a:ext cx="5594809" cy="307777"/>
          </a:xfr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 err="1"/>
              <a:t>Tlf</a:t>
            </a:r>
            <a:r>
              <a:rPr lang="nb-NO"/>
              <a:t> / epost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B459BD94-C578-443F-A2D1-76801A4AD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191" y="2398055"/>
            <a:ext cx="5594809" cy="307777"/>
          </a:xfr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191679D-1E07-4BD9-A48F-9AD5B5A363D4}"/>
              </a:ext>
            </a:extLst>
          </p:cNvPr>
          <p:cNvSpPr txBox="1"/>
          <p:nvPr userDrawn="1"/>
        </p:nvSpPr>
        <p:spPr>
          <a:xfrm>
            <a:off x="504064" y="1908659"/>
            <a:ext cx="5591936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sz="3200" b="1">
                <a:solidFill>
                  <a:schemeClr val="tx1"/>
                </a:solidFill>
              </a:rPr>
              <a:t>Kontaktinformasjon</a:t>
            </a:r>
          </a:p>
        </p:txBody>
      </p:sp>
    </p:spTree>
    <p:extLst>
      <p:ext uri="{BB962C8B-B14F-4D97-AF65-F5344CB8AC3E}">
        <p14:creationId xmlns:p14="http://schemas.microsoft.com/office/powerpoint/2010/main" val="493062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E6E690-39D8-8A33-F169-B1C27837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D3FA9AC-B1B3-8197-7D75-D2971FF28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E09A9C7-9237-4A35-CEDD-EADAFC7FB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FA620-AF10-FC19-2DF0-3690D988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0CAE-B5C0-4903-BC80-0575837EE7EE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82436EC-DF06-7376-7122-6DAE1F89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B6886E-47D5-ECE7-EB44-6B722A1D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FED9-3A57-426B-99C9-A5036A332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65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, al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995976-8DC1-4555-8167-7073823C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715" y="1235475"/>
            <a:ext cx="5654486" cy="184665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6484B8-5D06-445C-BD84-C5FD0A2A2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4715" y="3528220"/>
            <a:ext cx="5654477" cy="738664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 / Navn på foredragsholder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12080F4E-ADAA-476E-AE8B-68912BD41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9283" cy="685800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E1E848D3-2890-4F3F-9DDC-6953925607F7}"/>
              </a:ext>
            </a:extLst>
          </p:cNvPr>
          <p:cNvSpPr txBox="1">
            <a:spLocks/>
          </p:cNvSpPr>
          <p:nvPr userDrawn="1"/>
        </p:nvSpPr>
        <p:spPr>
          <a:xfrm>
            <a:off x="-2235200" y="331195"/>
            <a:ext cx="2064657" cy="23394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1600" b="1">
                <a:latin typeface="+mn-lt"/>
              </a:rPr>
              <a:t>For å endre utsnitt i bildeplassholderen kan du </a:t>
            </a:r>
            <a:r>
              <a:rPr lang="nb-NO" sz="1600" b="1" err="1">
                <a:latin typeface="+mn-lt"/>
              </a:rPr>
              <a:t>høyreklikke</a:t>
            </a:r>
            <a:r>
              <a:rPr lang="nb-NO" sz="1600" b="1">
                <a:latin typeface="+mn-lt"/>
              </a:rPr>
              <a:t> på bildet etter at det er satt inn og velge «Beskjær».</a:t>
            </a:r>
          </a:p>
        </p:txBody>
      </p:sp>
      <p:sp>
        <p:nvSpPr>
          <p:cNvPr id="8" name="Plassholder for dato 16">
            <a:extLst>
              <a:ext uri="{FF2B5EF4-FFF2-40B4-BE49-F238E27FC236}">
                <a16:creationId xmlns:a16="http://schemas.microsoft.com/office/drawing/2014/main" id="{B8B1C97E-D357-46A6-B7AD-2B302C8B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4715" y="6272545"/>
            <a:ext cx="4778185" cy="276999"/>
          </a:xfrm>
        </p:spPr>
        <p:txBody>
          <a:bodyPr wrap="square">
            <a:normAutofit/>
          </a:bodyPr>
          <a:lstStyle>
            <a:lvl1pPr>
              <a:defRPr sz="1800"/>
            </a:lvl1pPr>
          </a:lstStyle>
          <a:p>
            <a:fld id="{73EA85B3-6066-433C-897E-9DA1B20F2A22}" type="datetime1">
              <a:rPr lang="nb-NO" smtClean="0"/>
              <a:t>21.05.2025</a:t>
            </a:fld>
            <a:endParaRPr lang="nb-NO"/>
          </a:p>
        </p:txBody>
      </p:sp>
      <p:pic>
        <p:nvPicPr>
          <p:cNvPr id="11" name="Bilde 10" descr="Logo Bufdir">
            <a:extLst>
              <a:ext uri="{FF2B5EF4-FFF2-40B4-BE49-F238E27FC236}">
                <a16:creationId xmlns:a16="http://schemas.microsoft.com/office/drawing/2014/main" id="{A20EC8DD-BCA6-48D6-BB63-E3FDE1B51F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76" y="5547420"/>
            <a:ext cx="916623" cy="937153"/>
          </a:xfrm>
          <a:prstGeom prst="rect">
            <a:avLst/>
          </a:prstGeom>
        </p:spPr>
      </p:pic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9413DA6E-5478-4D4F-8661-E7FFC75205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069434"/>
            <a:ext cx="4654551" cy="2832349"/>
          </a:xfrm>
          <a:custGeom>
            <a:avLst/>
            <a:gdLst>
              <a:gd name="connsiteX0" fmla="*/ 0 w 4654551"/>
              <a:gd name="connsiteY0" fmla="*/ 0 h 2832349"/>
              <a:gd name="connsiteX1" fmla="*/ 4654551 w 4654551"/>
              <a:gd name="connsiteY1" fmla="*/ 1224113 h 2832349"/>
              <a:gd name="connsiteX2" fmla="*/ 4654551 w 4654551"/>
              <a:gd name="connsiteY2" fmla="*/ 2832349 h 2832349"/>
              <a:gd name="connsiteX3" fmla="*/ 0 w 4654551"/>
              <a:gd name="connsiteY3" fmla="*/ 1607601 h 283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4551" h="2832349">
                <a:moveTo>
                  <a:pt x="0" y="0"/>
                </a:moveTo>
                <a:lnTo>
                  <a:pt x="4654551" y="1224113"/>
                </a:lnTo>
                <a:lnTo>
                  <a:pt x="4654551" y="2832349"/>
                </a:lnTo>
                <a:lnTo>
                  <a:pt x="0" y="16076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5455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B5DA3DB-FF70-4CEA-8CF2-3B0E2E49B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E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BA9F40-4EC1-4731-A562-8AA7EEF1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2505671"/>
            <a:ext cx="10463784" cy="1846659"/>
          </a:xfrm>
        </p:spPr>
        <p:txBody>
          <a:bodyPr anchor="ctr" anchorCtr="1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129E0172-EBFC-4EAD-94D8-5A59F9471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Topptekst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232C7B6-D9F8-4B61-97DF-48612EA60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52B1B8-98A3-494F-8AD5-40389CBC11C5}" type="datetime1">
              <a:rPr lang="nb-NO" smtClean="0"/>
              <a:t>21.05.2025</a:t>
            </a:fld>
            <a:endParaRPr lang="nb-NO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2E93A983-FBF8-470D-ACD8-9FC527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01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081FF9D8-C584-47D4-BA50-9AA308D4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9" y="569531"/>
            <a:ext cx="6905663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E0BE78-B74D-4B7F-962A-E57611EC1F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4109" y="1966452"/>
            <a:ext cx="6905663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D99CDA-2F22-4D7A-88DA-0CC1C790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Topptekst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D2E9DA-1709-4F09-82C7-5C0D6BE3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6100F55B-E740-4A32-A928-B2E0A8A4EB7A}" type="datetime1">
              <a:rPr lang="nb-NO" smtClean="0"/>
              <a:t>21.05.2025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D4A5AF-AF2A-43ED-91B1-0B2BA8AC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39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90147EF-0EA3-4FDB-B9CA-36577ED4B65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64108" y="1966452"/>
            <a:ext cx="504062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233A48A5-4ACF-4DE0-B37D-537E4B0EA3F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7263" y="1966452"/>
            <a:ext cx="504062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Topptekst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9CC303BE-12F8-42FF-A69B-8F2A1D3B277F}" type="datetime1">
              <a:rPr lang="nb-NO" smtClean="0"/>
              <a:t>21.05.2025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03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4" cy="1052596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770EB2C9-947F-4330-B178-9FD8BBD252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64109" y="1966452"/>
            <a:ext cx="3312414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E91174AE-615D-436D-9ED0-A47C80C7340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39793" y="1966452"/>
            <a:ext cx="3312414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3CDEF495-6FEC-4C77-9B9B-C2916C4F702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15477" y="1966452"/>
            <a:ext cx="3312415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nb-NO"/>
              <a:t>Topptekst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826442E-088F-4F51-8A87-852499FA749F}" type="datetime1">
              <a:rPr lang="nb-NO" smtClean="0"/>
              <a:t>21.05.2025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292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3B1A36-0F0E-481E-A154-AEEC07C5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10463783" cy="105259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94A5B35D-2758-4E3E-B237-B325C7435F0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64109" y="1966452"/>
            <a:ext cx="237090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737E6355-653D-4626-B7AF-1983E00104C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561734" y="1966452"/>
            <a:ext cx="237090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B9515DC9-E05C-497B-81C9-9D5C29E2E0E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59359" y="1966452"/>
            <a:ext cx="2370909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44025B41-6561-415C-9A20-8688EC70A26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956981" y="1966452"/>
            <a:ext cx="2370910" cy="37957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120CF-1D4F-4209-A4D8-22A6D75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3B093B-D6C5-4FDE-B866-F784DE077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Topptekst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92AE38-8CAB-4844-AF33-D7D0CB094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9EBF-1B38-4781-861A-AD082E1DE36E}" type="datetime1">
              <a:rPr lang="nb-NO" smtClean="0"/>
              <a:t>21.05.2025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2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18F55A1-2788-43EB-93D4-6CA30951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6906098" cy="10525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1B710B-CF37-4F14-80D8-CC57FEE5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108" y="1966452"/>
            <a:ext cx="6906098" cy="37957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DDD969-0A65-4C0E-ADEB-68220519C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064" y="167517"/>
            <a:ext cx="1402079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0D1D0423-C87B-44BD-9CAB-F973E777FA7F}" type="datetime1">
              <a:rPr lang="nb-NO" smtClean="0"/>
              <a:t>21.05.2025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AE00EB-2CDD-43C9-9EB7-AF9FF8DD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3720" y="167517"/>
            <a:ext cx="600456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/>
              <a:t>Topptekst</a:t>
            </a:r>
          </a:p>
        </p:txBody>
      </p:sp>
      <p:pic>
        <p:nvPicPr>
          <p:cNvPr id="8" name="Bilde 7" descr="Logo Bufdir">
            <a:extLst>
              <a:ext uri="{FF2B5EF4-FFF2-40B4-BE49-F238E27FC236}">
                <a16:creationId xmlns:a16="http://schemas.microsoft.com/office/drawing/2014/main" id="{7A5A3C5D-E064-48F8-BDAA-DD0A73D9A78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4" y="6232379"/>
            <a:ext cx="927985" cy="251040"/>
          </a:xfrm>
          <a:prstGeom prst="rect">
            <a:avLst/>
          </a:prstGeom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CBCF91-8ED7-40C6-ABD1-0C405DB8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85857" y="167517"/>
            <a:ext cx="1402079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16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9" r:id="rId3"/>
    <p:sldLayoutId id="2147483678" r:id="rId4"/>
    <p:sldLayoutId id="2147483651" r:id="rId5"/>
    <p:sldLayoutId id="2147483650" r:id="rId6"/>
    <p:sldLayoutId id="2147483652" r:id="rId7"/>
    <p:sldLayoutId id="2147483669" r:id="rId8"/>
    <p:sldLayoutId id="2147483670" r:id="rId9"/>
    <p:sldLayoutId id="2147483660" r:id="rId10"/>
    <p:sldLayoutId id="2147483677" r:id="rId11"/>
    <p:sldLayoutId id="2147483665" r:id="rId12"/>
    <p:sldLayoutId id="2147483653" r:id="rId13"/>
    <p:sldLayoutId id="2147483675" r:id="rId14"/>
    <p:sldLayoutId id="2147483657" r:id="rId15"/>
    <p:sldLayoutId id="2147483656" r:id="rId16"/>
    <p:sldLayoutId id="2147483654" r:id="rId17"/>
    <p:sldLayoutId id="214748367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4029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˃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58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02087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36116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70145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7A5A3C5D-E064-48F8-BDAA-DD0A73D9A78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23" y="6232379"/>
            <a:ext cx="927985" cy="251040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18F55A1-2788-43EB-93D4-6CA30951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69531"/>
            <a:ext cx="6906098" cy="10525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1B710B-CF37-4F14-80D8-CC57FEE5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108" y="1966452"/>
            <a:ext cx="6906098" cy="3795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DDD969-0A65-4C0E-ADEB-68220519C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064" y="167517"/>
            <a:ext cx="1402079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A1623D04-6BD9-4FCD-8550-5927F0E9B515}" type="datetime1">
              <a:rPr lang="nb-NO" smtClean="0"/>
              <a:t>21.05.2025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AE00EB-2CDD-43C9-9EB7-AF9FF8DDB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3720" y="167517"/>
            <a:ext cx="600456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foredrag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CBCF91-8ED7-40C6-ABD1-0C405DB8B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85857" y="167517"/>
            <a:ext cx="1402079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74DC5C6B-5FF5-4C51-B1C4-3E46E479ECB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852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4029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˃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58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02087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36116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70145" indent="-234029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fdir.no/aktuelt/ny-rapport-inkludering-av-skeive-i-idretten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ufdir.no/tilskudd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igridmarieorvik.benjaminsen@bufdir.n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kristinahaugen.moe@bufdir.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fdir.no/rapporter/dokumentside/buf00005896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bufdir.no/likestilling/digitale-kurs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024F8CA-B270-49B1-B03F-751573473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9996" y="2085398"/>
            <a:ext cx="6257788" cy="1846659"/>
          </a:xfr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400" dirty="0"/>
              <a:t>Hvordan kan Bufdir og idretten bidra til inkludering og integrering?</a:t>
            </a:r>
            <a:br>
              <a:rPr lang="nb-NO" sz="4800" dirty="0">
                <a:ea typeface="Calibri"/>
                <a:cs typeface="Calibri"/>
              </a:rPr>
            </a:br>
            <a:r>
              <a:rPr lang="nb-NO" sz="2800" b="0" dirty="0">
                <a:ea typeface="Calibri"/>
                <a:cs typeface="Calibri"/>
              </a:rPr>
              <a:t>- i et oppvekst- og likestillingsperspektiv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40B09481-B7B5-44BC-9046-FFB50F2A9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9994" y="4858788"/>
            <a:ext cx="4775828" cy="1559279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nb-NO" b="1">
                <a:ea typeface="Calibri"/>
                <a:cs typeface="Calibri"/>
              </a:rPr>
              <a:t>Sigrid Marie Orvik Benjaminsen</a:t>
            </a:r>
            <a:r>
              <a:rPr lang="nb-NO">
                <a:ea typeface="Calibri"/>
                <a:cs typeface="Calibri"/>
              </a:rPr>
              <a:t>, rådgiver i avdeling for oppvekst og familievern</a:t>
            </a:r>
            <a:br>
              <a:rPr lang="nb-NO">
                <a:ea typeface="Calibri"/>
                <a:cs typeface="Calibri"/>
              </a:rPr>
            </a:br>
            <a:endParaRPr lang="nb-NO">
              <a:ea typeface="Calibri"/>
              <a:cs typeface="Calibri"/>
            </a:endParaRPr>
          </a:p>
          <a:p>
            <a:r>
              <a:rPr lang="nb-NO" b="1">
                <a:ea typeface="Calibri"/>
                <a:cs typeface="Calibri"/>
              </a:rPr>
              <a:t>Kristina Haugen Moe</a:t>
            </a:r>
            <a:r>
              <a:rPr lang="nb-NO">
                <a:ea typeface="Calibri"/>
                <a:cs typeface="Calibri"/>
              </a:rPr>
              <a:t>, rådgiver i avdeling for likestilling og universell utforming</a:t>
            </a:r>
          </a:p>
        </p:txBody>
      </p:sp>
    </p:spTree>
    <p:extLst>
      <p:ext uri="{BB962C8B-B14F-4D97-AF65-F5344CB8AC3E}">
        <p14:creationId xmlns:p14="http://schemas.microsoft.com/office/powerpoint/2010/main" val="8766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655946-31B8-B32D-6137-3078342DD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8" y="2214685"/>
            <a:ext cx="9623425" cy="37963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7782E21-4FCB-A1A9-8DB3-5127E9EF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09" y="569531"/>
            <a:ext cx="8963063" cy="1128796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err="1">
                <a:ea typeface="Calibri"/>
                <a:cs typeface="Calibri"/>
              </a:rPr>
              <a:t>Virkemidler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likestillingsfeltet – kunnskap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B85105-704F-91EE-49E3-55388A48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509" y="1534652"/>
            <a:ext cx="8366163" cy="3795719"/>
          </a:xfrm>
        </p:spPr>
        <p:txBody>
          <a:bodyPr vert="horz" lIns="0" tIns="0" rIns="0" bIns="0" rtlCol="0" anchor="t">
            <a:normAutofit/>
          </a:bodyPr>
          <a:lstStyle/>
          <a:p>
            <a:pPr marL="233680" indent="-233680">
              <a:buClr>
                <a:srgbClr val="000000"/>
              </a:buClr>
            </a:pPr>
            <a:r>
              <a:rPr lang="en-US">
                <a:ea typeface="Calibri"/>
                <a:cs typeface="Calibri"/>
                <a:hlinkClick r:id="rId3"/>
              </a:rPr>
              <a:t>Les rapporten her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3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D9D32-E8CB-6180-C634-5237B6C7B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F08CE4-518A-A3F9-A379-DD65BB0E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09" y="379031"/>
            <a:ext cx="8620163" cy="105259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>
                <a:ea typeface="Calibri"/>
                <a:cs typeface="Calibri"/>
              </a:rPr>
              <a:t>Virkemidler på likestillingsfeltet – </a:t>
            </a:r>
            <a:r>
              <a:rPr lang="en-US">
                <a:ea typeface="Calibri"/>
                <a:cs typeface="Calibri"/>
                <a:hlinkClick r:id="rId2"/>
              </a:rPr>
              <a:t>tilskudd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85B9DD-DA09-57E8-0407-7DBAB340DE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399" b="-325"/>
          <a:stretch>
            <a:fillRect/>
          </a:stretch>
        </p:blipFill>
        <p:spPr>
          <a:xfrm>
            <a:off x="710242" y="1094615"/>
            <a:ext cx="6435419" cy="2340989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B1CC86-2B19-322D-3A22-A4CE783F98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5399" b="-493"/>
          <a:stretch>
            <a:fillRect/>
          </a:stretch>
        </p:blipFill>
        <p:spPr>
          <a:xfrm>
            <a:off x="710242" y="3090424"/>
            <a:ext cx="6437206" cy="2166484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5F9066-EA6F-89D7-49A7-8FE57C50C1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6" t="-1802" r="24597" b="23423"/>
          <a:stretch>
            <a:fillRect/>
          </a:stretch>
        </p:blipFill>
        <p:spPr>
          <a:xfrm>
            <a:off x="764117" y="4942794"/>
            <a:ext cx="6661019" cy="1019831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D0F169-EFF8-3565-CA3E-A9C99D155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402" y="2487083"/>
            <a:ext cx="4938361" cy="34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7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EF31E-AEB4-B1AF-A684-C08A29F43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1787-41D3-AB67-AFD0-93E422C0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9" y="252031"/>
            <a:ext cx="9572663" cy="1128796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>
                <a:ea typeface="Calibri"/>
                <a:cs typeface="Calibri"/>
              </a:rPr>
              <a:t>Eksempel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prosjekt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Bufdir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har</a:t>
            </a:r>
            <a:r>
              <a:rPr lang="en-US">
                <a:ea typeface="Calibri"/>
                <a:cs typeface="Calibri"/>
              </a:rPr>
              <a:t> støttet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6BF7F5-63C3-1C89-4401-F17FA364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09" y="1501714"/>
            <a:ext cx="10730574" cy="4408414"/>
          </a:xfrm>
        </p:spPr>
        <p:txBody>
          <a:bodyPr vert="horz" lIns="0" tIns="0" rIns="0" bIns="0" rtlCol="0" anchor="t">
            <a:normAutofit/>
          </a:bodyPr>
          <a:lstStyle/>
          <a:p>
            <a:pPr marL="233680" indent="-233680"/>
            <a:r>
              <a:rPr lang="en-US" b="1" err="1">
                <a:solidFill>
                  <a:srgbClr val="000000"/>
                </a:solidFill>
                <a:ea typeface="Calibri"/>
                <a:cs typeface="Calibri"/>
              </a:rPr>
              <a:t>Innlandet</a:t>
            </a:r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b="1" err="1">
                <a:solidFill>
                  <a:srgbClr val="000000"/>
                </a:solidFill>
                <a:ea typeface="Calibri"/>
                <a:cs typeface="Calibri"/>
              </a:rPr>
              <a:t>idrettskrets</a:t>
            </a: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: 200.000 kr til "Vi </a:t>
            </a:r>
            <a:r>
              <a:rPr lang="en-US" err="1">
                <a:solidFill>
                  <a:srgbClr val="000000"/>
                </a:solidFill>
                <a:ea typeface="Calibri"/>
                <a:cs typeface="Calibri"/>
              </a:rPr>
              <a:t>trenger</a:t>
            </a: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 deg" - </a:t>
            </a:r>
            <a:r>
              <a:rPr lang="en-US" err="1">
                <a:solidFill>
                  <a:srgbClr val="000000"/>
                </a:solidFill>
                <a:ea typeface="Calibri"/>
                <a:cs typeface="Calibri"/>
              </a:rPr>
              <a:t>bedre</a:t>
            </a: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ea typeface="Calibri"/>
                <a:cs typeface="Calibri"/>
              </a:rPr>
              <a:t>kjønnsbalanse</a:t>
            </a: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rgbClr val="000000"/>
                </a:solidFill>
                <a:ea typeface="Calibri"/>
                <a:cs typeface="Calibri"/>
              </a:rPr>
              <a:t>i</a:t>
            </a: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ea typeface="Calibri"/>
                <a:cs typeface="Calibri"/>
              </a:rPr>
              <a:t>norsk</a:t>
            </a: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 idrett</a:t>
            </a:r>
          </a:p>
          <a:p>
            <a:pPr marL="233680" indent="-233680">
              <a:buClr>
                <a:srgbClr val="000000"/>
              </a:buClr>
            </a:pPr>
            <a:r>
              <a:rPr lang="en-US" b="1" err="1">
                <a:solidFill>
                  <a:srgbClr val="000000"/>
                </a:solidFill>
                <a:ea typeface="+mn-lt"/>
                <a:cs typeface="+mn-lt"/>
              </a:rPr>
              <a:t>Midtbygdens</a:t>
            </a:r>
            <a:r>
              <a:rPr lang="en-US" b="1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000000"/>
                </a:solidFill>
                <a:ea typeface="+mn-lt"/>
                <a:cs typeface="+mn-lt"/>
              </a:rPr>
              <a:t>Idrettslag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: 30 000 kroner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til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«Trygge rammer mot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rasisme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»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r>
              <a:rPr lang="en-US" b="1" err="1">
                <a:solidFill>
                  <a:srgbClr val="1A1A1A"/>
                </a:solidFill>
                <a:ea typeface="+mn-lt"/>
                <a:cs typeface="+mn-lt"/>
              </a:rPr>
              <a:t>Møhlen</a:t>
            </a:r>
            <a:r>
              <a:rPr lang="en-US" b="1">
                <a:solidFill>
                  <a:srgbClr val="1A1A1A"/>
                </a:solidFill>
                <a:ea typeface="+mn-lt"/>
                <a:cs typeface="+mn-lt"/>
              </a:rPr>
              <a:t> Pris </a:t>
            </a:r>
            <a:r>
              <a:rPr lang="en-US" b="1" err="1">
                <a:solidFill>
                  <a:srgbClr val="1A1A1A"/>
                </a:solidFill>
                <a:ea typeface="+mn-lt"/>
                <a:cs typeface="+mn-lt"/>
              </a:rPr>
              <a:t>Idrettslag</a:t>
            </a:r>
            <a:r>
              <a:rPr lang="en-US">
                <a:solidFill>
                  <a:srgbClr val="1A1A1A"/>
                </a:solidFill>
                <a:ea typeface="+mn-lt"/>
                <a:cs typeface="+mn-lt"/>
              </a:rPr>
              <a:t>: 400 000 kroner </a:t>
            </a:r>
            <a:r>
              <a:rPr lang="en-US" err="1">
                <a:solidFill>
                  <a:srgbClr val="1A1A1A"/>
                </a:solidFill>
                <a:ea typeface="+mn-lt"/>
                <a:cs typeface="+mn-lt"/>
              </a:rPr>
              <a:t>til</a:t>
            </a:r>
            <a:r>
              <a:rPr lang="en-US">
                <a:solidFill>
                  <a:srgbClr val="1A1A1A"/>
                </a:solidFill>
                <a:ea typeface="+mn-lt"/>
                <a:cs typeface="+mn-lt"/>
              </a:rPr>
              <a:t> «</a:t>
            </a:r>
            <a:r>
              <a:rPr lang="en-US" err="1">
                <a:solidFill>
                  <a:srgbClr val="1A1A1A"/>
                </a:solidFill>
                <a:ea typeface="+mn-lt"/>
                <a:cs typeface="+mn-lt"/>
              </a:rPr>
              <a:t>Sammen</a:t>
            </a:r>
            <a:r>
              <a:rPr lang="en-US">
                <a:solidFill>
                  <a:srgbClr val="1A1A1A"/>
                </a:solidFill>
                <a:ea typeface="+mn-lt"/>
                <a:cs typeface="+mn-lt"/>
              </a:rPr>
              <a:t> mot </a:t>
            </a:r>
            <a:r>
              <a:rPr lang="en-US" err="1">
                <a:solidFill>
                  <a:srgbClr val="1A1A1A"/>
                </a:solidFill>
                <a:ea typeface="+mn-lt"/>
                <a:cs typeface="+mn-lt"/>
              </a:rPr>
              <a:t>rasisme</a:t>
            </a:r>
            <a:r>
              <a:rPr lang="en-US">
                <a:solidFill>
                  <a:srgbClr val="1A1A1A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1A1A1A"/>
                </a:solidFill>
                <a:ea typeface="+mn-lt"/>
                <a:cs typeface="+mn-lt"/>
              </a:rPr>
              <a:t>og</a:t>
            </a:r>
            <a:r>
              <a:rPr lang="en-US">
                <a:solidFill>
                  <a:srgbClr val="1A1A1A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1A1A1A"/>
                </a:solidFill>
                <a:ea typeface="+mn-lt"/>
                <a:cs typeface="+mn-lt"/>
              </a:rPr>
              <a:t>diskriminering</a:t>
            </a:r>
            <a:r>
              <a:rPr lang="en-US">
                <a:solidFill>
                  <a:srgbClr val="1A1A1A"/>
                </a:solidFill>
                <a:ea typeface="+mn-lt"/>
                <a:cs typeface="+mn-lt"/>
              </a:rPr>
              <a:t>!»</a:t>
            </a:r>
            <a:endParaRPr lang="en-US"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Vivil Idrettslag:</a:t>
            </a: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 300 000 kroner til Vivil-Lekene </a:t>
            </a:r>
          </a:p>
          <a:p>
            <a:pPr marL="233680" indent="-233680">
              <a:buClr>
                <a:srgbClr val="000000"/>
              </a:buClr>
            </a:pPr>
            <a:r>
              <a:rPr lang="en-US" b="1">
                <a:solidFill>
                  <a:srgbClr val="1A1A1A"/>
                </a:solidFill>
                <a:ea typeface="Calibri"/>
                <a:cs typeface="Calibri"/>
              </a:rPr>
              <a:t>Nordstrand Idrettsforening:</a:t>
            </a:r>
            <a:r>
              <a:rPr lang="en-US">
                <a:solidFill>
                  <a:srgbClr val="1A1A1A"/>
                </a:solidFill>
                <a:ea typeface="Calibri"/>
                <a:cs typeface="Calibri"/>
              </a:rPr>
              <a:t> 120 000 kroner til Aktivitetsleir - for parautøvere</a:t>
            </a:r>
          </a:p>
          <a:p>
            <a:pPr marL="233680" indent="-233680">
              <a:buClr>
                <a:srgbClr val="000000"/>
              </a:buClr>
            </a:pPr>
            <a:r>
              <a:rPr lang="en-US" b="1">
                <a:solidFill>
                  <a:srgbClr val="1A1A1A"/>
                </a:solidFill>
                <a:ea typeface="Calibri"/>
                <a:cs typeface="Calibri"/>
              </a:rPr>
              <a:t>Øvre Eiker Idrettsråd</a:t>
            </a:r>
            <a:r>
              <a:rPr lang="en-US">
                <a:solidFill>
                  <a:srgbClr val="1A1A1A"/>
                </a:solidFill>
                <a:ea typeface="Calibri"/>
                <a:cs typeface="Calibri"/>
              </a:rPr>
              <a:t>: 120 000 kroner til Vårslipp og gøy for alle med alle</a:t>
            </a:r>
          </a:p>
          <a:p>
            <a:pPr marL="233680" indent="-233680">
              <a:buClr>
                <a:srgbClr val="000000"/>
              </a:buClr>
            </a:pPr>
            <a:r>
              <a:rPr lang="en-US" b="1">
                <a:solidFill>
                  <a:srgbClr val="1A1A1A"/>
                </a:solidFill>
                <a:ea typeface="Calibri"/>
                <a:cs typeface="Calibri"/>
              </a:rPr>
              <a:t>Idrettslaget Gneist</a:t>
            </a:r>
            <a:r>
              <a:rPr lang="en-US">
                <a:solidFill>
                  <a:srgbClr val="1A1A1A"/>
                </a:solidFill>
                <a:ea typeface="Calibri"/>
                <a:cs typeface="Calibri"/>
              </a:rPr>
              <a:t>: 120 000 kroner til Tilrettelagt håndball</a:t>
            </a:r>
          </a:p>
          <a:p>
            <a:pPr marL="233680" indent="-233680">
              <a:buClr>
                <a:srgbClr val="000000"/>
              </a:buClr>
            </a:pPr>
            <a:endParaRPr lang="en-US">
              <a:solidFill>
                <a:srgbClr val="1A1A1A"/>
              </a:solidFill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endParaRPr lang="en-US">
              <a:solidFill>
                <a:srgbClr val="1A1A1A"/>
              </a:solidFill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endParaRPr lang="en-US"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59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2C97A-0560-E95D-AEDB-11508F56E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F080-6A44-3BB2-DCD9-BEBD6700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9" y="696531"/>
            <a:ext cx="10219644" cy="1143173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>
                <a:ea typeface="Calibri"/>
                <a:cs typeface="Calibri"/>
              </a:rPr>
              <a:t>Eksempel på utvidet samfunnsansvar – inkluderende tilbud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FD8DC3-2986-B07A-8C3D-FF471972D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09" y="2588956"/>
            <a:ext cx="10083593" cy="4264641"/>
          </a:xfrm>
        </p:spPr>
        <p:txBody>
          <a:bodyPr vert="horz" lIns="0" tIns="0" rIns="0" bIns="0" rtlCol="0" anchor="t">
            <a:normAutofit/>
          </a:bodyPr>
          <a:lstStyle/>
          <a:p>
            <a:pPr marL="233680" indent="-233680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Viken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Idrettskrets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: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kr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450 000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til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Tilrettelagt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idrettsleir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for barn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og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ungdom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-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Hurdal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2023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r>
              <a:rPr lang="en-US">
                <a:solidFill>
                  <a:srgbClr val="1A1A1A"/>
                </a:solidFill>
                <a:ea typeface="+mn-lt"/>
                <a:cs typeface="+mn-lt"/>
              </a:rPr>
              <a:t>Oslo </a:t>
            </a:r>
            <a:r>
              <a:rPr lang="en-US" err="1">
                <a:solidFill>
                  <a:srgbClr val="1A1A1A"/>
                </a:solidFill>
                <a:ea typeface="+mn-lt"/>
                <a:cs typeface="+mn-lt"/>
              </a:rPr>
              <a:t>Idrettskrets</a:t>
            </a:r>
            <a:r>
              <a:rPr lang="en-US">
                <a:solidFill>
                  <a:srgbClr val="1A1A1A"/>
                </a:solidFill>
                <a:ea typeface="+mn-lt"/>
                <a:cs typeface="+mn-lt"/>
              </a:rPr>
              <a:t>: </a:t>
            </a:r>
            <a:r>
              <a:rPr lang="en-US" err="1">
                <a:solidFill>
                  <a:srgbClr val="1A1A1A"/>
                </a:solidFill>
                <a:ea typeface="+mn-lt"/>
                <a:cs typeface="+mn-lt"/>
              </a:rPr>
              <a:t>kr</a:t>
            </a:r>
            <a:r>
              <a:rPr lang="en-US">
                <a:solidFill>
                  <a:srgbClr val="1A1A1A"/>
                </a:solidFill>
                <a:ea typeface="+mn-lt"/>
                <a:cs typeface="+mn-lt"/>
              </a:rPr>
              <a:t> 100 000 </a:t>
            </a:r>
            <a:r>
              <a:rPr lang="en-US" err="1">
                <a:solidFill>
                  <a:srgbClr val="1A1A1A"/>
                </a:solidFill>
                <a:ea typeface="+mn-lt"/>
                <a:cs typeface="+mn-lt"/>
              </a:rPr>
              <a:t>til</a:t>
            </a:r>
            <a:r>
              <a:rPr lang="en-US">
                <a:solidFill>
                  <a:srgbClr val="1A1A1A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1A1A1A"/>
                </a:solidFill>
                <a:ea typeface="+mn-lt"/>
                <a:cs typeface="+mn-lt"/>
              </a:rPr>
              <a:t>Ferieaktivitet</a:t>
            </a:r>
            <a:r>
              <a:rPr lang="en-US">
                <a:solidFill>
                  <a:srgbClr val="1A1A1A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1A1A1A"/>
                </a:solidFill>
                <a:ea typeface="+mn-lt"/>
                <a:cs typeface="+mn-lt"/>
              </a:rPr>
              <a:t>i</a:t>
            </a:r>
            <a:r>
              <a:rPr lang="en-US">
                <a:solidFill>
                  <a:srgbClr val="1A1A1A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1A1A1A"/>
                </a:solidFill>
                <a:ea typeface="+mn-lt"/>
                <a:cs typeface="+mn-lt"/>
              </a:rPr>
              <a:t>idrettslag</a:t>
            </a:r>
            <a:r>
              <a:rPr lang="en-US">
                <a:solidFill>
                  <a:srgbClr val="1A1A1A"/>
                </a:solidFill>
                <a:ea typeface="+mn-lt"/>
                <a:cs typeface="+mn-lt"/>
              </a:rPr>
              <a:t> for </a:t>
            </a:r>
            <a:r>
              <a:rPr lang="en-US" err="1">
                <a:solidFill>
                  <a:srgbClr val="1A1A1A"/>
                </a:solidFill>
                <a:ea typeface="+mn-lt"/>
                <a:cs typeface="+mn-lt"/>
              </a:rPr>
              <a:t>utviklingshemmede</a:t>
            </a:r>
            <a:endParaRPr lang="en-US" err="1">
              <a:solidFill>
                <a:srgbClr val="1A1A1A"/>
              </a:solidFill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r>
              <a:rPr lang="en-US">
                <a:solidFill>
                  <a:srgbClr val="1A1A1A"/>
                </a:solidFill>
                <a:ea typeface="Calibri"/>
                <a:cs typeface="Calibri"/>
              </a:rPr>
              <a:t>Hamar </a:t>
            </a:r>
            <a:r>
              <a:rPr lang="en-US" err="1">
                <a:solidFill>
                  <a:srgbClr val="1A1A1A"/>
                </a:solidFill>
                <a:ea typeface="Calibri"/>
                <a:cs typeface="Calibri"/>
              </a:rPr>
              <a:t>idrettslag</a:t>
            </a:r>
            <a:r>
              <a:rPr lang="en-US">
                <a:solidFill>
                  <a:srgbClr val="1A1A1A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1A1A1A"/>
                </a:solidFill>
                <a:ea typeface="Calibri"/>
                <a:cs typeface="Calibri"/>
              </a:rPr>
              <a:t>hovedlaget</a:t>
            </a:r>
            <a:r>
              <a:rPr lang="en-US">
                <a:solidFill>
                  <a:srgbClr val="1A1A1A"/>
                </a:solidFill>
                <a:ea typeface="Calibri"/>
                <a:cs typeface="Calibri"/>
              </a:rPr>
              <a:t>: </a:t>
            </a:r>
            <a:r>
              <a:rPr lang="en-US" err="1">
                <a:solidFill>
                  <a:srgbClr val="1A1A1A"/>
                </a:solidFill>
                <a:ea typeface="Calibri"/>
                <a:cs typeface="Calibri"/>
              </a:rPr>
              <a:t>kr</a:t>
            </a:r>
            <a:r>
              <a:rPr lang="en-US">
                <a:solidFill>
                  <a:srgbClr val="1A1A1A"/>
                </a:solidFill>
                <a:ea typeface="Calibri"/>
                <a:cs typeface="Calibri"/>
              </a:rPr>
              <a:t> 92 000 </a:t>
            </a:r>
            <a:r>
              <a:rPr lang="en-US" err="1">
                <a:solidFill>
                  <a:srgbClr val="1A1A1A"/>
                </a:solidFill>
                <a:ea typeface="Calibri"/>
                <a:cs typeface="Calibri"/>
              </a:rPr>
              <a:t>til</a:t>
            </a:r>
            <a:r>
              <a:rPr lang="en-US">
                <a:solidFill>
                  <a:srgbClr val="1A1A1A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1A1A1A"/>
                </a:solidFill>
                <a:ea typeface="Calibri"/>
                <a:cs typeface="Calibri"/>
              </a:rPr>
              <a:t>Aktivitetstilbud</a:t>
            </a:r>
            <a:r>
              <a:rPr lang="en-US">
                <a:solidFill>
                  <a:srgbClr val="1A1A1A"/>
                </a:solidFill>
                <a:ea typeface="Calibri"/>
                <a:cs typeface="Calibri"/>
              </a:rPr>
              <a:t> for barn med </a:t>
            </a:r>
            <a:r>
              <a:rPr lang="en-US" err="1">
                <a:solidFill>
                  <a:srgbClr val="1A1A1A"/>
                </a:solidFill>
                <a:ea typeface="Calibri"/>
                <a:cs typeface="Calibri"/>
              </a:rPr>
              <a:t>tilretteleggingsbehov</a:t>
            </a:r>
            <a:r>
              <a:rPr lang="en-US">
                <a:solidFill>
                  <a:srgbClr val="1A1A1A"/>
                </a:solidFill>
                <a:ea typeface="Calibri"/>
                <a:cs typeface="Calibri"/>
              </a:rPr>
              <a:t> – Etter </a:t>
            </a:r>
            <a:r>
              <a:rPr lang="en-US" err="1">
                <a:solidFill>
                  <a:srgbClr val="1A1A1A"/>
                </a:solidFill>
                <a:ea typeface="Calibri"/>
                <a:cs typeface="Calibri"/>
              </a:rPr>
              <a:t>skoletid</a:t>
            </a:r>
            <a:endParaRPr lang="en-US">
              <a:solidFill>
                <a:srgbClr val="1A1A1A"/>
              </a:solidFill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endParaRPr lang="en-US">
              <a:solidFill>
                <a:srgbClr val="1A1A1A"/>
              </a:solidFill>
              <a:ea typeface="Calibri"/>
              <a:cs typeface="Calibri"/>
            </a:endParaRPr>
          </a:p>
          <a:p>
            <a:pPr marL="0" indent="0">
              <a:buClr>
                <a:srgbClr val="000000"/>
              </a:buClr>
              <a:buNone/>
            </a:pPr>
            <a:endParaRPr lang="en-US" sz="3600" b="1">
              <a:solidFill>
                <a:srgbClr val="1A1A1A"/>
              </a:solidFill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endParaRPr lang="en-US">
              <a:solidFill>
                <a:srgbClr val="1A1A1A"/>
              </a:solidFill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endParaRPr lang="en-US">
              <a:solidFill>
                <a:srgbClr val="1A1A1A"/>
              </a:solidFill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endParaRPr lang="en-US"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endParaRPr lang="en-US"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783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AE64-8A38-57F8-7416-D7181484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rgbClr val="1A1A1A"/>
                </a:solidFill>
                <a:ea typeface="Calibri"/>
                <a:cs typeface="Calibri"/>
              </a:rPr>
              <a:t>Er det </a:t>
            </a:r>
            <a:r>
              <a:rPr lang="en-US" sz="4400" err="1">
                <a:solidFill>
                  <a:srgbClr val="1A1A1A"/>
                </a:solidFill>
                <a:ea typeface="Calibri"/>
                <a:cs typeface="Calibri"/>
              </a:rPr>
              <a:t>mulig</a:t>
            </a:r>
            <a:r>
              <a:rPr lang="en-US" sz="4400">
                <a:solidFill>
                  <a:srgbClr val="1A1A1A"/>
                </a:solidFill>
                <a:ea typeface="Calibri"/>
                <a:cs typeface="Calibri"/>
              </a:rPr>
              <a:t> å </a:t>
            </a:r>
            <a:r>
              <a:rPr lang="en-US" sz="4400" err="1">
                <a:solidFill>
                  <a:srgbClr val="1A1A1A"/>
                </a:solidFill>
                <a:ea typeface="Calibri"/>
                <a:cs typeface="Calibri"/>
              </a:rPr>
              <a:t>inkludere</a:t>
            </a:r>
            <a:r>
              <a:rPr lang="en-US" sz="4400">
                <a:solidFill>
                  <a:srgbClr val="1A1A1A"/>
                </a:solidFill>
                <a:ea typeface="Calibri"/>
                <a:cs typeface="Calibri"/>
              </a:rPr>
              <a:t> alle heller </a:t>
            </a:r>
            <a:r>
              <a:rPr lang="en-US" sz="4400" err="1">
                <a:solidFill>
                  <a:srgbClr val="1A1A1A"/>
                </a:solidFill>
                <a:ea typeface="Calibri"/>
                <a:cs typeface="Calibri"/>
              </a:rPr>
              <a:t>enn</a:t>
            </a:r>
            <a:r>
              <a:rPr lang="en-US" sz="4400">
                <a:solidFill>
                  <a:srgbClr val="1A1A1A"/>
                </a:solidFill>
                <a:ea typeface="Calibri"/>
                <a:cs typeface="Calibri"/>
              </a:rPr>
              <a:t> å </a:t>
            </a:r>
            <a:r>
              <a:rPr lang="en-US" sz="4400" err="1">
                <a:solidFill>
                  <a:srgbClr val="1A1A1A"/>
                </a:solidFill>
                <a:ea typeface="Calibri"/>
                <a:cs typeface="Calibri"/>
              </a:rPr>
              <a:t>jobbe</a:t>
            </a:r>
            <a:r>
              <a:rPr lang="en-US" sz="4400">
                <a:solidFill>
                  <a:srgbClr val="1A1A1A"/>
                </a:solidFill>
                <a:ea typeface="Calibri"/>
                <a:cs typeface="Calibri"/>
              </a:rPr>
              <a:t> med </a:t>
            </a:r>
            <a:r>
              <a:rPr lang="en-US" sz="4400" err="1">
                <a:solidFill>
                  <a:srgbClr val="1A1A1A"/>
                </a:solidFill>
                <a:ea typeface="Calibri"/>
                <a:cs typeface="Calibri"/>
              </a:rPr>
              <a:t>segregerte</a:t>
            </a:r>
            <a:r>
              <a:rPr lang="en-US" sz="4400">
                <a:solidFill>
                  <a:srgbClr val="1A1A1A"/>
                </a:solidFill>
                <a:ea typeface="Calibri"/>
                <a:cs typeface="Calibri"/>
              </a:rPr>
              <a:t> </a:t>
            </a:r>
            <a:r>
              <a:rPr lang="en-US" sz="4400" err="1">
                <a:solidFill>
                  <a:srgbClr val="1A1A1A"/>
                </a:solidFill>
                <a:ea typeface="Calibri"/>
                <a:cs typeface="Calibri"/>
              </a:rPr>
              <a:t>tilbud</a:t>
            </a:r>
            <a:r>
              <a:rPr lang="en-US" sz="4400">
                <a:solidFill>
                  <a:srgbClr val="1A1A1A"/>
                </a:solidFill>
                <a:ea typeface="Calibri"/>
                <a:cs typeface="Calibri"/>
              </a:rPr>
              <a:t>?</a:t>
            </a:r>
            <a:endParaRPr lang="en-US" sz="440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AAF50-A2AC-18ED-AE10-AD0F95EE069D}"/>
              </a:ext>
            </a:extLst>
          </p:cNvPr>
          <p:cNvSpPr txBox="1"/>
          <p:nvPr/>
        </p:nvSpPr>
        <p:spPr>
          <a:xfrm>
            <a:off x="3581644" y="1719384"/>
            <a:ext cx="504824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err="1">
                <a:ea typeface="Calibri"/>
                <a:cs typeface="Calibri"/>
              </a:rPr>
              <a:t>Spørsmål</a:t>
            </a:r>
            <a:r>
              <a:rPr lang="en-US" sz="3200" b="1">
                <a:ea typeface="Calibri"/>
                <a:cs typeface="Calibri"/>
              </a:rPr>
              <a:t> </a:t>
            </a:r>
            <a:r>
              <a:rPr lang="en-US" sz="3200" b="1" err="1">
                <a:ea typeface="Calibri"/>
                <a:cs typeface="Calibri"/>
              </a:rPr>
              <a:t>til</a:t>
            </a:r>
            <a:r>
              <a:rPr lang="en-US" sz="3200" b="1">
                <a:ea typeface="Calibri"/>
                <a:cs typeface="Calibri"/>
              </a:rPr>
              <a:t> </a:t>
            </a:r>
            <a:r>
              <a:rPr lang="en-US" sz="3200" b="1" err="1">
                <a:ea typeface="Calibri"/>
                <a:cs typeface="Calibri"/>
              </a:rPr>
              <a:t>ettertanke</a:t>
            </a:r>
            <a:r>
              <a:rPr lang="en-US" sz="3200" b="1">
                <a:ea typeface="Calibri"/>
                <a:cs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7818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B0108A-D029-F52A-75B5-0ED8893CA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nb-NO">
                <a:ea typeface="Calibri"/>
                <a:cs typeface="Calibri"/>
                <a:hlinkClick r:id="rId3"/>
              </a:rPr>
              <a:t>sigridmarieorvik.benjaminsen@bufdir.no</a:t>
            </a:r>
            <a:endParaRPr lang="nb-NO">
              <a:ea typeface="Calibri"/>
              <a:cs typeface="Calibri"/>
            </a:endParaRPr>
          </a:p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9132827-18EE-1996-78AA-8738EF8700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nb-NO">
                <a:ea typeface="Calibri"/>
                <a:cs typeface="Calibri"/>
                <a:hlinkClick r:id="rId4"/>
              </a:rPr>
              <a:t>kristinahaugen.moe@bufdir.no</a:t>
            </a:r>
            <a:endParaRPr lang="nb-NO">
              <a:ea typeface="Calibri"/>
              <a:cs typeface="Calibri"/>
            </a:endParaRPr>
          </a:p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C2C8443-36C0-EC41-B941-FDD82EC988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nb-NO">
                <a:ea typeface="Calibri"/>
                <a:cs typeface="Calibri"/>
              </a:rPr>
              <a:t>bufdir.no</a:t>
            </a:r>
          </a:p>
          <a:p>
            <a:endParaRPr lang="nb-NO">
              <a:ea typeface="Calibri"/>
              <a:cs typeface="Calibri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30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8067-834C-F5F7-1CDB-5D482E4F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246" y="1128209"/>
            <a:ext cx="10463784" cy="1846659"/>
          </a:xfrm>
        </p:spPr>
        <p:txBody>
          <a:bodyPr>
            <a:normAutofit/>
          </a:bodyPr>
          <a:lstStyle/>
          <a:p>
            <a:r>
              <a:rPr lang="en-US" sz="5400" err="1">
                <a:ea typeface="Calibri"/>
                <a:cs typeface="Calibri"/>
              </a:rPr>
              <a:t>Bufdirs</a:t>
            </a:r>
            <a:r>
              <a:rPr lang="en-US" sz="5400">
                <a:ea typeface="Calibri"/>
                <a:cs typeface="Calibri"/>
              </a:rPr>
              <a:t> </a:t>
            </a:r>
            <a:r>
              <a:rPr lang="en-US" sz="5400" err="1">
                <a:ea typeface="Calibri"/>
                <a:cs typeface="Calibri"/>
              </a:rPr>
              <a:t>rolle</a:t>
            </a:r>
            <a:r>
              <a:rPr lang="en-US" sz="5400">
                <a:ea typeface="Calibri"/>
                <a:cs typeface="Calibri"/>
              </a:rPr>
              <a:t> </a:t>
            </a:r>
            <a:r>
              <a:rPr lang="en-US" sz="5400" err="1">
                <a:ea typeface="Calibri"/>
                <a:cs typeface="Calibri"/>
              </a:rPr>
              <a:t>og</a:t>
            </a:r>
            <a:r>
              <a:rPr lang="en-US" sz="5400">
                <a:ea typeface="Calibri"/>
                <a:cs typeface="Calibri"/>
              </a:rPr>
              <a:t> </a:t>
            </a:r>
            <a:r>
              <a:rPr lang="en-US" sz="5400" err="1">
                <a:ea typeface="Calibri"/>
                <a:cs typeface="Calibri"/>
              </a:rPr>
              <a:t>samfunnsoppdrag</a:t>
            </a:r>
            <a:endParaRPr lang="en-US" sz="5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997A2-2BD4-37D5-7C61-AF71D5D7C675}"/>
              </a:ext>
            </a:extLst>
          </p:cNvPr>
          <p:cNvSpPr txBox="1"/>
          <p:nvPr/>
        </p:nvSpPr>
        <p:spPr>
          <a:xfrm>
            <a:off x="1046772" y="3176710"/>
            <a:ext cx="100965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Barne-,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ungdoms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-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og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familiedirektoratet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(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Bufdir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)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skal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bidra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til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en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trygg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barndom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gode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oppvekstvilkår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og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trygge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familier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i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et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inkluderende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og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likestilt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3600" err="1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samfunn</a:t>
            </a:r>
            <a:r>
              <a:rPr lang="en-US" sz="3600">
                <a:solidFill>
                  <a:srgbClr val="1A1A1A"/>
                </a:solidFill>
                <a:latin typeface="Calibri"/>
                <a:ea typeface="+mn-lt"/>
                <a:cs typeface="+mn-lt"/>
              </a:rPr>
              <a:t>.</a:t>
            </a:r>
            <a:endParaRPr lang="en-US" sz="36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24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CF62814-F8D3-07F1-0A91-0089402CCD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nb-NO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Bosted og </a:t>
            </a:r>
            <a:r>
              <a:rPr kumimoji="0" lang="nb-NO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nærmiljø</a:t>
            </a:r>
            <a:endParaRPr kumimoji="0" lang="nb-NO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nb-NO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Familien</a:t>
            </a:r>
            <a:endParaRPr kumimoji="0" lang="nb-NO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nb-NO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Barnehage og skole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nb-NO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Utdanning og arbeid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nb-NO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Kultur og</a:t>
            </a:r>
            <a:r>
              <a:rPr kumimoji="0" lang="nb-NO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fritid</a:t>
            </a:r>
            <a:endParaRPr kumimoji="0" lang="nb-NO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800"/>
              </a:spcAft>
              <a:buClr>
                <a:prstClr val="black"/>
              </a:buClr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nb-NO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Helse-, omsorgs- og sosialtjenester </a:t>
            </a:r>
          </a:p>
          <a:p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EA2877E4-6ED6-7DCD-B3F8-D9ED9224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Gode </a:t>
            </a:r>
            <a:r>
              <a:rPr lang="nb-NO" err="1"/>
              <a:t>oppvekstvilkår</a:t>
            </a:r>
            <a:r>
              <a:rPr lang="nb-NO"/>
              <a:t> for alle barn er et tverrsektorielt ansvar der Bufdir bidrar inn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1A6759F4-F3AA-066E-F263-911BBD9F2A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8977" r="8977"/>
          <a:stretch>
            <a:fillRect/>
          </a:stretch>
        </p:blipFill>
        <p:spPr>
          <a:xfrm>
            <a:off x="6609807" y="1957388"/>
            <a:ext cx="4718594" cy="38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6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D8ACFE-6E43-2A2A-EE9E-698873A9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278" y="1138036"/>
            <a:ext cx="6400799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Alle</a:t>
            </a:r>
            <a:r>
              <a:rPr lang="en-US"/>
              <a:t> </a:t>
            </a:r>
            <a:r>
              <a:rPr lang="en-US" sz="3600"/>
              <a:t>barn </a:t>
            </a:r>
            <a:r>
              <a:rPr lang="en-US" sz="3600" err="1"/>
              <a:t>har</a:t>
            </a:r>
            <a:r>
              <a:rPr lang="en-US" sz="3600"/>
              <a:t> </a:t>
            </a:r>
            <a:r>
              <a:rPr lang="en-US" sz="3600" err="1"/>
              <a:t>rett</a:t>
            </a:r>
            <a:r>
              <a:rPr lang="en-US" sz="3600"/>
              <a:t> til </a:t>
            </a:r>
            <a:r>
              <a:rPr lang="en-US" sz="3600" err="1"/>
              <a:t>en</a:t>
            </a:r>
            <a:r>
              <a:rPr lang="en-US" sz="3600"/>
              <a:t> god </a:t>
            </a:r>
            <a:r>
              <a:rPr lang="en-US" sz="3600" err="1"/>
              <a:t>oppvekst</a:t>
            </a:r>
            <a:r>
              <a:rPr lang="en-US" sz="3600"/>
              <a:t> </a:t>
            </a:r>
            <a:endParaRPr lang="en-US"/>
          </a:p>
        </p:txBody>
      </p:sp>
      <p:pic>
        <p:nvPicPr>
          <p:cNvPr id="5" name="Picture Placeholder 4" descr="Hva er Barnekonvensjonen? — Ung.no">
            <a:extLst>
              <a:ext uri="{FF2B5EF4-FFF2-40B4-BE49-F238E27FC236}">
                <a16:creationId xmlns:a16="http://schemas.microsoft.com/office/drawing/2014/main" id="{FD4AD853-7BDB-636D-E6E3-5BDFC3F75F6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r="2" b="77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924DA2D-BCC1-309F-B91B-F147BCA0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Barnekonvensjonen omhandler alle deler av barns liv </a:t>
            </a:r>
            <a:br>
              <a:rPr lang="nb-NO" sz="2000" b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b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Universelle rettigheter som gjelder alle barn – uten noen form for diskriminering</a:t>
            </a:r>
            <a:br>
              <a:rPr lang="nb-NO" sz="2000" b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2000" b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Barnekonvensjonen og norsk lov gir alle barn rett til gode oppvekstsvilkår og tilgang på fellesskapsarenaer og goder som fremmer inkludering og utvikling</a:t>
            </a:r>
          </a:p>
        </p:txBody>
      </p:sp>
    </p:spTree>
    <p:extLst>
      <p:ext uri="{BB962C8B-B14F-4D97-AF65-F5344CB8AC3E}">
        <p14:creationId xmlns:p14="http://schemas.microsoft.com/office/powerpoint/2010/main" val="376273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0C6DA-4393-9B9D-A509-7EDBC913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FED9-3A57-426B-99C9-A5036A3320CA}" type="slidenum">
              <a:rPr lang="nb-NO" smtClean="0"/>
              <a:t>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88E54-B020-B2D7-198B-A4B9F903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5A859-A81A-A7E0-D9FF-31EE3917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9A33-0A3F-41F4-82A0-AE6D8CE5B97B}" type="datetime1">
              <a:rPr lang="nb-NO"/>
              <a:t>21.05.2025</a:t>
            </a:fld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2DE27-4302-EC1F-B594-ACEA6E82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48" y="2311509"/>
            <a:ext cx="4324652" cy="3795719"/>
          </a:xfrm>
        </p:spPr>
        <p:txBody>
          <a:bodyPr vert="horz" lIns="0" tIns="0" rIns="0" bIns="0" rtlCol="0" anchor="t">
            <a:noAutofit/>
          </a:bodyPr>
          <a:lstStyle/>
          <a:p>
            <a:pPr marL="233680" indent="-233680"/>
            <a:r>
              <a:rPr lang="nb-NO" dirty="0">
                <a:ea typeface="Calibri"/>
                <a:cs typeface="Calibri"/>
              </a:rPr>
              <a:t>Bistår med fagkompetanse til andre offentlige myndigheter som kommuner, statsforvaltere og andre offentlige etater</a:t>
            </a:r>
          </a:p>
          <a:p>
            <a:pPr marL="0" indent="0">
              <a:buClr>
                <a:srgbClr val="000000"/>
              </a:buClr>
              <a:buNone/>
            </a:pPr>
            <a:endParaRPr lang="nb-NO" dirty="0"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r>
              <a:rPr lang="nb-NO" dirty="0">
                <a:ea typeface="Calibri"/>
                <a:cs typeface="Calibri"/>
              </a:rPr>
              <a:t>Arbeider sektorovergripende på alle diskrimineringsgrunnlag:</a:t>
            </a:r>
          </a:p>
          <a:p>
            <a:pPr marL="467995" lvl="1" indent="-233680">
              <a:buClr>
                <a:srgbClr val="000000"/>
              </a:buClr>
              <a:buFont typeface="Courier New,monospace" panose="020B0604020202020204" pitchFamily="34" charset="0"/>
              <a:buChar char="o"/>
            </a:pPr>
            <a:r>
              <a:rPr lang="nb-NO" dirty="0">
                <a:ea typeface="Calibri"/>
                <a:cs typeface="Calibri"/>
              </a:rPr>
              <a:t>Kjønn, etnisitet, religion, funksjonsmangfold, universell utforming og LHBT+</a:t>
            </a:r>
            <a:endParaRPr lang="en-US" dirty="0">
              <a:ea typeface="Calibri"/>
              <a:cs typeface="Calibri"/>
            </a:endParaRPr>
          </a:p>
          <a:p>
            <a:pPr marL="234315" lvl="1" indent="0">
              <a:buClr>
                <a:srgbClr val="000000"/>
              </a:buClr>
              <a:buNone/>
            </a:pPr>
            <a:endParaRPr lang="nb-NO" dirty="0">
              <a:ea typeface="Calibri"/>
              <a:cs typeface="Calibri"/>
            </a:endParaRPr>
          </a:p>
          <a:p>
            <a:pPr marL="234315" lvl="1" indent="0">
              <a:buClr>
                <a:srgbClr val="000000"/>
              </a:buClr>
              <a:buNone/>
            </a:pPr>
            <a:endParaRPr lang="nb-NO" dirty="0">
              <a:ea typeface="Calibri"/>
              <a:cs typeface="Calibri"/>
            </a:endParaRPr>
          </a:p>
          <a:p>
            <a:pPr marL="467995" lvl="1" indent="-233680">
              <a:buClr>
                <a:srgbClr val="000000"/>
              </a:buClr>
              <a:buFont typeface="Courier New,monospace" panose="020B0604020202020204" pitchFamily="34" charset="0"/>
              <a:buChar char="o"/>
            </a:pPr>
            <a:endParaRPr lang="nb-NO" dirty="0"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  <a:buFont typeface="Courier New,monospace" panose="020B0604020202020204" pitchFamily="34" charset="0"/>
              <a:buChar char="o"/>
            </a:pPr>
            <a:endParaRPr lang="nb-NO" dirty="0"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  <a:buFont typeface="Courier New,monospace" panose="020B0604020202020204" pitchFamily="34" charset="0"/>
              <a:buChar char="o"/>
            </a:pPr>
            <a:endParaRPr lang="nb-NO" dirty="0">
              <a:ea typeface="Calibri"/>
              <a:cs typeface="Calibri"/>
            </a:endParaRPr>
          </a:p>
          <a:p>
            <a:pPr marL="233680" lvl="1" indent="-233680">
              <a:buClr>
                <a:srgbClr val="000000"/>
              </a:buClr>
            </a:pPr>
            <a:endParaRPr lang="nb-NO" dirty="0"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05DC2-C53C-4084-E519-EEE28A47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Bufdir</a:t>
            </a:r>
            <a:r>
              <a:rPr lang="en-US" dirty="0">
                <a:ea typeface="Calibri"/>
                <a:cs typeface="Calibri"/>
              </a:rPr>
              <a:t> – </a:t>
            </a:r>
            <a:r>
              <a:rPr lang="en-US" dirty="0" err="1">
                <a:ea typeface="Calibri"/>
                <a:cs typeface="Calibri"/>
              </a:rPr>
              <a:t>Norges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likestillingsdirektorat</a:t>
            </a:r>
            <a:endParaRPr lang="en-US" dirty="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C0F57-1808-201E-7F3E-786748EF0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641" y="2156603"/>
            <a:ext cx="6617095" cy="43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5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5">
            <a:extLst>
              <a:ext uri="{FF2B5EF4-FFF2-40B4-BE49-F238E27FC236}">
                <a16:creationId xmlns:a16="http://schemas.microsoft.com/office/drawing/2014/main" id="{E5521D15-A6B4-2EEB-857C-42898A0603B1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rcRect r="-4" b="20070"/>
          <a:stretch>
            <a:fillRect/>
          </a:stretch>
        </p:blipFill>
        <p:spPr>
          <a:xfrm>
            <a:off x="4439793" y="1966452"/>
            <a:ext cx="3312414" cy="3795719"/>
          </a:xfrm>
          <a:noFill/>
        </p:spPr>
      </p:pic>
      <p:pic>
        <p:nvPicPr>
          <p:cNvPr id="25" name="Plassholder for innhold 24">
            <a:extLst>
              <a:ext uri="{FF2B5EF4-FFF2-40B4-BE49-F238E27FC236}">
                <a16:creationId xmlns:a16="http://schemas.microsoft.com/office/drawing/2014/main" id="{B3DF472C-287C-983C-7575-D36F755F359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/>
          <a:stretch>
            <a:fillRect/>
          </a:stretch>
        </p:blipFill>
        <p:spPr>
          <a:xfrm>
            <a:off x="630425" y="2093263"/>
            <a:ext cx="3738259" cy="3542096"/>
          </a:xfrm>
        </p:spPr>
      </p:pic>
      <p:sp>
        <p:nvSpPr>
          <p:cNvPr id="30" name="Title 6">
            <a:extLst>
              <a:ext uri="{FF2B5EF4-FFF2-40B4-BE49-F238E27FC236}">
                <a16:creationId xmlns:a16="http://schemas.microsoft.com/office/drawing/2014/main" id="{7EAE4A32-1C18-37A5-D2E0-DBBA6877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15203"/>
            <a:ext cx="10463784" cy="1052596"/>
          </a:xfrm>
        </p:spPr>
        <p:txBody>
          <a:bodyPr anchor="b">
            <a:normAutofit/>
          </a:bodyPr>
          <a:lstStyle/>
          <a:p>
            <a:r>
              <a:rPr lang="en-US" err="1"/>
              <a:t>Virkemidler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oppvekstfeltet</a:t>
            </a:r>
            <a:endParaRPr lang="en-US"/>
          </a:p>
        </p:txBody>
      </p:sp>
      <p:sp>
        <p:nvSpPr>
          <p:cNvPr id="5" name="Plassholder for dato 4" hidden="1">
            <a:extLst>
              <a:ext uri="{FF2B5EF4-FFF2-40B4-BE49-F238E27FC236}">
                <a16:creationId xmlns:a16="http://schemas.microsoft.com/office/drawing/2014/main" id="{91398FC6-F063-76E0-F6A1-59B51AB6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F217F3E-146E-4F87-A66F-467FD3434A29}" type="datetime1">
              <a:rPr lang="nb-NO" smtClean="0"/>
              <a:pPr>
                <a:spcAft>
                  <a:spcPts val="600"/>
                </a:spcAft>
              </a:pPr>
              <a:t>21.05.2025</a:t>
            </a:fld>
            <a:endParaRPr lang="nb-NO"/>
          </a:p>
        </p:txBody>
      </p:sp>
      <p:sp>
        <p:nvSpPr>
          <p:cNvPr id="7" name="Plassholder for lysbildenummer 6" hidden="1">
            <a:extLst>
              <a:ext uri="{FF2B5EF4-FFF2-40B4-BE49-F238E27FC236}">
                <a16:creationId xmlns:a16="http://schemas.microsoft.com/office/drawing/2014/main" id="{ED0381C4-69CC-1F27-9155-E9AF3DA6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0CFFED9-3A57-426B-99C9-A5036A3320CA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50AA389A-AD70-A9CF-B13B-45729C154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316" y="2093263"/>
            <a:ext cx="3934133" cy="3723236"/>
          </a:xfrm>
          <a:prstGeom prst="rect">
            <a:avLst/>
          </a:prstGeom>
        </p:spPr>
      </p:pic>
      <p:pic>
        <p:nvPicPr>
          <p:cNvPr id="2052" name="Picture 4" descr="UNG.NO">
            <a:extLst>
              <a:ext uri="{FF2B5EF4-FFF2-40B4-BE49-F238E27FC236}">
                <a16:creationId xmlns:a16="http://schemas.microsoft.com/office/drawing/2014/main" id="{5809DD71-E033-69DA-8F79-906256A26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6191250"/>
            <a:ext cx="47327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9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A6A6E986-5FC0-33A3-B4F0-44FF63D1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312356"/>
            <a:ext cx="10463784" cy="1052596"/>
          </a:xfrm>
        </p:spPr>
        <p:txBody>
          <a:bodyPr anchor="b">
            <a:normAutofit/>
          </a:bodyPr>
          <a:lstStyle/>
          <a:p>
            <a:r>
              <a:rPr lang="nb-NO"/>
              <a:t>Tilskudd til inkludering av barn og unge</a:t>
            </a:r>
          </a:p>
        </p:txBody>
      </p:sp>
      <p:graphicFrame>
        <p:nvGraphicFramePr>
          <p:cNvPr id="10" name="Plassholder for innhold 4">
            <a:extLst>
              <a:ext uri="{FF2B5EF4-FFF2-40B4-BE49-F238E27FC236}">
                <a16:creationId xmlns:a16="http://schemas.microsoft.com/office/drawing/2014/main" id="{95FAA44C-504F-D346-4023-08E547EF5437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210810229"/>
              </p:ext>
            </p:extLst>
          </p:nvPr>
        </p:nvGraphicFramePr>
        <p:xfrm>
          <a:off x="864108" y="2482917"/>
          <a:ext cx="5607889" cy="380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1491ED02-B5E0-B212-5A8D-15E5383CAE37}"/>
              </a:ext>
            </a:extLst>
          </p:cNvPr>
          <p:cNvSpPr txBox="1"/>
          <p:nvPr/>
        </p:nvSpPr>
        <p:spPr>
          <a:xfrm>
            <a:off x="864108" y="1616158"/>
            <a:ext cx="90106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0" i="1">
                <a:solidFill>
                  <a:srgbClr val="1A1A1A"/>
                </a:solidFill>
                <a:effectLst/>
                <a:latin typeface="__fontArsMaquetteWebOne_b3fab3"/>
              </a:rPr>
              <a:t>Offentlige instanser, frivillige organisasjoner og private aktører kan søke om tilskudd til aktiviteter rettet mot barn og unge som av ulike grunner står i fare for å havne i utenforskap</a:t>
            </a:r>
            <a:r>
              <a:rPr lang="nb-NO" b="0" i="0">
                <a:solidFill>
                  <a:srgbClr val="1A1A1A"/>
                </a:solidFill>
                <a:effectLst/>
                <a:latin typeface="__fontArsMaquetteWebOne_b3fab3"/>
              </a:rPr>
              <a:t>.</a:t>
            </a:r>
            <a:endParaRPr lang="nb-NO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95944FD-B8CA-F10F-6BA9-49BD57963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0960" y="2794000"/>
            <a:ext cx="4541081" cy="318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5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C5B1B-2A79-4A37-9130-035C13C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5C6B-5FF5-4C51-B1C4-3E46E479ECBD}" type="slidenum">
              <a:rPr lang="nb-NO" smtClean="0"/>
              <a:t>8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C69C4-428C-F100-0440-BBBF7C77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foredrag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A8C0D-9604-D447-E971-1B28864B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352D-1E3E-47D6-8177-E4CCAC5E4CD1}" type="datetime1">
              <a:rPr lang="nb-NO" smtClean="0"/>
              <a:t>21.05.2025</a:t>
            </a:fld>
            <a:endParaRPr lang="nb-NO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581D8D-16D0-3F8E-23A9-0A20F720F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6770" y="364961"/>
            <a:ext cx="6644560" cy="6223786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B403397-9A2B-05F2-F2A7-42470669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Rapportlansering</a:t>
            </a:r>
            <a:r>
              <a:rPr lang="en-US" dirty="0">
                <a:ea typeface="Calibri"/>
                <a:cs typeface="Calibri"/>
              </a:rPr>
              <a:t> 2025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85EA182-2EEB-9B57-BE6A-5F43BC50A0A9}"/>
              </a:ext>
            </a:extLst>
          </p:cNvPr>
          <p:cNvSpPr txBox="1">
            <a:spLocks/>
          </p:cNvSpPr>
          <p:nvPr/>
        </p:nvSpPr>
        <p:spPr>
          <a:xfrm>
            <a:off x="648448" y="2311509"/>
            <a:ext cx="4324652" cy="37957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29" indent="-234029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˃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8" indent="-234029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087" indent="-234029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116" indent="-234029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0145" indent="-234029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680" indent="-233680"/>
            <a:r>
              <a:rPr lang="nb-NO" dirty="0">
                <a:ea typeface="Calibri"/>
                <a:cs typeface="Calibri"/>
              </a:rPr>
              <a:t>Rykende fersk rapport som ser på samfunnsgevinstene ved at barn som vanligvis ikke deltar (grunnet kostnader, nedsatt funksjonsevne etc.) får delta like mye som andre barn.</a:t>
            </a:r>
            <a:br>
              <a:rPr lang="nb-NO" dirty="0">
                <a:ea typeface="Calibri"/>
                <a:cs typeface="Calibri"/>
              </a:rPr>
            </a:br>
            <a:endParaRPr lang="nb-NO" dirty="0"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r>
              <a:rPr lang="nb-NO" dirty="0">
                <a:ea typeface="Calibri"/>
                <a:cs typeface="Calibri"/>
                <a:hlinkClick r:id="rId3"/>
              </a:rPr>
              <a:t>Les rapporten her</a:t>
            </a:r>
            <a:endParaRPr lang="nb-NO" dirty="0">
              <a:ea typeface="Calibri"/>
              <a:cs typeface="Calibri"/>
            </a:endParaRPr>
          </a:p>
          <a:p>
            <a:pPr marL="234315" lvl="1" indent="0">
              <a:buClr>
                <a:srgbClr val="000000"/>
              </a:buClr>
              <a:buFont typeface="Arial" panose="020B0604020202020204" pitchFamily="34" charset="0"/>
              <a:buNone/>
            </a:pPr>
            <a:endParaRPr lang="nb-NO" dirty="0">
              <a:ea typeface="Calibri"/>
              <a:cs typeface="Calibri"/>
            </a:endParaRPr>
          </a:p>
          <a:p>
            <a:pPr marL="234315" lvl="1" indent="0">
              <a:buClr>
                <a:srgbClr val="000000"/>
              </a:buClr>
              <a:buNone/>
            </a:pPr>
            <a:endParaRPr lang="nb-NO" dirty="0">
              <a:ea typeface="Calibri"/>
              <a:cs typeface="Calibri"/>
            </a:endParaRPr>
          </a:p>
          <a:p>
            <a:pPr marL="467995" lvl="1" indent="-233680">
              <a:buClr>
                <a:srgbClr val="000000"/>
              </a:buClr>
              <a:buFont typeface="Courier New,monospace" panose="020B0604020202020204" pitchFamily="34" charset="0"/>
              <a:buChar char="o"/>
            </a:pPr>
            <a:endParaRPr lang="nb-NO" dirty="0"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  <a:buFont typeface="Courier New,monospace" panose="020B0604020202020204" pitchFamily="34" charset="0"/>
              <a:buChar char="o"/>
            </a:pPr>
            <a:endParaRPr lang="nb-NO" dirty="0"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  <a:buFont typeface="Courier New,monospace" panose="020B0604020202020204" pitchFamily="34" charset="0"/>
              <a:buChar char="o"/>
            </a:pPr>
            <a:endParaRPr lang="nb-NO" dirty="0">
              <a:ea typeface="Calibri"/>
              <a:cs typeface="Calibri"/>
            </a:endParaRPr>
          </a:p>
          <a:p>
            <a:pPr marL="233680" lvl="1" indent="-233680">
              <a:buClr>
                <a:srgbClr val="000000"/>
              </a:buClr>
            </a:pPr>
            <a:endParaRPr lang="nb-NO" dirty="0">
              <a:ea typeface="Calibri"/>
              <a:cs typeface="Calibri"/>
            </a:endParaRPr>
          </a:p>
          <a:p>
            <a:pPr marL="233680" indent="-233680">
              <a:buClr>
                <a:srgbClr val="000000"/>
              </a:buClr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675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1AEC1-04C8-6278-CCD4-503353F78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8BEA-5696-F2BE-80C5-23790806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Virkemidler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på</a:t>
            </a:r>
            <a:r>
              <a:rPr lang="en-US">
                <a:ea typeface="Calibri"/>
                <a:cs typeface="Calibri"/>
              </a:rPr>
              <a:t> likestillingsfeltet – e-læringskurs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4E243-FEA0-3003-6631-2417EEC3C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09" y="1966452"/>
            <a:ext cx="8366163" cy="3795719"/>
          </a:xfrm>
        </p:spPr>
        <p:txBody>
          <a:bodyPr vert="horz" lIns="0" tIns="0" rIns="0" bIns="0" rtlCol="0" anchor="t">
            <a:normAutofit/>
          </a:bodyPr>
          <a:lstStyle/>
          <a:p>
            <a:pPr marL="233680" indent="-233680"/>
            <a:r>
              <a:rPr lang="en-US">
                <a:ea typeface="Calibri"/>
                <a:cs typeface="Calibri"/>
                <a:hlinkClick r:id="rId2"/>
              </a:rPr>
              <a:t>E-læringskurs om likestilling, mangfold og menneskerettigheter</a:t>
            </a:r>
            <a:endParaRPr lang="en-US" err="1"/>
          </a:p>
          <a:p>
            <a:pPr marL="233680" indent="-233680">
              <a:buClr>
                <a:srgbClr val="000000"/>
              </a:buClr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D551B-F4C0-8E22-87DE-34F5FBD8D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22" y="3066806"/>
            <a:ext cx="7556256" cy="215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84F69-7317-E143-52F0-CA8B55828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970" y="1435100"/>
            <a:ext cx="3714237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3700"/>
      </p:ext>
    </p:extLst>
  </p:cSld>
  <p:clrMapOvr>
    <a:masterClrMapping/>
  </p:clrMapOvr>
</p:sld>
</file>

<file path=ppt/theme/theme1.xml><?xml version="1.0" encoding="utf-8"?>
<a:theme xmlns:a="http://schemas.openxmlformats.org/drawingml/2006/main" name="Bufdir">
  <a:themeElements>
    <a:clrScheme name="Egendefinert 3">
      <a:dk1>
        <a:sysClr val="windowText" lastClr="000000"/>
      </a:dk1>
      <a:lt1>
        <a:sysClr val="window" lastClr="FFFFFF"/>
      </a:lt1>
      <a:dk2>
        <a:srgbClr val="403E40"/>
      </a:dk2>
      <a:lt2>
        <a:srgbClr val="F0F5F2"/>
      </a:lt2>
      <a:accent1>
        <a:srgbClr val="B6CFBF"/>
      </a:accent1>
      <a:accent2>
        <a:srgbClr val="201E20"/>
      </a:accent2>
      <a:accent3>
        <a:srgbClr val="A9A487"/>
      </a:accent3>
      <a:accent4>
        <a:srgbClr val="897A1B"/>
      </a:accent4>
      <a:accent5>
        <a:srgbClr val="EEB4A4"/>
      </a:accent5>
      <a:accent6>
        <a:srgbClr val="2A556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fdir PPT til digitale møter" id="{3416E291-CB38-401F-8C4F-51A149803C7E}" vid="{4F315BB5-1125-438A-9EEC-60E8DB5F5254}"/>
    </a:ext>
  </a:extLst>
</a:theme>
</file>

<file path=ppt/theme/theme2.xml><?xml version="1.0" encoding="utf-8"?>
<a:theme xmlns:a="http://schemas.openxmlformats.org/drawingml/2006/main" name="1_Bufdir">
  <a:themeElements>
    <a:clrScheme name="Egendefinert 3">
      <a:dk1>
        <a:sysClr val="windowText" lastClr="000000"/>
      </a:dk1>
      <a:lt1>
        <a:sysClr val="window" lastClr="FFFFFF"/>
      </a:lt1>
      <a:dk2>
        <a:srgbClr val="403E40"/>
      </a:dk2>
      <a:lt2>
        <a:srgbClr val="F0F5F2"/>
      </a:lt2>
      <a:accent1>
        <a:srgbClr val="B6CFBF"/>
      </a:accent1>
      <a:accent2>
        <a:srgbClr val="201E20"/>
      </a:accent2>
      <a:accent3>
        <a:srgbClr val="A9A487"/>
      </a:accent3>
      <a:accent4>
        <a:srgbClr val="897A1B"/>
      </a:accent4>
      <a:accent5>
        <a:srgbClr val="EEB4A4"/>
      </a:accent5>
      <a:accent6>
        <a:srgbClr val="2A556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fdir_PPT_181019.potx" id="{7A2EE2ED-61AE-42BE-AB91-3947EC021F4E}" vid="{7E3FD14C-4382-4B9B-8F1C-246143FF078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3FBA7688A9D741AA9014646D14F40D" ma:contentTypeVersion="22" ma:contentTypeDescription="Opprett et nytt dokument." ma:contentTypeScope="" ma:versionID="3a19324742ecc5a8d3f6a8b1c2f05dd4">
  <xsd:schema xmlns:xsd="http://www.w3.org/2001/XMLSchema" xmlns:xs="http://www.w3.org/2001/XMLSchema" xmlns:p="http://schemas.microsoft.com/office/2006/metadata/properties" xmlns:ns2="f6b277fd-a029-4900-b985-7b95e2b0b566" xmlns:ns3="27524694-b7eb-4b69-a9f5-457342c229a4" xmlns:ns4="9e538389-cabc-4d4e-918a-8beb7ac0ecaa" targetNamespace="http://schemas.microsoft.com/office/2006/metadata/properties" ma:root="true" ma:fieldsID="24187eb64fd39f0f228fed9466eb8e8a" ns2:_="" ns3:_="" ns4:_="">
    <xsd:import namespace="f6b277fd-a029-4900-b985-7b95e2b0b566"/>
    <xsd:import namespace="27524694-b7eb-4b69-a9f5-457342c229a4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77fd-a029-4900-b985-7b95e2b0b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24694-b7eb-4b69-a9f5-457342c229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fda74e7-d1dd-4e07-b555-2d3f23b45876}" ma:internalName="TaxCatchAll" ma:showField="CatchAllData" ma:web="27524694-b7eb-4b69-a9f5-457342c22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b277fd-a029-4900-b985-7b95e2b0b566">
      <Terms xmlns="http://schemas.microsoft.com/office/infopath/2007/PartnerControls"/>
    </lcf76f155ced4ddcb4097134ff3c332f>
    <TaxCatchAll xmlns="9e538389-cabc-4d4e-918a-8beb7ac0ecaa" xsi:nil="true"/>
    <SharedWithUsers xmlns="27524694-b7eb-4b69-a9f5-457342c229a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A863047-50E2-4581-B004-6731E021AC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961E0E-4A0F-4508-B511-9D8E8BBFCDE1}"/>
</file>

<file path=customXml/itemProps3.xml><?xml version="1.0" encoding="utf-8"?>
<ds:datastoreItem xmlns:ds="http://schemas.openxmlformats.org/officeDocument/2006/customXml" ds:itemID="{2D33D960-CCC1-4430-89E4-03104779B71C}">
  <ds:schemaRefs>
    <ds:schemaRef ds:uri="http://www.w3.org/XML/1998/namespace"/>
    <ds:schemaRef ds:uri="http://purl.org/dc/terms/"/>
    <ds:schemaRef ds:uri="4a2d926d-ffce-48f6-9a72-5159abb6caa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69ec9c1-7af0-4e7e-aa98-876de4c2e481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Bufdir_PPT</Template>
  <TotalTime>0</TotalTime>
  <Words>764</Words>
  <Application>Microsoft Office PowerPoint</Application>
  <PresentationFormat>Widescreen</PresentationFormat>
  <Paragraphs>108</Paragraphs>
  <Slides>15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__fontArsMaquetteWebOne_b3fab3</vt:lpstr>
      <vt:lpstr>Aptos</vt:lpstr>
      <vt:lpstr>Arial</vt:lpstr>
      <vt:lpstr>Calibri</vt:lpstr>
      <vt:lpstr>Courier New,monospace</vt:lpstr>
      <vt:lpstr>Bufdir</vt:lpstr>
      <vt:lpstr>1_Bufdir</vt:lpstr>
      <vt:lpstr>Hvordan kan Bufdir og idretten bidra til inkludering og integrering? - i et oppvekst- og likestillingsperspektiv</vt:lpstr>
      <vt:lpstr>Bufdirs rolle og samfunnsoppdrag</vt:lpstr>
      <vt:lpstr>Gode oppvekstvilkår for alle barn er et tverrsektorielt ansvar der Bufdir bidrar inn</vt:lpstr>
      <vt:lpstr>Alle barn har rett til en god oppvekst </vt:lpstr>
      <vt:lpstr>Bufdir – Norges likestillingsdirektorat</vt:lpstr>
      <vt:lpstr>Virkemidler på oppvekstfeltet</vt:lpstr>
      <vt:lpstr>Tilskudd til inkludering av barn og unge</vt:lpstr>
      <vt:lpstr>Rapportlansering 2025</vt:lpstr>
      <vt:lpstr>Virkemidler på likestillingsfeltet – e-læringskurs</vt:lpstr>
      <vt:lpstr>Virkemidler på likestillingsfeltet – kunnskap</vt:lpstr>
      <vt:lpstr>Virkemidler på likestillingsfeltet – tilskudd</vt:lpstr>
      <vt:lpstr>Eksempel på prosjekt som Bufdir har støttet</vt:lpstr>
      <vt:lpstr>Eksempel på utvidet samfunnsansvar – inkluderende tilbud</vt:lpstr>
      <vt:lpstr>Er det mulig å inkludere alle heller enn å jobbe med segregerte tilbud?</vt:lpstr>
      <vt:lpstr>PowerPoint-presentasjon</vt:lpstr>
    </vt:vector>
  </TitlesOfParts>
  <Company>Barne-, ungdoms- og familiedirektoratet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Kristina Haugen Moe</dc:creator>
  <cp:lastModifiedBy>Sigrid Marie Orvik Benjaminsen</cp:lastModifiedBy>
  <cp:revision>1</cp:revision>
  <dcterms:created xsi:type="dcterms:W3CDTF">2025-04-30T11:29:53Z</dcterms:created>
  <dcterms:modified xsi:type="dcterms:W3CDTF">2025-05-21T11:01:16Z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0x010100C53FBA7688A9D741AA9014646D14F40D</vt:lpwstr>
  </property>
  <property fmtid="{D5CDD505-2E9C-101B-9397-08002B2CF9AE}" pid="3" name="Order">
    <vt:r8>41500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Enhet">
    <vt:lpwstr/>
  </property>
  <property fmtid="{D5CDD505-2E9C-101B-9397-08002B2CF9AE}" pid="11" name="MediaServiceImageTags">
    <vt:lpwstr/>
  </property>
  <property fmtid="{D5CDD505-2E9C-101B-9397-08002B2CF9AE}" pid="12" name="_SourceUrl">
    <vt:lpwstr/>
  </property>
  <property fmtid="{D5CDD505-2E9C-101B-9397-08002B2CF9AE}" pid="13" name="_SharedFileIndex">
    <vt:lpwstr/>
  </property>
</Properties>
</file>