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0"/>
  </p:notesMasterIdLst>
  <p:sldIdLst>
    <p:sldId id="495" r:id="rId5"/>
    <p:sldId id="285" r:id="rId6"/>
    <p:sldId id="267" r:id="rId7"/>
    <p:sldId id="269" r:id="rId8"/>
    <p:sldId id="284" r:id="rId9"/>
    <p:sldId id="271" r:id="rId10"/>
    <p:sldId id="275" r:id="rId11"/>
    <p:sldId id="276" r:id="rId12"/>
    <p:sldId id="278" r:id="rId13"/>
    <p:sldId id="279" r:id="rId14"/>
    <p:sldId id="280" r:id="rId15"/>
    <p:sldId id="281" r:id="rId16"/>
    <p:sldId id="282" r:id="rId17"/>
    <p:sldId id="283" r:id="rId18"/>
    <p:sldId id="274"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B2D9F0-A087-4E94-9FFE-F97DDB34F6CB}" v="1" dt="2024-03-16T09:45:59.32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EFE7DE"/>
              </a:solidFill>
              <a:prstDash val="solid"/>
              <a:round/>
            </a:ln>
          </a:left>
          <a:right>
            <a:ln w="12700" cap="flat">
              <a:solidFill>
                <a:srgbClr val="EFE7DE"/>
              </a:solidFill>
              <a:prstDash val="solid"/>
              <a:round/>
            </a:ln>
          </a:right>
          <a:top>
            <a:ln w="12700" cap="flat">
              <a:solidFill>
                <a:srgbClr val="EFE7DE"/>
              </a:solidFill>
              <a:prstDash val="solid"/>
              <a:round/>
            </a:ln>
          </a:top>
          <a:bottom>
            <a:ln w="12700" cap="flat">
              <a:solidFill>
                <a:srgbClr val="EFE7DE"/>
              </a:solidFill>
              <a:prstDash val="solid"/>
              <a:round/>
            </a:ln>
          </a:bottom>
          <a:insideH>
            <a:ln w="12700" cap="flat">
              <a:solidFill>
                <a:srgbClr val="EFE7DE"/>
              </a:solidFill>
              <a:prstDash val="solid"/>
              <a:round/>
            </a:ln>
          </a:insideH>
          <a:insideV>
            <a:ln w="12700" cap="flat">
              <a:solidFill>
                <a:srgbClr val="EFE7DE"/>
              </a:solidFill>
              <a:prstDash val="solid"/>
              <a:round/>
            </a:ln>
          </a:insideV>
        </a:tcBdr>
        <a:fill>
          <a:solidFill>
            <a:srgbClr val="F1CBCB"/>
          </a:solidFill>
        </a:fill>
      </a:tcStyle>
    </a:wholeTbl>
    <a:band2H>
      <a:tcTxStyle/>
      <a:tcStyle>
        <a:tcBdr/>
        <a:fill>
          <a:solidFill>
            <a:srgbClr val="F8E7E7"/>
          </a:solidFill>
        </a:fill>
      </a:tcStyle>
    </a:band2H>
    <a:firstCol>
      <a:tcTxStyle b="on" i="off">
        <a:font>
          <a:latin typeface="Arial"/>
          <a:ea typeface="Arial"/>
          <a:cs typeface="Arial"/>
        </a:font>
        <a:srgbClr val="EFE7DE"/>
      </a:tcTxStyle>
      <a:tcStyle>
        <a:tcBdr>
          <a:left>
            <a:ln w="12700" cap="flat">
              <a:solidFill>
                <a:srgbClr val="EFE7DE"/>
              </a:solidFill>
              <a:prstDash val="solid"/>
              <a:round/>
            </a:ln>
          </a:left>
          <a:right>
            <a:ln w="12700" cap="flat">
              <a:solidFill>
                <a:srgbClr val="EFE7DE"/>
              </a:solidFill>
              <a:prstDash val="solid"/>
              <a:round/>
            </a:ln>
          </a:right>
          <a:top>
            <a:ln w="12700" cap="flat">
              <a:solidFill>
                <a:srgbClr val="EFE7DE"/>
              </a:solidFill>
              <a:prstDash val="solid"/>
              <a:round/>
            </a:ln>
          </a:top>
          <a:bottom>
            <a:ln w="12700" cap="flat">
              <a:solidFill>
                <a:srgbClr val="EFE7DE"/>
              </a:solidFill>
              <a:prstDash val="solid"/>
              <a:round/>
            </a:ln>
          </a:bottom>
          <a:insideH>
            <a:ln w="12700" cap="flat">
              <a:solidFill>
                <a:srgbClr val="EFE7DE"/>
              </a:solidFill>
              <a:prstDash val="solid"/>
              <a:round/>
            </a:ln>
          </a:insideH>
          <a:insideV>
            <a:ln w="12700" cap="flat">
              <a:solidFill>
                <a:srgbClr val="EFE7DE"/>
              </a:solidFill>
              <a:prstDash val="solid"/>
              <a:round/>
            </a:ln>
          </a:insideV>
        </a:tcBdr>
        <a:fill>
          <a:solidFill>
            <a:schemeClr val="accent1"/>
          </a:solidFill>
        </a:fill>
      </a:tcStyle>
    </a:firstCol>
    <a:lastRow>
      <a:tcTxStyle b="on" i="off">
        <a:font>
          <a:latin typeface="Arial"/>
          <a:ea typeface="Arial"/>
          <a:cs typeface="Arial"/>
        </a:font>
        <a:srgbClr val="EFE7DE"/>
      </a:tcTxStyle>
      <a:tcStyle>
        <a:tcBdr>
          <a:left>
            <a:ln w="12700" cap="flat">
              <a:solidFill>
                <a:srgbClr val="EFE7DE"/>
              </a:solidFill>
              <a:prstDash val="solid"/>
              <a:round/>
            </a:ln>
          </a:left>
          <a:right>
            <a:ln w="12700" cap="flat">
              <a:solidFill>
                <a:srgbClr val="EFE7DE"/>
              </a:solidFill>
              <a:prstDash val="solid"/>
              <a:round/>
            </a:ln>
          </a:right>
          <a:top>
            <a:ln w="38100" cap="flat">
              <a:solidFill>
                <a:srgbClr val="EFE7DE"/>
              </a:solidFill>
              <a:prstDash val="solid"/>
              <a:round/>
            </a:ln>
          </a:top>
          <a:bottom>
            <a:ln w="12700" cap="flat">
              <a:solidFill>
                <a:srgbClr val="EFE7DE"/>
              </a:solidFill>
              <a:prstDash val="solid"/>
              <a:round/>
            </a:ln>
          </a:bottom>
          <a:insideH>
            <a:ln w="12700" cap="flat">
              <a:solidFill>
                <a:srgbClr val="EFE7DE"/>
              </a:solidFill>
              <a:prstDash val="solid"/>
              <a:round/>
            </a:ln>
          </a:insideH>
          <a:insideV>
            <a:ln w="12700" cap="flat">
              <a:solidFill>
                <a:srgbClr val="EFE7DE"/>
              </a:solidFill>
              <a:prstDash val="solid"/>
              <a:round/>
            </a:ln>
          </a:insideV>
        </a:tcBdr>
        <a:fill>
          <a:solidFill>
            <a:schemeClr val="accent1"/>
          </a:solidFill>
        </a:fill>
      </a:tcStyle>
    </a:lastRow>
    <a:firstRow>
      <a:tcTxStyle b="on" i="off">
        <a:font>
          <a:latin typeface="Arial"/>
          <a:ea typeface="Arial"/>
          <a:cs typeface="Arial"/>
        </a:font>
        <a:srgbClr val="EFE7DE"/>
      </a:tcTxStyle>
      <a:tcStyle>
        <a:tcBdr>
          <a:left>
            <a:ln w="12700" cap="flat">
              <a:solidFill>
                <a:srgbClr val="EFE7DE"/>
              </a:solidFill>
              <a:prstDash val="solid"/>
              <a:round/>
            </a:ln>
          </a:left>
          <a:right>
            <a:ln w="12700" cap="flat">
              <a:solidFill>
                <a:srgbClr val="EFE7DE"/>
              </a:solidFill>
              <a:prstDash val="solid"/>
              <a:round/>
            </a:ln>
          </a:right>
          <a:top>
            <a:ln w="12700" cap="flat">
              <a:solidFill>
                <a:srgbClr val="EFE7DE"/>
              </a:solidFill>
              <a:prstDash val="solid"/>
              <a:round/>
            </a:ln>
          </a:top>
          <a:bottom>
            <a:ln w="38100" cap="flat">
              <a:solidFill>
                <a:srgbClr val="EFE7DE"/>
              </a:solidFill>
              <a:prstDash val="solid"/>
              <a:round/>
            </a:ln>
          </a:bottom>
          <a:insideH>
            <a:ln w="12700" cap="flat">
              <a:solidFill>
                <a:srgbClr val="EFE7DE"/>
              </a:solidFill>
              <a:prstDash val="solid"/>
              <a:round/>
            </a:ln>
          </a:insideH>
          <a:insideV>
            <a:ln w="12700" cap="flat">
              <a:solidFill>
                <a:srgbClr val="EFE7DE"/>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EFE7DE"/>
              </a:solidFill>
              <a:prstDash val="solid"/>
              <a:round/>
            </a:ln>
          </a:left>
          <a:right>
            <a:ln w="12700" cap="flat">
              <a:solidFill>
                <a:srgbClr val="EFE7DE"/>
              </a:solidFill>
              <a:prstDash val="solid"/>
              <a:round/>
            </a:ln>
          </a:right>
          <a:top>
            <a:ln w="12700" cap="flat">
              <a:solidFill>
                <a:srgbClr val="EFE7DE"/>
              </a:solidFill>
              <a:prstDash val="solid"/>
              <a:round/>
            </a:ln>
          </a:top>
          <a:bottom>
            <a:ln w="12700" cap="flat">
              <a:solidFill>
                <a:srgbClr val="EFE7DE"/>
              </a:solidFill>
              <a:prstDash val="solid"/>
              <a:round/>
            </a:ln>
          </a:bottom>
          <a:insideH>
            <a:ln w="12700" cap="flat">
              <a:solidFill>
                <a:srgbClr val="EFE7DE"/>
              </a:solidFill>
              <a:prstDash val="solid"/>
              <a:round/>
            </a:ln>
          </a:insideH>
          <a:insideV>
            <a:ln w="12700" cap="flat">
              <a:solidFill>
                <a:srgbClr val="EFE7DE"/>
              </a:solidFill>
              <a:prstDash val="solid"/>
              <a:round/>
            </a:ln>
          </a:insideV>
        </a:tcBdr>
        <a:fill>
          <a:solidFill>
            <a:srgbClr val="CADCD6"/>
          </a:solidFill>
        </a:fill>
      </a:tcStyle>
    </a:wholeTbl>
    <a:band2H>
      <a:tcTxStyle/>
      <a:tcStyle>
        <a:tcBdr/>
        <a:fill>
          <a:solidFill>
            <a:srgbClr val="E6EEEB"/>
          </a:solidFill>
        </a:fill>
      </a:tcStyle>
    </a:band2H>
    <a:firstCol>
      <a:tcTxStyle b="on" i="off">
        <a:font>
          <a:latin typeface="Arial"/>
          <a:ea typeface="Arial"/>
          <a:cs typeface="Arial"/>
        </a:font>
        <a:srgbClr val="EFE7DE"/>
      </a:tcTxStyle>
      <a:tcStyle>
        <a:tcBdr>
          <a:left>
            <a:ln w="12700" cap="flat">
              <a:solidFill>
                <a:srgbClr val="EFE7DE"/>
              </a:solidFill>
              <a:prstDash val="solid"/>
              <a:round/>
            </a:ln>
          </a:left>
          <a:right>
            <a:ln w="12700" cap="flat">
              <a:solidFill>
                <a:srgbClr val="EFE7DE"/>
              </a:solidFill>
              <a:prstDash val="solid"/>
              <a:round/>
            </a:ln>
          </a:right>
          <a:top>
            <a:ln w="12700" cap="flat">
              <a:solidFill>
                <a:srgbClr val="EFE7DE"/>
              </a:solidFill>
              <a:prstDash val="solid"/>
              <a:round/>
            </a:ln>
          </a:top>
          <a:bottom>
            <a:ln w="12700" cap="flat">
              <a:solidFill>
                <a:srgbClr val="EFE7DE"/>
              </a:solidFill>
              <a:prstDash val="solid"/>
              <a:round/>
            </a:ln>
          </a:bottom>
          <a:insideH>
            <a:ln w="12700" cap="flat">
              <a:solidFill>
                <a:srgbClr val="EFE7DE"/>
              </a:solidFill>
              <a:prstDash val="solid"/>
              <a:round/>
            </a:ln>
          </a:insideH>
          <a:insideV>
            <a:ln w="12700" cap="flat">
              <a:solidFill>
                <a:srgbClr val="EFE7DE"/>
              </a:solidFill>
              <a:prstDash val="solid"/>
              <a:round/>
            </a:ln>
          </a:insideV>
        </a:tcBdr>
        <a:fill>
          <a:solidFill>
            <a:schemeClr val="accent3"/>
          </a:solidFill>
        </a:fill>
      </a:tcStyle>
    </a:firstCol>
    <a:lastRow>
      <a:tcTxStyle b="on" i="off">
        <a:font>
          <a:latin typeface="Arial"/>
          <a:ea typeface="Arial"/>
          <a:cs typeface="Arial"/>
        </a:font>
        <a:srgbClr val="EFE7DE"/>
      </a:tcTxStyle>
      <a:tcStyle>
        <a:tcBdr>
          <a:left>
            <a:ln w="12700" cap="flat">
              <a:solidFill>
                <a:srgbClr val="EFE7DE"/>
              </a:solidFill>
              <a:prstDash val="solid"/>
              <a:round/>
            </a:ln>
          </a:left>
          <a:right>
            <a:ln w="12700" cap="flat">
              <a:solidFill>
                <a:srgbClr val="EFE7DE"/>
              </a:solidFill>
              <a:prstDash val="solid"/>
              <a:round/>
            </a:ln>
          </a:right>
          <a:top>
            <a:ln w="38100" cap="flat">
              <a:solidFill>
                <a:srgbClr val="EFE7DE"/>
              </a:solidFill>
              <a:prstDash val="solid"/>
              <a:round/>
            </a:ln>
          </a:top>
          <a:bottom>
            <a:ln w="12700" cap="flat">
              <a:solidFill>
                <a:srgbClr val="EFE7DE"/>
              </a:solidFill>
              <a:prstDash val="solid"/>
              <a:round/>
            </a:ln>
          </a:bottom>
          <a:insideH>
            <a:ln w="12700" cap="flat">
              <a:solidFill>
                <a:srgbClr val="EFE7DE"/>
              </a:solidFill>
              <a:prstDash val="solid"/>
              <a:round/>
            </a:ln>
          </a:insideH>
          <a:insideV>
            <a:ln w="12700" cap="flat">
              <a:solidFill>
                <a:srgbClr val="EFE7DE"/>
              </a:solidFill>
              <a:prstDash val="solid"/>
              <a:round/>
            </a:ln>
          </a:insideV>
        </a:tcBdr>
        <a:fill>
          <a:solidFill>
            <a:schemeClr val="accent3"/>
          </a:solidFill>
        </a:fill>
      </a:tcStyle>
    </a:lastRow>
    <a:firstRow>
      <a:tcTxStyle b="on" i="off">
        <a:font>
          <a:latin typeface="Arial"/>
          <a:ea typeface="Arial"/>
          <a:cs typeface="Arial"/>
        </a:font>
        <a:srgbClr val="EFE7DE"/>
      </a:tcTxStyle>
      <a:tcStyle>
        <a:tcBdr>
          <a:left>
            <a:ln w="12700" cap="flat">
              <a:solidFill>
                <a:srgbClr val="EFE7DE"/>
              </a:solidFill>
              <a:prstDash val="solid"/>
              <a:round/>
            </a:ln>
          </a:left>
          <a:right>
            <a:ln w="12700" cap="flat">
              <a:solidFill>
                <a:srgbClr val="EFE7DE"/>
              </a:solidFill>
              <a:prstDash val="solid"/>
              <a:round/>
            </a:ln>
          </a:right>
          <a:top>
            <a:ln w="12700" cap="flat">
              <a:solidFill>
                <a:srgbClr val="EFE7DE"/>
              </a:solidFill>
              <a:prstDash val="solid"/>
              <a:round/>
            </a:ln>
          </a:top>
          <a:bottom>
            <a:ln w="38100" cap="flat">
              <a:solidFill>
                <a:srgbClr val="EFE7DE"/>
              </a:solidFill>
              <a:prstDash val="solid"/>
              <a:round/>
            </a:ln>
          </a:bottom>
          <a:insideH>
            <a:ln w="12700" cap="flat">
              <a:solidFill>
                <a:srgbClr val="EFE7DE"/>
              </a:solidFill>
              <a:prstDash val="solid"/>
              <a:round/>
            </a:ln>
          </a:insideH>
          <a:insideV>
            <a:ln w="12700" cap="flat">
              <a:solidFill>
                <a:srgbClr val="EFE7DE"/>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EFE7DE"/>
              </a:solidFill>
              <a:prstDash val="solid"/>
              <a:round/>
            </a:ln>
          </a:left>
          <a:right>
            <a:ln w="12700" cap="flat">
              <a:solidFill>
                <a:srgbClr val="EFE7DE"/>
              </a:solidFill>
              <a:prstDash val="solid"/>
              <a:round/>
            </a:ln>
          </a:right>
          <a:top>
            <a:ln w="12700" cap="flat">
              <a:solidFill>
                <a:srgbClr val="EFE7DE"/>
              </a:solidFill>
              <a:prstDash val="solid"/>
              <a:round/>
            </a:ln>
          </a:top>
          <a:bottom>
            <a:ln w="12700" cap="flat">
              <a:solidFill>
                <a:srgbClr val="EFE7DE"/>
              </a:solidFill>
              <a:prstDash val="solid"/>
              <a:round/>
            </a:ln>
          </a:bottom>
          <a:insideH>
            <a:ln w="12700" cap="flat">
              <a:solidFill>
                <a:srgbClr val="EFE7DE"/>
              </a:solidFill>
              <a:prstDash val="solid"/>
              <a:round/>
            </a:ln>
          </a:insideH>
          <a:insideV>
            <a:ln w="12700" cap="flat">
              <a:solidFill>
                <a:srgbClr val="EFE7DE"/>
              </a:solidFill>
              <a:prstDash val="solid"/>
              <a:round/>
            </a:ln>
          </a:insideV>
        </a:tcBdr>
        <a:fill>
          <a:solidFill>
            <a:srgbClr val="F3EDE7"/>
          </a:solidFill>
        </a:fill>
      </a:tcStyle>
    </a:wholeTbl>
    <a:band2H>
      <a:tcTxStyle/>
      <a:tcStyle>
        <a:tcBdr/>
        <a:fill>
          <a:solidFill>
            <a:srgbClr val="F9F6F4"/>
          </a:solidFill>
        </a:fill>
      </a:tcStyle>
    </a:band2H>
    <a:firstCol>
      <a:tcTxStyle b="on" i="off">
        <a:font>
          <a:latin typeface="Arial"/>
          <a:ea typeface="Arial"/>
          <a:cs typeface="Arial"/>
        </a:font>
        <a:srgbClr val="EFE7DE"/>
      </a:tcTxStyle>
      <a:tcStyle>
        <a:tcBdr>
          <a:left>
            <a:ln w="12700" cap="flat">
              <a:solidFill>
                <a:srgbClr val="EFE7DE"/>
              </a:solidFill>
              <a:prstDash val="solid"/>
              <a:round/>
            </a:ln>
          </a:left>
          <a:right>
            <a:ln w="12700" cap="flat">
              <a:solidFill>
                <a:srgbClr val="EFE7DE"/>
              </a:solidFill>
              <a:prstDash val="solid"/>
              <a:round/>
            </a:ln>
          </a:right>
          <a:top>
            <a:ln w="12700" cap="flat">
              <a:solidFill>
                <a:srgbClr val="EFE7DE"/>
              </a:solidFill>
              <a:prstDash val="solid"/>
              <a:round/>
            </a:ln>
          </a:top>
          <a:bottom>
            <a:ln w="12700" cap="flat">
              <a:solidFill>
                <a:srgbClr val="EFE7DE"/>
              </a:solidFill>
              <a:prstDash val="solid"/>
              <a:round/>
            </a:ln>
          </a:bottom>
          <a:insideH>
            <a:ln w="12700" cap="flat">
              <a:solidFill>
                <a:srgbClr val="EFE7DE"/>
              </a:solidFill>
              <a:prstDash val="solid"/>
              <a:round/>
            </a:ln>
          </a:insideH>
          <a:insideV>
            <a:ln w="12700" cap="flat">
              <a:solidFill>
                <a:srgbClr val="EFE7DE"/>
              </a:solidFill>
              <a:prstDash val="solid"/>
              <a:round/>
            </a:ln>
          </a:insideV>
        </a:tcBdr>
        <a:fill>
          <a:solidFill>
            <a:schemeClr val="accent6"/>
          </a:solidFill>
        </a:fill>
      </a:tcStyle>
    </a:firstCol>
    <a:lastRow>
      <a:tcTxStyle b="on" i="off">
        <a:font>
          <a:latin typeface="Arial"/>
          <a:ea typeface="Arial"/>
          <a:cs typeface="Arial"/>
        </a:font>
        <a:srgbClr val="EFE7DE"/>
      </a:tcTxStyle>
      <a:tcStyle>
        <a:tcBdr>
          <a:left>
            <a:ln w="12700" cap="flat">
              <a:solidFill>
                <a:srgbClr val="EFE7DE"/>
              </a:solidFill>
              <a:prstDash val="solid"/>
              <a:round/>
            </a:ln>
          </a:left>
          <a:right>
            <a:ln w="12700" cap="flat">
              <a:solidFill>
                <a:srgbClr val="EFE7DE"/>
              </a:solidFill>
              <a:prstDash val="solid"/>
              <a:round/>
            </a:ln>
          </a:right>
          <a:top>
            <a:ln w="38100" cap="flat">
              <a:solidFill>
                <a:srgbClr val="EFE7DE"/>
              </a:solidFill>
              <a:prstDash val="solid"/>
              <a:round/>
            </a:ln>
          </a:top>
          <a:bottom>
            <a:ln w="12700" cap="flat">
              <a:solidFill>
                <a:srgbClr val="EFE7DE"/>
              </a:solidFill>
              <a:prstDash val="solid"/>
              <a:round/>
            </a:ln>
          </a:bottom>
          <a:insideH>
            <a:ln w="12700" cap="flat">
              <a:solidFill>
                <a:srgbClr val="EFE7DE"/>
              </a:solidFill>
              <a:prstDash val="solid"/>
              <a:round/>
            </a:ln>
          </a:insideH>
          <a:insideV>
            <a:ln w="12700" cap="flat">
              <a:solidFill>
                <a:srgbClr val="EFE7DE"/>
              </a:solidFill>
              <a:prstDash val="solid"/>
              <a:round/>
            </a:ln>
          </a:insideV>
        </a:tcBdr>
        <a:fill>
          <a:solidFill>
            <a:schemeClr val="accent6"/>
          </a:solidFill>
        </a:fill>
      </a:tcStyle>
    </a:lastRow>
    <a:firstRow>
      <a:tcTxStyle b="on" i="off">
        <a:font>
          <a:latin typeface="Arial"/>
          <a:ea typeface="Arial"/>
          <a:cs typeface="Arial"/>
        </a:font>
        <a:srgbClr val="EFE7DE"/>
      </a:tcTxStyle>
      <a:tcStyle>
        <a:tcBdr>
          <a:left>
            <a:ln w="12700" cap="flat">
              <a:solidFill>
                <a:srgbClr val="EFE7DE"/>
              </a:solidFill>
              <a:prstDash val="solid"/>
              <a:round/>
            </a:ln>
          </a:left>
          <a:right>
            <a:ln w="12700" cap="flat">
              <a:solidFill>
                <a:srgbClr val="EFE7DE"/>
              </a:solidFill>
              <a:prstDash val="solid"/>
              <a:round/>
            </a:ln>
          </a:right>
          <a:top>
            <a:ln w="12700" cap="flat">
              <a:solidFill>
                <a:srgbClr val="EFE7DE"/>
              </a:solidFill>
              <a:prstDash val="solid"/>
              <a:round/>
            </a:ln>
          </a:top>
          <a:bottom>
            <a:ln w="38100" cap="flat">
              <a:solidFill>
                <a:srgbClr val="EFE7DE"/>
              </a:solidFill>
              <a:prstDash val="solid"/>
              <a:round/>
            </a:ln>
          </a:bottom>
          <a:insideH>
            <a:ln w="12700" cap="flat">
              <a:solidFill>
                <a:srgbClr val="EFE7DE"/>
              </a:solidFill>
              <a:prstDash val="solid"/>
              <a:round/>
            </a:ln>
          </a:insideH>
          <a:insideV>
            <a:ln w="12700" cap="flat">
              <a:solidFill>
                <a:srgbClr val="EFE7DE"/>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EFE7DE"/>
          </a:solidFill>
        </a:fill>
      </a:tcStyle>
    </a:band2H>
    <a:firstCol>
      <a:tcTxStyle b="on" i="off">
        <a:font>
          <a:latin typeface="Arial"/>
          <a:ea typeface="Arial"/>
          <a:cs typeface="Arial"/>
        </a:font>
        <a:srgbClr val="EFE7D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EFE7DE"/>
          </a:solidFill>
        </a:fill>
      </a:tcStyle>
    </a:lastRow>
    <a:firstRow>
      <a:tcTxStyle b="on" i="off">
        <a:font>
          <a:latin typeface="Arial"/>
          <a:ea typeface="Arial"/>
          <a:cs typeface="Arial"/>
        </a:font>
        <a:srgbClr val="EFE7DE"/>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EFE7DE"/>
              </a:solidFill>
              <a:prstDash val="solid"/>
              <a:round/>
            </a:ln>
          </a:left>
          <a:right>
            <a:ln w="12700" cap="flat">
              <a:solidFill>
                <a:srgbClr val="EFE7DE"/>
              </a:solidFill>
              <a:prstDash val="solid"/>
              <a:round/>
            </a:ln>
          </a:right>
          <a:top>
            <a:ln w="12700" cap="flat">
              <a:solidFill>
                <a:srgbClr val="EFE7DE"/>
              </a:solidFill>
              <a:prstDash val="solid"/>
              <a:round/>
            </a:ln>
          </a:top>
          <a:bottom>
            <a:ln w="12700" cap="flat">
              <a:solidFill>
                <a:srgbClr val="EFE7DE"/>
              </a:solidFill>
              <a:prstDash val="solid"/>
              <a:round/>
            </a:ln>
          </a:bottom>
          <a:insideH>
            <a:ln w="12700" cap="flat">
              <a:solidFill>
                <a:srgbClr val="EFE7DE"/>
              </a:solidFill>
              <a:prstDash val="solid"/>
              <a:round/>
            </a:ln>
          </a:insideH>
          <a:insideV>
            <a:ln w="12700" cap="flat">
              <a:solidFill>
                <a:srgbClr val="EFE7DE"/>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EFE7DE"/>
      </a:tcTxStyle>
      <a:tcStyle>
        <a:tcBdr>
          <a:left>
            <a:ln w="12700" cap="flat">
              <a:solidFill>
                <a:srgbClr val="EFE7DE"/>
              </a:solidFill>
              <a:prstDash val="solid"/>
              <a:round/>
            </a:ln>
          </a:left>
          <a:right>
            <a:ln w="12700" cap="flat">
              <a:solidFill>
                <a:srgbClr val="EFE7DE"/>
              </a:solidFill>
              <a:prstDash val="solid"/>
              <a:round/>
            </a:ln>
          </a:right>
          <a:top>
            <a:ln w="12700" cap="flat">
              <a:solidFill>
                <a:srgbClr val="EFE7DE"/>
              </a:solidFill>
              <a:prstDash val="solid"/>
              <a:round/>
            </a:ln>
          </a:top>
          <a:bottom>
            <a:ln w="12700" cap="flat">
              <a:solidFill>
                <a:srgbClr val="EFE7DE"/>
              </a:solidFill>
              <a:prstDash val="solid"/>
              <a:round/>
            </a:ln>
          </a:bottom>
          <a:insideH>
            <a:ln w="12700" cap="flat">
              <a:solidFill>
                <a:srgbClr val="EFE7DE"/>
              </a:solidFill>
              <a:prstDash val="solid"/>
              <a:round/>
            </a:ln>
          </a:insideH>
          <a:insideV>
            <a:ln w="12700" cap="flat">
              <a:solidFill>
                <a:srgbClr val="EFE7DE"/>
              </a:solidFill>
              <a:prstDash val="solid"/>
              <a:round/>
            </a:ln>
          </a:insideV>
        </a:tcBdr>
        <a:fill>
          <a:solidFill>
            <a:srgbClr val="000000"/>
          </a:solidFill>
        </a:fill>
      </a:tcStyle>
    </a:firstCol>
    <a:lastRow>
      <a:tcTxStyle b="on" i="off">
        <a:font>
          <a:latin typeface="Arial"/>
          <a:ea typeface="Arial"/>
          <a:cs typeface="Arial"/>
        </a:font>
        <a:srgbClr val="EFE7DE"/>
      </a:tcTxStyle>
      <a:tcStyle>
        <a:tcBdr>
          <a:left>
            <a:ln w="12700" cap="flat">
              <a:solidFill>
                <a:srgbClr val="EFE7DE"/>
              </a:solidFill>
              <a:prstDash val="solid"/>
              <a:round/>
            </a:ln>
          </a:left>
          <a:right>
            <a:ln w="12700" cap="flat">
              <a:solidFill>
                <a:srgbClr val="EFE7DE"/>
              </a:solidFill>
              <a:prstDash val="solid"/>
              <a:round/>
            </a:ln>
          </a:right>
          <a:top>
            <a:ln w="38100" cap="flat">
              <a:solidFill>
                <a:srgbClr val="EFE7DE"/>
              </a:solidFill>
              <a:prstDash val="solid"/>
              <a:round/>
            </a:ln>
          </a:top>
          <a:bottom>
            <a:ln w="12700" cap="flat">
              <a:solidFill>
                <a:srgbClr val="EFE7DE"/>
              </a:solidFill>
              <a:prstDash val="solid"/>
              <a:round/>
            </a:ln>
          </a:bottom>
          <a:insideH>
            <a:ln w="12700" cap="flat">
              <a:solidFill>
                <a:srgbClr val="EFE7DE"/>
              </a:solidFill>
              <a:prstDash val="solid"/>
              <a:round/>
            </a:ln>
          </a:insideH>
          <a:insideV>
            <a:ln w="12700" cap="flat">
              <a:solidFill>
                <a:srgbClr val="EFE7DE"/>
              </a:solidFill>
              <a:prstDash val="solid"/>
              <a:round/>
            </a:ln>
          </a:insideV>
        </a:tcBdr>
        <a:fill>
          <a:solidFill>
            <a:srgbClr val="000000"/>
          </a:solidFill>
        </a:fill>
      </a:tcStyle>
    </a:lastRow>
    <a:firstRow>
      <a:tcTxStyle b="on" i="off">
        <a:font>
          <a:latin typeface="Arial"/>
          <a:ea typeface="Arial"/>
          <a:cs typeface="Arial"/>
        </a:font>
        <a:srgbClr val="EFE7DE"/>
      </a:tcTxStyle>
      <a:tcStyle>
        <a:tcBdr>
          <a:left>
            <a:ln w="12700" cap="flat">
              <a:solidFill>
                <a:srgbClr val="EFE7DE"/>
              </a:solidFill>
              <a:prstDash val="solid"/>
              <a:round/>
            </a:ln>
          </a:left>
          <a:right>
            <a:ln w="12700" cap="flat">
              <a:solidFill>
                <a:srgbClr val="EFE7DE"/>
              </a:solidFill>
              <a:prstDash val="solid"/>
              <a:round/>
            </a:ln>
          </a:right>
          <a:top>
            <a:ln w="12700" cap="flat">
              <a:solidFill>
                <a:srgbClr val="EFE7DE"/>
              </a:solidFill>
              <a:prstDash val="solid"/>
              <a:round/>
            </a:ln>
          </a:top>
          <a:bottom>
            <a:ln w="38100" cap="flat">
              <a:solidFill>
                <a:srgbClr val="EFE7DE"/>
              </a:solidFill>
              <a:prstDash val="solid"/>
              <a:round/>
            </a:ln>
          </a:bottom>
          <a:insideH>
            <a:ln w="12700" cap="flat">
              <a:solidFill>
                <a:srgbClr val="EFE7DE"/>
              </a:solidFill>
              <a:prstDash val="solid"/>
              <a:round/>
            </a:ln>
          </a:insideH>
          <a:insideV>
            <a:ln w="12700" cap="flat">
              <a:solidFill>
                <a:srgbClr val="EFE7DE"/>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EFE7DE"/>
      </a:tcTxStyle>
      <a:tcStyle>
        <a:tcBdr>
          <a:left>
            <a:ln w="12700" cap="flat">
              <a:solidFill>
                <a:srgbClr val="EFE7DE"/>
              </a:solidFill>
              <a:prstDash val="solid"/>
              <a:round/>
            </a:ln>
          </a:left>
          <a:right>
            <a:ln w="12700" cap="flat">
              <a:solidFill>
                <a:srgbClr val="EFE7DE"/>
              </a:solidFill>
              <a:prstDash val="solid"/>
              <a:round/>
            </a:ln>
          </a:right>
          <a:top>
            <a:ln w="12700" cap="flat">
              <a:solidFill>
                <a:srgbClr val="EFE7DE"/>
              </a:solidFill>
              <a:prstDash val="solid"/>
              <a:round/>
            </a:ln>
          </a:top>
          <a:bottom>
            <a:ln w="12700" cap="flat">
              <a:solidFill>
                <a:srgbClr val="EFE7DE"/>
              </a:solidFill>
              <a:prstDash val="solid"/>
              <a:round/>
            </a:ln>
          </a:bottom>
          <a:insideH>
            <a:ln w="12700" cap="flat">
              <a:solidFill>
                <a:srgbClr val="EFE7DE"/>
              </a:solidFill>
              <a:prstDash val="solid"/>
              <a:round/>
            </a:ln>
          </a:insideH>
          <a:insideV>
            <a:ln w="12700" cap="flat">
              <a:solidFill>
                <a:srgbClr val="EFE7DE"/>
              </a:solidFill>
              <a:prstDash val="solid"/>
              <a:round/>
            </a:ln>
          </a:insideV>
        </a:tcBdr>
        <a:fill>
          <a:solidFill>
            <a:srgbClr val="EFE7DE">
              <a:alpha val="20000"/>
            </a:srgbClr>
          </a:solidFill>
        </a:fill>
      </a:tcStyle>
    </a:wholeTbl>
    <a:band2H>
      <a:tcTxStyle/>
      <a:tcStyle>
        <a:tcBdr/>
        <a:fill>
          <a:solidFill>
            <a:srgbClr val="FFFFFF"/>
          </a:solidFill>
        </a:fill>
      </a:tcStyle>
    </a:band2H>
    <a:firstCol>
      <a:tcTxStyle b="on" i="off">
        <a:font>
          <a:latin typeface="Arial"/>
          <a:ea typeface="Arial"/>
          <a:cs typeface="Arial"/>
        </a:font>
        <a:srgbClr val="EFE7DE"/>
      </a:tcTxStyle>
      <a:tcStyle>
        <a:tcBdr>
          <a:left>
            <a:ln w="12700" cap="flat">
              <a:solidFill>
                <a:srgbClr val="EFE7DE"/>
              </a:solidFill>
              <a:prstDash val="solid"/>
              <a:round/>
            </a:ln>
          </a:left>
          <a:right>
            <a:ln w="12700" cap="flat">
              <a:solidFill>
                <a:srgbClr val="EFE7DE"/>
              </a:solidFill>
              <a:prstDash val="solid"/>
              <a:round/>
            </a:ln>
          </a:right>
          <a:top>
            <a:ln w="12700" cap="flat">
              <a:solidFill>
                <a:srgbClr val="EFE7DE"/>
              </a:solidFill>
              <a:prstDash val="solid"/>
              <a:round/>
            </a:ln>
          </a:top>
          <a:bottom>
            <a:ln w="12700" cap="flat">
              <a:solidFill>
                <a:srgbClr val="EFE7DE"/>
              </a:solidFill>
              <a:prstDash val="solid"/>
              <a:round/>
            </a:ln>
          </a:bottom>
          <a:insideH>
            <a:ln w="12700" cap="flat">
              <a:solidFill>
                <a:srgbClr val="EFE7DE"/>
              </a:solidFill>
              <a:prstDash val="solid"/>
              <a:round/>
            </a:ln>
          </a:insideH>
          <a:insideV>
            <a:ln w="12700" cap="flat">
              <a:solidFill>
                <a:srgbClr val="EFE7DE"/>
              </a:solidFill>
              <a:prstDash val="solid"/>
              <a:round/>
            </a:ln>
          </a:insideV>
        </a:tcBdr>
        <a:fill>
          <a:solidFill>
            <a:srgbClr val="EFE7DE">
              <a:alpha val="20000"/>
            </a:srgbClr>
          </a:solidFill>
        </a:fill>
      </a:tcStyle>
    </a:firstCol>
    <a:lastRow>
      <a:tcTxStyle b="on" i="off">
        <a:font>
          <a:latin typeface="Arial"/>
          <a:ea typeface="Arial"/>
          <a:cs typeface="Arial"/>
        </a:font>
        <a:srgbClr val="EFE7DE"/>
      </a:tcTxStyle>
      <a:tcStyle>
        <a:tcBdr>
          <a:left>
            <a:ln w="12700" cap="flat">
              <a:solidFill>
                <a:srgbClr val="EFE7DE"/>
              </a:solidFill>
              <a:prstDash val="solid"/>
              <a:round/>
            </a:ln>
          </a:left>
          <a:right>
            <a:ln w="12700" cap="flat">
              <a:solidFill>
                <a:srgbClr val="EFE7DE"/>
              </a:solidFill>
              <a:prstDash val="solid"/>
              <a:round/>
            </a:ln>
          </a:right>
          <a:top>
            <a:ln w="50800" cap="flat">
              <a:solidFill>
                <a:srgbClr val="EFE7DE"/>
              </a:solidFill>
              <a:prstDash val="solid"/>
              <a:round/>
            </a:ln>
          </a:top>
          <a:bottom>
            <a:ln w="12700" cap="flat">
              <a:solidFill>
                <a:srgbClr val="EFE7DE"/>
              </a:solidFill>
              <a:prstDash val="solid"/>
              <a:round/>
            </a:ln>
          </a:bottom>
          <a:insideH>
            <a:ln w="12700" cap="flat">
              <a:solidFill>
                <a:srgbClr val="EFE7DE"/>
              </a:solidFill>
              <a:prstDash val="solid"/>
              <a:round/>
            </a:ln>
          </a:insideH>
          <a:insideV>
            <a:ln w="12700" cap="flat">
              <a:solidFill>
                <a:srgbClr val="EFE7DE"/>
              </a:solidFill>
              <a:prstDash val="solid"/>
              <a:round/>
            </a:ln>
          </a:insideV>
        </a:tcBdr>
        <a:fill>
          <a:noFill/>
        </a:fill>
      </a:tcStyle>
    </a:lastRow>
    <a:firstRow>
      <a:tcTxStyle b="on" i="off">
        <a:font>
          <a:latin typeface="Arial"/>
          <a:ea typeface="Arial"/>
          <a:cs typeface="Arial"/>
        </a:font>
        <a:srgbClr val="EFE7DE"/>
      </a:tcTxStyle>
      <a:tcStyle>
        <a:tcBdr>
          <a:left>
            <a:ln w="12700" cap="flat">
              <a:solidFill>
                <a:srgbClr val="EFE7DE"/>
              </a:solidFill>
              <a:prstDash val="solid"/>
              <a:round/>
            </a:ln>
          </a:left>
          <a:right>
            <a:ln w="12700" cap="flat">
              <a:solidFill>
                <a:srgbClr val="EFE7DE"/>
              </a:solidFill>
              <a:prstDash val="solid"/>
              <a:round/>
            </a:ln>
          </a:right>
          <a:top>
            <a:ln w="12700" cap="flat">
              <a:solidFill>
                <a:srgbClr val="EFE7DE"/>
              </a:solidFill>
              <a:prstDash val="solid"/>
              <a:round/>
            </a:ln>
          </a:top>
          <a:bottom>
            <a:ln w="25400" cap="flat">
              <a:solidFill>
                <a:srgbClr val="EFE7DE"/>
              </a:solidFill>
              <a:prstDash val="solid"/>
              <a:round/>
            </a:ln>
          </a:bottom>
          <a:insideH>
            <a:ln w="12700" cap="flat">
              <a:solidFill>
                <a:srgbClr val="EFE7DE"/>
              </a:solidFill>
              <a:prstDash val="solid"/>
              <a:round/>
            </a:ln>
          </a:insideH>
          <a:insideV>
            <a:ln w="12700" cap="flat">
              <a:solidFill>
                <a:srgbClr val="EFE7D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84" autoAdjust="0"/>
    <p:restoredTop sz="90013" autoAdjust="0"/>
  </p:normalViewPr>
  <p:slideViewPr>
    <p:cSldViewPr snapToGrid="0">
      <p:cViewPr varScale="1">
        <p:scale>
          <a:sx n="60" d="100"/>
          <a:sy n="60" d="100"/>
        </p:scale>
        <p:origin x="60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0" name="Shape 1340"/>
          <p:cNvSpPr>
            <a:spLocks noGrp="1" noRot="1" noChangeAspect="1"/>
          </p:cNvSpPr>
          <p:nvPr>
            <p:ph type="sldImg"/>
          </p:nvPr>
        </p:nvSpPr>
        <p:spPr>
          <a:xfrm>
            <a:off x="1143000" y="685800"/>
            <a:ext cx="4572000" cy="3429000"/>
          </a:xfrm>
          <a:prstGeom prst="rect">
            <a:avLst/>
          </a:prstGeom>
        </p:spPr>
        <p:txBody>
          <a:bodyPr/>
          <a:lstStyle/>
          <a:p>
            <a:endParaRPr/>
          </a:p>
        </p:txBody>
      </p:sp>
      <p:sp>
        <p:nvSpPr>
          <p:cNvPr id="1341" name="Shape 134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A4F74-26D8-E912-ED8A-1D5301ACBD2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3B976B18-99BE-667C-B0A1-8A12AAFC8255}"/>
              </a:ext>
            </a:extLst>
          </p:cNvPr>
          <p:cNvSpPr>
            <a:spLocks noGrp="1" noRot="1" noChangeAspect="1"/>
          </p:cNvSpPr>
          <p:nvPr>
            <p:ph type="sldImg"/>
          </p:nvPr>
        </p:nvSpPr>
        <p:spPr>
          <a:xfrm>
            <a:off x="381000" y="685800"/>
            <a:ext cx="6096000" cy="3429000"/>
          </a:xfrm>
        </p:spPr>
      </p:sp>
      <p:sp>
        <p:nvSpPr>
          <p:cNvPr id="3" name="Plassholder for notater 2">
            <a:extLst>
              <a:ext uri="{FF2B5EF4-FFF2-40B4-BE49-F238E27FC236}">
                <a16:creationId xmlns:a16="http://schemas.microsoft.com/office/drawing/2014/main" id="{FA3D1887-2C80-8A8C-EB7E-252E7B539A45}"/>
              </a:ext>
            </a:extLst>
          </p:cNvPr>
          <p:cNvSpPr>
            <a:spLocks noGrp="1"/>
          </p:cNvSpPr>
          <p:nvPr>
            <p:ph type="body" idx="1"/>
          </p:nvPr>
        </p:nvSpPr>
        <p:spPr/>
        <p:txBody>
          <a:bodyPr/>
          <a:lstStyle/>
          <a:p>
            <a:r>
              <a:rPr lang="nb-NO" dirty="0"/>
              <a:t>hvorfor dette prosjektet:	De som trener for å trene</a:t>
            </a:r>
          </a:p>
          <a:p>
            <a:r>
              <a:rPr lang="nb-NO" dirty="0"/>
              <a:t>		De som har en aktiv identitet</a:t>
            </a:r>
          </a:p>
          <a:p>
            <a:endParaRPr lang="nb-NO" dirty="0"/>
          </a:p>
          <a:p>
            <a:r>
              <a:rPr lang="nb-NO" dirty="0"/>
              <a:t>		Faller de fra idretten og den organiserte aktiviteten? </a:t>
            </a:r>
          </a:p>
          <a:p>
            <a:r>
              <a:rPr lang="nb-NO" dirty="0"/>
              <a:t>		Hvordan beholde dem lenger?</a:t>
            </a:r>
          </a:p>
          <a:p>
            <a:endParaRPr lang="nb-NO" dirty="0"/>
          </a:p>
        </p:txBody>
      </p:sp>
      <p:sp>
        <p:nvSpPr>
          <p:cNvPr id="4" name="Plassholder for lysbildenummer 3">
            <a:extLst>
              <a:ext uri="{FF2B5EF4-FFF2-40B4-BE49-F238E27FC236}">
                <a16:creationId xmlns:a16="http://schemas.microsoft.com/office/drawing/2014/main" id="{B69BD4ED-5F40-9D9A-405F-B96EA3B41ADB}"/>
              </a:ext>
            </a:extLst>
          </p:cNvPr>
          <p:cNvSpPr>
            <a:spLocks noGrp="1"/>
          </p:cNvSpPr>
          <p:nvPr>
            <p:ph type="sldNum" sz="quarter" idx="5"/>
          </p:nvPr>
        </p:nvSpPr>
        <p:spPr/>
        <p:txBody>
          <a:bodyPr/>
          <a:lstStyle/>
          <a:p>
            <a:fld id="{ABA23742-51E1-48F2-9D26-22282FA8CBE7}" type="slidenum">
              <a:rPr lang="nb-NO" altLang="nb-NO" smtClean="0"/>
              <a:pPr/>
              <a:t>1</a:t>
            </a:fld>
            <a:endParaRPr lang="nb-NO" altLang="nb-NO"/>
          </a:p>
        </p:txBody>
      </p:sp>
    </p:spTree>
    <p:extLst>
      <p:ext uri="{BB962C8B-B14F-4D97-AF65-F5344CB8AC3E}">
        <p14:creationId xmlns:p14="http://schemas.microsoft.com/office/powerpoint/2010/main" val="737422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859391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824827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b="0" i="0" dirty="0">
                <a:solidFill>
                  <a:srgbClr val="4D5156"/>
                </a:solidFill>
                <a:effectLst/>
                <a:latin typeface="Google Sans"/>
              </a:rPr>
              <a:t>FHI definerer sosialt bærekraftige samfunn som </a:t>
            </a:r>
            <a:r>
              <a:rPr lang="nb-NO" b="0" i="0" dirty="0">
                <a:solidFill>
                  <a:srgbClr val="040C28"/>
                </a:solidFill>
                <a:effectLst/>
                <a:latin typeface="Google Sans"/>
              </a:rPr>
              <a:t>samfunn preget av tillit, trygghet, tilhørighet og tilgang til goder som arbeid, utdanning og gode nærmiljø</a:t>
            </a:r>
            <a:r>
              <a:rPr lang="nb-NO" b="0" i="0" dirty="0">
                <a:solidFill>
                  <a:srgbClr val="4D5156"/>
                </a:solidFill>
                <a:effectLst/>
                <a:latin typeface="Google Sans"/>
              </a:rPr>
              <a:t>.</a:t>
            </a:r>
          </a:p>
          <a:p>
            <a:r>
              <a:rPr lang="nb-NO" b="0" i="0" dirty="0">
                <a:solidFill>
                  <a:srgbClr val="4D5156"/>
                </a:solidFill>
                <a:effectLst/>
                <a:latin typeface="Google Sans"/>
              </a:rPr>
              <a:t>Hvor passer så idretten inn i dette? </a:t>
            </a:r>
          </a:p>
          <a:p>
            <a:r>
              <a:rPr lang="nb-NO" b="0" i="0" dirty="0">
                <a:solidFill>
                  <a:srgbClr val="4D5156"/>
                </a:solidFill>
                <a:effectLst/>
                <a:latin typeface="Google Sans"/>
              </a:rPr>
              <a:t>Hvilke verdier og tilbud kan gode anlegg drevet av gode idrettslag dyrke frem? </a:t>
            </a:r>
          </a:p>
          <a:p>
            <a:r>
              <a:rPr lang="nb-NO" b="0" i="0" dirty="0">
                <a:solidFill>
                  <a:srgbClr val="4D5156"/>
                </a:solidFill>
                <a:effectLst/>
                <a:latin typeface="Google Sans"/>
              </a:rPr>
              <a:t>I mine øyne er det ingen aktør utenfor skole og barnehage som er en viktigere bidragsyter til et sosialt bærekraftig samfunn enn det idrett er. </a:t>
            </a:r>
          </a:p>
          <a:p>
            <a:endParaRPr lang="nb-NO" b="0" i="0" dirty="0">
              <a:solidFill>
                <a:srgbClr val="4D5156"/>
              </a:solidFill>
              <a:effectLst/>
              <a:latin typeface="Google Sans"/>
            </a:endParaRPr>
          </a:p>
          <a:p>
            <a:endParaRPr lang="nb-NO" dirty="0"/>
          </a:p>
        </p:txBody>
      </p:sp>
    </p:spTree>
    <p:extLst>
      <p:ext uri="{BB962C8B-B14F-4D97-AF65-F5344CB8AC3E}">
        <p14:creationId xmlns:p14="http://schemas.microsoft.com/office/powerpoint/2010/main" val="900340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a:t>Et godt anlegg oppfyller selvsagt de krav og behov primærbruker har. Det er miljøvennlig og har arkitektoniske kvaliteter. </a:t>
            </a:r>
          </a:p>
          <a:p>
            <a:endParaRPr lang="nb-NO" dirty="0"/>
          </a:p>
          <a:p>
            <a:r>
              <a:rPr lang="nb-NO" dirty="0"/>
              <a:t>Men det viktigste i et godt anlegg skjer i mine øyne utenfor banen. Anlegget som har plass til alle. Anlegget som er i bruk fra morgen til kveld. Anlegget som rommer skole, barnehage, aldershjem, bredde- og toppidrett. Som rommer selv de som ikke er med. De som bare vil henge, de som trenger et trygt sted. De som bare trenger et sted. Et godt anlegg lar også disse kjenne på tilhørighet og fellesskap. </a:t>
            </a:r>
          </a:p>
          <a:p>
            <a:endParaRPr lang="nb-NO" dirty="0"/>
          </a:p>
          <a:p>
            <a:r>
              <a:rPr lang="nb-NO" dirty="0"/>
              <a:t>Et godt anlegg inkluderer. </a:t>
            </a:r>
          </a:p>
          <a:p>
            <a:endParaRPr lang="nb-NO" dirty="0"/>
          </a:p>
          <a:p>
            <a:endParaRPr lang="nb-NO" dirty="0"/>
          </a:p>
        </p:txBody>
      </p:sp>
    </p:spTree>
    <p:extLst>
      <p:ext uri="{BB962C8B-B14F-4D97-AF65-F5344CB8AC3E}">
        <p14:creationId xmlns:p14="http://schemas.microsoft.com/office/powerpoint/2010/main" val="3778499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indent="0">
              <a:buNone/>
            </a:pPr>
            <a:r>
              <a:rPr lang="nb-NO" dirty="0"/>
              <a:t>1.</a:t>
            </a:r>
          </a:p>
          <a:p>
            <a:pPr marL="0" indent="0">
              <a:buNone/>
            </a:pPr>
            <a:r>
              <a:rPr lang="nb-NO" dirty="0"/>
              <a:t>Hvorfor bygger vi garderober slik vi gjør det? </a:t>
            </a:r>
          </a:p>
          <a:p>
            <a:pPr marL="0" indent="0">
              <a:buNone/>
            </a:pPr>
            <a:r>
              <a:rPr lang="nb-NO" dirty="0"/>
              <a:t>Vi har ikke endret på design og funksjon siden vi begynte å bygge idrettshaller. </a:t>
            </a:r>
          </a:p>
          <a:p>
            <a:pPr marL="0" indent="0">
              <a:buNone/>
            </a:pPr>
            <a:endParaRPr lang="nb-NO" dirty="0"/>
          </a:p>
          <a:p>
            <a:pPr marL="0" indent="0">
              <a:buNone/>
            </a:pPr>
            <a:r>
              <a:rPr lang="nb-NO" dirty="0"/>
              <a:t>Selv om vi vet at de unge ikke bruker garderobene fortsetter vi å bygge de slik vi alltid har gjort det. Det settes inn en skillevegg her og der, men det utgjør liten forskjell om vi skal høre på brukerne. Spesielt gjelder dette for jentene, men også guttene oppgir at garderobe og dusj er problematisk. </a:t>
            </a:r>
          </a:p>
          <a:p>
            <a:pPr marL="0" indent="0">
              <a:buNone/>
            </a:pPr>
            <a:r>
              <a:rPr lang="nb-NO" dirty="0"/>
              <a:t>Det er så lett å si at «vi dusjet jo sammen, det gikk fint» og varianter av dette. Men faktum er at dette er et problem som må løses, fornyes, slik at garderoben igjen kan innta en sosial og samlende funksjon. </a:t>
            </a:r>
          </a:p>
          <a:p>
            <a:pPr marL="0" indent="0">
              <a:buNone/>
            </a:pPr>
            <a:endParaRPr lang="nb-NO" dirty="0"/>
          </a:p>
          <a:p>
            <a:pPr marL="0" indent="0">
              <a:buNone/>
            </a:pPr>
            <a:r>
              <a:rPr lang="nb-NO" dirty="0"/>
              <a:t>Det er nok mange grunner til at vi fortsatt bygger slik vi gjør. </a:t>
            </a:r>
          </a:p>
          <a:p>
            <a:pPr marL="0" indent="0">
              <a:buNone/>
            </a:pPr>
            <a:r>
              <a:rPr lang="nb-NO" dirty="0"/>
              <a:t>Tradisjon, slik har vi alltid gjort det</a:t>
            </a:r>
          </a:p>
          <a:p>
            <a:pPr marL="0" indent="0">
              <a:buNone/>
            </a:pPr>
            <a:r>
              <a:rPr lang="nb-NO" dirty="0"/>
              <a:t>Spillemidler er en annen viktig årsak slik jeg ser det. Det er tydelige krav til hvordan et anlegg skal se ut for at man skal få støtte. Det åpner i svært liten grad for innovasjon og nye tanker. </a:t>
            </a:r>
          </a:p>
        </p:txBody>
      </p:sp>
    </p:spTree>
    <p:extLst>
      <p:ext uri="{BB962C8B-B14F-4D97-AF65-F5344CB8AC3E}">
        <p14:creationId xmlns:p14="http://schemas.microsoft.com/office/powerpoint/2010/main" val="2895576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indent="0">
              <a:buNone/>
            </a:pPr>
            <a:r>
              <a:rPr lang="nb-NO" dirty="0"/>
              <a:t>Problemene de unge oppgir er mange, men på toppen av listen finner vi frykt for å bli fotografert og følelse av kroppspress skapt gjennom sosiale medier. Begge kjønn kjenner på dette. I tillegg til dette er kjønnsidentitet en faktor for flere. Hvordan velge garderobe, når normen skiller seg fra instinkt og følelser. </a:t>
            </a:r>
          </a:p>
        </p:txBody>
      </p:sp>
    </p:spTree>
    <p:extLst>
      <p:ext uri="{BB962C8B-B14F-4D97-AF65-F5344CB8AC3E}">
        <p14:creationId xmlns:p14="http://schemas.microsoft.com/office/powerpoint/2010/main" val="2436935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a:t>Det er flere spennende konsepter der ute, forsøk på å utvikle anlegg, også garderober. </a:t>
            </a:r>
          </a:p>
          <a:p>
            <a:r>
              <a:rPr lang="nb-NO" dirty="0"/>
              <a:t>Eksempelet er fra svenske </a:t>
            </a:r>
            <a:r>
              <a:rPr lang="nb-NO" dirty="0" err="1"/>
              <a:t>Carlsted</a:t>
            </a:r>
            <a:r>
              <a:rPr lang="nb-NO" dirty="0"/>
              <a:t> arkitekter og viser hvordan man kan gå fra kjønnsdelte garderober til et felles rom med individuelle dusj og omkledningsrom. </a:t>
            </a:r>
          </a:p>
          <a:p>
            <a:r>
              <a:rPr lang="nb-NO" dirty="0"/>
              <a:t>Fordelene med en slik løsning er mange; </a:t>
            </a:r>
          </a:p>
          <a:p>
            <a:r>
              <a:rPr lang="nb-NO" dirty="0"/>
              <a:t>- Fellesskap, man er sammen på lik linje som ellers gjennom dagen. Man kommer sammen og går sammen. </a:t>
            </a:r>
          </a:p>
          <a:p>
            <a:r>
              <a:rPr lang="nb-NO" dirty="0"/>
              <a:t>- Alle får dusje og skifte for seg selv, uten å være redd for fotografering</a:t>
            </a:r>
          </a:p>
          <a:p>
            <a:r>
              <a:rPr lang="nb-NO" dirty="0"/>
              <a:t>- Ingen tvinges til å velge en garderobe de ikke føler de hører til i</a:t>
            </a:r>
          </a:p>
          <a:p>
            <a:endParaRPr lang="nb-NO" dirty="0"/>
          </a:p>
          <a:p>
            <a:r>
              <a:rPr lang="nb-NO" dirty="0"/>
              <a:t>Utfordringene er også mange, selvsagt. Det er alltid utfordrende å utvikle noe nytt, men det er også nødvendig og viktig for å at idretten skal også i fremtiden skal være en sosialt bærekraftig arena. </a:t>
            </a:r>
          </a:p>
        </p:txBody>
      </p:sp>
    </p:spTree>
    <p:extLst>
      <p:ext uri="{BB962C8B-B14F-4D97-AF65-F5344CB8AC3E}">
        <p14:creationId xmlns:p14="http://schemas.microsoft.com/office/powerpoint/2010/main" val="12133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a:t>Søreide IL </a:t>
            </a:r>
          </a:p>
          <a:p>
            <a:r>
              <a:rPr lang="nb-NO" dirty="0"/>
              <a:t>Mulighetsstudie utført av HRP for Søreide IL i Bergen med stort fokus på sosial bærekraft</a:t>
            </a:r>
          </a:p>
          <a:p>
            <a:endParaRPr lang="nb-NO" dirty="0"/>
          </a:p>
          <a:p>
            <a:r>
              <a:rPr lang="nb-NO" dirty="0"/>
              <a:t>Trang tomt, vedtatt skolebygg. Idrettslaget ønsket også at det skulle plasseres en 11er fotballbane på tomten, men ulike utfordringer med plass og terreng gjorde at dette ble skrinlagt fort. </a:t>
            </a:r>
          </a:p>
          <a:p>
            <a:r>
              <a:rPr lang="nb-NO" dirty="0"/>
              <a:t>I mulighetsstudien har vi utfordret dette, og endte opp med en løsning der banen er plassert delvis oppå bygget, delvis fritt hengende over uteområdene til skolen. </a:t>
            </a:r>
          </a:p>
          <a:p>
            <a:r>
              <a:rPr lang="nb-NO" dirty="0"/>
              <a:t>Verdier prosjektet tilfører skolen og nærområdet: </a:t>
            </a:r>
          </a:p>
          <a:p>
            <a:r>
              <a:rPr lang="nb-NO" dirty="0"/>
              <a:t>- 11er bane, fantastiske fasiliteter som skolen enkelt vil kunne benytte. </a:t>
            </a:r>
          </a:p>
          <a:p>
            <a:r>
              <a:rPr lang="nb-NO" dirty="0"/>
              <a:t>- Nyskapende uteområder med takoverbygg</a:t>
            </a:r>
          </a:p>
          <a:p>
            <a:r>
              <a:rPr lang="nb-NO" dirty="0"/>
              <a:t>- Effektiv arealutnyttelse, mindre nedbygging av natur</a:t>
            </a:r>
          </a:p>
          <a:p>
            <a:r>
              <a:rPr lang="nb-NO" dirty="0"/>
              <a:t>- Nærmiljøanlegg som er funksjonelt, også i Bergensvær. I tillegg er uteområdene opplyst. </a:t>
            </a:r>
          </a:p>
          <a:p>
            <a:endParaRPr lang="nb-NO" dirty="0"/>
          </a:p>
        </p:txBody>
      </p:sp>
    </p:spTree>
    <p:extLst>
      <p:ext uri="{BB962C8B-B14F-4D97-AF65-F5344CB8AC3E}">
        <p14:creationId xmlns:p14="http://schemas.microsoft.com/office/powerpoint/2010/main" val="2050931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dirty="0"/>
              <a:t>Å tenke på sosial bærekraft er også økonomisk. </a:t>
            </a:r>
          </a:p>
          <a:p>
            <a:r>
              <a:rPr lang="nb-NO" dirty="0"/>
              <a:t>- Folkehelse er et stikkord. Inaktivitet er dyrt, og blir bare dyrere på sikt! Flere i aktivitet i tidlig alder har direkte økonomisk innvirkning på fremtiden</a:t>
            </a:r>
          </a:p>
          <a:p>
            <a:r>
              <a:rPr lang="nb-NO" dirty="0"/>
              <a:t>- Ensomhet er en markant negativ faktor for psykisk helse i Norge. Å bygge anlegg som rommer flere enn de som er primærbrukere vil kunne bidra positivt til å motvirke dette</a:t>
            </a:r>
          </a:p>
          <a:p>
            <a:r>
              <a:rPr lang="nb-NO" dirty="0"/>
              <a:t>- Nedbygging av natur er dyrt og skadelig for miljøet, jo større funksjonalitet vi kan gi et område jo bedre. </a:t>
            </a:r>
          </a:p>
          <a:p>
            <a:r>
              <a:rPr lang="nb-NO" dirty="0"/>
              <a:t>- Økt funksjonalitet i ett anlegg gir også potensiale for økt kommersiell virksomhet for idrettslagene. </a:t>
            </a:r>
          </a:p>
        </p:txBody>
      </p:sp>
    </p:spTree>
    <p:extLst>
      <p:ext uri="{BB962C8B-B14F-4D97-AF65-F5344CB8AC3E}">
        <p14:creationId xmlns:p14="http://schemas.microsoft.com/office/powerpoint/2010/main" val="15041783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1_Forside 2">
    <p:bg>
      <p:bgPr>
        <a:solidFill>
          <a:srgbClr val="751246"/>
        </a:solidFill>
        <a:effectLst/>
      </p:bgPr>
    </p:bg>
    <p:spTree>
      <p:nvGrpSpPr>
        <p:cNvPr id="1" name=""/>
        <p:cNvGrpSpPr/>
        <p:nvPr/>
      </p:nvGrpSpPr>
      <p:grpSpPr>
        <a:xfrm>
          <a:off x="0" y="0"/>
          <a:ext cx="0" cy="0"/>
          <a:chOff x="0" y="0"/>
          <a:chExt cx="0" cy="0"/>
        </a:xfrm>
      </p:grpSpPr>
      <p:sp>
        <p:nvSpPr>
          <p:cNvPr id="13" name="Titteltekst"/>
          <p:cNvSpPr txBox="1">
            <a:spLocks noGrp="1"/>
          </p:cNvSpPr>
          <p:nvPr>
            <p:ph type="title"/>
          </p:nvPr>
        </p:nvSpPr>
        <p:spPr>
          <a:xfrm>
            <a:off x="5259571" y="942753"/>
            <a:ext cx="6381567" cy="2211573"/>
          </a:xfrm>
          <a:prstGeom prst="rect">
            <a:avLst/>
          </a:prstGeom>
        </p:spPr>
        <p:txBody>
          <a:bodyPr/>
          <a:lstStyle>
            <a:lvl1pPr>
              <a:defRPr>
                <a:solidFill>
                  <a:srgbClr val="FFFFFF"/>
                </a:solidFill>
              </a:defRPr>
            </a:lvl1pPr>
          </a:lstStyle>
          <a:p>
            <a:r>
              <a:t>Titteltekst</a:t>
            </a:r>
          </a:p>
        </p:txBody>
      </p:sp>
      <p:sp>
        <p:nvSpPr>
          <p:cNvPr id="14" name="Brødtekst nivå én…"/>
          <p:cNvSpPr txBox="1">
            <a:spLocks noGrp="1"/>
          </p:cNvSpPr>
          <p:nvPr>
            <p:ph type="body" sz="quarter" idx="1" hasCustomPrompt="1"/>
          </p:nvPr>
        </p:nvSpPr>
        <p:spPr>
          <a:xfrm>
            <a:off x="5259570" y="3429000"/>
            <a:ext cx="6381568" cy="1539875"/>
          </a:xfrm>
          <a:prstGeom prst="rect">
            <a:avLst/>
          </a:prstGeom>
        </p:spPr>
        <p:txBody>
          <a:bodyPr/>
          <a:lstStyle/>
          <a:p>
            <a:r>
              <a:t>Klikk for å legge til undertittel</a:t>
            </a:r>
          </a:p>
          <a:p>
            <a:pPr lvl="1"/>
            <a:endParaRPr/>
          </a:p>
          <a:p>
            <a:pPr lvl="2"/>
            <a:endParaRPr/>
          </a:p>
          <a:p>
            <a:pPr lvl="3"/>
            <a:endParaRPr/>
          </a:p>
          <a:p>
            <a:pPr lvl="4"/>
            <a:endParaRPr/>
          </a:p>
        </p:txBody>
      </p:sp>
      <p:sp>
        <p:nvSpPr>
          <p:cNvPr id="15" name="Rektangel 5"/>
          <p:cNvSpPr/>
          <p:nvPr/>
        </p:nvSpPr>
        <p:spPr>
          <a:xfrm>
            <a:off x="1105785" y="315684"/>
            <a:ext cx="3693045" cy="4968878"/>
          </a:xfrm>
          <a:prstGeom prst="rect">
            <a:avLst/>
          </a:prstGeom>
          <a:solidFill>
            <a:schemeClr val="accent1"/>
          </a:solidFill>
          <a:ln w="12700">
            <a:miter lim="400000"/>
          </a:ln>
        </p:spPr>
        <p:txBody>
          <a:bodyPr lIns="45719" rIns="45719" anchor="ctr"/>
          <a:lstStyle/>
          <a:p>
            <a:pPr algn="ctr">
              <a:defRPr>
                <a:solidFill>
                  <a:srgbClr val="EFE7DE"/>
                </a:solidFill>
              </a:defRPr>
            </a:pPr>
            <a:endParaRPr/>
          </a:p>
        </p:txBody>
      </p:sp>
      <p:pic>
        <p:nvPicPr>
          <p:cNvPr id="16" name="AdobeStock_504675789.jpeg" descr="AdobeStock_504675789.jpeg"/>
          <p:cNvPicPr>
            <a:picLocks noChangeAspect="1"/>
          </p:cNvPicPr>
          <p:nvPr/>
        </p:nvPicPr>
        <p:blipFill>
          <a:blip r:embed="rId2"/>
          <a:srcRect l="10462" r="37645"/>
          <a:stretch>
            <a:fillRect/>
          </a:stretch>
        </p:blipFill>
        <p:spPr>
          <a:xfrm>
            <a:off x="0" y="1828800"/>
            <a:ext cx="3909391" cy="5029200"/>
          </a:xfrm>
          <a:prstGeom prst="rect">
            <a:avLst/>
          </a:prstGeom>
          <a:ln w="12700">
            <a:miter lim="400000"/>
          </a:ln>
        </p:spPr>
      </p:pic>
      <p:grpSp>
        <p:nvGrpSpPr>
          <p:cNvPr id="19" name="Gruppér"/>
          <p:cNvGrpSpPr/>
          <p:nvPr/>
        </p:nvGrpSpPr>
        <p:grpSpPr>
          <a:xfrm>
            <a:off x="10637620" y="5614540"/>
            <a:ext cx="1311149" cy="1020210"/>
            <a:chOff x="0" y="0"/>
            <a:chExt cx="1311147" cy="1020208"/>
          </a:xfrm>
        </p:grpSpPr>
        <p:pic>
          <p:nvPicPr>
            <p:cNvPr id="17" name="Bilde 9" descr="Bilde 9"/>
            <p:cNvPicPr>
              <a:picLocks noChangeAspect="1"/>
            </p:cNvPicPr>
            <p:nvPr/>
          </p:nvPicPr>
          <p:blipFill>
            <a:blip r:embed="rId3"/>
            <a:stretch>
              <a:fillRect/>
            </a:stretch>
          </p:blipFill>
          <p:spPr>
            <a:xfrm>
              <a:off x="41112" y="0"/>
              <a:ext cx="883031" cy="726464"/>
            </a:xfrm>
            <a:prstGeom prst="rect">
              <a:avLst/>
            </a:prstGeom>
            <a:ln w="12700" cap="flat">
              <a:noFill/>
              <a:miter lim="400000"/>
            </a:ln>
            <a:effectLst/>
          </p:spPr>
        </p:pic>
        <p:sp>
          <p:nvSpPr>
            <p:cNvPr id="18" name="- riktig beslutning"/>
            <p:cNvSpPr txBox="1"/>
            <p:nvPr/>
          </p:nvSpPr>
          <p:spPr>
            <a:xfrm>
              <a:off x="0" y="750968"/>
              <a:ext cx="1311148" cy="269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1100">
                  <a:solidFill>
                    <a:srgbClr val="FFFFFF"/>
                  </a:solidFill>
                  <a:latin typeface="Space Grotesk Regular"/>
                  <a:ea typeface="Space Grotesk Regular"/>
                  <a:cs typeface="Space Grotesk Regular"/>
                  <a:sym typeface="Space Grotesk Regular"/>
                </a:defRPr>
              </a:lvl1pPr>
            </a:lstStyle>
            <a:p>
              <a:r>
                <a:t>- riktig beslutning</a:t>
              </a:r>
            </a:p>
          </p:txBody>
        </p:sp>
      </p:grpSp>
      <p:sp>
        <p:nvSpPr>
          <p:cNvPr id="20" name="Lysbildenummer"/>
          <p:cNvSpPr txBox="1">
            <a:spLocks noGrp="1"/>
          </p:cNvSpPr>
          <p:nvPr>
            <p:ph type="sldNum" sz="quarter" idx="2"/>
          </p:nvPr>
        </p:nvSpPr>
        <p:spPr>
          <a:xfrm>
            <a:off x="5892800" y="6172200"/>
            <a:ext cx="2844800" cy="368301"/>
          </a:xfrm>
          <a:prstGeom prst="rect">
            <a:avLst/>
          </a:prstGeom>
        </p:spPr>
        <p:txBody>
          <a:bodyPr lIns="45719" tIns="45719" rIns="45719" bIns="45719" anchor="ctr"/>
          <a:lstStyle>
            <a:lvl1pPr algn="r">
              <a:defRPr>
                <a:solidFill>
                  <a:srgbClr val="EFE7DE"/>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tel og bilde høyre">
    <p:spTree>
      <p:nvGrpSpPr>
        <p:cNvPr id="1" name=""/>
        <p:cNvGrpSpPr/>
        <p:nvPr/>
      </p:nvGrpSpPr>
      <p:grpSpPr>
        <a:xfrm>
          <a:off x="0" y="0"/>
          <a:ext cx="0" cy="0"/>
          <a:chOff x="0" y="0"/>
          <a:chExt cx="0" cy="0"/>
        </a:xfrm>
      </p:grpSpPr>
      <p:pic>
        <p:nvPicPr>
          <p:cNvPr id="132"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133" name="Titteltekst"/>
          <p:cNvSpPr txBox="1">
            <a:spLocks noGrp="1"/>
          </p:cNvSpPr>
          <p:nvPr>
            <p:ph type="title"/>
          </p:nvPr>
        </p:nvSpPr>
        <p:spPr>
          <a:xfrm>
            <a:off x="550862" y="365125"/>
            <a:ext cx="5257801" cy="1084263"/>
          </a:xfrm>
          <a:prstGeom prst="rect">
            <a:avLst/>
          </a:prstGeom>
        </p:spPr>
        <p:txBody>
          <a:bodyPr/>
          <a:lstStyle/>
          <a:p>
            <a:r>
              <a:t>Titteltekst</a:t>
            </a:r>
          </a:p>
        </p:txBody>
      </p:sp>
      <p:sp>
        <p:nvSpPr>
          <p:cNvPr id="134"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5" name="Brødtekst nivå én…"/>
          <p:cNvSpPr txBox="1">
            <a:spLocks noGrp="1"/>
          </p:cNvSpPr>
          <p:nvPr>
            <p:ph type="body" sz="half" idx="1"/>
          </p:nvPr>
        </p:nvSpPr>
        <p:spPr>
          <a:xfrm>
            <a:off x="550862" y="1808164"/>
            <a:ext cx="5257801" cy="4033836"/>
          </a:xfrm>
          <a:prstGeom prst="rect">
            <a:avLst/>
          </a:prstGeom>
        </p:spPr>
        <p:txBody>
          <a:bodyPr/>
          <a:lstStyle>
            <a:lvl1pPr marL="228600" indent="-228600">
              <a:buSzPct val="100000"/>
              <a:buFont typeface="Arial"/>
              <a:buChar char="•"/>
              <a:defRPr>
                <a:solidFill>
                  <a:srgbClr val="000000"/>
                </a:solidFill>
              </a:defRPr>
            </a:lvl1pPr>
            <a:lvl2pPr>
              <a:buFont typeface="Arial"/>
              <a:defRPr>
                <a:solidFill>
                  <a:srgbClr val="000000"/>
                </a:solidFill>
              </a:defRPr>
            </a:lvl2pPr>
            <a:lvl3pPr>
              <a:buFont typeface="Arial"/>
              <a:defRPr>
                <a:solidFill>
                  <a:srgbClr val="000000"/>
                </a:solidFill>
              </a:defRPr>
            </a:lvl3pPr>
            <a:lvl4pPr>
              <a:buFont typeface="Arial"/>
              <a:defRPr>
                <a:solidFill>
                  <a:srgbClr val="000000"/>
                </a:solidFill>
              </a:defRPr>
            </a:lvl4pPr>
            <a:lvl5pPr>
              <a:buFont typeface="Arial"/>
              <a:defRPr>
                <a:solidFill>
                  <a:srgbClr val="000000"/>
                </a:solidFill>
              </a:defRPr>
            </a:lvl5pPr>
          </a:lstStyle>
          <a:p>
            <a:r>
              <a:t>Brødtekst nivå én</a:t>
            </a:r>
          </a:p>
          <a:p>
            <a:pPr lvl="1"/>
            <a:r>
              <a:t>Brødtekst nivå to</a:t>
            </a:r>
          </a:p>
          <a:p>
            <a:pPr lvl="2"/>
            <a:r>
              <a:t>Brødtekst nivå tre</a:t>
            </a:r>
          </a:p>
          <a:p>
            <a:pPr lvl="3"/>
            <a:r>
              <a:t>Brødtekst nivå fire</a:t>
            </a:r>
          </a:p>
          <a:p>
            <a:pPr lvl="4"/>
            <a:r>
              <a:t>Brødtekst nivå fem</a:t>
            </a:r>
          </a:p>
        </p:txBody>
      </p:sp>
      <p:sp>
        <p:nvSpPr>
          <p:cNvPr id="136" name="Rektangel 4"/>
          <p:cNvSpPr/>
          <p:nvPr/>
        </p:nvSpPr>
        <p:spPr>
          <a:xfrm>
            <a:off x="8407011" y="0"/>
            <a:ext cx="3784989" cy="5311896"/>
          </a:xfrm>
          <a:prstGeom prst="rect">
            <a:avLst/>
          </a:prstGeom>
          <a:solidFill>
            <a:schemeClr val="accent1"/>
          </a:solidFill>
          <a:ln w="12700">
            <a:miter lim="400000"/>
          </a:ln>
        </p:spPr>
        <p:txBody>
          <a:bodyPr lIns="45719" rIns="45719" anchor="ctr"/>
          <a:lstStyle/>
          <a:p>
            <a:pPr algn="ctr">
              <a:defRPr>
                <a:solidFill>
                  <a:srgbClr val="EFE7DE"/>
                </a:solidFill>
              </a:defRPr>
            </a:pPr>
            <a:endParaRPr/>
          </a:p>
        </p:txBody>
      </p:sp>
      <p:sp>
        <p:nvSpPr>
          <p:cNvPr id="137" name="Rektangel 6"/>
          <p:cNvSpPr/>
          <p:nvPr/>
        </p:nvSpPr>
        <p:spPr>
          <a:xfrm>
            <a:off x="6383339" y="842853"/>
            <a:ext cx="4212093" cy="5311897"/>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138" name="Plassholder for bilde 6"/>
          <p:cNvSpPr>
            <a:spLocks noGrp="1"/>
          </p:cNvSpPr>
          <p:nvPr>
            <p:ph type="pic" sz="half" idx="21"/>
          </p:nvPr>
        </p:nvSpPr>
        <p:spPr>
          <a:xfrm>
            <a:off x="6383339" y="842853"/>
            <a:ext cx="4212093" cy="5311897"/>
          </a:xfrm>
          <a:prstGeom prst="rect">
            <a:avLst/>
          </a:prstGeom>
        </p:spPr>
        <p:txBody>
          <a:bodyPr lIns="91439" rIns="91439">
            <a:noAutofit/>
          </a:bodyPr>
          <a:lstStyle/>
          <a:p>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Tomt">
    <p:bg>
      <p:bgPr>
        <a:solidFill>
          <a:srgbClr val="751246"/>
        </a:solidFill>
        <a:effectLst/>
      </p:bgPr>
    </p:bg>
    <p:spTree>
      <p:nvGrpSpPr>
        <p:cNvPr id="1" name=""/>
        <p:cNvGrpSpPr/>
        <p:nvPr/>
      </p:nvGrpSpPr>
      <p:grpSpPr>
        <a:xfrm>
          <a:off x="0" y="0"/>
          <a:ext cx="0" cy="0"/>
          <a:chOff x="0" y="0"/>
          <a:chExt cx="0" cy="0"/>
        </a:xfrm>
      </p:grpSpPr>
      <p:pic>
        <p:nvPicPr>
          <p:cNvPr id="1244" name="Bilde 9" descr="Bilde 9"/>
          <p:cNvPicPr>
            <a:picLocks noChangeAspect="1"/>
          </p:cNvPicPr>
          <p:nvPr/>
        </p:nvPicPr>
        <p:blipFill>
          <a:blip r:embed="rId2"/>
          <a:stretch>
            <a:fillRect/>
          </a:stretch>
        </p:blipFill>
        <p:spPr>
          <a:xfrm>
            <a:off x="11172183" y="5968979"/>
            <a:ext cx="719781" cy="592161"/>
          </a:xfrm>
          <a:prstGeom prst="rect">
            <a:avLst/>
          </a:prstGeom>
          <a:ln w="12700">
            <a:miter lim="400000"/>
          </a:ln>
        </p:spPr>
      </p:pic>
      <p:sp>
        <p:nvSpPr>
          <p:cNvPr id="1245"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1_Forside 2">
    <p:bg>
      <p:bgPr>
        <a:solidFill>
          <a:srgbClr val="751246"/>
        </a:solidFill>
        <a:effectLst/>
      </p:bgPr>
    </p:bg>
    <p:spTree>
      <p:nvGrpSpPr>
        <p:cNvPr id="1" name=""/>
        <p:cNvGrpSpPr/>
        <p:nvPr/>
      </p:nvGrpSpPr>
      <p:grpSpPr>
        <a:xfrm>
          <a:off x="0" y="0"/>
          <a:ext cx="0" cy="0"/>
          <a:chOff x="0" y="0"/>
          <a:chExt cx="0" cy="0"/>
        </a:xfrm>
      </p:grpSpPr>
      <p:pic>
        <p:nvPicPr>
          <p:cNvPr id="1252" name="Bilde 9" descr="Bilde 9"/>
          <p:cNvPicPr>
            <a:picLocks noChangeAspect="1"/>
          </p:cNvPicPr>
          <p:nvPr/>
        </p:nvPicPr>
        <p:blipFill>
          <a:blip r:embed="rId2"/>
          <a:stretch>
            <a:fillRect/>
          </a:stretch>
        </p:blipFill>
        <p:spPr>
          <a:xfrm>
            <a:off x="10382987" y="5339886"/>
            <a:ext cx="1216877" cy="1001119"/>
          </a:xfrm>
          <a:prstGeom prst="rect">
            <a:avLst/>
          </a:prstGeom>
          <a:ln w="12700">
            <a:miter lim="400000"/>
          </a:ln>
        </p:spPr>
      </p:pic>
      <p:sp>
        <p:nvSpPr>
          <p:cNvPr id="1253" name="Titteltekst"/>
          <p:cNvSpPr txBox="1">
            <a:spLocks noGrp="1"/>
          </p:cNvSpPr>
          <p:nvPr>
            <p:ph type="title"/>
          </p:nvPr>
        </p:nvSpPr>
        <p:spPr>
          <a:xfrm>
            <a:off x="5259570" y="942753"/>
            <a:ext cx="6381568" cy="2211573"/>
          </a:xfrm>
          <a:prstGeom prst="rect">
            <a:avLst/>
          </a:prstGeom>
        </p:spPr>
        <p:txBody>
          <a:bodyPr lIns="45718" tIns="45718" rIns="45718" bIns="45718"/>
          <a:lstStyle>
            <a:lvl1pPr>
              <a:defRPr>
                <a:solidFill>
                  <a:srgbClr val="FFFFFF"/>
                </a:solidFill>
              </a:defRPr>
            </a:lvl1pPr>
          </a:lstStyle>
          <a:p>
            <a:r>
              <a:t>Titteltekst</a:t>
            </a:r>
          </a:p>
        </p:txBody>
      </p:sp>
      <p:sp>
        <p:nvSpPr>
          <p:cNvPr id="1254" name="Brødtekst nivå én…"/>
          <p:cNvSpPr txBox="1">
            <a:spLocks noGrp="1"/>
          </p:cNvSpPr>
          <p:nvPr>
            <p:ph type="body" sz="quarter" idx="1" hasCustomPrompt="1"/>
          </p:nvPr>
        </p:nvSpPr>
        <p:spPr>
          <a:xfrm>
            <a:off x="5259570" y="3429000"/>
            <a:ext cx="6381568" cy="1539875"/>
          </a:xfrm>
          <a:prstGeom prst="rect">
            <a:avLst/>
          </a:prstGeom>
        </p:spPr>
        <p:txBody>
          <a:bodyPr lIns="45718" tIns="45718" rIns="45718" bIns="45718"/>
          <a:lstStyle>
            <a:lvl2pPr marL="708659" indent="-251459"/>
          </a:lstStyle>
          <a:p>
            <a:r>
              <a:t>Klikk for å legge til undertittel</a:t>
            </a:r>
          </a:p>
          <a:p>
            <a:pPr lvl="1"/>
            <a:endParaRPr/>
          </a:p>
          <a:p>
            <a:pPr lvl="2"/>
            <a:endParaRPr/>
          </a:p>
          <a:p>
            <a:pPr lvl="3"/>
            <a:endParaRPr/>
          </a:p>
          <a:p>
            <a:pPr lvl="4"/>
            <a:endParaRPr/>
          </a:p>
        </p:txBody>
      </p:sp>
      <p:sp>
        <p:nvSpPr>
          <p:cNvPr id="1255" name="Rektangel 5"/>
          <p:cNvSpPr/>
          <p:nvPr/>
        </p:nvSpPr>
        <p:spPr>
          <a:xfrm>
            <a:off x="1105784" y="315683"/>
            <a:ext cx="3693047" cy="4968880"/>
          </a:xfrm>
          <a:prstGeom prst="rect">
            <a:avLst/>
          </a:prstGeom>
          <a:solidFill>
            <a:schemeClr val="accent1"/>
          </a:solidFill>
          <a:ln w="12700">
            <a:miter lim="400000"/>
          </a:ln>
        </p:spPr>
        <p:txBody>
          <a:bodyPr lIns="25400" tIns="25400" rIns="25400" bIns="25400" anchor="ctr"/>
          <a:lstStyle/>
          <a:p>
            <a:pPr algn="ctr">
              <a:defRPr>
                <a:solidFill>
                  <a:srgbClr val="EFE7DE"/>
                </a:solidFill>
              </a:defRPr>
            </a:pPr>
            <a:endParaRPr/>
          </a:p>
        </p:txBody>
      </p:sp>
      <p:pic>
        <p:nvPicPr>
          <p:cNvPr id="1256" name="AdobeStock_504675789.jpeg" descr="AdobeStock_504675789.jpeg"/>
          <p:cNvPicPr>
            <a:picLocks noChangeAspect="1"/>
          </p:cNvPicPr>
          <p:nvPr/>
        </p:nvPicPr>
        <p:blipFill>
          <a:blip r:embed="rId3"/>
          <a:srcRect l="10462" r="37645"/>
          <a:stretch>
            <a:fillRect/>
          </a:stretch>
        </p:blipFill>
        <p:spPr>
          <a:xfrm>
            <a:off x="-1" y="1828800"/>
            <a:ext cx="3909393" cy="5029200"/>
          </a:xfrm>
          <a:prstGeom prst="rect">
            <a:avLst/>
          </a:prstGeom>
          <a:ln w="12700">
            <a:miter lim="400000"/>
          </a:ln>
        </p:spPr>
      </p:pic>
      <p:sp>
        <p:nvSpPr>
          <p:cNvPr id="1257" name="- the right decision"/>
          <p:cNvSpPr txBox="1"/>
          <p:nvPr/>
        </p:nvSpPr>
        <p:spPr>
          <a:xfrm>
            <a:off x="10341287" y="6327070"/>
            <a:ext cx="1634121" cy="307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300">
                <a:solidFill>
                  <a:srgbClr val="FFFFFF"/>
                </a:solidFill>
                <a:latin typeface="Space Grotesk Regular"/>
                <a:ea typeface="Space Grotesk Regular"/>
                <a:cs typeface="Space Grotesk Regular"/>
                <a:sym typeface="Space Grotesk Regular"/>
              </a:defRPr>
            </a:lvl1pPr>
          </a:lstStyle>
          <a:p>
            <a:r>
              <a:t>- the right decision</a:t>
            </a:r>
          </a:p>
        </p:txBody>
      </p:sp>
      <p:pic>
        <p:nvPicPr>
          <p:cNvPr id="1258" name="HRPung_051023_03.jpeg" descr="HRPung_051023_03.jpeg"/>
          <p:cNvPicPr>
            <a:picLocks noChangeAspect="1"/>
          </p:cNvPicPr>
          <p:nvPr/>
        </p:nvPicPr>
        <p:blipFill>
          <a:blip r:embed="rId4"/>
          <a:srcRect l="8466" t="9099" r="8465" b="9099"/>
          <a:stretch>
            <a:fillRect/>
          </a:stretch>
        </p:blipFill>
        <p:spPr>
          <a:xfrm>
            <a:off x="-113374" y="1825567"/>
            <a:ext cx="4135700" cy="5090844"/>
          </a:xfrm>
          <a:prstGeom prst="rect">
            <a:avLst/>
          </a:prstGeom>
          <a:ln w="12700">
            <a:miter lim="400000"/>
          </a:ln>
        </p:spPr>
      </p:pic>
      <p:sp>
        <p:nvSpPr>
          <p:cNvPr id="1259" name="Lysbildenummer"/>
          <p:cNvSpPr txBox="1">
            <a:spLocks noGrp="1"/>
          </p:cNvSpPr>
          <p:nvPr>
            <p:ph type="sldNum" sz="quarter" idx="2"/>
          </p:nvPr>
        </p:nvSpPr>
        <p:spPr>
          <a:xfrm>
            <a:off x="8548704" y="6224224"/>
            <a:ext cx="188897" cy="264253"/>
          </a:xfrm>
          <a:prstGeom prst="rect">
            <a:avLst/>
          </a:prstGeom>
        </p:spPr>
        <p:txBody>
          <a:bodyPr lIns="45718" tIns="45718" rIns="45718" bIns="45718" anchor="ctr"/>
          <a:lstStyle>
            <a:lvl1pPr algn="r">
              <a:defRPr>
                <a:solidFill>
                  <a:srgbClr val="EFE7DE"/>
                </a:solidFill>
              </a:defRPr>
            </a:lvl1p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Tomt">
    <p:bg>
      <p:bgPr>
        <a:solidFill>
          <a:srgbClr val="00544D"/>
        </a:solidFill>
        <a:effectLst/>
      </p:bgPr>
    </p:bg>
    <p:spTree>
      <p:nvGrpSpPr>
        <p:cNvPr id="1" name=""/>
        <p:cNvGrpSpPr/>
        <p:nvPr/>
      </p:nvGrpSpPr>
      <p:grpSpPr>
        <a:xfrm>
          <a:off x="0" y="0"/>
          <a:ext cx="0" cy="0"/>
          <a:chOff x="0" y="0"/>
          <a:chExt cx="0" cy="0"/>
        </a:xfrm>
      </p:grpSpPr>
      <p:sp>
        <p:nvSpPr>
          <p:cNvPr id="1266"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grpSp>
        <p:nvGrpSpPr>
          <p:cNvPr id="1269" name="Gruppér"/>
          <p:cNvGrpSpPr/>
          <p:nvPr/>
        </p:nvGrpSpPr>
        <p:grpSpPr>
          <a:xfrm>
            <a:off x="10895731" y="5815377"/>
            <a:ext cx="1053038" cy="819373"/>
            <a:chOff x="0" y="0"/>
            <a:chExt cx="1053036" cy="819371"/>
          </a:xfrm>
        </p:grpSpPr>
        <p:pic>
          <p:nvPicPr>
            <p:cNvPr id="1267" name="Bilde 9" descr="Bilde 9"/>
            <p:cNvPicPr>
              <a:picLocks noChangeAspect="1"/>
            </p:cNvPicPr>
            <p:nvPr/>
          </p:nvPicPr>
          <p:blipFill>
            <a:blip r:embed="rId2"/>
            <a:stretch>
              <a:fillRect/>
            </a:stretch>
          </p:blipFill>
          <p:spPr>
            <a:xfrm>
              <a:off x="33019" y="0"/>
              <a:ext cx="709198" cy="583453"/>
            </a:xfrm>
            <a:prstGeom prst="rect">
              <a:avLst/>
            </a:prstGeom>
            <a:ln w="12700" cap="flat">
              <a:noFill/>
              <a:miter lim="400000"/>
            </a:ln>
            <a:effectLst/>
          </p:spPr>
        </p:pic>
        <p:sp>
          <p:nvSpPr>
            <p:cNvPr id="1268" name="- riktig beslutning"/>
            <p:cNvSpPr txBox="1"/>
            <p:nvPr/>
          </p:nvSpPr>
          <p:spPr>
            <a:xfrm>
              <a:off x="0" y="603133"/>
              <a:ext cx="1053037" cy="216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FFFFFF"/>
                  </a:solidFill>
                  <a:latin typeface="Space Grotesk Regular"/>
                  <a:ea typeface="Space Grotesk Regular"/>
                  <a:cs typeface="Space Grotesk Regular"/>
                  <a:sym typeface="Space Grotesk Regular"/>
                </a:defRPr>
              </a:lvl1pPr>
            </a:lstStyle>
            <a:p>
              <a:r>
                <a:t>- riktig beslutning</a:t>
              </a:r>
            </a:p>
          </p:txBody>
        </p:sp>
      </p:gr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Tittel og punkttegn">
    <p:bg>
      <p:bgPr>
        <a:solidFill>
          <a:srgbClr val="FFFFFF"/>
        </a:solidFill>
        <a:effectLst/>
      </p:bgPr>
    </p:bg>
    <p:spTree>
      <p:nvGrpSpPr>
        <p:cNvPr id="1" name=""/>
        <p:cNvGrpSpPr/>
        <p:nvPr/>
      </p:nvGrpSpPr>
      <p:grpSpPr>
        <a:xfrm>
          <a:off x="0" y="0"/>
          <a:ext cx="0" cy="0"/>
          <a:chOff x="0" y="0"/>
          <a:chExt cx="0" cy="0"/>
        </a:xfrm>
      </p:grpSpPr>
      <p:sp>
        <p:nvSpPr>
          <p:cNvPr id="1276" name="Lysbilde-…"/>
          <p:cNvSpPr txBox="1">
            <a:spLocks noGrp="1"/>
          </p:cNvSpPr>
          <p:nvPr>
            <p:ph type="title" hasCustomPrompt="1"/>
          </p:nvPr>
        </p:nvSpPr>
        <p:spPr>
          <a:xfrm>
            <a:off x="971657" y="240418"/>
            <a:ext cx="4412217" cy="826455"/>
          </a:xfrm>
          <a:prstGeom prst="rect">
            <a:avLst/>
          </a:prstGeom>
        </p:spPr>
        <p:txBody>
          <a:bodyPr lIns="25400" tIns="25400" rIns="25400" bIns="25400" anchor="t"/>
          <a:lstStyle/>
          <a:p>
            <a:pPr defTabSz="1219169">
              <a:lnSpc>
                <a:spcPct val="80000"/>
              </a:lnSpc>
              <a:defRPr spc="32"/>
            </a:pPr>
            <a:r>
              <a:t>Lysbilde-
tittel</a:t>
            </a:r>
          </a:p>
          <a:p>
            <a:pPr defTabSz="1219169">
              <a:lnSpc>
                <a:spcPct val="80000"/>
              </a:lnSpc>
              <a:defRPr spc="32"/>
            </a:pPr>
            <a:endParaRPr/>
          </a:p>
        </p:txBody>
      </p:sp>
      <p:sp>
        <p:nvSpPr>
          <p:cNvPr id="1277" name="Brødtekst nivå én…"/>
          <p:cNvSpPr txBox="1">
            <a:spLocks noGrp="1"/>
          </p:cNvSpPr>
          <p:nvPr>
            <p:ph type="body" sz="half" idx="1" hasCustomPrompt="1"/>
          </p:nvPr>
        </p:nvSpPr>
        <p:spPr>
          <a:xfrm>
            <a:off x="971657" y="1272895"/>
            <a:ext cx="4412217" cy="4834511"/>
          </a:xfrm>
          <a:prstGeom prst="rect">
            <a:avLst/>
          </a:prstGeom>
        </p:spPr>
        <p:txBody>
          <a:bodyPr lIns="25400" tIns="25400" rIns="25400" bIns="25400"/>
          <a:lstStyle>
            <a:lvl1pPr defTabSz="1219169">
              <a:lnSpc>
                <a:spcPct val="100000"/>
              </a:lnSpc>
              <a:spcBef>
                <a:spcPts val="0"/>
              </a:spcBef>
              <a:defRPr sz="1800">
                <a:solidFill>
                  <a:srgbClr val="000000"/>
                </a:solidFill>
              </a:defRPr>
            </a:lvl1pPr>
            <a:lvl2pPr marL="0" indent="457200" defTabSz="1219169">
              <a:lnSpc>
                <a:spcPct val="100000"/>
              </a:lnSpc>
              <a:spcBef>
                <a:spcPts val="0"/>
              </a:spcBef>
              <a:buSzTx/>
              <a:buNone/>
              <a:defRPr sz="1800">
                <a:solidFill>
                  <a:srgbClr val="000000"/>
                </a:solidFill>
              </a:defRPr>
            </a:lvl2pPr>
            <a:lvl3pPr marL="1358900" indent="-139700" defTabSz="1219169">
              <a:lnSpc>
                <a:spcPct val="100000"/>
              </a:lnSpc>
              <a:spcBef>
                <a:spcPts val="0"/>
              </a:spcBef>
              <a:buSzPct val="123000"/>
              <a:defRPr sz="1100">
                <a:solidFill>
                  <a:srgbClr val="000000"/>
                </a:solidFill>
              </a:defRPr>
            </a:lvl3pPr>
            <a:lvl4pPr marL="1968500" indent="-139700" defTabSz="1219169">
              <a:lnSpc>
                <a:spcPct val="100000"/>
              </a:lnSpc>
              <a:spcBef>
                <a:spcPts val="0"/>
              </a:spcBef>
              <a:buSzPct val="123000"/>
              <a:defRPr sz="1100">
                <a:solidFill>
                  <a:srgbClr val="000000"/>
                </a:solidFill>
              </a:defRPr>
            </a:lvl4pPr>
            <a:lvl5pPr marL="2578100" indent="-139700" defTabSz="1219169">
              <a:lnSpc>
                <a:spcPct val="100000"/>
              </a:lnSpc>
              <a:spcBef>
                <a:spcPts val="0"/>
              </a:spcBef>
              <a:buSzPct val="123000"/>
              <a:defRPr sz="1100">
                <a:solidFill>
                  <a:srgbClr val="000000"/>
                </a:solidFill>
              </a:defRPr>
            </a:lvl5pPr>
          </a:lstStyle>
          <a:p>
            <a:r>
              <a:t>Punkttegntekst i lysbilde</a:t>
            </a:r>
          </a:p>
          <a:p>
            <a:pPr lvl="1"/>
            <a:endParaRPr/>
          </a:p>
          <a:p>
            <a:pPr lvl="2"/>
            <a:endParaRPr/>
          </a:p>
          <a:p>
            <a:pPr lvl="3"/>
            <a:endParaRPr/>
          </a:p>
          <a:p>
            <a:pPr lvl="4"/>
            <a:endParaRPr/>
          </a:p>
        </p:txBody>
      </p:sp>
      <p:sp>
        <p:nvSpPr>
          <p:cNvPr id="1278" name="Objektplassholder"/>
          <p:cNvSpPr txBox="1">
            <a:spLocks noGrp="1"/>
          </p:cNvSpPr>
          <p:nvPr>
            <p:ph idx="3"/>
          </p:nvPr>
        </p:nvSpPr>
        <p:spPr>
          <a:xfrm>
            <a:off x="5462798" y="305741"/>
            <a:ext cx="5817447" cy="5976747"/>
          </a:xfrm>
          <a:prstGeom prst="rect">
            <a:avLst/>
          </a:prstGeom>
        </p:spPr>
        <p:txBody>
          <a:bodyPr lIns="25400" tIns="25400" rIns="25400" bIns="25400" anchor="ctr"/>
          <a:lstStyle/>
          <a:p>
            <a:pPr algn="ctr" defTabSz="1219169">
              <a:lnSpc>
                <a:spcPct val="100000"/>
              </a:lnSpc>
              <a:spcBef>
                <a:spcPts val="0"/>
              </a:spcBef>
              <a:defRPr sz="2800">
                <a:solidFill>
                  <a:srgbClr val="5E5E5E"/>
                </a:solidFill>
                <a:latin typeface="Helvetica Neue"/>
                <a:ea typeface="Helvetica Neue"/>
                <a:cs typeface="Helvetica Neue"/>
                <a:sym typeface="Helvetica Neue"/>
              </a:defRPr>
            </a:pPr>
            <a:endParaRPr/>
          </a:p>
        </p:txBody>
      </p:sp>
      <p:sp>
        <p:nvSpPr>
          <p:cNvPr id="1279" name="Lysbildenummer"/>
          <p:cNvSpPr txBox="1">
            <a:spLocks noGrp="1"/>
          </p:cNvSpPr>
          <p:nvPr>
            <p:ph type="sldNum" sz="quarter" idx="2"/>
          </p:nvPr>
        </p:nvSpPr>
        <p:spPr>
          <a:xfrm>
            <a:off x="6029350" y="6540499"/>
            <a:ext cx="127052" cy="187301"/>
          </a:xfrm>
          <a:prstGeom prst="rect">
            <a:avLst/>
          </a:prstGeom>
        </p:spPr>
        <p:txBody>
          <a:bodyPr lIns="25400" tIns="25400" rIns="25400" bIns="25400"/>
          <a:lstStyle>
            <a:lvl1pPr algn="ctr" defTabSz="292100">
              <a:defRPr sz="9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Bare tittel">
    <p:bg>
      <p:bgPr>
        <a:solidFill>
          <a:srgbClr val="00544D"/>
        </a:solidFill>
        <a:effectLst/>
      </p:bgPr>
    </p:bg>
    <p:spTree>
      <p:nvGrpSpPr>
        <p:cNvPr id="1" name=""/>
        <p:cNvGrpSpPr/>
        <p:nvPr/>
      </p:nvGrpSpPr>
      <p:grpSpPr>
        <a:xfrm>
          <a:off x="0" y="0"/>
          <a:ext cx="0" cy="0"/>
          <a:chOff x="0" y="0"/>
          <a:chExt cx="0" cy="0"/>
        </a:xfrm>
      </p:grpSpPr>
      <p:sp>
        <p:nvSpPr>
          <p:cNvPr id="1286" name="Titteltekst"/>
          <p:cNvSpPr txBox="1">
            <a:spLocks noGrp="1"/>
          </p:cNvSpPr>
          <p:nvPr>
            <p:ph type="title"/>
          </p:nvPr>
        </p:nvSpPr>
        <p:spPr>
          <a:prstGeom prst="rect">
            <a:avLst/>
          </a:prstGeom>
        </p:spPr>
        <p:txBody>
          <a:bodyPr/>
          <a:lstStyle>
            <a:lvl1pPr>
              <a:defRPr>
                <a:solidFill>
                  <a:srgbClr val="FFFFFF"/>
                </a:solidFill>
              </a:defRPr>
            </a:lvl1pPr>
          </a:lstStyle>
          <a:p>
            <a:r>
              <a:t>Titteltekst</a:t>
            </a:r>
          </a:p>
        </p:txBody>
      </p:sp>
      <p:sp>
        <p:nvSpPr>
          <p:cNvPr id="1287"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grpSp>
        <p:nvGrpSpPr>
          <p:cNvPr id="1290" name="Gruppér"/>
          <p:cNvGrpSpPr/>
          <p:nvPr/>
        </p:nvGrpSpPr>
        <p:grpSpPr>
          <a:xfrm>
            <a:off x="10854256" y="5826011"/>
            <a:ext cx="1269435" cy="913459"/>
            <a:chOff x="0" y="0"/>
            <a:chExt cx="1269433" cy="913458"/>
          </a:xfrm>
        </p:grpSpPr>
        <p:pic>
          <p:nvPicPr>
            <p:cNvPr id="1288" name="Bilde 9" descr="Bilde 9"/>
            <p:cNvPicPr>
              <a:picLocks noChangeAspect="1"/>
            </p:cNvPicPr>
            <p:nvPr/>
          </p:nvPicPr>
          <p:blipFill>
            <a:blip r:embed="rId2"/>
            <a:stretch>
              <a:fillRect/>
            </a:stretch>
          </p:blipFill>
          <p:spPr>
            <a:xfrm>
              <a:off x="28285" y="0"/>
              <a:ext cx="825429" cy="679076"/>
            </a:xfrm>
            <a:prstGeom prst="rect">
              <a:avLst/>
            </a:prstGeom>
            <a:ln w="12700" cap="flat">
              <a:noFill/>
              <a:miter lim="400000"/>
            </a:ln>
            <a:effectLst/>
          </p:spPr>
        </p:pic>
        <p:sp>
          <p:nvSpPr>
            <p:cNvPr id="1289" name="- the right decision"/>
            <p:cNvSpPr txBox="1"/>
            <p:nvPr/>
          </p:nvSpPr>
          <p:spPr>
            <a:xfrm>
              <a:off x="0" y="669622"/>
              <a:ext cx="1269434" cy="2438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sz="900">
                  <a:solidFill>
                    <a:srgbClr val="FFFFFF"/>
                  </a:solidFill>
                  <a:latin typeface="Space Grotesk Regular"/>
                  <a:ea typeface="Space Grotesk Regular"/>
                  <a:cs typeface="Space Grotesk Regular"/>
                  <a:sym typeface="Space Grotesk Regular"/>
                </a:defRPr>
              </a:lvl1pPr>
            </a:lstStyle>
            <a:p>
              <a:r>
                <a:t>- riktig beslutning</a:t>
              </a:r>
            </a:p>
          </p:txBody>
        </p:sp>
      </p:gr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Bare tittel">
    <p:bg>
      <p:bgPr>
        <a:solidFill>
          <a:srgbClr val="00544D"/>
        </a:solidFill>
        <a:effectLst/>
      </p:bgPr>
    </p:bg>
    <p:spTree>
      <p:nvGrpSpPr>
        <p:cNvPr id="1" name=""/>
        <p:cNvGrpSpPr/>
        <p:nvPr/>
      </p:nvGrpSpPr>
      <p:grpSpPr>
        <a:xfrm>
          <a:off x="0" y="0"/>
          <a:ext cx="0" cy="0"/>
          <a:chOff x="0" y="0"/>
          <a:chExt cx="0" cy="0"/>
        </a:xfrm>
      </p:grpSpPr>
      <p:sp>
        <p:nvSpPr>
          <p:cNvPr id="1297" name="Titteltekst"/>
          <p:cNvSpPr txBox="1">
            <a:spLocks noGrp="1"/>
          </p:cNvSpPr>
          <p:nvPr>
            <p:ph type="title"/>
          </p:nvPr>
        </p:nvSpPr>
        <p:spPr>
          <a:prstGeom prst="rect">
            <a:avLst/>
          </a:prstGeom>
        </p:spPr>
        <p:txBody>
          <a:bodyPr/>
          <a:lstStyle>
            <a:lvl1pPr>
              <a:defRPr>
                <a:solidFill>
                  <a:srgbClr val="FFFFFF"/>
                </a:solidFill>
              </a:defRPr>
            </a:lvl1pPr>
          </a:lstStyle>
          <a:p>
            <a:r>
              <a:t>Titteltekst</a:t>
            </a:r>
          </a:p>
        </p:txBody>
      </p:sp>
      <p:sp>
        <p:nvSpPr>
          <p:cNvPr id="1298"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grpSp>
        <p:nvGrpSpPr>
          <p:cNvPr id="1301" name="Gruppér"/>
          <p:cNvGrpSpPr/>
          <p:nvPr/>
        </p:nvGrpSpPr>
        <p:grpSpPr>
          <a:xfrm>
            <a:off x="10895731" y="5815377"/>
            <a:ext cx="1053038" cy="819373"/>
            <a:chOff x="0" y="0"/>
            <a:chExt cx="1053036" cy="819371"/>
          </a:xfrm>
        </p:grpSpPr>
        <p:pic>
          <p:nvPicPr>
            <p:cNvPr id="1299" name="Bilde 9" descr="Bilde 9"/>
            <p:cNvPicPr>
              <a:picLocks noChangeAspect="1"/>
            </p:cNvPicPr>
            <p:nvPr/>
          </p:nvPicPr>
          <p:blipFill>
            <a:blip r:embed="rId2"/>
            <a:stretch>
              <a:fillRect/>
            </a:stretch>
          </p:blipFill>
          <p:spPr>
            <a:xfrm>
              <a:off x="33019" y="0"/>
              <a:ext cx="709198" cy="583453"/>
            </a:xfrm>
            <a:prstGeom prst="rect">
              <a:avLst/>
            </a:prstGeom>
            <a:ln w="12700" cap="flat">
              <a:noFill/>
              <a:miter lim="400000"/>
            </a:ln>
            <a:effectLst/>
          </p:spPr>
        </p:pic>
        <p:sp>
          <p:nvSpPr>
            <p:cNvPr id="1300" name="- riktig beslutning"/>
            <p:cNvSpPr txBox="1"/>
            <p:nvPr/>
          </p:nvSpPr>
          <p:spPr>
            <a:xfrm>
              <a:off x="0" y="603133"/>
              <a:ext cx="1053037" cy="216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FFFFFF"/>
                  </a:solidFill>
                  <a:latin typeface="Space Grotesk Regular"/>
                  <a:ea typeface="Space Grotesk Regular"/>
                  <a:cs typeface="Space Grotesk Regular"/>
                  <a:sym typeface="Space Grotesk Regular"/>
                </a:defRPr>
              </a:lvl1pPr>
            </a:lstStyle>
            <a:p>
              <a:r>
                <a:t>- riktig beslutning</a:t>
              </a:r>
            </a:p>
          </p:txBody>
        </p:sp>
      </p:gr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Tomt">
    <p:spTree>
      <p:nvGrpSpPr>
        <p:cNvPr id="1" name=""/>
        <p:cNvGrpSpPr/>
        <p:nvPr/>
      </p:nvGrpSpPr>
      <p:grpSpPr>
        <a:xfrm>
          <a:off x="0" y="0"/>
          <a:ext cx="0" cy="0"/>
          <a:chOff x="0" y="0"/>
          <a:chExt cx="0" cy="0"/>
        </a:xfrm>
      </p:grpSpPr>
      <p:sp>
        <p:nvSpPr>
          <p:cNvPr id="1308" name="Lysbilde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1311" name="Gruppér"/>
          <p:cNvGrpSpPr/>
          <p:nvPr/>
        </p:nvGrpSpPr>
        <p:grpSpPr>
          <a:xfrm>
            <a:off x="10895731" y="5815377"/>
            <a:ext cx="1053038" cy="819373"/>
            <a:chOff x="0" y="0"/>
            <a:chExt cx="1053036" cy="819371"/>
          </a:xfrm>
        </p:grpSpPr>
        <p:pic>
          <p:nvPicPr>
            <p:cNvPr id="1309" name="Bilde 9" descr="Bilde 9"/>
            <p:cNvPicPr>
              <a:picLocks noChangeAspect="1"/>
            </p:cNvPicPr>
            <p:nvPr/>
          </p:nvPicPr>
          <p:blipFill>
            <a:blip r:embed="rId2"/>
            <a:stretch>
              <a:fillRect/>
            </a:stretch>
          </p:blipFill>
          <p:spPr>
            <a:xfrm>
              <a:off x="33019" y="0"/>
              <a:ext cx="709198" cy="583453"/>
            </a:xfrm>
            <a:prstGeom prst="rect">
              <a:avLst/>
            </a:prstGeom>
            <a:ln w="12700" cap="flat">
              <a:noFill/>
              <a:miter lim="400000"/>
            </a:ln>
            <a:effectLst/>
          </p:spPr>
        </p:pic>
        <p:sp>
          <p:nvSpPr>
            <p:cNvPr id="1310" name="- riktig beslutning"/>
            <p:cNvSpPr txBox="1"/>
            <p:nvPr/>
          </p:nvSpPr>
          <p:spPr>
            <a:xfrm>
              <a:off x="0" y="603133"/>
              <a:ext cx="1053037" cy="216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latin typeface="Space Grotesk Regular"/>
                  <a:ea typeface="Space Grotesk Regular"/>
                  <a:cs typeface="Space Grotesk Regular"/>
                  <a:sym typeface="Space Grotesk Regular"/>
                </a:defRPr>
              </a:lvl1pPr>
            </a:lstStyle>
            <a:p>
              <a:r>
                <a:t>- riktig beslutning</a:t>
              </a:r>
            </a:p>
          </p:txBody>
        </p:sp>
      </p:gr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Bare tittel">
    <p:bg>
      <p:bgPr>
        <a:solidFill>
          <a:srgbClr val="00544D"/>
        </a:solidFill>
        <a:effectLst/>
      </p:bgPr>
    </p:bg>
    <p:spTree>
      <p:nvGrpSpPr>
        <p:cNvPr id="1" name=""/>
        <p:cNvGrpSpPr/>
        <p:nvPr/>
      </p:nvGrpSpPr>
      <p:grpSpPr>
        <a:xfrm>
          <a:off x="0" y="0"/>
          <a:ext cx="0" cy="0"/>
          <a:chOff x="0" y="0"/>
          <a:chExt cx="0" cy="0"/>
        </a:xfrm>
      </p:grpSpPr>
      <p:sp>
        <p:nvSpPr>
          <p:cNvPr id="1318" name="Titteltekst"/>
          <p:cNvSpPr txBox="1">
            <a:spLocks noGrp="1"/>
          </p:cNvSpPr>
          <p:nvPr>
            <p:ph type="title"/>
          </p:nvPr>
        </p:nvSpPr>
        <p:spPr>
          <a:prstGeom prst="rect">
            <a:avLst/>
          </a:prstGeom>
        </p:spPr>
        <p:txBody>
          <a:bodyPr/>
          <a:lstStyle>
            <a:lvl1pPr>
              <a:defRPr>
                <a:solidFill>
                  <a:srgbClr val="FFFFFF"/>
                </a:solidFill>
              </a:defRPr>
            </a:lvl1pPr>
          </a:lstStyle>
          <a:p>
            <a:r>
              <a:t>Titteltekst</a:t>
            </a:r>
          </a:p>
        </p:txBody>
      </p:sp>
      <p:sp>
        <p:nvSpPr>
          <p:cNvPr id="1319"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grpSp>
        <p:nvGrpSpPr>
          <p:cNvPr id="1322" name="Gruppér"/>
          <p:cNvGrpSpPr/>
          <p:nvPr/>
        </p:nvGrpSpPr>
        <p:grpSpPr>
          <a:xfrm>
            <a:off x="10637620" y="5614540"/>
            <a:ext cx="1311149" cy="1020210"/>
            <a:chOff x="0" y="0"/>
            <a:chExt cx="1311147" cy="1020208"/>
          </a:xfrm>
        </p:grpSpPr>
        <p:pic>
          <p:nvPicPr>
            <p:cNvPr id="1320" name="Bilde 9" descr="Bilde 9"/>
            <p:cNvPicPr>
              <a:picLocks noChangeAspect="1"/>
            </p:cNvPicPr>
            <p:nvPr/>
          </p:nvPicPr>
          <p:blipFill>
            <a:blip r:embed="rId2"/>
            <a:stretch>
              <a:fillRect/>
            </a:stretch>
          </p:blipFill>
          <p:spPr>
            <a:xfrm>
              <a:off x="41112" y="0"/>
              <a:ext cx="883031" cy="726464"/>
            </a:xfrm>
            <a:prstGeom prst="rect">
              <a:avLst/>
            </a:prstGeom>
            <a:ln w="12700" cap="flat">
              <a:noFill/>
              <a:miter lim="400000"/>
            </a:ln>
            <a:effectLst/>
          </p:spPr>
        </p:pic>
        <p:sp>
          <p:nvSpPr>
            <p:cNvPr id="1321" name="- riktig beslutning"/>
            <p:cNvSpPr txBox="1"/>
            <p:nvPr/>
          </p:nvSpPr>
          <p:spPr>
            <a:xfrm>
              <a:off x="0" y="750968"/>
              <a:ext cx="1311148" cy="269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1100">
                  <a:solidFill>
                    <a:srgbClr val="FFFFFF"/>
                  </a:solidFill>
                  <a:latin typeface="Space Grotesk Regular"/>
                  <a:ea typeface="Space Grotesk Regular"/>
                  <a:cs typeface="Space Grotesk Regular"/>
                  <a:sym typeface="Space Grotesk Regular"/>
                </a:defRPr>
              </a:lvl1pPr>
            </a:lstStyle>
            <a:p>
              <a:r>
                <a:t>- riktig beslutning</a:t>
              </a:r>
            </a:p>
          </p:txBody>
        </p:sp>
      </p:gr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Deloverskrift">
    <p:bg>
      <p:bgPr>
        <a:solidFill>
          <a:srgbClr val="003865"/>
        </a:solidFill>
        <a:effectLst/>
      </p:bgPr>
    </p:bg>
    <p:spTree>
      <p:nvGrpSpPr>
        <p:cNvPr id="1" name=""/>
        <p:cNvGrpSpPr/>
        <p:nvPr/>
      </p:nvGrpSpPr>
      <p:grpSpPr>
        <a:xfrm>
          <a:off x="0" y="0"/>
          <a:ext cx="0" cy="0"/>
          <a:chOff x="0" y="0"/>
          <a:chExt cx="0" cy="0"/>
        </a:xfrm>
      </p:grpSpPr>
      <p:sp>
        <p:nvSpPr>
          <p:cNvPr id="1329" name="Titteltekst"/>
          <p:cNvSpPr txBox="1">
            <a:spLocks noGrp="1"/>
          </p:cNvSpPr>
          <p:nvPr>
            <p:ph type="title"/>
          </p:nvPr>
        </p:nvSpPr>
        <p:spPr>
          <a:xfrm>
            <a:off x="550862" y="1709739"/>
            <a:ext cx="11090276" cy="1719262"/>
          </a:xfrm>
          <a:prstGeom prst="rect">
            <a:avLst/>
          </a:prstGeom>
        </p:spPr>
        <p:txBody>
          <a:bodyPr/>
          <a:lstStyle>
            <a:lvl1pPr>
              <a:defRPr sz="2600">
                <a:solidFill>
                  <a:srgbClr val="FFFFFF"/>
                </a:solidFill>
              </a:defRPr>
            </a:lvl1pPr>
          </a:lstStyle>
          <a:p>
            <a:r>
              <a:t>Titteltekst</a:t>
            </a:r>
          </a:p>
        </p:txBody>
      </p:sp>
      <p:sp>
        <p:nvSpPr>
          <p:cNvPr id="1330" name="Brødtekst nivå én…"/>
          <p:cNvSpPr txBox="1">
            <a:spLocks noGrp="1"/>
          </p:cNvSpPr>
          <p:nvPr>
            <p:ph type="body" sz="quarter" idx="1"/>
          </p:nvPr>
        </p:nvSpPr>
        <p:spPr>
          <a:xfrm>
            <a:off x="550862" y="3727401"/>
            <a:ext cx="4914374" cy="3044717"/>
          </a:xfrm>
          <a:prstGeom prst="rect">
            <a:avLst/>
          </a:prstGeom>
        </p:spPr>
        <p:txBody>
          <a:bodyPr/>
          <a:lstStyle>
            <a:lvl1pPr>
              <a:defRPr sz="1800"/>
            </a:lvl1pPr>
            <a:lvl2pPr marL="0" indent="266700">
              <a:buSzTx/>
              <a:buNone/>
              <a:defRPr sz="1600"/>
            </a:lvl2pPr>
            <a:lvl3pPr marL="0" indent="914400">
              <a:buSzTx/>
              <a:buNone/>
              <a:defRPr sz="2400"/>
            </a:lvl3pPr>
            <a:lvl4pPr marL="0" indent="1371600">
              <a:buSzTx/>
              <a:buNone/>
              <a:defRPr sz="2400"/>
            </a:lvl4pPr>
            <a:lvl5pPr marL="0" indent="1828800">
              <a:buSzTx/>
              <a:buNone/>
              <a:defRPr sz="2400"/>
            </a:lvl5pPr>
          </a:lstStyle>
          <a:p>
            <a:r>
              <a:t>Brødtekst nivå én</a:t>
            </a:r>
          </a:p>
          <a:p>
            <a:pPr lvl="1"/>
            <a:r>
              <a:t>Brødtekst nivå to</a:t>
            </a:r>
          </a:p>
          <a:p>
            <a:pPr lvl="2"/>
            <a:r>
              <a:t>Brødtekst nivå tre</a:t>
            </a:r>
          </a:p>
          <a:p>
            <a:pPr lvl="3"/>
            <a:r>
              <a:t>Brødtekst nivå fire</a:t>
            </a:r>
          </a:p>
          <a:p>
            <a:pPr lvl="4"/>
            <a:r>
              <a:t>Brødtekst nivå fem</a:t>
            </a:r>
          </a:p>
        </p:txBody>
      </p:sp>
      <p:grpSp>
        <p:nvGrpSpPr>
          <p:cNvPr id="1333" name="Gruppér"/>
          <p:cNvGrpSpPr/>
          <p:nvPr/>
        </p:nvGrpSpPr>
        <p:grpSpPr>
          <a:xfrm>
            <a:off x="10895731" y="5815377"/>
            <a:ext cx="1053038" cy="819373"/>
            <a:chOff x="0" y="0"/>
            <a:chExt cx="1053036" cy="819371"/>
          </a:xfrm>
        </p:grpSpPr>
        <p:pic>
          <p:nvPicPr>
            <p:cNvPr id="1331" name="Bilde 9" descr="Bilde 9"/>
            <p:cNvPicPr>
              <a:picLocks noChangeAspect="1"/>
            </p:cNvPicPr>
            <p:nvPr/>
          </p:nvPicPr>
          <p:blipFill>
            <a:blip r:embed="rId2"/>
            <a:stretch>
              <a:fillRect/>
            </a:stretch>
          </p:blipFill>
          <p:spPr>
            <a:xfrm>
              <a:off x="33019" y="0"/>
              <a:ext cx="709198" cy="583453"/>
            </a:xfrm>
            <a:prstGeom prst="rect">
              <a:avLst/>
            </a:prstGeom>
            <a:ln w="12700" cap="flat">
              <a:noFill/>
              <a:miter lim="400000"/>
            </a:ln>
            <a:effectLst/>
          </p:spPr>
        </p:pic>
        <p:sp>
          <p:nvSpPr>
            <p:cNvPr id="1332" name="- riktig beslutning"/>
            <p:cNvSpPr txBox="1"/>
            <p:nvPr/>
          </p:nvSpPr>
          <p:spPr>
            <a:xfrm>
              <a:off x="0" y="603133"/>
              <a:ext cx="1053037" cy="216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FFFFFF"/>
                  </a:solidFill>
                  <a:latin typeface="Space Grotesk Regular"/>
                  <a:ea typeface="Space Grotesk Regular"/>
                  <a:cs typeface="Space Grotesk Regular"/>
                  <a:sym typeface="Space Grotesk Regular"/>
                </a:defRPr>
              </a:lvl1pPr>
            </a:lstStyle>
            <a:p>
              <a:r>
                <a:t>- riktig beslutning</a:t>
              </a:r>
            </a:p>
          </p:txBody>
        </p:sp>
      </p:grpSp>
      <p:sp>
        <p:nvSpPr>
          <p:cNvPr id="1334"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Lysbildemal">
    <p:spTree>
      <p:nvGrpSpPr>
        <p:cNvPr id="1" name=""/>
        <p:cNvGrpSpPr/>
        <p:nvPr/>
      </p:nvGrpSpPr>
      <p:grpSpPr>
        <a:xfrm>
          <a:off x="0" y="0"/>
          <a:ext cx="0" cy="0"/>
          <a:chOff x="0" y="0"/>
          <a:chExt cx="0" cy="0"/>
        </a:xfrm>
      </p:grpSpPr>
      <p:sp>
        <p:nvSpPr>
          <p:cNvPr id="14" name="Plassholder for innhold 13"/>
          <p:cNvSpPr>
            <a:spLocks noGrp="1"/>
          </p:cNvSpPr>
          <p:nvPr>
            <p:ph sz="quarter" idx="10"/>
          </p:nvPr>
        </p:nvSpPr>
        <p:spPr>
          <a:xfrm>
            <a:off x="2448290" y="2135383"/>
            <a:ext cx="8832287" cy="3514677"/>
          </a:xfrm>
          <a:prstGeom prst="rect">
            <a:avLst/>
          </a:prstGeom>
        </p:spPr>
        <p:txBody>
          <a:bodyPr/>
          <a:lstStyle>
            <a:lvl1pPr marL="359824" indent="-359824">
              <a:defRPr sz="2133" b="0" i="0">
                <a:solidFill>
                  <a:srgbClr val="000335">
                    <a:alpha val="80000"/>
                  </a:srgbClr>
                </a:solidFill>
                <a:latin typeface="Inter" panose="02000503000000020004" pitchFamily="2" charset="0"/>
                <a:ea typeface="Inter" panose="02000503000000020004" pitchFamily="2" charset="0"/>
                <a:cs typeface="Arial" panose="020B0604020202020204" pitchFamily="34" charset="0"/>
              </a:defRPr>
            </a:lvl1pPr>
            <a:lvl2pPr marL="954593" indent="-345009">
              <a:buFont typeface="Arial" pitchFamily="34" charset="0"/>
              <a:buChar char="•"/>
              <a:defRPr sz="2133" b="0" i="0">
                <a:solidFill>
                  <a:srgbClr val="000335">
                    <a:alpha val="80000"/>
                  </a:srgbClr>
                </a:solidFill>
                <a:latin typeface="Inter" panose="02000503000000020004" pitchFamily="2" charset="0"/>
                <a:ea typeface="Inter" panose="02000503000000020004" pitchFamily="2" charset="0"/>
                <a:cs typeface="Arial" panose="020B0604020202020204" pitchFamily="34" charset="0"/>
              </a:defRPr>
            </a:lvl2pPr>
            <a:lvl3pPr marL="1557828" indent="-338658">
              <a:defRPr sz="2133" b="0" i="0">
                <a:solidFill>
                  <a:srgbClr val="000335">
                    <a:alpha val="80000"/>
                  </a:srgbClr>
                </a:solidFill>
                <a:latin typeface="Inter" panose="02000503000000020004" pitchFamily="2" charset="0"/>
                <a:ea typeface="Inter" panose="02000503000000020004" pitchFamily="2" charset="0"/>
                <a:cs typeface="Arial" panose="020B0604020202020204" pitchFamily="34" charset="0"/>
              </a:defRPr>
            </a:lvl3pPr>
            <a:lvl4pPr marL="2152597" indent="-323843">
              <a:buFont typeface="Arial" pitchFamily="34" charset="0"/>
              <a:buChar char="•"/>
              <a:defRPr sz="2133" b="0" i="0">
                <a:solidFill>
                  <a:srgbClr val="000335">
                    <a:alpha val="80000"/>
                  </a:srgbClr>
                </a:solidFill>
                <a:latin typeface="Inter" panose="02000503000000020004" pitchFamily="2" charset="0"/>
                <a:ea typeface="Inter" panose="02000503000000020004" pitchFamily="2" charset="0"/>
                <a:cs typeface="Arial" panose="020B0604020202020204" pitchFamily="34" charset="0"/>
              </a:defRPr>
            </a:lvl4pPr>
            <a:lvl5pPr marL="2745249" indent="-306910">
              <a:buFont typeface="Arial" pitchFamily="34" charset="0"/>
              <a:buChar char="•"/>
              <a:defRPr sz="2133" b="0" i="0">
                <a:solidFill>
                  <a:srgbClr val="000335">
                    <a:alpha val="80000"/>
                  </a:srgbClr>
                </a:solidFill>
                <a:latin typeface="Inter" panose="02000503000000020004" pitchFamily="2" charset="0"/>
                <a:ea typeface="Inter" panose="02000503000000020004" pitchFamily="2" charset="0"/>
                <a:cs typeface="Arial" panose="020B06040202020202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Tittel 1"/>
          <p:cNvSpPr>
            <a:spLocks noGrp="1"/>
          </p:cNvSpPr>
          <p:nvPr>
            <p:ph type="ctrTitle"/>
          </p:nvPr>
        </p:nvSpPr>
        <p:spPr>
          <a:xfrm>
            <a:off x="2447595" y="1137195"/>
            <a:ext cx="8353061" cy="864096"/>
          </a:xfrm>
          <a:prstGeom prst="rect">
            <a:avLst/>
          </a:prstGeom>
        </p:spPr>
        <p:txBody>
          <a:bodyPr>
            <a:noAutofit/>
          </a:bodyPr>
          <a:lstStyle>
            <a:lvl1pPr algn="l">
              <a:defRPr sz="3200" b="0" i="0" baseline="0">
                <a:solidFill>
                  <a:srgbClr val="000335">
                    <a:alpha val="80000"/>
                  </a:srgbClr>
                </a:solidFill>
                <a:latin typeface="Inter Medium" panose="020B0502030000000004" pitchFamily="34" charset="0"/>
                <a:cs typeface="Arial" pitchFamily="34" charset="0"/>
              </a:defRPr>
            </a:lvl1pPr>
          </a:lstStyle>
          <a:p>
            <a:r>
              <a:rPr lang="nb-NO"/>
              <a:t>Klikk for å redigere tittelstil</a:t>
            </a:r>
          </a:p>
        </p:txBody>
      </p:sp>
    </p:spTree>
    <p:extLst>
      <p:ext uri="{BB962C8B-B14F-4D97-AF65-F5344CB8AC3E}">
        <p14:creationId xmlns:p14="http://schemas.microsoft.com/office/powerpoint/2010/main" val="1249309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tel, tekst og byggeklosser">
    <p:spTree>
      <p:nvGrpSpPr>
        <p:cNvPr id="1" name=""/>
        <p:cNvGrpSpPr/>
        <p:nvPr/>
      </p:nvGrpSpPr>
      <p:grpSpPr>
        <a:xfrm>
          <a:off x="0" y="0"/>
          <a:ext cx="0" cy="0"/>
          <a:chOff x="0" y="0"/>
          <a:chExt cx="0" cy="0"/>
        </a:xfrm>
      </p:grpSpPr>
      <p:pic>
        <p:nvPicPr>
          <p:cNvPr id="145"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146" name="Rektangel 8"/>
          <p:cNvSpPr/>
          <p:nvPr/>
        </p:nvSpPr>
        <p:spPr>
          <a:xfrm>
            <a:off x="6383337" y="-1"/>
            <a:ext cx="5808662" cy="3983632"/>
          </a:xfrm>
          <a:prstGeom prst="rect">
            <a:avLst/>
          </a:prstGeom>
          <a:solidFill>
            <a:srgbClr val="751246"/>
          </a:solidFill>
          <a:ln w="12700">
            <a:miter lim="400000"/>
          </a:ln>
        </p:spPr>
        <p:txBody>
          <a:bodyPr lIns="45719" rIns="45719" anchor="ctr"/>
          <a:lstStyle/>
          <a:p>
            <a:pPr algn="ctr">
              <a:defRPr>
                <a:solidFill>
                  <a:srgbClr val="EFE7DE"/>
                </a:solidFill>
              </a:defRPr>
            </a:pPr>
            <a:endParaRPr/>
          </a:p>
        </p:txBody>
      </p:sp>
      <p:sp>
        <p:nvSpPr>
          <p:cNvPr id="147" name="Rektangel 2"/>
          <p:cNvSpPr/>
          <p:nvPr/>
        </p:nvSpPr>
        <p:spPr>
          <a:xfrm>
            <a:off x="550863" y="1449387"/>
            <a:ext cx="8397194" cy="4637308"/>
          </a:xfrm>
          <a:prstGeom prst="rect">
            <a:avLst/>
          </a:prstGeom>
          <a:solidFill>
            <a:schemeClr val="accent1"/>
          </a:solidFill>
          <a:ln w="12700">
            <a:miter lim="400000"/>
          </a:ln>
        </p:spPr>
        <p:txBody>
          <a:bodyPr lIns="45719" rIns="45719" anchor="ctr"/>
          <a:lstStyle/>
          <a:p>
            <a:pPr algn="ctr">
              <a:defRPr>
                <a:solidFill>
                  <a:srgbClr val="EFE7DE"/>
                </a:solidFill>
              </a:defRPr>
            </a:pPr>
            <a:endParaRPr/>
          </a:p>
        </p:txBody>
      </p:sp>
      <p:sp>
        <p:nvSpPr>
          <p:cNvPr id="148" name="Titteltekst"/>
          <p:cNvSpPr txBox="1">
            <a:spLocks noGrp="1"/>
          </p:cNvSpPr>
          <p:nvPr>
            <p:ph type="title"/>
          </p:nvPr>
        </p:nvSpPr>
        <p:spPr>
          <a:xfrm>
            <a:off x="943430" y="1808163"/>
            <a:ext cx="7634514" cy="1084264"/>
          </a:xfrm>
          <a:prstGeom prst="rect">
            <a:avLst/>
          </a:prstGeom>
        </p:spPr>
        <p:txBody>
          <a:bodyPr/>
          <a:lstStyle>
            <a:lvl1pPr>
              <a:defRPr>
                <a:solidFill>
                  <a:srgbClr val="FFFFFF"/>
                </a:solidFill>
              </a:defRPr>
            </a:lvl1pPr>
          </a:lstStyle>
          <a:p>
            <a:r>
              <a:t>Titteltekst</a:t>
            </a:r>
          </a:p>
        </p:txBody>
      </p:sp>
      <p:sp>
        <p:nvSpPr>
          <p:cNvPr id="149"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0" name="Brødtekst nivå én…"/>
          <p:cNvSpPr txBox="1">
            <a:spLocks noGrp="1"/>
          </p:cNvSpPr>
          <p:nvPr>
            <p:ph type="body" sz="half" idx="1"/>
          </p:nvPr>
        </p:nvSpPr>
        <p:spPr>
          <a:xfrm>
            <a:off x="943430" y="3251203"/>
            <a:ext cx="7634514" cy="2431141"/>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tel og 2x bilder venstre">
    <p:spTree>
      <p:nvGrpSpPr>
        <p:cNvPr id="1" name=""/>
        <p:cNvGrpSpPr/>
        <p:nvPr/>
      </p:nvGrpSpPr>
      <p:grpSpPr>
        <a:xfrm>
          <a:off x="0" y="0"/>
          <a:ext cx="0" cy="0"/>
          <a:chOff x="0" y="0"/>
          <a:chExt cx="0" cy="0"/>
        </a:xfrm>
      </p:grpSpPr>
      <p:pic>
        <p:nvPicPr>
          <p:cNvPr id="157"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158" name="Titteltekst"/>
          <p:cNvSpPr txBox="1">
            <a:spLocks noGrp="1"/>
          </p:cNvSpPr>
          <p:nvPr>
            <p:ph type="title"/>
          </p:nvPr>
        </p:nvSpPr>
        <p:spPr>
          <a:xfrm>
            <a:off x="6383337" y="365125"/>
            <a:ext cx="5257801" cy="1084263"/>
          </a:xfrm>
          <a:prstGeom prst="rect">
            <a:avLst/>
          </a:prstGeom>
        </p:spPr>
        <p:txBody>
          <a:bodyPr/>
          <a:lstStyle/>
          <a:p>
            <a:r>
              <a:t>Titteltekst</a:t>
            </a:r>
          </a:p>
        </p:txBody>
      </p:sp>
      <p:sp>
        <p:nvSpPr>
          <p:cNvPr id="159"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0" name="Brødtekst nivå én…"/>
          <p:cNvSpPr txBox="1">
            <a:spLocks noGrp="1"/>
          </p:cNvSpPr>
          <p:nvPr>
            <p:ph type="body" sz="half" idx="1"/>
          </p:nvPr>
        </p:nvSpPr>
        <p:spPr>
          <a:xfrm>
            <a:off x="6383337" y="1808164"/>
            <a:ext cx="5257801" cy="4033836"/>
          </a:xfrm>
          <a:prstGeom prst="rect">
            <a:avLst/>
          </a:prstGeom>
        </p:spPr>
        <p:txBody>
          <a:bodyPr/>
          <a:lstStyle>
            <a:lvl1pPr marL="228600" indent="-228600">
              <a:buSzPct val="100000"/>
              <a:buFont typeface="Arial"/>
              <a:buChar char="•"/>
              <a:defRPr>
                <a:solidFill>
                  <a:srgbClr val="000000"/>
                </a:solidFill>
              </a:defRPr>
            </a:lvl1pPr>
            <a:lvl2pPr>
              <a:buFont typeface="Arial"/>
              <a:defRPr>
                <a:solidFill>
                  <a:srgbClr val="000000"/>
                </a:solidFill>
              </a:defRPr>
            </a:lvl2pPr>
            <a:lvl3pPr>
              <a:buFont typeface="Arial"/>
              <a:defRPr>
                <a:solidFill>
                  <a:srgbClr val="000000"/>
                </a:solidFill>
              </a:defRPr>
            </a:lvl3pPr>
            <a:lvl4pPr>
              <a:buFont typeface="Arial"/>
              <a:defRPr>
                <a:solidFill>
                  <a:srgbClr val="000000"/>
                </a:solidFill>
              </a:defRPr>
            </a:lvl4pPr>
            <a:lvl5pPr>
              <a:buFont typeface="Arial"/>
              <a:defRPr>
                <a:solidFill>
                  <a:srgbClr val="000000"/>
                </a:solidFill>
              </a:defRPr>
            </a:lvl5pPr>
          </a:lstStyle>
          <a:p>
            <a:r>
              <a:t>Brødtekst nivå én</a:t>
            </a:r>
          </a:p>
          <a:p>
            <a:pPr lvl="1"/>
            <a:r>
              <a:t>Brødtekst nivå to</a:t>
            </a:r>
          </a:p>
          <a:p>
            <a:pPr lvl="2"/>
            <a:r>
              <a:t>Brødtekst nivå tre</a:t>
            </a:r>
          </a:p>
          <a:p>
            <a:pPr lvl="3"/>
            <a:r>
              <a:t>Brødtekst nivå fire</a:t>
            </a:r>
          </a:p>
          <a:p>
            <a:pPr lvl="4"/>
            <a:r>
              <a:t>Brødtekst nivå fem</a:t>
            </a:r>
          </a:p>
        </p:txBody>
      </p:sp>
      <p:sp>
        <p:nvSpPr>
          <p:cNvPr id="161" name="Rektangel 8"/>
          <p:cNvSpPr/>
          <p:nvPr/>
        </p:nvSpPr>
        <p:spPr>
          <a:xfrm>
            <a:off x="550862" y="368299"/>
            <a:ext cx="2889967" cy="4181113"/>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162" name="Plassholder for bilde 6"/>
          <p:cNvSpPr>
            <a:spLocks noGrp="1"/>
          </p:cNvSpPr>
          <p:nvPr>
            <p:ph type="pic" sz="quarter" idx="21"/>
          </p:nvPr>
        </p:nvSpPr>
        <p:spPr>
          <a:xfrm>
            <a:off x="550862" y="368300"/>
            <a:ext cx="2889967" cy="4181112"/>
          </a:xfrm>
          <a:prstGeom prst="rect">
            <a:avLst/>
          </a:prstGeom>
        </p:spPr>
        <p:txBody>
          <a:bodyPr lIns="91439" rIns="91439">
            <a:noAutofit/>
          </a:bodyPr>
          <a:lstStyle/>
          <a:p>
            <a:endParaRPr/>
          </a:p>
        </p:txBody>
      </p:sp>
      <p:sp>
        <p:nvSpPr>
          <p:cNvPr id="163" name="Rektangel 9"/>
          <p:cNvSpPr/>
          <p:nvPr/>
        </p:nvSpPr>
        <p:spPr>
          <a:xfrm>
            <a:off x="2918697" y="2308588"/>
            <a:ext cx="2889967" cy="4181112"/>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164" name="Plassholder for bilde 6"/>
          <p:cNvSpPr>
            <a:spLocks noGrp="1"/>
          </p:cNvSpPr>
          <p:nvPr>
            <p:ph type="pic" sz="quarter" idx="22"/>
          </p:nvPr>
        </p:nvSpPr>
        <p:spPr>
          <a:xfrm>
            <a:off x="2918698" y="2308588"/>
            <a:ext cx="2889966" cy="4181112"/>
          </a:xfrm>
          <a:prstGeom prst="rect">
            <a:avLst/>
          </a:prstGeom>
        </p:spPr>
        <p:txBody>
          <a:bodyPr lIns="91439" rIns="91439">
            <a:noAutofit/>
          </a:bodyPr>
          <a:lstStyle/>
          <a:p>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tel og 2x bilder høyre">
    <p:spTree>
      <p:nvGrpSpPr>
        <p:cNvPr id="1" name=""/>
        <p:cNvGrpSpPr/>
        <p:nvPr/>
      </p:nvGrpSpPr>
      <p:grpSpPr>
        <a:xfrm>
          <a:off x="0" y="0"/>
          <a:ext cx="0" cy="0"/>
          <a:chOff x="0" y="0"/>
          <a:chExt cx="0" cy="0"/>
        </a:xfrm>
      </p:grpSpPr>
      <p:pic>
        <p:nvPicPr>
          <p:cNvPr id="171"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172" name="Titteltekst"/>
          <p:cNvSpPr txBox="1">
            <a:spLocks noGrp="1"/>
          </p:cNvSpPr>
          <p:nvPr>
            <p:ph type="title"/>
          </p:nvPr>
        </p:nvSpPr>
        <p:spPr>
          <a:xfrm>
            <a:off x="550862" y="365125"/>
            <a:ext cx="5257801" cy="1084263"/>
          </a:xfrm>
          <a:prstGeom prst="rect">
            <a:avLst/>
          </a:prstGeom>
        </p:spPr>
        <p:txBody>
          <a:bodyPr/>
          <a:lstStyle/>
          <a:p>
            <a:r>
              <a:t>Titteltekst</a:t>
            </a:r>
          </a:p>
        </p:txBody>
      </p:sp>
      <p:sp>
        <p:nvSpPr>
          <p:cNvPr id="173"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4" name="Brødtekst nivå én…"/>
          <p:cNvSpPr txBox="1">
            <a:spLocks noGrp="1"/>
          </p:cNvSpPr>
          <p:nvPr>
            <p:ph type="body" sz="half" idx="1"/>
          </p:nvPr>
        </p:nvSpPr>
        <p:spPr>
          <a:xfrm>
            <a:off x="550862" y="1808164"/>
            <a:ext cx="5257801" cy="4033836"/>
          </a:xfrm>
          <a:prstGeom prst="rect">
            <a:avLst/>
          </a:prstGeom>
        </p:spPr>
        <p:txBody>
          <a:bodyPr/>
          <a:lstStyle>
            <a:lvl1pPr marL="228600" indent="-228600">
              <a:buSzPct val="100000"/>
              <a:buFont typeface="Arial"/>
              <a:buChar char="•"/>
              <a:defRPr>
                <a:solidFill>
                  <a:srgbClr val="000000"/>
                </a:solidFill>
              </a:defRPr>
            </a:lvl1pPr>
            <a:lvl2pPr>
              <a:buFont typeface="Arial"/>
              <a:defRPr>
                <a:solidFill>
                  <a:srgbClr val="000000"/>
                </a:solidFill>
              </a:defRPr>
            </a:lvl2pPr>
            <a:lvl3pPr>
              <a:buFont typeface="Arial"/>
              <a:defRPr>
                <a:solidFill>
                  <a:srgbClr val="000000"/>
                </a:solidFill>
              </a:defRPr>
            </a:lvl3pPr>
            <a:lvl4pPr>
              <a:buFont typeface="Arial"/>
              <a:defRPr>
                <a:solidFill>
                  <a:srgbClr val="000000"/>
                </a:solidFill>
              </a:defRPr>
            </a:lvl4pPr>
            <a:lvl5pPr>
              <a:buFont typeface="Arial"/>
              <a:defRPr>
                <a:solidFill>
                  <a:srgbClr val="000000"/>
                </a:solidFill>
              </a:defRPr>
            </a:lvl5pPr>
          </a:lstStyle>
          <a:p>
            <a:r>
              <a:t>Brødtekst nivå én</a:t>
            </a:r>
          </a:p>
          <a:p>
            <a:pPr lvl="1"/>
            <a:r>
              <a:t>Brødtekst nivå to</a:t>
            </a:r>
          </a:p>
          <a:p>
            <a:pPr lvl="2"/>
            <a:r>
              <a:t>Brødtekst nivå tre</a:t>
            </a:r>
          </a:p>
          <a:p>
            <a:pPr lvl="3"/>
            <a:r>
              <a:t>Brødtekst nivå fire</a:t>
            </a:r>
          </a:p>
          <a:p>
            <a:pPr lvl="4"/>
            <a:r>
              <a:t>Brødtekst nivå fem</a:t>
            </a:r>
          </a:p>
        </p:txBody>
      </p:sp>
      <p:sp>
        <p:nvSpPr>
          <p:cNvPr id="175" name="Rektangel 8"/>
          <p:cNvSpPr/>
          <p:nvPr/>
        </p:nvSpPr>
        <p:spPr>
          <a:xfrm>
            <a:off x="8751172" y="368299"/>
            <a:ext cx="2889967" cy="4181113"/>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176" name="Plassholder for bilde 6"/>
          <p:cNvSpPr>
            <a:spLocks noGrp="1"/>
          </p:cNvSpPr>
          <p:nvPr>
            <p:ph type="pic" sz="quarter" idx="21"/>
          </p:nvPr>
        </p:nvSpPr>
        <p:spPr>
          <a:xfrm>
            <a:off x="8751172" y="368300"/>
            <a:ext cx="2889966" cy="4181112"/>
          </a:xfrm>
          <a:prstGeom prst="rect">
            <a:avLst/>
          </a:prstGeom>
        </p:spPr>
        <p:txBody>
          <a:bodyPr lIns="91439" rIns="91439">
            <a:noAutofit/>
          </a:bodyPr>
          <a:lstStyle/>
          <a:p>
            <a:endParaRPr/>
          </a:p>
        </p:txBody>
      </p:sp>
      <p:sp>
        <p:nvSpPr>
          <p:cNvPr id="177" name="Rektangel 9"/>
          <p:cNvSpPr/>
          <p:nvPr/>
        </p:nvSpPr>
        <p:spPr>
          <a:xfrm>
            <a:off x="6383337" y="2308588"/>
            <a:ext cx="2889967" cy="4181112"/>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178" name="Plassholder for bilde 6"/>
          <p:cNvSpPr>
            <a:spLocks noGrp="1"/>
          </p:cNvSpPr>
          <p:nvPr>
            <p:ph type="pic" sz="quarter" idx="22"/>
          </p:nvPr>
        </p:nvSpPr>
        <p:spPr>
          <a:xfrm>
            <a:off x="6383337" y="2308588"/>
            <a:ext cx="2889966" cy="4181112"/>
          </a:xfrm>
          <a:prstGeom prst="rect">
            <a:avLst/>
          </a:prstGeom>
        </p:spPr>
        <p:txBody>
          <a:bodyPr lIns="91439" rIns="91439">
            <a:noAutofit/>
          </a:bodyPr>
          <a:lstStyle/>
          <a:p>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loverskrift">
    <p:spTree>
      <p:nvGrpSpPr>
        <p:cNvPr id="1" name=""/>
        <p:cNvGrpSpPr/>
        <p:nvPr/>
      </p:nvGrpSpPr>
      <p:grpSpPr>
        <a:xfrm>
          <a:off x="0" y="0"/>
          <a:ext cx="0" cy="0"/>
          <a:chOff x="0" y="0"/>
          <a:chExt cx="0" cy="0"/>
        </a:xfrm>
      </p:grpSpPr>
      <p:pic>
        <p:nvPicPr>
          <p:cNvPr id="185"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186" name="Titteltekst"/>
          <p:cNvSpPr txBox="1">
            <a:spLocks noGrp="1"/>
          </p:cNvSpPr>
          <p:nvPr>
            <p:ph type="title"/>
          </p:nvPr>
        </p:nvSpPr>
        <p:spPr>
          <a:xfrm>
            <a:off x="550862" y="1709739"/>
            <a:ext cx="11090276" cy="1719262"/>
          </a:xfrm>
          <a:prstGeom prst="rect">
            <a:avLst/>
          </a:prstGeom>
        </p:spPr>
        <p:txBody>
          <a:bodyPr/>
          <a:lstStyle>
            <a:lvl1pPr>
              <a:defRPr sz="4800"/>
            </a:lvl1pPr>
          </a:lstStyle>
          <a:p>
            <a:r>
              <a:t>Titteltekst</a:t>
            </a:r>
          </a:p>
        </p:txBody>
      </p:sp>
      <p:sp>
        <p:nvSpPr>
          <p:cNvPr id="187" name="Brødtekst nivå én…"/>
          <p:cNvSpPr txBox="1">
            <a:spLocks noGrp="1"/>
          </p:cNvSpPr>
          <p:nvPr>
            <p:ph type="body" sz="quarter" idx="1"/>
          </p:nvPr>
        </p:nvSpPr>
        <p:spPr>
          <a:xfrm>
            <a:off x="550862" y="3727401"/>
            <a:ext cx="11090276" cy="1420861"/>
          </a:xfrm>
          <a:prstGeom prst="rect">
            <a:avLst/>
          </a:prstGeom>
        </p:spPr>
        <p:txBody>
          <a:bodyPr/>
          <a:lstStyle>
            <a:lvl1pPr>
              <a:defRPr sz="2400">
                <a:solidFill>
                  <a:srgbClr val="000000"/>
                </a:solidFill>
              </a:defRPr>
            </a:lvl1pPr>
            <a:lvl2pPr marL="0" indent="457200">
              <a:buSzTx/>
              <a:buNone/>
              <a:defRPr sz="2400">
                <a:solidFill>
                  <a:srgbClr val="000000"/>
                </a:solidFill>
              </a:defRPr>
            </a:lvl2pPr>
            <a:lvl3pPr marL="0" indent="914400">
              <a:buSzTx/>
              <a:buNone/>
              <a:defRPr sz="2400">
                <a:solidFill>
                  <a:srgbClr val="000000"/>
                </a:solidFill>
              </a:defRPr>
            </a:lvl3pPr>
            <a:lvl4pPr marL="0" indent="1371600">
              <a:buSzTx/>
              <a:buNone/>
              <a:defRPr sz="2400">
                <a:solidFill>
                  <a:srgbClr val="000000"/>
                </a:solidFill>
              </a:defRPr>
            </a:lvl4pPr>
            <a:lvl5pPr marL="0" indent="1828800">
              <a:buSzTx/>
              <a:buNone/>
              <a:defRPr sz="2400">
                <a:solidFill>
                  <a:srgbClr val="000000"/>
                </a:solidFill>
              </a:defRPr>
            </a:lvl5pPr>
          </a:lstStyle>
          <a:p>
            <a:r>
              <a:t>Brødtekst nivå én</a:t>
            </a:r>
          </a:p>
          <a:p>
            <a:pPr lvl="1"/>
            <a:r>
              <a:t>Brødtekst nivå to</a:t>
            </a:r>
          </a:p>
          <a:p>
            <a:pPr lvl="2"/>
            <a:r>
              <a:t>Brødtekst nivå tre</a:t>
            </a:r>
          </a:p>
          <a:p>
            <a:pPr lvl="3"/>
            <a:r>
              <a:t>Brødtekst nivå fire</a:t>
            </a:r>
          </a:p>
          <a:p>
            <a:pPr lvl="4"/>
            <a:r>
              <a:t>Brødtekst nivå fem</a:t>
            </a:r>
          </a:p>
        </p:txBody>
      </p:sp>
      <p:sp>
        <p:nvSpPr>
          <p:cNvPr id="188"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are tittel">
    <p:spTree>
      <p:nvGrpSpPr>
        <p:cNvPr id="1" name=""/>
        <p:cNvGrpSpPr/>
        <p:nvPr/>
      </p:nvGrpSpPr>
      <p:grpSpPr>
        <a:xfrm>
          <a:off x="0" y="0"/>
          <a:ext cx="0" cy="0"/>
          <a:chOff x="0" y="0"/>
          <a:chExt cx="0" cy="0"/>
        </a:xfrm>
      </p:grpSpPr>
      <p:sp>
        <p:nvSpPr>
          <p:cNvPr id="195" name="Titteltekst"/>
          <p:cNvSpPr txBox="1">
            <a:spLocks noGrp="1"/>
          </p:cNvSpPr>
          <p:nvPr>
            <p:ph type="title"/>
          </p:nvPr>
        </p:nvSpPr>
        <p:spPr>
          <a:prstGeom prst="rect">
            <a:avLst/>
          </a:prstGeom>
        </p:spPr>
        <p:txBody>
          <a:bodyPr/>
          <a:lstStyle/>
          <a:p>
            <a:r>
              <a:t>Titteltekst</a:t>
            </a:r>
          </a:p>
        </p:txBody>
      </p:sp>
      <p:sp>
        <p:nvSpPr>
          <p:cNvPr id="196"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omt">
    <p:spTree>
      <p:nvGrpSpPr>
        <p:cNvPr id="1" name=""/>
        <p:cNvGrpSpPr/>
        <p:nvPr/>
      </p:nvGrpSpPr>
      <p:grpSpPr>
        <a:xfrm>
          <a:off x="0" y="0"/>
          <a:ext cx="0" cy="0"/>
          <a:chOff x="0" y="0"/>
          <a:chExt cx="0" cy="0"/>
        </a:xfrm>
      </p:grpSpPr>
      <p:pic>
        <p:nvPicPr>
          <p:cNvPr id="203"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204"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Stort bilde">
    <p:spTree>
      <p:nvGrpSpPr>
        <p:cNvPr id="1" name=""/>
        <p:cNvGrpSpPr/>
        <p:nvPr/>
      </p:nvGrpSpPr>
      <p:grpSpPr>
        <a:xfrm>
          <a:off x="0" y="0"/>
          <a:ext cx="0" cy="0"/>
          <a:chOff x="0" y="0"/>
          <a:chExt cx="0" cy="0"/>
        </a:xfrm>
      </p:grpSpPr>
      <p:pic>
        <p:nvPicPr>
          <p:cNvPr id="211"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212" name="Rektangel 2"/>
          <p:cNvSpPr/>
          <p:nvPr/>
        </p:nvSpPr>
        <p:spPr>
          <a:xfrm>
            <a:off x="550862" y="2356552"/>
            <a:ext cx="5832476" cy="3800550"/>
          </a:xfrm>
          <a:prstGeom prst="rect">
            <a:avLst/>
          </a:prstGeom>
          <a:solidFill>
            <a:schemeClr val="accent1"/>
          </a:solidFill>
          <a:ln w="12700">
            <a:miter lim="400000"/>
          </a:ln>
        </p:spPr>
        <p:txBody>
          <a:bodyPr lIns="45719" rIns="45719" anchor="ctr"/>
          <a:lstStyle/>
          <a:p>
            <a:pPr algn="ctr">
              <a:defRPr>
                <a:solidFill>
                  <a:srgbClr val="EFE7DE"/>
                </a:solidFill>
              </a:defRPr>
            </a:pPr>
            <a:endParaRPr/>
          </a:p>
        </p:txBody>
      </p:sp>
      <p:sp>
        <p:nvSpPr>
          <p:cNvPr id="213"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4" name="Rektangel 7"/>
          <p:cNvSpPr/>
          <p:nvPr/>
        </p:nvSpPr>
        <p:spPr>
          <a:xfrm>
            <a:off x="1778830" y="368299"/>
            <a:ext cx="9862309" cy="4955068"/>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215" name="Plassholder for bilde 6"/>
          <p:cNvSpPr>
            <a:spLocks noGrp="1"/>
          </p:cNvSpPr>
          <p:nvPr>
            <p:ph type="pic" idx="21"/>
          </p:nvPr>
        </p:nvSpPr>
        <p:spPr>
          <a:xfrm>
            <a:off x="1778830" y="368300"/>
            <a:ext cx="9862309" cy="4955067"/>
          </a:xfrm>
          <a:prstGeom prst="rect">
            <a:avLst/>
          </a:prstGeom>
        </p:spPr>
        <p:txBody>
          <a:bodyPr lIns="91439" rIns="91439">
            <a:noAutofit/>
          </a:bodyPr>
          <a:lstStyle/>
          <a:p>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Sitat og bilde">
    <p:spTree>
      <p:nvGrpSpPr>
        <p:cNvPr id="1" name=""/>
        <p:cNvGrpSpPr/>
        <p:nvPr/>
      </p:nvGrpSpPr>
      <p:grpSpPr>
        <a:xfrm>
          <a:off x="0" y="0"/>
          <a:ext cx="0" cy="0"/>
          <a:chOff x="0" y="0"/>
          <a:chExt cx="0" cy="0"/>
        </a:xfrm>
      </p:grpSpPr>
      <p:pic>
        <p:nvPicPr>
          <p:cNvPr id="222"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pic>
        <p:nvPicPr>
          <p:cNvPr id="223" name="Bilde 5" descr="Bilde 5"/>
          <p:cNvPicPr>
            <a:picLocks noChangeAspect="1"/>
          </p:cNvPicPr>
          <p:nvPr/>
        </p:nvPicPr>
        <p:blipFill>
          <a:blip r:embed="rId3"/>
          <a:stretch>
            <a:fillRect/>
          </a:stretch>
        </p:blipFill>
        <p:spPr>
          <a:xfrm>
            <a:off x="5808660" y="368300"/>
            <a:ext cx="5832478" cy="3888317"/>
          </a:xfrm>
          <a:prstGeom prst="rect">
            <a:avLst/>
          </a:prstGeom>
          <a:ln w="12700">
            <a:miter lim="400000"/>
          </a:ln>
        </p:spPr>
      </p:pic>
      <p:sp>
        <p:nvSpPr>
          <p:cNvPr id="224" name="Rektangel 2"/>
          <p:cNvSpPr/>
          <p:nvPr/>
        </p:nvSpPr>
        <p:spPr>
          <a:xfrm>
            <a:off x="550862" y="2511350"/>
            <a:ext cx="5832476" cy="3800550"/>
          </a:xfrm>
          <a:prstGeom prst="rect">
            <a:avLst/>
          </a:prstGeom>
          <a:solidFill>
            <a:schemeClr val="accent1"/>
          </a:solidFill>
          <a:ln w="12700">
            <a:miter lim="400000"/>
          </a:ln>
        </p:spPr>
        <p:txBody>
          <a:bodyPr lIns="45719" rIns="45719" anchor="ctr"/>
          <a:lstStyle/>
          <a:p>
            <a:pPr algn="ctr">
              <a:defRPr>
                <a:solidFill>
                  <a:srgbClr val="EFE7DE"/>
                </a:solidFill>
              </a:defRPr>
            </a:pPr>
            <a:endParaRPr/>
          </a:p>
        </p:txBody>
      </p:sp>
      <p:sp>
        <p:nvSpPr>
          <p:cNvPr id="225" name="Titteltekst"/>
          <p:cNvSpPr txBox="1">
            <a:spLocks noGrp="1"/>
          </p:cNvSpPr>
          <p:nvPr>
            <p:ph type="title"/>
          </p:nvPr>
        </p:nvSpPr>
        <p:spPr>
          <a:xfrm>
            <a:off x="829339" y="2807253"/>
            <a:ext cx="5266662" cy="3234108"/>
          </a:xfrm>
          <a:prstGeom prst="rect">
            <a:avLst/>
          </a:prstGeom>
        </p:spPr>
        <p:txBody>
          <a:bodyPr anchor="ctr"/>
          <a:lstStyle>
            <a:lvl1pPr>
              <a:defRPr>
                <a:solidFill>
                  <a:srgbClr val="FFFFFF"/>
                </a:solidFill>
              </a:defRPr>
            </a:lvl1pPr>
          </a:lstStyle>
          <a:p>
            <a:r>
              <a:t>Titteltekst</a:t>
            </a:r>
          </a:p>
        </p:txBody>
      </p:sp>
      <p:sp>
        <p:nvSpPr>
          <p:cNvPr id="226"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Bildebakgrunn 1">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33" name="Bilde 9" descr="Bilde 9"/>
          <p:cNvPicPr>
            <a:picLocks noChangeAspect="1"/>
          </p:cNvPicPr>
          <p:nvPr/>
        </p:nvPicPr>
        <p:blipFill>
          <a:blip r:embed="rId3"/>
          <a:stretch>
            <a:fillRect/>
          </a:stretch>
        </p:blipFill>
        <p:spPr>
          <a:xfrm>
            <a:off x="11172183" y="5968979"/>
            <a:ext cx="719780" cy="592160"/>
          </a:xfrm>
          <a:prstGeom prst="rect">
            <a:avLst/>
          </a:prstGeom>
          <a:ln w="12700">
            <a:miter lim="400000"/>
          </a:ln>
        </p:spPr>
      </p:pic>
      <p:sp>
        <p:nvSpPr>
          <p:cNvPr id="234" name="Titteltekst"/>
          <p:cNvSpPr txBox="1">
            <a:spLocks noGrp="1"/>
          </p:cNvSpPr>
          <p:nvPr>
            <p:ph type="title"/>
          </p:nvPr>
        </p:nvSpPr>
        <p:spPr>
          <a:prstGeom prst="rect">
            <a:avLst/>
          </a:prstGeom>
        </p:spPr>
        <p:txBody>
          <a:bodyPr/>
          <a:lstStyle/>
          <a:p>
            <a:r>
              <a:t>Titteltekst</a:t>
            </a:r>
          </a:p>
        </p:txBody>
      </p:sp>
      <p:sp>
        <p:nvSpPr>
          <p:cNvPr id="235"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Forside 1">
    <p:bg>
      <p:bgPr>
        <a:solidFill>
          <a:srgbClr val="751246"/>
        </a:solidFill>
        <a:effectLst/>
      </p:bgPr>
    </p:bg>
    <p:spTree>
      <p:nvGrpSpPr>
        <p:cNvPr id="1" name=""/>
        <p:cNvGrpSpPr/>
        <p:nvPr/>
      </p:nvGrpSpPr>
      <p:grpSpPr>
        <a:xfrm>
          <a:off x="0" y="0"/>
          <a:ext cx="0" cy="0"/>
          <a:chOff x="0" y="0"/>
          <a:chExt cx="0" cy="0"/>
        </a:xfrm>
      </p:grpSpPr>
      <p:pic>
        <p:nvPicPr>
          <p:cNvPr id="27" name="Bilde 9" descr="Bilde 9"/>
          <p:cNvPicPr>
            <a:picLocks noChangeAspect="1"/>
          </p:cNvPicPr>
          <p:nvPr/>
        </p:nvPicPr>
        <p:blipFill>
          <a:blip r:embed="rId2"/>
          <a:stretch>
            <a:fillRect/>
          </a:stretch>
        </p:blipFill>
        <p:spPr>
          <a:xfrm>
            <a:off x="10675087" y="5560021"/>
            <a:ext cx="1216876" cy="1001118"/>
          </a:xfrm>
          <a:prstGeom prst="rect">
            <a:avLst/>
          </a:prstGeom>
          <a:ln w="12700">
            <a:miter lim="400000"/>
          </a:ln>
        </p:spPr>
      </p:pic>
      <p:sp>
        <p:nvSpPr>
          <p:cNvPr id="28" name="Titteltekst"/>
          <p:cNvSpPr txBox="1">
            <a:spLocks noGrp="1"/>
          </p:cNvSpPr>
          <p:nvPr>
            <p:ph type="title"/>
          </p:nvPr>
        </p:nvSpPr>
        <p:spPr>
          <a:xfrm>
            <a:off x="5259571" y="942753"/>
            <a:ext cx="6381567" cy="2211573"/>
          </a:xfrm>
          <a:prstGeom prst="rect">
            <a:avLst/>
          </a:prstGeom>
        </p:spPr>
        <p:txBody>
          <a:bodyPr/>
          <a:lstStyle>
            <a:lvl1pPr>
              <a:defRPr>
                <a:solidFill>
                  <a:srgbClr val="FFFFFF"/>
                </a:solidFill>
              </a:defRPr>
            </a:lvl1pPr>
          </a:lstStyle>
          <a:p>
            <a:r>
              <a:t>Titteltekst</a:t>
            </a:r>
          </a:p>
        </p:txBody>
      </p:sp>
      <p:sp>
        <p:nvSpPr>
          <p:cNvPr id="29" name="Brødtekst nivå én…"/>
          <p:cNvSpPr txBox="1">
            <a:spLocks noGrp="1"/>
          </p:cNvSpPr>
          <p:nvPr>
            <p:ph type="body" sz="quarter" idx="1" hasCustomPrompt="1"/>
          </p:nvPr>
        </p:nvSpPr>
        <p:spPr>
          <a:xfrm>
            <a:off x="5259570" y="3429000"/>
            <a:ext cx="6381568" cy="1539875"/>
          </a:xfrm>
          <a:prstGeom prst="rect">
            <a:avLst/>
          </a:prstGeom>
        </p:spPr>
        <p:txBody>
          <a:bodyPr/>
          <a:lstStyle/>
          <a:p>
            <a:r>
              <a:t>Klikk for å legge til undertittel</a:t>
            </a:r>
          </a:p>
          <a:p>
            <a:pPr lvl="1"/>
            <a:endParaRPr/>
          </a:p>
          <a:p>
            <a:pPr lvl="2"/>
            <a:endParaRPr/>
          </a:p>
          <a:p>
            <a:pPr lvl="3"/>
            <a:endParaRPr/>
          </a:p>
          <a:p>
            <a:pPr lvl="4"/>
            <a:endParaRPr/>
          </a:p>
        </p:txBody>
      </p:sp>
      <p:sp>
        <p:nvSpPr>
          <p:cNvPr id="30" name="Rektangel 5"/>
          <p:cNvSpPr/>
          <p:nvPr/>
        </p:nvSpPr>
        <p:spPr>
          <a:xfrm>
            <a:off x="1105785" y="-2"/>
            <a:ext cx="3693045" cy="4968878"/>
          </a:xfrm>
          <a:prstGeom prst="rect">
            <a:avLst/>
          </a:prstGeom>
          <a:solidFill>
            <a:schemeClr val="accent1"/>
          </a:solidFill>
          <a:ln w="12700">
            <a:miter lim="400000"/>
          </a:ln>
        </p:spPr>
        <p:txBody>
          <a:bodyPr lIns="45719" rIns="45719" anchor="ctr"/>
          <a:lstStyle/>
          <a:p>
            <a:pPr algn="ctr">
              <a:defRPr>
                <a:solidFill>
                  <a:srgbClr val="EFE7DE"/>
                </a:solidFill>
              </a:defRPr>
            </a:pPr>
            <a:endParaRPr/>
          </a:p>
        </p:txBody>
      </p:sp>
      <p:pic>
        <p:nvPicPr>
          <p:cNvPr id="31" name="Bilde 13" descr="Bilde 13"/>
          <p:cNvPicPr>
            <a:picLocks noChangeAspect="1"/>
          </p:cNvPicPr>
          <p:nvPr/>
        </p:nvPicPr>
        <p:blipFill>
          <a:blip r:embed="rId3"/>
          <a:stretch>
            <a:fillRect/>
          </a:stretch>
        </p:blipFill>
        <p:spPr>
          <a:xfrm>
            <a:off x="-2" y="1808163"/>
            <a:ext cx="3923895" cy="5049838"/>
          </a:xfrm>
          <a:prstGeom prst="rect">
            <a:avLst/>
          </a:prstGeom>
          <a:ln w="12700">
            <a:miter lim="400000"/>
          </a:ln>
        </p:spPr>
      </p:pic>
      <p:sp>
        <p:nvSpPr>
          <p:cNvPr id="32" name="Lysbildenummer"/>
          <p:cNvSpPr txBox="1">
            <a:spLocks noGrp="1"/>
          </p:cNvSpPr>
          <p:nvPr>
            <p:ph type="sldNum" sz="quarter" idx="2"/>
          </p:nvPr>
        </p:nvSpPr>
        <p:spPr>
          <a:xfrm>
            <a:off x="5892800" y="6172200"/>
            <a:ext cx="2844800" cy="368301"/>
          </a:xfrm>
          <a:prstGeom prst="rect">
            <a:avLst/>
          </a:prstGeom>
        </p:spPr>
        <p:txBody>
          <a:bodyPr lIns="45719" tIns="45719" rIns="45719" bIns="45719" anchor="ctr"/>
          <a:lstStyle>
            <a:lvl1pPr algn="r">
              <a:defRPr>
                <a:solidFill>
                  <a:srgbClr val="EFE7DE"/>
                </a:solidFill>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Bildebakgrunn 2">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42" name="Bilde 9" descr="Bilde 9"/>
          <p:cNvPicPr>
            <a:picLocks noChangeAspect="1"/>
          </p:cNvPicPr>
          <p:nvPr/>
        </p:nvPicPr>
        <p:blipFill>
          <a:blip r:embed="rId3"/>
          <a:stretch>
            <a:fillRect/>
          </a:stretch>
        </p:blipFill>
        <p:spPr>
          <a:xfrm>
            <a:off x="11172183" y="5968979"/>
            <a:ext cx="719780" cy="592160"/>
          </a:xfrm>
          <a:prstGeom prst="rect">
            <a:avLst/>
          </a:prstGeom>
          <a:ln w="12700">
            <a:miter lim="400000"/>
          </a:ln>
        </p:spPr>
      </p:pic>
      <p:sp>
        <p:nvSpPr>
          <p:cNvPr id="243" name="Titteltekst"/>
          <p:cNvSpPr txBox="1">
            <a:spLocks noGrp="1"/>
          </p:cNvSpPr>
          <p:nvPr>
            <p:ph type="title"/>
          </p:nvPr>
        </p:nvSpPr>
        <p:spPr>
          <a:prstGeom prst="rect">
            <a:avLst/>
          </a:prstGeom>
        </p:spPr>
        <p:txBody>
          <a:bodyPr/>
          <a:lstStyle/>
          <a:p>
            <a:r>
              <a:t>Titteltekst</a:t>
            </a:r>
          </a:p>
        </p:txBody>
      </p:sp>
      <p:sp>
        <p:nvSpPr>
          <p:cNvPr id="244"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tel og tekst">
    <p:bg>
      <p:bgPr>
        <a:solidFill>
          <a:srgbClr val="751246"/>
        </a:solidFill>
        <a:effectLst/>
      </p:bgPr>
    </p:bg>
    <p:spTree>
      <p:nvGrpSpPr>
        <p:cNvPr id="1" name=""/>
        <p:cNvGrpSpPr/>
        <p:nvPr/>
      </p:nvGrpSpPr>
      <p:grpSpPr>
        <a:xfrm>
          <a:off x="0" y="0"/>
          <a:ext cx="0" cy="0"/>
          <a:chOff x="0" y="0"/>
          <a:chExt cx="0" cy="0"/>
        </a:xfrm>
      </p:grpSpPr>
      <p:pic>
        <p:nvPicPr>
          <p:cNvPr id="251"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252"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253" name="Titteltekst"/>
          <p:cNvSpPr txBox="1">
            <a:spLocks noGrp="1"/>
          </p:cNvSpPr>
          <p:nvPr>
            <p:ph type="title"/>
          </p:nvPr>
        </p:nvSpPr>
        <p:spPr>
          <a:prstGeom prst="rect">
            <a:avLst/>
          </a:prstGeom>
        </p:spPr>
        <p:txBody>
          <a:bodyPr/>
          <a:lstStyle>
            <a:lvl1pPr>
              <a:defRPr>
                <a:solidFill>
                  <a:srgbClr val="FFFFFF"/>
                </a:solidFill>
              </a:defRPr>
            </a:lvl1pPr>
          </a:lstStyle>
          <a:p>
            <a:r>
              <a:t>Titteltekst</a:t>
            </a:r>
          </a:p>
        </p:txBody>
      </p:sp>
      <p:sp>
        <p:nvSpPr>
          <p:cNvPr id="254" name="Brødtekst nivå én…"/>
          <p:cNvSpPr txBox="1">
            <a:spLocks noGrp="1"/>
          </p:cNvSpPr>
          <p:nvPr>
            <p:ph type="body" idx="1"/>
          </p:nvPr>
        </p:nvSpPr>
        <p:spPr>
          <a:xfrm>
            <a:off x="550862" y="1808164"/>
            <a:ext cx="11090276" cy="4033836"/>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tel og 2x tekst">
    <p:bg>
      <p:bgPr>
        <a:solidFill>
          <a:srgbClr val="751246"/>
        </a:solidFill>
        <a:effectLst/>
      </p:bgPr>
    </p:bg>
    <p:spTree>
      <p:nvGrpSpPr>
        <p:cNvPr id="1" name=""/>
        <p:cNvGrpSpPr/>
        <p:nvPr/>
      </p:nvGrpSpPr>
      <p:grpSpPr>
        <a:xfrm>
          <a:off x="0" y="0"/>
          <a:ext cx="0" cy="0"/>
          <a:chOff x="0" y="0"/>
          <a:chExt cx="0" cy="0"/>
        </a:xfrm>
      </p:grpSpPr>
      <p:pic>
        <p:nvPicPr>
          <p:cNvPr id="261"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262" name="Titteltekst"/>
          <p:cNvSpPr txBox="1">
            <a:spLocks noGrp="1"/>
          </p:cNvSpPr>
          <p:nvPr>
            <p:ph type="title"/>
          </p:nvPr>
        </p:nvSpPr>
        <p:spPr>
          <a:prstGeom prst="rect">
            <a:avLst/>
          </a:prstGeom>
        </p:spPr>
        <p:txBody>
          <a:bodyPr/>
          <a:lstStyle>
            <a:lvl1pPr>
              <a:defRPr>
                <a:solidFill>
                  <a:srgbClr val="FFFFFF"/>
                </a:solidFill>
              </a:defRPr>
            </a:lvl1pPr>
          </a:lstStyle>
          <a:p>
            <a:r>
              <a:t>Titteltekst</a:t>
            </a:r>
          </a:p>
        </p:txBody>
      </p:sp>
      <p:sp>
        <p:nvSpPr>
          <p:cNvPr id="263"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264" name="Brødtekst nivå én…"/>
          <p:cNvSpPr txBox="1">
            <a:spLocks noGrp="1"/>
          </p:cNvSpPr>
          <p:nvPr>
            <p:ph type="body" sz="half" idx="1"/>
          </p:nvPr>
        </p:nvSpPr>
        <p:spPr>
          <a:xfrm>
            <a:off x="550862" y="1808164"/>
            <a:ext cx="5400676" cy="4033836"/>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sp>
        <p:nvSpPr>
          <p:cNvPr id="265" name="Plassholder for tekst 3"/>
          <p:cNvSpPr>
            <a:spLocks noGrp="1"/>
          </p:cNvSpPr>
          <p:nvPr>
            <p:ph type="body" sz="half" idx="21"/>
          </p:nvPr>
        </p:nvSpPr>
        <p:spPr>
          <a:xfrm>
            <a:off x="6240462" y="1808164"/>
            <a:ext cx="5400676" cy="4033836"/>
          </a:xfrm>
          <a:prstGeom prst="rect">
            <a:avLst/>
          </a:prstGeom>
        </p:spPr>
        <p:txBody>
          <a:bodyPr/>
          <a:lstStyle/>
          <a:p>
            <a:pPr marL="228600" indent="-228600">
              <a:buSzPct val="100000"/>
              <a:buFont typeface="Arial"/>
              <a:buChar char="•"/>
            </a:pPr>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tel og innhold venstre">
    <p:bg>
      <p:bgPr>
        <a:solidFill>
          <a:srgbClr val="751246"/>
        </a:solidFill>
        <a:effectLst/>
      </p:bgPr>
    </p:bg>
    <p:spTree>
      <p:nvGrpSpPr>
        <p:cNvPr id="1" name=""/>
        <p:cNvGrpSpPr/>
        <p:nvPr/>
      </p:nvGrpSpPr>
      <p:grpSpPr>
        <a:xfrm>
          <a:off x="0" y="0"/>
          <a:ext cx="0" cy="0"/>
          <a:chOff x="0" y="0"/>
          <a:chExt cx="0" cy="0"/>
        </a:xfrm>
      </p:grpSpPr>
      <p:pic>
        <p:nvPicPr>
          <p:cNvPr id="272"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273" name="Titteltekst"/>
          <p:cNvSpPr txBox="1">
            <a:spLocks noGrp="1"/>
          </p:cNvSpPr>
          <p:nvPr>
            <p:ph type="title"/>
          </p:nvPr>
        </p:nvSpPr>
        <p:spPr>
          <a:xfrm>
            <a:off x="6383337" y="365125"/>
            <a:ext cx="5257801" cy="1084263"/>
          </a:xfrm>
          <a:prstGeom prst="rect">
            <a:avLst/>
          </a:prstGeom>
        </p:spPr>
        <p:txBody>
          <a:bodyPr/>
          <a:lstStyle>
            <a:lvl1pPr>
              <a:defRPr>
                <a:solidFill>
                  <a:srgbClr val="FFFFFF"/>
                </a:solidFill>
              </a:defRPr>
            </a:lvl1pPr>
          </a:lstStyle>
          <a:p>
            <a:r>
              <a:t>Titteltekst</a:t>
            </a:r>
          </a:p>
        </p:txBody>
      </p:sp>
      <p:sp>
        <p:nvSpPr>
          <p:cNvPr id="274"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275" name="Brødtekst nivå én…"/>
          <p:cNvSpPr txBox="1">
            <a:spLocks noGrp="1"/>
          </p:cNvSpPr>
          <p:nvPr>
            <p:ph type="body" sz="half" idx="1"/>
          </p:nvPr>
        </p:nvSpPr>
        <p:spPr>
          <a:xfrm>
            <a:off x="6383337" y="1808164"/>
            <a:ext cx="5257801" cy="4033836"/>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tel og innhold høyre">
    <p:bg>
      <p:bgPr>
        <a:solidFill>
          <a:srgbClr val="751246"/>
        </a:solidFill>
        <a:effectLst/>
      </p:bgPr>
    </p:bg>
    <p:spTree>
      <p:nvGrpSpPr>
        <p:cNvPr id="1" name=""/>
        <p:cNvGrpSpPr/>
        <p:nvPr/>
      </p:nvGrpSpPr>
      <p:grpSpPr>
        <a:xfrm>
          <a:off x="0" y="0"/>
          <a:ext cx="0" cy="0"/>
          <a:chOff x="0" y="0"/>
          <a:chExt cx="0" cy="0"/>
        </a:xfrm>
      </p:grpSpPr>
      <p:pic>
        <p:nvPicPr>
          <p:cNvPr id="282"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283" name="Titteltekst"/>
          <p:cNvSpPr txBox="1">
            <a:spLocks noGrp="1"/>
          </p:cNvSpPr>
          <p:nvPr>
            <p:ph type="title"/>
          </p:nvPr>
        </p:nvSpPr>
        <p:spPr>
          <a:xfrm>
            <a:off x="550862" y="365125"/>
            <a:ext cx="5257801" cy="1084263"/>
          </a:xfrm>
          <a:prstGeom prst="rect">
            <a:avLst/>
          </a:prstGeom>
        </p:spPr>
        <p:txBody>
          <a:bodyPr/>
          <a:lstStyle>
            <a:lvl1pPr>
              <a:defRPr>
                <a:solidFill>
                  <a:srgbClr val="FFFFFF"/>
                </a:solidFill>
              </a:defRPr>
            </a:lvl1pPr>
          </a:lstStyle>
          <a:p>
            <a:r>
              <a:t>Titteltekst</a:t>
            </a:r>
          </a:p>
        </p:txBody>
      </p:sp>
      <p:sp>
        <p:nvSpPr>
          <p:cNvPr id="284"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285" name="Brødtekst nivå én…"/>
          <p:cNvSpPr txBox="1">
            <a:spLocks noGrp="1"/>
          </p:cNvSpPr>
          <p:nvPr>
            <p:ph type="body" sz="half" idx="1"/>
          </p:nvPr>
        </p:nvSpPr>
        <p:spPr>
          <a:xfrm>
            <a:off x="550862" y="1808164"/>
            <a:ext cx="5257801" cy="4033836"/>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tel og bilde venstre">
    <p:bg>
      <p:bgPr>
        <a:solidFill>
          <a:srgbClr val="751246"/>
        </a:solidFill>
        <a:effectLst/>
      </p:bgPr>
    </p:bg>
    <p:spTree>
      <p:nvGrpSpPr>
        <p:cNvPr id="1" name=""/>
        <p:cNvGrpSpPr/>
        <p:nvPr/>
      </p:nvGrpSpPr>
      <p:grpSpPr>
        <a:xfrm>
          <a:off x="0" y="0"/>
          <a:ext cx="0" cy="0"/>
          <a:chOff x="0" y="0"/>
          <a:chExt cx="0" cy="0"/>
        </a:xfrm>
      </p:grpSpPr>
      <p:sp>
        <p:nvSpPr>
          <p:cNvPr id="292" name="Titteltekst"/>
          <p:cNvSpPr txBox="1">
            <a:spLocks noGrp="1"/>
          </p:cNvSpPr>
          <p:nvPr>
            <p:ph type="title"/>
          </p:nvPr>
        </p:nvSpPr>
        <p:spPr>
          <a:xfrm>
            <a:off x="5773737" y="365125"/>
            <a:ext cx="6086741" cy="1084263"/>
          </a:xfrm>
          <a:prstGeom prst="rect">
            <a:avLst/>
          </a:prstGeom>
        </p:spPr>
        <p:txBody>
          <a:bodyPr anchor="ctr"/>
          <a:lstStyle>
            <a:lvl1pPr>
              <a:defRPr>
                <a:solidFill>
                  <a:srgbClr val="FFFFFF"/>
                </a:solidFill>
              </a:defRPr>
            </a:lvl1pPr>
          </a:lstStyle>
          <a:p>
            <a:r>
              <a:t>Titteltekst</a:t>
            </a:r>
          </a:p>
        </p:txBody>
      </p:sp>
      <p:sp>
        <p:nvSpPr>
          <p:cNvPr id="293"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294" name="Brødtekst nivå én…"/>
          <p:cNvSpPr txBox="1">
            <a:spLocks noGrp="1"/>
          </p:cNvSpPr>
          <p:nvPr>
            <p:ph type="body" sz="half" idx="1"/>
          </p:nvPr>
        </p:nvSpPr>
        <p:spPr>
          <a:xfrm>
            <a:off x="5811308" y="1808164"/>
            <a:ext cx="5829830" cy="3725332"/>
          </a:xfrm>
          <a:prstGeom prst="rect">
            <a:avLst/>
          </a:prstGeom>
        </p:spPr>
        <p:txBody>
          <a:bodyPr/>
          <a:lstStyle>
            <a:lvl1pPr marL="215900" indent="-215900">
              <a:lnSpc>
                <a:spcPct val="100000"/>
              </a:lnSpc>
              <a:spcBef>
                <a:spcPts val="600"/>
              </a:spcBef>
              <a:buSzPct val="100000"/>
              <a:buFont typeface="Arial"/>
              <a:buChar char="•"/>
              <a:defRPr sz="1500"/>
            </a:lvl1pPr>
            <a:lvl2pPr marL="444500" indent="-215900">
              <a:lnSpc>
                <a:spcPct val="100000"/>
              </a:lnSpc>
              <a:spcBef>
                <a:spcPts val="300"/>
              </a:spcBef>
              <a:buFont typeface="Arial"/>
              <a:defRPr sz="1500"/>
            </a:lvl2pPr>
            <a:lvl3pPr marL="660400" indent="-215900">
              <a:lnSpc>
                <a:spcPct val="100000"/>
              </a:lnSpc>
              <a:spcBef>
                <a:spcPts val="300"/>
              </a:spcBef>
              <a:buFont typeface="Arial"/>
              <a:buChar char="-"/>
              <a:defRPr sz="1500"/>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sp>
        <p:nvSpPr>
          <p:cNvPr id="295" name="Rektangel 2"/>
          <p:cNvSpPr/>
          <p:nvPr/>
        </p:nvSpPr>
        <p:spPr>
          <a:xfrm>
            <a:off x="0" y="0"/>
            <a:ext cx="3784988" cy="5311896"/>
          </a:xfrm>
          <a:prstGeom prst="rect">
            <a:avLst/>
          </a:prstGeom>
          <a:solidFill>
            <a:schemeClr val="accent1"/>
          </a:solidFill>
          <a:ln w="12700">
            <a:miter lim="400000"/>
          </a:ln>
        </p:spPr>
        <p:txBody>
          <a:bodyPr lIns="45719" rIns="45719" anchor="ctr"/>
          <a:lstStyle/>
          <a:p>
            <a:pPr algn="ctr">
              <a:defRPr>
                <a:solidFill>
                  <a:srgbClr val="EFE7DE"/>
                </a:solidFill>
              </a:defRPr>
            </a:pPr>
            <a:endParaRPr/>
          </a:p>
        </p:txBody>
      </p:sp>
      <p:pic>
        <p:nvPicPr>
          <p:cNvPr id="296" name="Bilde 9" descr="Bilde 9"/>
          <p:cNvPicPr>
            <a:picLocks noChangeAspect="1"/>
          </p:cNvPicPr>
          <p:nvPr/>
        </p:nvPicPr>
        <p:blipFill>
          <a:blip r:embed="rId2"/>
          <a:stretch>
            <a:fillRect/>
          </a:stretch>
        </p:blipFill>
        <p:spPr>
          <a:xfrm>
            <a:off x="10678733" y="5614540"/>
            <a:ext cx="883030" cy="726465"/>
          </a:xfrm>
          <a:prstGeom prst="rect">
            <a:avLst/>
          </a:prstGeom>
          <a:ln w="12700">
            <a:miter lim="400000"/>
          </a:ln>
        </p:spPr>
      </p:pic>
      <p:sp>
        <p:nvSpPr>
          <p:cNvPr id="297" name="- riktig beslutning"/>
          <p:cNvSpPr txBox="1"/>
          <p:nvPr/>
        </p:nvSpPr>
        <p:spPr>
          <a:xfrm>
            <a:off x="10637620" y="6365509"/>
            <a:ext cx="1311149" cy="269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100">
                <a:solidFill>
                  <a:srgbClr val="FFFFFF"/>
                </a:solidFill>
                <a:latin typeface="Space Grotesk Regular"/>
                <a:ea typeface="Space Grotesk Regular"/>
                <a:cs typeface="Space Grotesk Regular"/>
                <a:sym typeface="Space Grotesk Regular"/>
              </a:defRPr>
            </a:lvl1pPr>
          </a:lstStyle>
          <a:p>
            <a:r>
              <a:t>- riktig beslutning</a:t>
            </a: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tel og bilde høyre">
    <p:bg>
      <p:bgPr>
        <a:solidFill>
          <a:srgbClr val="751246"/>
        </a:solidFill>
        <a:effectLst/>
      </p:bgPr>
    </p:bg>
    <p:spTree>
      <p:nvGrpSpPr>
        <p:cNvPr id="1" name=""/>
        <p:cNvGrpSpPr/>
        <p:nvPr/>
      </p:nvGrpSpPr>
      <p:grpSpPr>
        <a:xfrm>
          <a:off x="0" y="0"/>
          <a:ext cx="0" cy="0"/>
          <a:chOff x="0" y="0"/>
          <a:chExt cx="0" cy="0"/>
        </a:xfrm>
      </p:grpSpPr>
      <p:sp>
        <p:nvSpPr>
          <p:cNvPr id="304" name="Titteltekst"/>
          <p:cNvSpPr txBox="1">
            <a:spLocks noGrp="1"/>
          </p:cNvSpPr>
          <p:nvPr>
            <p:ph type="title"/>
          </p:nvPr>
        </p:nvSpPr>
        <p:spPr>
          <a:xfrm>
            <a:off x="550862" y="365125"/>
            <a:ext cx="5257801" cy="1084263"/>
          </a:xfrm>
          <a:prstGeom prst="rect">
            <a:avLst/>
          </a:prstGeom>
        </p:spPr>
        <p:txBody>
          <a:bodyPr/>
          <a:lstStyle>
            <a:lvl1pPr>
              <a:defRPr sz="2600">
                <a:solidFill>
                  <a:srgbClr val="FFFFFF"/>
                </a:solidFill>
              </a:defRPr>
            </a:lvl1pPr>
          </a:lstStyle>
          <a:p>
            <a:r>
              <a:t>Titteltekst</a:t>
            </a:r>
          </a:p>
        </p:txBody>
      </p:sp>
      <p:sp>
        <p:nvSpPr>
          <p:cNvPr id="305" name="Brødtekst nivå én…"/>
          <p:cNvSpPr txBox="1">
            <a:spLocks noGrp="1"/>
          </p:cNvSpPr>
          <p:nvPr>
            <p:ph type="body" sz="half" idx="1"/>
          </p:nvPr>
        </p:nvSpPr>
        <p:spPr>
          <a:xfrm>
            <a:off x="550862" y="1808164"/>
            <a:ext cx="5257801" cy="4033836"/>
          </a:xfrm>
          <a:prstGeom prst="rect">
            <a:avLst/>
          </a:prstGeom>
        </p:spPr>
        <p:txBody>
          <a:bodyPr/>
          <a:lstStyle>
            <a:lvl1pPr marL="228600" indent="-228600">
              <a:lnSpc>
                <a:spcPct val="100000"/>
              </a:lnSpc>
              <a:spcBef>
                <a:spcPts val="500"/>
              </a:spcBef>
              <a:buSzPct val="100000"/>
              <a:buFont typeface="Arial"/>
              <a:buChar char="•"/>
              <a:defRPr sz="1900"/>
            </a:lvl1pPr>
            <a:lvl2pPr marL="393700" indent="-165100">
              <a:lnSpc>
                <a:spcPct val="100000"/>
              </a:lnSpc>
              <a:spcBef>
                <a:spcPts val="500"/>
              </a:spcBef>
              <a:buFont typeface="Arial"/>
              <a:defRPr sz="1600"/>
            </a:lvl2pPr>
            <a:lvl3pPr>
              <a:lnSpc>
                <a:spcPct val="100000"/>
              </a:lnSpc>
              <a:spcBef>
                <a:spcPts val="500"/>
              </a:spcBef>
              <a:buFont typeface="Arial"/>
              <a:defRPr sz="1900"/>
            </a:lvl3pPr>
            <a:lvl4pPr>
              <a:lnSpc>
                <a:spcPct val="100000"/>
              </a:lnSpc>
              <a:spcBef>
                <a:spcPts val="500"/>
              </a:spcBef>
              <a:buFont typeface="Arial"/>
              <a:defRPr sz="1900"/>
            </a:lvl4pPr>
            <a:lvl5pPr>
              <a:lnSpc>
                <a:spcPct val="100000"/>
              </a:lnSpc>
              <a:spcBef>
                <a:spcPts val="500"/>
              </a:spcBef>
              <a:buFont typeface="Arial"/>
              <a:defRPr sz="1900"/>
            </a:lvl5pPr>
          </a:lstStyle>
          <a:p>
            <a:r>
              <a:t>Brødtekst nivå én</a:t>
            </a:r>
          </a:p>
          <a:p>
            <a:pPr lvl="1"/>
            <a:r>
              <a:t>Brødtekst nivå to</a:t>
            </a:r>
          </a:p>
          <a:p>
            <a:pPr lvl="2"/>
            <a:r>
              <a:t>Brødtekst nivå tre</a:t>
            </a:r>
          </a:p>
          <a:p>
            <a:pPr lvl="3"/>
            <a:r>
              <a:t>Brødtekst nivå fire</a:t>
            </a:r>
          </a:p>
          <a:p>
            <a:pPr lvl="4"/>
            <a:r>
              <a:t>Brødtekst nivå fem</a:t>
            </a:r>
          </a:p>
        </p:txBody>
      </p:sp>
      <p:sp>
        <p:nvSpPr>
          <p:cNvPr id="306" name="Rektangel 4"/>
          <p:cNvSpPr/>
          <p:nvPr/>
        </p:nvSpPr>
        <p:spPr>
          <a:xfrm>
            <a:off x="8407011" y="0"/>
            <a:ext cx="3784989" cy="5311896"/>
          </a:xfrm>
          <a:prstGeom prst="rect">
            <a:avLst/>
          </a:prstGeom>
          <a:solidFill>
            <a:schemeClr val="accent1"/>
          </a:solidFill>
          <a:ln w="12700">
            <a:miter lim="400000"/>
          </a:ln>
        </p:spPr>
        <p:txBody>
          <a:bodyPr lIns="45719" rIns="45719" anchor="ctr"/>
          <a:lstStyle/>
          <a:p>
            <a:pPr algn="ctr">
              <a:defRPr>
                <a:solidFill>
                  <a:srgbClr val="EFE7DE"/>
                </a:solidFill>
              </a:defRPr>
            </a:pPr>
            <a:endParaRPr/>
          </a:p>
        </p:txBody>
      </p:sp>
      <p:sp>
        <p:nvSpPr>
          <p:cNvPr id="307" name="Rektangel 6"/>
          <p:cNvSpPr/>
          <p:nvPr/>
        </p:nvSpPr>
        <p:spPr>
          <a:xfrm>
            <a:off x="6383339" y="842853"/>
            <a:ext cx="4212093" cy="5311897"/>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308" name="Plassholder for bilde 6"/>
          <p:cNvSpPr>
            <a:spLocks noGrp="1"/>
          </p:cNvSpPr>
          <p:nvPr>
            <p:ph type="pic" sz="half" idx="21"/>
          </p:nvPr>
        </p:nvSpPr>
        <p:spPr>
          <a:xfrm>
            <a:off x="6200269" y="612077"/>
            <a:ext cx="4578232" cy="5773637"/>
          </a:xfrm>
          <a:prstGeom prst="rect">
            <a:avLst/>
          </a:prstGeom>
        </p:spPr>
        <p:txBody>
          <a:bodyPr lIns="91439" rIns="91439">
            <a:noAutofit/>
          </a:bodyPr>
          <a:lstStyle/>
          <a:p>
            <a:endParaRPr/>
          </a:p>
        </p:txBody>
      </p:sp>
      <p:grpSp>
        <p:nvGrpSpPr>
          <p:cNvPr id="311" name="Gruppér"/>
          <p:cNvGrpSpPr/>
          <p:nvPr/>
        </p:nvGrpSpPr>
        <p:grpSpPr>
          <a:xfrm>
            <a:off x="10895731" y="5815377"/>
            <a:ext cx="1053038" cy="819373"/>
            <a:chOff x="0" y="0"/>
            <a:chExt cx="1053036" cy="819371"/>
          </a:xfrm>
        </p:grpSpPr>
        <p:pic>
          <p:nvPicPr>
            <p:cNvPr id="309" name="Bilde 9" descr="Bilde 9"/>
            <p:cNvPicPr>
              <a:picLocks noChangeAspect="1"/>
            </p:cNvPicPr>
            <p:nvPr/>
          </p:nvPicPr>
          <p:blipFill>
            <a:blip r:embed="rId2"/>
            <a:stretch>
              <a:fillRect/>
            </a:stretch>
          </p:blipFill>
          <p:spPr>
            <a:xfrm>
              <a:off x="33019" y="0"/>
              <a:ext cx="709198" cy="583453"/>
            </a:xfrm>
            <a:prstGeom prst="rect">
              <a:avLst/>
            </a:prstGeom>
            <a:ln w="12700" cap="flat">
              <a:noFill/>
              <a:miter lim="400000"/>
            </a:ln>
            <a:effectLst/>
          </p:spPr>
        </p:pic>
        <p:sp>
          <p:nvSpPr>
            <p:cNvPr id="310" name="- riktig beslutning"/>
            <p:cNvSpPr txBox="1"/>
            <p:nvPr/>
          </p:nvSpPr>
          <p:spPr>
            <a:xfrm>
              <a:off x="0" y="603133"/>
              <a:ext cx="1053037" cy="216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FFFFFF"/>
                  </a:solidFill>
                  <a:latin typeface="Space Grotesk Regular"/>
                  <a:ea typeface="Space Grotesk Regular"/>
                  <a:cs typeface="Space Grotesk Regular"/>
                  <a:sym typeface="Space Grotesk Regular"/>
                </a:defRPr>
              </a:lvl1pPr>
            </a:lstStyle>
            <a:p>
              <a:r>
                <a:t>- riktig beslutning</a:t>
              </a:r>
            </a:p>
          </p:txBody>
        </p:sp>
      </p:grpSp>
      <p:sp>
        <p:nvSpPr>
          <p:cNvPr id="312"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tel, tekst og byggeklosser">
    <p:bg>
      <p:bgPr>
        <a:solidFill>
          <a:srgbClr val="751246"/>
        </a:solidFill>
        <a:effectLst/>
      </p:bgPr>
    </p:bg>
    <p:spTree>
      <p:nvGrpSpPr>
        <p:cNvPr id="1" name=""/>
        <p:cNvGrpSpPr/>
        <p:nvPr/>
      </p:nvGrpSpPr>
      <p:grpSpPr>
        <a:xfrm>
          <a:off x="0" y="0"/>
          <a:ext cx="0" cy="0"/>
          <a:chOff x="0" y="0"/>
          <a:chExt cx="0" cy="0"/>
        </a:xfrm>
      </p:grpSpPr>
      <p:sp>
        <p:nvSpPr>
          <p:cNvPr id="319" name="Rektangel 8"/>
          <p:cNvSpPr/>
          <p:nvPr/>
        </p:nvSpPr>
        <p:spPr>
          <a:xfrm>
            <a:off x="6383337" y="-1"/>
            <a:ext cx="5808662" cy="3983632"/>
          </a:xfrm>
          <a:prstGeom prst="rect">
            <a:avLst/>
          </a:prstGeom>
          <a:solidFill>
            <a:srgbClr val="EFE7DE"/>
          </a:solidFill>
          <a:ln w="12700">
            <a:miter lim="400000"/>
          </a:ln>
        </p:spPr>
        <p:txBody>
          <a:bodyPr lIns="45719" rIns="45719" anchor="ctr"/>
          <a:lstStyle/>
          <a:p>
            <a:pPr algn="ctr">
              <a:defRPr>
                <a:solidFill>
                  <a:srgbClr val="EFE7DE"/>
                </a:solidFill>
              </a:defRPr>
            </a:pPr>
            <a:endParaRPr/>
          </a:p>
        </p:txBody>
      </p:sp>
      <p:sp>
        <p:nvSpPr>
          <p:cNvPr id="320" name="Rektangel 2"/>
          <p:cNvSpPr/>
          <p:nvPr/>
        </p:nvSpPr>
        <p:spPr>
          <a:xfrm>
            <a:off x="550863" y="1449387"/>
            <a:ext cx="8397194" cy="4637308"/>
          </a:xfrm>
          <a:prstGeom prst="rect">
            <a:avLst/>
          </a:prstGeom>
          <a:solidFill>
            <a:schemeClr val="accent1"/>
          </a:solidFill>
          <a:ln w="12700">
            <a:miter lim="400000"/>
          </a:ln>
        </p:spPr>
        <p:txBody>
          <a:bodyPr lIns="45719" rIns="45719" anchor="ctr"/>
          <a:lstStyle/>
          <a:p>
            <a:pPr algn="ctr">
              <a:defRPr>
                <a:solidFill>
                  <a:srgbClr val="EFE7DE"/>
                </a:solidFill>
              </a:defRPr>
            </a:pPr>
            <a:endParaRPr/>
          </a:p>
        </p:txBody>
      </p:sp>
      <p:sp>
        <p:nvSpPr>
          <p:cNvPr id="321" name="Titteltekst"/>
          <p:cNvSpPr txBox="1">
            <a:spLocks noGrp="1"/>
          </p:cNvSpPr>
          <p:nvPr>
            <p:ph type="title"/>
          </p:nvPr>
        </p:nvSpPr>
        <p:spPr>
          <a:xfrm>
            <a:off x="943430" y="1808163"/>
            <a:ext cx="7634514" cy="1084264"/>
          </a:xfrm>
          <a:prstGeom prst="rect">
            <a:avLst/>
          </a:prstGeom>
        </p:spPr>
        <p:txBody>
          <a:bodyPr/>
          <a:lstStyle>
            <a:lvl1pPr>
              <a:defRPr sz="2600">
                <a:solidFill>
                  <a:srgbClr val="FFFFFF"/>
                </a:solidFill>
              </a:defRPr>
            </a:lvl1pPr>
          </a:lstStyle>
          <a:p>
            <a:r>
              <a:t>Titteltekst</a:t>
            </a:r>
          </a:p>
        </p:txBody>
      </p:sp>
      <p:sp>
        <p:nvSpPr>
          <p:cNvPr id="322" name="Brødtekst nivå én…"/>
          <p:cNvSpPr txBox="1">
            <a:spLocks noGrp="1"/>
          </p:cNvSpPr>
          <p:nvPr>
            <p:ph type="body" sz="half" idx="1"/>
          </p:nvPr>
        </p:nvSpPr>
        <p:spPr>
          <a:xfrm>
            <a:off x="943430" y="3251203"/>
            <a:ext cx="7634514" cy="2431141"/>
          </a:xfrm>
          <a:prstGeom prst="rect">
            <a:avLst/>
          </a:prstGeom>
        </p:spPr>
        <p:txBody>
          <a:bodyPr/>
          <a:lstStyle>
            <a:lvl1pPr marL="228600" indent="-228600">
              <a:lnSpc>
                <a:spcPct val="100000"/>
              </a:lnSpc>
              <a:spcBef>
                <a:spcPts val="500"/>
              </a:spcBef>
              <a:buSzPct val="100000"/>
              <a:buFont typeface="Arial"/>
              <a:buChar char="•"/>
              <a:defRPr sz="1900"/>
            </a:lvl1pPr>
            <a:lvl2pPr marL="406400" indent="-152400">
              <a:lnSpc>
                <a:spcPct val="100000"/>
              </a:lnSpc>
              <a:spcBef>
                <a:spcPts val="500"/>
              </a:spcBef>
              <a:buFont typeface="Arial"/>
              <a:defRPr sz="1600"/>
            </a:lvl2pPr>
            <a:lvl3pPr>
              <a:lnSpc>
                <a:spcPct val="100000"/>
              </a:lnSpc>
              <a:spcBef>
                <a:spcPts val="500"/>
              </a:spcBef>
              <a:buFont typeface="Arial"/>
              <a:defRPr sz="1900"/>
            </a:lvl3pPr>
            <a:lvl4pPr>
              <a:lnSpc>
                <a:spcPct val="100000"/>
              </a:lnSpc>
              <a:spcBef>
                <a:spcPts val="500"/>
              </a:spcBef>
              <a:buFont typeface="Arial"/>
              <a:defRPr sz="1900"/>
            </a:lvl4pPr>
            <a:lvl5pPr>
              <a:lnSpc>
                <a:spcPct val="100000"/>
              </a:lnSpc>
              <a:spcBef>
                <a:spcPts val="500"/>
              </a:spcBef>
              <a:buFont typeface="Arial"/>
              <a:defRPr sz="1900"/>
            </a:lvl5pPr>
          </a:lstStyle>
          <a:p>
            <a:r>
              <a:t>Brødtekst nivå én</a:t>
            </a:r>
          </a:p>
          <a:p>
            <a:pPr lvl="1"/>
            <a:r>
              <a:t>Brødtekst nivå to</a:t>
            </a:r>
          </a:p>
          <a:p>
            <a:pPr lvl="2"/>
            <a:r>
              <a:t>Brødtekst nivå tre</a:t>
            </a:r>
          </a:p>
          <a:p>
            <a:pPr lvl="3"/>
            <a:r>
              <a:t>Brødtekst nivå fire</a:t>
            </a:r>
          </a:p>
          <a:p>
            <a:pPr lvl="4"/>
            <a:r>
              <a:t>Brødtekst nivå fem</a:t>
            </a:r>
          </a:p>
        </p:txBody>
      </p:sp>
      <p:grpSp>
        <p:nvGrpSpPr>
          <p:cNvPr id="325" name="Gruppér"/>
          <p:cNvGrpSpPr/>
          <p:nvPr/>
        </p:nvGrpSpPr>
        <p:grpSpPr>
          <a:xfrm>
            <a:off x="10895731" y="5815377"/>
            <a:ext cx="1053038" cy="819373"/>
            <a:chOff x="0" y="0"/>
            <a:chExt cx="1053036" cy="819371"/>
          </a:xfrm>
        </p:grpSpPr>
        <p:pic>
          <p:nvPicPr>
            <p:cNvPr id="323" name="Bilde 9" descr="Bilde 9"/>
            <p:cNvPicPr>
              <a:picLocks noChangeAspect="1"/>
            </p:cNvPicPr>
            <p:nvPr/>
          </p:nvPicPr>
          <p:blipFill>
            <a:blip r:embed="rId2"/>
            <a:stretch>
              <a:fillRect/>
            </a:stretch>
          </p:blipFill>
          <p:spPr>
            <a:xfrm>
              <a:off x="33019" y="0"/>
              <a:ext cx="709198" cy="583453"/>
            </a:xfrm>
            <a:prstGeom prst="rect">
              <a:avLst/>
            </a:prstGeom>
            <a:ln w="12700" cap="flat">
              <a:noFill/>
              <a:miter lim="400000"/>
            </a:ln>
            <a:effectLst/>
          </p:spPr>
        </p:pic>
        <p:sp>
          <p:nvSpPr>
            <p:cNvPr id="324" name="- riktig beslutning"/>
            <p:cNvSpPr txBox="1"/>
            <p:nvPr/>
          </p:nvSpPr>
          <p:spPr>
            <a:xfrm>
              <a:off x="0" y="603133"/>
              <a:ext cx="1053037" cy="216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FFFFFF"/>
                  </a:solidFill>
                  <a:latin typeface="Space Grotesk Regular"/>
                  <a:ea typeface="Space Grotesk Regular"/>
                  <a:cs typeface="Space Grotesk Regular"/>
                  <a:sym typeface="Space Grotesk Regular"/>
                </a:defRPr>
              </a:lvl1pPr>
            </a:lstStyle>
            <a:p>
              <a:r>
                <a:t>- riktig beslutning</a:t>
              </a:r>
            </a:p>
          </p:txBody>
        </p:sp>
      </p:grpSp>
      <p:sp>
        <p:nvSpPr>
          <p:cNvPr id="326"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tel og 2x bilder venstre">
    <p:bg>
      <p:bgPr>
        <a:solidFill>
          <a:srgbClr val="751246"/>
        </a:solidFill>
        <a:effectLst/>
      </p:bgPr>
    </p:bg>
    <p:spTree>
      <p:nvGrpSpPr>
        <p:cNvPr id="1" name=""/>
        <p:cNvGrpSpPr/>
        <p:nvPr/>
      </p:nvGrpSpPr>
      <p:grpSpPr>
        <a:xfrm>
          <a:off x="0" y="0"/>
          <a:ext cx="0" cy="0"/>
          <a:chOff x="0" y="0"/>
          <a:chExt cx="0" cy="0"/>
        </a:xfrm>
      </p:grpSpPr>
      <p:pic>
        <p:nvPicPr>
          <p:cNvPr id="333"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334" name="Titteltekst"/>
          <p:cNvSpPr txBox="1">
            <a:spLocks noGrp="1"/>
          </p:cNvSpPr>
          <p:nvPr>
            <p:ph type="title"/>
          </p:nvPr>
        </p:nvSpPr>
        <p:spPr>
          <a:xfrm>
            <a:off x="6383337" y="365125"/>
            <a:ext cx="5257801" cy="1084263"/>
          </a:xfrm>
          <a:prstGeom prst="rect">
            <a:avLst/>
          </a:prstGeom>
        </p:spPr>
        <p:txBody>
          <a:bodyPr/>
          <a:lstStyle>
            <a:lvl1pPr>
              <a:defRPr>
                <a:solidFill>
                  <a:srgbClr val="FFFFFF"/>
                </a:solidFill>
              </a:defRPr>
            </a:lvl1pPr>
          </a:lstStyle>
          <a:p>
            <a:r>
              <a:t>Titteltekst</a:t>
            </a:r>
          </a:p>
        </p:txBody>
      </p:sp>
      <p:sp>
        <p:nvSpPr>
          <p:cNvPr id="335"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336" name="Brødtekst nivå én…"/>
          <p:cNvSpPr txBox="1">
            <a:spLocks noGrp="1"/>
          </p:cNvSpPr>
          <p:nvPr>
            <p:ph type="body" sz="half" idx="1"/>
          </p:nvPr>
        </p:nvSpPr>
        <p:spPr>
          <a:xfrm>
            <a:off x="6383337" y="1808164"/>
            <a:ext cx="5257801" cy="4033836"/>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sp>
        <p:nvSpPr>
          <p:cNvPr id="337" name="Rektangel 8"/>
          <p:cNvSpPr/>
          <p:nvPr/>
        </p:nvSpPr>
        <p:spPr>
          <a:xfrm>
            <a:off x="550862" y="368299"/>
            <a:ext cx="2889967" cy="4181113"/>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338" name="Plassholder for bilde 6"/>
          <p:cNvSpPr>
            <a:spLocks noGrp="1"/>
          </p:cNvSpPr>
          <p:nvPr>
            <p:ph type="pic" sz="quarter" idx="21"/>
          </p:nvPr>
        </p:nvSpPr>
        <p:spPr>
          <a:xfrm>
            <a:off x="550862" y="375092"/>
            <a:ext cx="2889967" cy="4181112"/>
          </a:xfrm>
          <a:prstGeom prst="rect">
            <a:avLst/>
          </a:prstGeom>
        </p:spPr>
        <p:txBody>
          <a:bodyPr lIns="91439" rIns="91439">
            <a:noAutofit/>
          </a:bodyPr>
          <a:lstStyle/>
          <a:p>
            <a:endParaRPr/>
          </a:p>
        </p:txBody>
      </p:sp>
      <p:sp>
        <p:nvSpPr>
          <p:cNvPr id="339" name="Rektangel 9"/>
          <p:cNvSpPr/>
          <p:nvPr/>
        </p:nvSpPr>
        <p:spPr>
          <a:xfrm>
            <a:off x="2918697" y="2308588"/>
            <a:ext cx="2889967" cy="4181112"/>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340" name="Plassholder for bilde 6"/>
          <p:cNvSpPr>
            <a:spLocks noGrp="1"/>
          </p:cNvSpPr>
          <p:nvPr>
            <p:ph type="pic" sz="quarter" idx="22"/>
          </p:nvPr>
        </p:nvSpPr>
        <p:spPr>
          <a:xfrm>
            <a:off x="2918698" y="2315380"/>
            <a:ext cx="2889966" cy="4181113"/>
          </a:xfrm>
          <a:prstGeom prst="rect">
            <a:avLst/>
          </a:prstGeom>
        </p:spPr>
        <p:txBody>
          <a:bodyPr lIns="91439" rIns="91439">
            <a:noAutofit/>
          </a:bodyPr>
          <a:lstStyle/>
          <a:p>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tel og 2x bilder høyre">
    <p:bg>
      <p:bgPr>
        <a:solidFill>
          <a:srgbClr val="751246"/>
        </a:solidFill>
        <a:effectLst/>
      </p:bgPr>
    </p:bg>
    <p:spTree>
      <p:nvGrpSpPr>
        <p:cNvPr id="1" name=""/>
        <p:cNvGrpSpPr/>
        <p:nvPr/>
      </p:nvGrpSpPr>
      <p:grpSpPr>
        <a:xfrm>
          <a:off x="0" y="0"/>
          <a:ext cx="0" cy="0"/>
          <a:chOff x="0" y="0"/>
          <a:chExt cx="0" cy="0"/>
        </a:xfrm>
      </p:grpSpPr>
      <p:sp>
        <p:nvSpPr>
          <p:cNvPr id="347" name="Titteltekst"/>
          <p:cNvSpPr txBox="1">
            <a:spLocks noGrp="1"/>
          </p:cNvSpPr>
          <p:nvPr>
            <p:ph type="title"/>
          </p:nvPr>
        </p:nvSpPr>
        <p:spPr>
          <a:xfrm>
            <a:off x="550862" y="365125"/>
            <a:ext cx="5257801" cy="1084263"/>
          </a:xfrm>
          <a:prstGeom prst="rect">
            <a:avLst/>
          </a:prstGeom>
        </p:spPr>
        <p:txBody>
          <a:bodyPr/>
          <a:lstStyle>
            <a:lvl1pPr>
              <a:defRPr>
                <a:solidFill>
                  <a:srgbClr val="FFFFFF"/>
                </a:solidFill>
              </a:defRPr>
            </a:lvl1pPr>
          </a:lstStyle>
          <a:p>
            <a:r>
              <a:t>Titteltekst</a:t>
            </a:r>
          </a:p>
        </p:txBody>
      </p:sp>
      <p:sp>
        <p:nvSpPr>
          <p:cNvPr id="348"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349" name="Brødtekst nivå én…"/>
          <p:cNvSpPr txBox="1">
            <a:spLocks noGrp="1"/>
          </p:cNvSpPr>
          <p:nvPr>
            <p:ph type="body" sz="half" idx="1"/>
          </p:nvPr>
        </p:nvSpPr>
        <p:spPr>
          <a:xfrm>
            <a:off x="550862" y="1808164"/>
            <a:ext cx="5257801" cy="4033836"/>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sp>
        <p:nvSpPr>
          <p:cNvPr id="350" name="Rektangel 8"/>
          <p:cNvSpPr/>
          <p:nvPr/>
        </p:nvSpPr>
        <p:spPr>
          <a:xfrm>
            <a:off x="8751172" y="368299"/>
            <a:ext cx="2889967" cy="4181113"/>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351" name="Plassholder for bilde 6"/>
          <p:cNvSpPr>
            <a:spLocks noGrp="1"/>
          </p:cNvSpPr>
          <p:nvPr>
            <p:ph type="pic" sz="quarter" idx="21"/>
          </p:nvPr>
        </p:nvSpPr>
        <p:spPr>
          <a:xfrm>
            <a:off x="8751172" y="368300"/>
            <a:ext cx="2889966" cy="4181112"/>
          </a:xfrm>
          <a:prstGeom prst="rect">
            <a:avLst/>
          </a:prstGeom>
        </p:spPr>
        <p:txBody>
          <a:bodyPr lIns="91439" rIns="91439">
            <a:noAutofit/>
          </a:bodyPr>
          <a:lstStyle/>
          <a:p>
            <a:endParaRPr/>
          </a:p>
        </p:txBody>
      </p:sp>
      <p:sp>
        <p:nvSpPr>
          <p:cNvPr id="352" name="Rektangel 9"/>
          <p:cNvSpPr/>
          <p:nvPr/>
        </p:nvSpPr>
        <p:spPr>
          <a:xfrm>
            <a:off x="6383337" y="2308588"/>
            <a:ext cx="2889967" cy="4181112"/>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353" name="Plassholder for bilde 6"/>
          <p:cNvSpPr>
            <a:spLocks noGrp="1"/>
          </p:cNvSpPr>
          <p:nvPr>
            <p:ph type="pic" sz="quarter" idx="22"/>
          </p:nvPr>
        </p:nvSpPr>
        <p:spPr>
          <a:xfrm>
            <a:off x="6170416" y="2000625"/>
            <a:ext cx="3315807" cy="4797204"/>
          </a:xfrm>
          <a:prstGeom prst="rect">
            <a:avLst/>
          </a:prstGeom>
        </p:spPr>
        <p:txBody>
          <a:bodyPr lIns="91439" rIns="91439">
            <a:noAutofit/>
          </a:bodyPr>
          <a:lstStyle/>
          <a:p>
            <a:endParaRPr/>
          </a:p>
        </p:txBody>
      </p:sp>
      <p:grpSp>
        <p:nvGrpSpPr>
          <p:cNvPr id="356" name="Gruppér"/>
          <p:cNvGrpSpPr/>
          <p:nvPr/>
        </p:nvGrpSpPr>
        <p:grpSpPr>
          <a:xfrm>
            <a:off x="10895731" y="5815377"/>
            <a:ext cx="1053038" cy="819373"/>
            <a:chOff x="0" y="0"/>
            <a:chExt cx="1053036" cy="819371"/>
          </a:xfrm>
        </p:grpSpPr>
        <p:pic>
          <p:nvPicPr>
            <p:cNvPr id="354" name="Bilde 9" descr="Bilde 9"/>
            <p:cNvPicPr>
              <a:picLocks noChangeAspect="1"/>
            </p:cNvPicPr>
            <p:nvPr/>
          </p:nvPicPr>
          <p:blipFill>
            <a:blip r:embed="rId2"/>
            <a:stretch>
              <a:fillRect/>
            </a:stretch>
          </p:blipFill>
          <p:spPr>
            <a:xfrm>
              <a:off x="33019" y="0"/>
              <a:ext cx="709198" cy="583453"/>
            </a:xfrm>
            <a:prstGeom prst="rect">
              <a:avLst/>
            </a:prstGeom>
            <a:ln w="12700" cap="flat">
              <a:noFill/>
              <a:miter lim="400000"/>
            </a:ln>
            <a:effectLst/>
          </p:spPr>
        </p:pic>
        <p:sp>
          <p:nvSpPr>
            <p:cNvPr id="355" name="- riktig beslutning"/>
            <p:cNvSpPr txBox="1"/>
            <p:nvPr/>
          </p:nvSpPr>
          <p:spPr>
            <a:xfrm>
              <a:off x="0" y="603133"/>
              <a:ext cx="1053037" cy="216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FFFFFF"/>
                  </a:solidFill>
                  <a:latin typeface="Space Grotesk Regular"/>
                  <a:ea typeface="Space Grotesk Regular"/>
                  <a:cs typeface="Space Grotesk Regular"/>
                  <a:sym typeface="Space Grotesk Regular"/>
                </a:defRPr>
              </a:lvl1pPr>
            </a:lstStyle>
            <a:p>
              <a:r>
                <a:t>- riktig beslutning</a:t>
              </a:r>
            </a:p>
          </p:txBody>
        </p:sp>
      </p:gr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Forside 2">
    <p:bg>
      <p:bgPr>
        <a:solidFill>
          <a:srgbClr val="751246"/>
        </a:solidFill>
        <a:effectLst/>
      </p:bgPr>
    </p:bg>
    <p:spTree>
      <p:nvGrpSpPr>
        <p:cNvPr id="1" name=""/>
        <p:cNvGrpSpPr/>
        <p:nvPr/>
      </p:nvGrpSpPr>
      <p:grpSpPr>
        <a:xfrm>
          <a:off x="0" y="0"/>
          <a:ext cx="0" cy="0"/>
          <a:chOff x="0" y="0"/>
          <a:chExt cx="0" cy="0"/>
        </a:xfrm>
      </p:grpSpPr>
      <p:pic>
        <p:nvPicPr>
          <p:cNvPr id="39" name="Bilde 9" descr="Bilde 9"/>
          <p:cNvPicPr>
            <a:picLocks noChangeAspect="1"/>
          </p:cNvPicPr>
          <p:nvPr/>
        </p:nvPicPr>
        <p:blipFill>
          <a:blip r:embed="rId2"/>
          <a:stretch>
            <a:fillRect/>
          </a:stretch>
        </p:blipFill>
        <p:spPr>
          <a:xfrm>
            <a:off x="10675087" y="5560021"/>
            <a:ext cx="1216876" cy="1001118"/>
          </a:xfrm>
          <a:prstGeom prst="rect">
            <a:avLst/>
          </a:prstGeom>
          <a:ln w="12700">
            <a:miter lim="400000"/>
          </a:ln>
        </p:spPr>
      </p:pic>
      <p:sp>
        <p:nvSpPr>
          <p:cNvPr id="40" name="Titteltekst"/>
          <p:cNvSpPr txBox="1">
            <a:spLocks noGrp="1"/>
          </p:cNvSpPr>
          <p:nvPr>
            <p:ph type="title"/>
          </p:nvPr>
        </p:nvSpPr>
        <p:spPr>
          <a:xfrm>
            <a:off x="5259571" y="942753"/>
            <a:ext cx="6381567" cy="2211573"/>
          </a:xfrm>
          <a:prstGeom prst="rect">
            <a:avLst/>
          </a:prstGeom>
        </p:spPr>
        <p:txBody>
          <a:bodyPr/>
          <a:lstStyle>
            <a:lvl1pPr>
              <a:defRPr>
                <a:solidFill>
                  <a:srgbClr val="FFFFFF"/>
                </a:solidFill>
              </a:defRPr>
            </a:lvl1pPr>
          </a:lstStyle>
          <a:p>
            <a:r>
              <a:t>Titteltekst</a:t>
            </a:r>
          </a:p>
        </p:txBody>
      </p:sp>
      <p:sp>
        <p:nvSpPr>
          <p:cNvPr id="41" name="Brødtekst nivå én…"/>
          <p:cNvSpPr txBox="1">
            <a:spLocks noGrp="1"/>
          </p:cNvSpPr>
          <p:nvPr>
            <p:ph type="body" sz="quarter" idx="1" hasCustomPrompt="1"/>
          </p:nvPr>
        </p:nvSpPr>
        <p:spPr>
          <a:xfrm>
            <a:off x="5259570" y="3429000"/>
            <a:ext cx="6381568" cy="1539875"/>
          </a:xfrm>
          <a:prstGeom prst="rect">
            <a:avLst/>
          </a:prstGeom>
        </p:spPr>
        <p:txBody>
          <a:bodyPr/>
          <a:lstStyle/>
          <a:p>
            <a:r>
              <a:t>Klikk for å legge til undertittel</a:t>
            </a:r>
          </a:p>
          <a:p>
            <a:pPr lvl="1"/>
            <a:endParaRPr/>
          </a:p>
          <a:p>
            <a:pPr lvl="2"/>
            <a:endParaRPr/>
          </a:p>
          <a:p>
            <a:pPr lvl="3"/>
            <a:endParaRPr/>
          </a:p>
          <a:p>
            <a:pPr lvl="4"/>
            <a:endParaRPr/>
          </a:p>
        </p:txBody>
      </p:sp>
      <p:sp>
        <p:nvSpPr>
          <p:cNvPr id="42" name="Rektangel 5"/>
          <p:cNvSpPr/>
          <p:nvPr/>
        </p:nvSpPr>
        <p:spPr>
          <a:xfrm>
            <a:off x="1105785" y="-2"/>
            <a:ext cx="3693045" cy="4968878"/>
          </a:xfrm>
          <a:prstGeom prst="rect">
            <a:avLst/>
          </a:prstGeom>
          <a:solidFill>
            <a:schemeClr val="accent1"/>
          </a:solidFill>
          <a:ln w="12700">
            <a:miter lim="400000"/>
          </a:ln>
        </p:spPr>
        <p:txBody>
          <a:bodyPr lIns="45719" rIns="45719" anchor="ctr"/>
          <a:lstStyle/>
          <a:p>
            <a:pPr algn="ctr">
              <a:defRPr>
                <a:solidFill>
                  <a:srgbClr val="EFE7DE"/>
                </a:solidFill>
              </a:defRPr>
            </a:pPr>
            <a:endParaRPr/>
          </a:p>
        </p:txBody>
      </p:sp>
      <p:pic>
        <p:nvPicPr>
          <p:cNvPr id="43" name="Bilde 9" descr="Bilde 9"/>
          <p:cNvPicPr>
            <a:picLocks noChangeAspect="1"/>
          </p:cNvPicPr>
          <p:nvPr/>
        </p:nvPicPr>
        <p:blipFill>
          <a:blip r:embed="rId3"/>
          <a:stretch>
            <a:fillRect/>
          </a:stretch>
        </p:blipFill>
        <p:spPr>
          <a:xfrm>
            <a:off x="0" y="1808163"/>
            <a:ext cx="3923892" cy="5049838"/>
          </a:xfrm>
          <a:prstGeom prst="rect">
            <a:avLst/>
          </a:prstGeom>
          <a:ln w="12700">
            <a:miter lim="400000"/>
          </a:ln>
        </p:spPr>
      </p:pic>
      <p:sp>
        <p:nvSpPr>
          <p:cNvPr id="44" name="Lysbildenummer"/>
          <p:cNvSpPr txBox="1">
            <a:spLocks noGrp="1"/>
          </p:cNvSpPr>
          <p:nvPr>
            <p:ph type="sldNum" sz="quarter" idx="2"/>
          </p:nvPr>
        </p:nvSpPr>
        <p:spPr>
          <a:xfrm>
            <a:off x="5892800" y="6172200"/>
            <a:ext cx="2844800" cy="368301"/>
          </a:xfrm>
          <a:prstGeom prst="rect">
            <a:avLst/>
          </a:prstGeom>
        </p:spPr>
        <p:txBody>
          <a:bodyPr lIns="45719" tIns="45719" rIns="45719" bIns="45719" anchor="ctr"/>
          <a:lstStyle>
            <a:lvl1pPr algn="r">
              <a:defRPr>
                <a:solidFill>
                  <a:srgbClr val="EFE7DE"/>
                </a:solidFill>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Deloverskrift">
    <p:bg>
      <p:bgPr>
        <a:solidFill>
          <a:srgbClr val="751246"/>
        </a:solidFill>
        <a:effectLst/>
      </p:bgPr>
    </p:bg>
    <p:spTree>
      <p:nvGrpSpPr>
        <p:cNvPr id="1" name=""/>
        <p:cNvGrpSpPr/>
        <p:nvPr/>
      </p:nvGrpSpPr>
      <p:grpSpPr>
        <a:xfrm>
          <a:off x="0" y="0"/>
          <a:ext cx="0" cy="0"/>
          <a:chOff x="0" y="0"/>
          <a:chExt cx="0" cy="0"/>
        </a:xfrm>
      </p:grpSpPr>
      <p:pic>
        <p:nvPicPr>
          <p:cNvPr id="363"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364" name="Titteltekst"/>
          <p:cNvSpPr txBox="1">
            <a:spLocks noGrp="1"/>
          </p:cNvSpPr>
          <p:nvPr>
            <p:ph type="title"/>
          </p:nvPr>
        </p:nvSpPr>
        <p:spPr>
          <a:xfrm>
            <a:off x="550862" y="1709739"/>
            <a:ext cx="11090276" cy="1719262"/>
          </a:xfrm>
          <a:prstGeom prst="rect">
            <a:avLst/>
          </a:prstGeom>
        </p:spPr>
        <p:txBody>
          <a:bodyPr/>
          <a:lstStyle>
            <a:lvl1pPr>
              <a:defRPr sz="4800">
                <a:solidFill>
                  <a:srgbClr val="FFFFFF"/>
                </a:solidFill>
              </a:defRPr>
            </a:lvl1pPr>
          </a:lstStyle>
          <a:p>
            <a:r>
              <a:t>Titteltekst</a:t>
            </a:r>
          </a:p>
        </p:txBody>
      </p:sp>
      <p:sp>
        <p:nvSpPr>
          <p:cNvPr id="365" name="Brødtekst nivå én…"/>
          <p:cNvSpPr txBox="1">
            <a:spLocks noGrp="1"/>
          </p:cNvSpPr>
          <p:nvPr>
            <p:ph type="body" sz="quarter" idx="1"/>
          </p:nvPr>
        </p:nvSpPr>
        <p:spPr>
          <a:xfrm>
            <a:off x="550862" y="3727401"/>
            <a:ext cx="11090276" cy="1420861"/>
          </a:xfrm>
          <a:prstGeom prst="rect">
            <a:avLst/>
          </a:prstGeom>
        </p:spPr>
        <p:txBody>
          <a:bodyPr/>
          <a:lstStyle>
            <a:lvl1pPr>
              <a:defRPr sz="2400"/>
            </a:lvl1pPr>
            <a:lvl2pPr marL="0" indent="457200">
              <a:buSzTx/>
              <a:buNone/>
              <a:defRPr sz="2400"/>
            </a:lvl2pPr>
            <a:lvl3pPr marL="0" indent="914400">
              <a:buSzTx/>
              <a:buNone/>
              <a:defRPr sz="2400"/>
            </a:lvl3pPr>
            <a:lvl4pPr marL="0" indent="1371600">
              <a:buSzTx/>
              <a:buNone/>
              <a:defRPr sz="2400"/>
            </a:lvl4pPr>
            <a:lvl5pPr marL="0" indent="1828800">
              <a:buSzTx/>
              <a:buNone/>
              <a:defRPr sz="2400"/>
            </a:lvl5pPr>
          </a:lstStyle>
          <a:p>
            <a:r>
              <a:t>Brødtekst nivå én</a:t>
            </a:r>
          </a:p>
          <a:p>
            <a:pPr lvl="1"/>
            <a:r>
              <a:t>Brødtekst nivå to</a:t>
            </a:r>
          </a:p>
          <a:p>
            <a:pPr lvl="2"/>
            <a:r>
              <a:t>Brødtekst nivå tre</a:t>
            </a:r>
          </a:p>
          <a:p>
            <a:pPr lvl="3"/>
            <a:r>
              <a:t>Brødtekst nivå fire</a:t>
            </a:r>
          </a:p>
          <a:p>
            <a:pPr lvl="4"/>
            <a:r>
              <a:t>Brødtekst nivå fem</a:t>
            </a:r>
          </a:p>
        </p:txBody>
      </p:sp>
      <p:sp>
        <p:nvSpPr>
          <p:cNvPr id="366"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are tittel">
    <p:bg>
      <p:bgPr>
        <a:solidFill>
          <a:srgbClr val="751246"/>
        </a:solidFill>
        <a:effectLst/>
      </p:bgPr>
    </p:bg>
    <p:spTree>
      <p:nvGrpSpPr>
        <p:cNvPr id="1" name=""/>
        <p:cNvGrpSpPr/>
        <p:nvPr/>
      </p:nvGrpSpPr>
      <p:grpSpPr>
        <a:xfrm>
          <a:off x="0" y="0"/>
          <a:ext cx="0" cy="0"/>
          <a:chOff x="0" y="0"/>
          <a:chExt cx="0" cy="0"/>
        </a:xfrm>
      </p:grpSpPr>
      <p:sp>
        <p:nvSpPr>
          <p:cNvPr id="373" name="Titteltekst"/>
          <p:cNvSpPr txBox="1">
            <a:spLocks noGrp="1"/>
          </p:cNvSpPr>
          <p:nvPr>
            <p:ph type="title"/>
          </p:nvPr>
        </p:nvSpPr>
        <p:spPr>
          <a:prstGeom prst="rect">
            <a:avLst/>
          </a:prstGeom>
        </p:spPr>
        <p:txBody>
          <a:bodyPr/>
          <a:lstStyle>
            <a:lvl1pPr>
              <a:defRPr>
                <a:solidFill>
                  <a:srgbClr val="FFFFFF"/>
                </a:solidFill>
              </a:defRPr>
            </a:lvl1pPr>
          </a:lstStyle>
          <a:p>
            <a:r>
              <a:t>Titteltekst</a:t>
            </a:r>
          </a:p>
        </p:txBody>
      </p:sp>
      <p:sp>
        <p:nvSpPr>
          <p:cNvPr id="374"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omt">
    <p:bg>
      <p:bgPr>
        <a:solidFill>
          <a:srgbClr val="751246"/>
        </a:solidFill>
        <a:effectLst/>
      </p:bgPr>
    </p:bg>
    <p:spTree>
      <p:nvGrpSpPr>
        <p:cNvPr id="1" name=""/>
        <p:cNvGrpSpPr/>
        <p:nvPr/>
      </p:nvGrpSpPr>
      <p:grpSpPr>
        <a:xfrm>
          <a:off x="0" y="0"/>
          <a:ext cx="0" cy="0"/>
          <a:chOff x="0" y="0"/>
          <a:chExt cx="0" cy="0"/>
        </a:xfrm>
      </p:grpSpPr>
      <p:sp>
        <p:nvSpPr>
          <p:cNvPr id="381"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grpSp>
        <p:nvGrpSpPr>
          <p:cNvPr id="384" name="Gruppér"/>
          <p:cNvGrpSpPr/>
          <p:nvPr/>
        </p:nvGrpSpPr>
        <p:grpSpPr>
          <a:xfrm>
            <a:off x="10895731" y="5815377"/>
            <a:ext cx="1053038" cy="819373"/>
            <a:chOff x="0" y="0"/>
            <a:chExt cx="1053036" cy="819371"/>
          </a:xfrm>
        </p:grpSpPr>
        <p:pic>
          <p:nvPicPr>
            <p:cNvPr id="382" name="Bilde 9" descr="Bilde 9"/>
            <p:cNvPicPr>
              <a:picLocks noChangeAspect="1"/>
            </p:cNvPicPr>
            <p:nvPr/>
          </p:nvPicPr>
          <p:blipFill>
            <a:blip r:embed="rId2"/>
            <a:stretch>
              <a:fillRect/>
            </a:stretch>
          </p:blipFill>
          <p:spPr>
            <a:xfrm>
              <a:off x="33019" y="0"/>
              <a:ext cx="709198" cy="583453"/>
            </a:xfrm>
            <a:prstGeom prst="rect">
              <a:avLst/>
            </a:prstGeom>
            <a:ln w="12700" cap="flat">
              <a:noFill/>
              <a:miter lim="400000"/>
            </a:ln>
            <a:effectLst/>
          </p:spPr>
        </p:pic>
        <p:sp>
          <p:nvSpPr>
            <p:cNvPr id="383" name="- riktig beslutning"/>
            <p:cNvSpPr txBox="1"/>
            <p:nvPr/>
          </p:nvSpPr>
          <p:spPr>
            <a:xfrm>
              <a:off x="0" y="603133"/>
              <a:ext cx="1053037" cy="216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FFFFFF"/>
                  </a:solidFill>
                  <a:latin typeface="Space Grotesk Regular"/>
                  <a:ea typeface="Space Grotesk Regular"/>
                  <a:cs typeface="Space Grotesk Regular"/>
                  <a:sym typeface="Space Grotesk Regular"/>
                </a:defRPr>
              </a:lvl1pPr>
            </a:lstStyle>
            <a:p>
              <a:r>
                <a:t>- riktig beslutning</a:t>
              </a:r>
            </a:p>
          </p:txBody>
        </p:sp>
      </p:gr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Sitat">
    <p:bg>
      <p:bgPr>
        <a:solidFill>
          <a:srgbClr val="751246"/>
        </a:solidFill>
        <a:effectLst/>
      </p:bgPr>
    </p:bg>
    <p:spTree>
      <p:nvGrpSpPr>
        <p:cNvPr id="1" name=""/>
        <p:cNvGrpSpPr/>
        <p:nvPr/>
      </p:nvGrpSpPr>
      <p:grpSpPr>
        <a:xfrm>
          <a:off x="0" y="0"/>
          <a:ext cx="0" cy="0"/>
          <a:chOff x="0" y="0"/>
          <a:chExt cx="0" cy="0"/>
        </a:xfrm>
      </p:grpSpPr>
      <p:pic>
        <p:nvPicPr>
          <p:cNvPr id="391"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392"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393" name="Rektangel 2"/>
          <p:cNvSpPr/>
          <p:nvPr/>
        </p:nvSpPr>
        <p:spPr>
          <a:xfrm>
            <a:off x="550862" y="368300"/>
            <a:ext cx="4403911" cy="3060700"/>
          </a:xfrm>
          <a:prstGeom prst="rect">
            <a:avLst/>
          </a:prstGeom>
          <a:solidFill>
            <a:schemeClr val="accent1"/>
          </a:solidFill>
          <a:ln w="12700">
            <a:miter lim="400000"/>
          </a:ln>
        </p:spPr>
        <p:txBody>
          <a:bodyPr lIns="45719" rIns="45719" anchor="ctr"/>
          <a:lstStyle/>
          <a:p>
            <a:pPr algn="ctr">
              <a:defRPr>
                <a:solidFill>
                  <a:srgbClr val="EFE7DE"/>
                </a:solidFill>
              </a:defRPr>
            </a:pPr>
            <a:endParaRPr/>
          </a:p>
        </p:txBody>
      </p:sp>
      <p:sp>
        <p:nvSpPr>
          <p:cNvPr id="394" name="Rektangel 1"/>
          <p:cNvSpPr/>
          <p:nvPr/>
        </p:nvSpPr>
        <p:spPr>
          <a:xfrm>
            <a:off x="1760444" y="1106671"/>
            <a:ext cx="8671112" cy="4644657"/>
          </a:xfrm>
          <a:prstGeom prst="rect">
            <a:avLst/>
          </a:prstGeom>
          <a:solidFill>
            <a:srgbClr val="EFE7DE"/>
          </a:solidFill>
          <a:ln w="12700">
            <a:miter lim="400000"/>
          </a:ln>
        </p:spPr>
        <p:txBody>
          <a:bodyPr lIns="45719" rIns="45719" anchor="ctr"/>
          <a:lstStyle/>
          <a:p>
            <a:pPr algn="ctr">
              <a:defRPr>
                <a:solidFill>
                  <a:srgbClr val="EFE7DE"/>
                </a:solidFill>
              </a:defRPr>
            </a:pPr>
            <a:endParaRPr/>
          </a:p>
        </p:txBody>
      </p:sp>
      <p:sp>
        <p:nvSpPr>
          <p:cNvPr id="395" name="Brødtekst nivå én…"/>
          <p:cNvSpPr txBox="1">
            <a:spLocks noGrp="1"/>
          </p:cNvSpPr>
          <p:nvPr>
            <p:ph type="body" sz="quarter" idx="1" hasCustomPrompt="1"/>
          </p:nvPr>
        </p:nvSpPr>
        <p:spPr>
          <a:xfrm>
            <a:off x="3073400" y="2803045"/>
            <a:ext cx="6045200" cy="2009222"/>
          </a:xfrm>
          <a:prstGeom prst="rect">
            <a:avLst/>
          </a:prstGeom>
        </p:spPr>
        <p:txBody>
          <a:bodyPr/>
          <a:lstStyle>
            <a:lvl1pPr algn="ctr">
              <a:defRPr sz="4800" b="1">
                <a:solidFill>
                  <a:srgbClr val="751246"/>
                </a:solidFill>
              </a:defRPr>
            </a:lvl1pPr>
            <a:lvl2pPr marL="1005839" indent="-548639" algn="ctr">
              <a:defRPr sz="4800" b="1">
                <a:solidFill>
                  <a:srgbClr val="751246"/>
                </a:solidFill>
              </a:defRPr>
            </a:lvl2pPr>
            <a:lvl3pPr marL="1600200" indent="-685800" algn="ctr">
              <a:defRPr sz="4800" b="1">
                <a:solidFill>
                  <a:srgbClr val="751246"/>
                </a:solidFill>
              </a:defRPr>
            </a:lvl3pPr>
            <a:lvl4pPr marL="2057400" indent="-685800" algn="ctr">
              <a:defRPr sz="4800" b="1">
                <a:solidFill>
                  <a:srgbClr val="751246"/>
                </a:solidFill>
              </a:defRPr>
            </a:lvl4pPr>
            <a:lvl5pPr marL="2514600" indent="-685800" algn="ctr">
              <a:defRPr sz="4800" b="1">
                <a:solidFill>
                  <a:srgbClr val="751246"/>
                </a:solidFill>
              </a:defRPr>
            </a:lvl5pPr>
          </a:lstStyle>
          <a:p>
            <a:r>
              <a:t>Uthevelse av sitat statement eller bare et stort tall</a:t>
            </a:r>
          </a:p>
          <a:p>
            <a:pPr lvl="1"/>
            <a:endParaRPr/>
          </a:p>
          <a:p>
            <a:pPr lvl="2"/>
            <a:endParaRPr/>
          </a:p>
          <a:p>
            <a:pPr lvl="3"/>
            <a:endParaRPr/>
          </a:p>
          <a:p>
            <a:pPr lvl="4"/>
            <a:endParaRPr/>
          </a:p>
        </p:txBody>
      </p:sp>
      <p:sp>
        <p:nvSpPr>
          <p:cNvPr id="396" name="Plassholder for tekst 5"/>
          <p:cNvSpPr>
            <a:spLocks noGrp="1"/>
          </p:cNvSpPr>
          <p:nvPr>
            <p:ph type="body" sz="quarter" idx="21" hasCustomPrompt="1"/>
          </p:nvPr>
        </p:nvSpPr>
        <p:spPr>
          <a:xfrm>
            <a:off x="3073400" y="1808163"/>
            <a:ext cx="6045200" cy="893136"/>
          </a:xfrm>
          <a:prstGeom prst="rect">
            <a:avLst/>
          </a:prstGeom>
        </p:spPr>
        <p:txBody>
          <a:bodyPr/>
          <a:lstStyle>
            <a:lvl1pPr algn="ctr" defTabSz="365760">
              <a:spcBef>
                <a:spcPts val="400"/>
              </a:spcBef>
              <a:defRPr sz="5600" b="1">
                <a:solidFill>
                  <a:schemeClr val="accent1"/>
                </a:solidFill>
              </a:defRPr>
            </a:lvl1pPr>
          </a:lstStyle>
          <a:p>
            <a:r>
              <a:t>“</a:t>
            </a: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Stort bilde">
    <p:bg>
      <p:bgPr>
        <a:solidFill>
          <a:srgbClr val="751246"/>
        </a:solidFill>
        <a:effectLst/>
      </p:bgPr>
    </p:bg>
    <p:spTree>
      <p:nvGrpSpPr>
        <p:cNvPr id="1" name=""/>
        <p:cNvGrpSpPr/>
        <p:nvPr/>
      </p:nvGrpSpPr>
      <p:grpSpPr>
        <a:xfrm>
          <a:off x="0" y="0"/>
          <a:ext cx="0" cy="0"/>
          <a:chOff x="0" y="0"/>
          <a:chExt cx="0" cy="0"/>
        </a:xfrm>
      </p:grpSpPr>
      <p:pic>
        <p:nvPicPr>
          <p:cNvPr id="403"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404" name="Rektangel 2"/>
          <p:cNvSpPr/>
          <p:nvPr/>
        </p:nvSpPr>
        <p:spPr>
          <a:xfrm>
            <a:off x="550862" y="2356552"/>
            <a:ext cx="5832476" cy="3800550"/>
          </a:xfrm>
          <a:prstGeom prst="rect">
            <a:avLst/>
          </a:prstGeom>
          <a:solidFill>
            <a:schemeClr val="accent1"/>
          </a:solidFill>
          <a:ln w="12700">
            <a:miter lim="400000"/>
          </a:ln>
        </p:spPr>
        <p:txBody>
          <a:bodyPr lIns="45719" rIns="45719" anchor="ctr"/>
          <a:lstStyle/>
          <a:p>
            <a:pPr algn="ctr">
              <a:defRPr>
                <a:solidFill>
                  <a:srgbClr val="EFE7DE"/>
                </a:solidFill>
              </a:defRPr>
            </a:pPr>
            <a:endParaRPr/>
          </a:p>
        </p:txBody>
      </p:sp>
      <p:sp>
        <p:nvSpPr>
          <p:cNvPr id="405"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406" name="Rektangel 7"/>
          <p:cNvSpPr/>
          <p:nvPr/>
        </p:nvSpPr>
        <p:spPr>
          <a:xfrm>
            <a:off x="1778830" y="368299"/>
            <a:ext cx="9862309" cy="4955068"/>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407" name="Plassholder for bilde 6"/>
          <p:cNvSpPr>
            <a:spLocks noGrp="1"/>
          </p:cNvSpPr>
          <p:nvPr>
            <p:ph type="pic" idx="21"/>
          </p:nvPr>
        </p:nvSpPr>
        <p:spPr>
          <a:xfrm>
            <a:off x="1778830" y="377014"/>
            <a:ext cx="9862309" cy="4955067"/>
          </a:xfrm>
          <a:prstGeom prst="rect">
            <a:avLst/>
          </a:prstGeom>
        </p:spPr>
        <p:txBody>
          <a:bodyPr lIns="91439" rIns="91439">
            <a:noAutofit/>
          </a:bodyPr>
          <a:lstStyle/>
          <a:p>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Sitat og bilde">
    <p:bg>
      <p:bgPr>
        <a:solidFill>
          <a:srgbClr val="751246"/>
        </a:solidFill>
        <a:effectLst/>
      </p:bgPr>
    </p:bg>
    <p:spTree>
      <p:nvGrpSpPr>
        <p:cNvPr id="1" name=""/>
        <p:cNvGrpSpPr/>
        <p:nvPr/>
      </p:nvGrpSpPr>
      <p:grpSpPr>
        <a:xfrm>
          <a:off x="0" y="0"/>
          <a:ext cx="0" cy="0"/>
          <a:chOff x="0" y="0"/>
          <a:chExt cx="0" cy="0"/>
        </a:xfrm>
      </p:grpSpPr>
      <p:pic>
        <p:nvPicPr>
          <p:cNvPr id="414" name="Bilde 5" descr="Bilde 5"/>
          <p:cNvPicPr>
            <a:picLocks noChangeAspect="1"/>
          </p:cNvPicPr>
          <p:nvPr/>
        </p:nvPicPr>
        <p:blipFill>
          <a:blip r:embed="rId2"/>
          <a:stretch>
            <a:fillRect/>
          </a:stretch>
        </p:blipFill>
        <p:spPr>
          <a:xfrm>
            <a:off x="5808660" y="368300"/>
            <a:ext cx="5832478" cy="3888317"/>
          </a:xfrm>
          <a:prstGeom prst="rect">
            <a:avLst/>
          </a:prstGeom>
          <a:ln w="12700">
            <a:miter lim="400000"/>
          </a:ln>
        </p:spPr>
      </p:pic>
      <p:sp>
        <p:nvSpPr>
          <p:cNvPr id="415" name="Rektangel 2"/>
          <p:cNvSpPr/>
          <p:nvPr/>
        </p:nvSpPr>
        <p:spPr>
          <a:xfrm>
            <a:off x="550862" y="2511350"/>
            <a:ext cx="5832476" cy="3800550"/>
          </a:xfrm>
          <a:prstGeom prst="rect">
            <a:avLst/>
          </a:prstGeom>
          <a:solidFill>
            <a:schemeClr val="accent1"/>
          </a:solidFill>
          <a:ln w="12700">
            <a:miter lim="400000"/>
          </a:ln>
        </p:spPr>
        <p:txBody>
          <a:bodyPr lIns="45719" rIns="45719" anchor="ctr"/>
          <a:lstStyle/>
          <a:p>
            <a:pPr algn="ctr">
              <a:defRPr>
                <a:solidFill>
                  <a:srgbClr val="EFE7DE"/>
                </a:solidFill>
              </a:defRPr>
            </a:pPr>
            <a:endParaRPr/>
          </a:p>
        </p:txBody>
      </p:sp>
      <p:sp>
        <p:nvSpPr>
          <p:cNvPr id="416" name="Titteltekst"/>
          <p:cNvSpPr txBox="1">
            <a:spLocks noGrp="1"/>
          </p:cNvSpPr>
          <p:nvPr>
            <p:ph type="title"/>
          </p:nvPr>
        </p:nvSpPr>
        <p:spPr>
          <a:xfrm>
            <a:off x="829339" y="2807253"/>
            <a:ext cx="5266662" cy="3234108"/>
          </a:xfrm>
          <a:prstGeom prst="rect">
            <a:avLst/>
          </a:prstGeom>
        </p:spPr>
        <p:txBody>
          <a:bodyPr anchor="ctr"/>
          <a:lstStyle>
            <a:lvl1pPr>
              <a:defRPr>
                <a:solidFill>
                  <a:srgbClr val="FFFFFF"/>
                </a:solidFill>
              </a:defRPr>
            </a:lvl1pPr>
          </a:lstStyle>
          <a:p>
            <a:r>
              <a:t>Titteltekst</a:t>
            </a:r>
          </a:p>
        </p:txBody>
      </p:sp>
      <p:sp>
        <p:nvSpPr>
          <p:cNvPr id="417"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grpSp>
        <p:nvGrpSpPr>
          <p:cNvPr id="420" name="Gruppér"/>
          <p:cNvGrpSpPr/>
          <p:nvPr/>
        </p:nvGrpSpPr>
        <p:grpSpPr>
          <a:xfrm>
            <a:off x="10895731" y="5815377"/>
            <a:ext cx="1053038" cy="819373"/>
            <a:chOff x="0" y="0"/>
            <a:chExt cx="1053036" cy="819371"/>
          </a:xfrm>
        </p:grpSpPr>
        <p:pic>
          <p:nvPicPr>
            <p:cNvPr id="418" name="Bilde 9" descr="Bilde 9"/>
            <p:cNvPicPr>
              <a:picLocks noChangeAspect="1"/>
            </p:cNvPicPr>
            <p:nvPr/>
          </p:nvPicPr>
          <p:blipFill>
            <a:blip r:embed="rId3"/>
            <a:stretch>
              <a:fillRect/>
            </a:stretch>
          </p:blipFill>
          <p:spPr>
            <a:xfrm>
              <a:off x="33019" y="0"/>
              <a:ext cx="709198" cy="583453"/>
            </a:xfrm>
            <a:prstGeom prst="rect">
              <a:avLst/>
            </a:prstGeom>
            <a:ln w="12700" cap="flat">
              <a:noFill/>
              <a:miter lim="400000"/>
            </a:ln>
            <a:effectLst/>
          </p:spPr>
        </p:pic>
        <p:sp>
          <p:nvSpPr>
            <p:cNvPr id="419" name="- riktig beslutning"/>
            <p:cNvSpPr txBox="1"/>
            <p:nvPr/>
          </p:nvSpPr>
          <p:spPr>
            <a:xfrm>
              <a:off x="0" y="603133"/>
              <a:ext cx="1053037" cy="216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FFFFFF"/>
                  </a:solidFill>
                  <a:latin typeface="Space Grotesk Regular"/>
                  <a:ea typeface="Space Grotesk Regular"/>
                  <a:cs typeface="Space Grotesk Regular"/>
                  <a:sym typeface="Space Grotesk Regular"/>
                </a:defRPr>
              </a:lvl1pPr>
            </a:lstStyle>
            <a:p>
              <a:r>
                <a:t>- riktig beslutning</a:t>
              </a:r>
            </a:p>
          </p:txBody>
        </p:sp>
      </p:gr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tel og 2x tekst">
    <p:bg>
      <p:bgPr>
        <a:solidFill>
          <a:srgbClr val="003865"/>
        </a:solidFill>
        <a:effectLst/>
      </p:bgPr>
    </p:bg>
    <p:spTree>
      <p:nvGrpSpPr>
        <p:cNvPr id="1" name=""/>
        <p:cNvGrpSpPr/>
        <p:nvPr/>
      </p:nvGrpSpPr>
      <p:grpSpPr>
        <a:xfrm>
          <a:off x="0" y="0"/>
          <a:ext cx="0" cy="0"/>
          <a:chOff x="0" y="0"/>
          <a:chExt cx="0" cy="0"/>
        </a:xfrm>
      </p:grpSpPr>
      <p:pic>
        <p:nvPicPr>
          <p:cNvPr id="439"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440" name="Titteltekst"/>
          <p:cNvSpPr txBox="1">
            <a:spLocks noGrp="1"/>
          </p:cNvSpPr>
          <p:nvPr>
            <p:ph type="title"/>
          </p:nvPr>
        </p:nvSpPr>
        <p:spPr>
          <a:prstGeom prst="rect">
            <a:avLst/>
          </a:prstGeom>
        </p:spPr>
        <p:txBody>
          <a:bodyPr/>
          <a:lstStyle>
            <a:lvl1pPr>
              <a:defRPr>
                <a:solidFill>
                  <a:srgbClr val="FFFFFF"/>
                </a:solidFill>
              </a:defRPr>
            </a:lvl1pPr>
          </a:lstStyle>
          <a:p>
            <a:r>
              <a:t>Titteltekst</a:t>
            </a:r>
          </a:p>
        </p:txBody>
      </p:sp>
      <p:sp>
        <p:nvSpPr>
          <p:cNvPr id="441"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442" name="Brødtekst nivå én…"/>
          <p:cNvSpPr txBox="1">
            <a:spLocks noGrp="1"/>
          </p:cNvSpPr>
          <p:nvPr>
            <p:ph type="body" sz="half" idx="1"/>
          </p:nvPr>
        </p:nvSpPr>
        <p:spPr>
          <a:xfrm>
            <a:off x="550862" y="1808164"/>
            <a:ext cx="5400676" cy="4033836"/>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sp>
        <p:nvSpPr>
          <p:cNvPr id="443" name="Plassholder for tekst 3"/>
          <p:cNvSpPr>
            <a:spLocks noGrp="1"/>
          </p:cNvSpPr>
          <p:nvPr>
            <p:ph type="body" sz="half" idx="21"/>
          </p:nvPr>
        </p:nvSpPr>
        <p:spPr>
          <a:xfrm>
            <a:off x="6240462" y="1808164"/>
            <a:ext cx="5400676" cy="4033836"/>
          </a:xfrm>
          <a:prstGeom prst="rect">
            <a:avLst/>
          </a:prstGeom>
        </p:spPr>
        <p:txBody>
          <a:bodyPr/>
          <a:lstStyle/>
          <a:p>
            <a:pPr marL="228600" indent="-228600">
              <a:buSzPct val="100000"/>
              <a:buFont typeface="Arial"/>
              <a:buChar char="•"/>
            </a:pPr>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tel og innhold venstre">
    <p:bg>
      <p:bgPr>
        <a:solidFill>
          <a:srgbClr val="003865"/>
        </a:solidFill>
        <a:effectLst/>
      </p:bgPr>
    </p:bg>
    <p:spTree>
      <p:nvGrpSpPr>
        <p:cNvPr id="1" name=""/>
        <p:cNvGrpSpPr/>
        <p:nvPr/>
      </p:nvGrpSpPr>
      <p:grpSpPr>
        <a:xfrm>
          <a:off x="0" y="0"/>
          <a:ext cx="0" cy="0"/>
          <a:chOff x="0" y="0"/>
          <a:chExt cx="0" cy="0"/>
        </a:xfrm>
      </p:grpSpPr>
      <p:pic>
        <p:nvPicPr>
          <p:cNvPr id="450"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451" name="Titteltekst"/>
          <p:cNvSpPr txBox="1">
            <a:spLocks noGrp="1"/>
          </p:cNvSpPr>
          <p:nvPr>
            <p:ph type="title"/>
          </p:nvPr>
        </p:nvSpPr>
        <p:spPr>
          <a:xfrm>
            <a:off x="6383337" y="365125"/>
            <a:ext cx="5257801" cy="1084263"/>
          </a:xfrm>
          <a:prstGeom prst="rect">
            <a:avLst/>
          </a:prstGeom>
        </p:spPr>
        <p:txBody>
          <a:bodyPr/>
          <a:lstStyle>
            <a:lvl1pPr>
              <a:defRPr>
                <a:solidFill>
                  <a:srgbClr val="FFFFFF"/>
                </a:solidFill>
              </a:defRPr>
            </a:lvl1pPr>
          </a:lstStyle>
          <a:p>
            <a:r>
              <a:t>Titteltekst</a:t>
            </a:r>
          </a:p>
        </p:txBody>
      </p:sp>
      <p:sp>
        <p:nvSpPr>
          <p:cNvPr id="452"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453" name="Brødtekst nivå én…"/>
          <p:cNvSpPr txBox="1">
            <a:spLocks noGrp="1"/>
          </p:cNvSpPr>
          <p:nvPr>
            <p:ph type="body" sz="half" idx="1"/>
          </p:nvPr>
        </p:nvSpPr>
        <p:spPr>
          <a:xfrm>
            <a:off x="6383337" y="1808164"/>
            <a:ext cx="5257801" cy="4033836"/>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tel og innhold høyre">
    <p:bg>
      <p:bgPr>
        <a:solidFill>
          <a:srgbClr val="003865"/>
        </a:solidFill>
        <a:effectLst/>
      </p:bgPr>
    </p:bg>
    <p:spTree>
      <p:nvGrpSpPr>
        <p:cNvPr id="1" name=""/>
        <p:cNvGrpSpPr/>
        <p:nvPr/>
      </p:nvGrpSpPr>
      <p:grpSpPr>
        <a:xfrm>
          <a:off x="0" y="0"/>
          <a:ext cx="0" cy="0"/>
          <a:chOff x="0" y="0"/>
          <a:chExt cx="0" cy="0"/>
        </a:xfrm>
      </p:grpSpPr>
      <p:sp>
        <p:nvSpPr>
          <p:cNvPr id="460" name="Titteltekst"/>
          <p:cNvSpPr txBox="1">
            <a:spLocks noGrp="1"/>
          </p:cNvSpPr>
          <p:nvPr>
            <p:ph type="title"/>
          </p:nvPr>
        </p:nvSpPr>
        <p:spPr>
          <a:xfrm>
            <a:off x="550862" y="365125"/>
            <a:ext cx="5257801" cy="1084263"/>
          </a:xfrm>
          <a:prstGeom prst="rect">
            <a:avLst/>
          </a:prstGeom>
        </p:spPr>
        <p:txBody>
          <a:bodyPr/>
          <a:lstStyle>
            <a:lvl1pPr>
              <a:defRPr>
                <a:solidFill>
                  <a:srgbClr val="FFFFFF"/>
                </a:solidFill>
              </a:defRPr>
            </a:lvl1pPr>
          </a:lstStyle>
          <a:p>
            <a:r>
              <a:t>Titteltekst</a:t>
            </a:r>
          </a:p>
        </p:txBody>
      </p:sp>
      <p:sp>
        <p:nvSpPr>
          <p:cNvPr id="461"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462" name="Brødtekst nivå én…"/>
          <p:cNvSpPr txBox="1">
            <a:spLocks noGrp="1"/>
          </p:cNvSpPr>
          <p:nvPr>
            <p:ph type="body" sz="half" idx="1"/>
          </p:nvPr>
        </p:nvSpPr>
        <p:spPr>
          <a:xfrm>
            <a:off x="550862" y="1808164"/>
            <a:ext cx="5257801" cy="4033836"/>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grpSp>
        <p:nvGrpSpPr>
          <p:cNvPr id="465" name="Gruppér"/>
          <p:cNvGrpSpPr/>
          <p:nvPr/>
        </p:nvGrpSpPr>
        <p:grpSpPr>
          <a:xfrm>
            <a:off x="10895731" y="5815377"/>
            <a:ext cx="1053038" cy="819373"/>
            <a:chOff x="0" y="0"/>
            <a:chExt cx="1053036" cy="819371"/>
          </a:xfrm>
        </p:grpSpPr>
        <p:pic>
          <p:nvPicPr>
            <p:cNvPr id="463" name="Bilde 9" descr="Bilde 9"/>
            <p:cNvPicPr>
              <a:picLocks noChangeAspect="1"/>
            </p:cNvPicPr>
            <p:nvPr/>
          </p:nvPicPr>
          <p:blipFill>
            <a:blip r:embed="rId2"/>
            <a:stretch>
              <a:fillRect/>
            </a:stretch>
          </p:blipFill>
          <p:spPr>
            <a:xfrm>
              <a:off x="33019" y="0"/>
              <a:ext cx="709198" cy="583453"/>
            </a:xfrm>
            <a:prstGeom prst="rect">
              <a:avLst/>
            </a:prstGeom>
            <a:ln w="12700" cap="flat">
              <a:noFill/>
              <a:miter lim="400000"/>
            </a:ln>
            <a:effectLst/>
          </p:spPr>
        </p:pic>
        <p:sp>
          <p:nvSpPr>
            <p:cNvPr id="464" name="- riktig beslutning"/>
            <p:cNvSpPr txBox="1"/>
            <p:nvPr/>
          </p:nvSpPr>
          <p:spPr>
            <a:xfrm>
              <a:off x="0" y="603133"/>
              <a:ext cx="1053037" cy="216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FFFFFF"/>
                  </a:solidFill>
                  <a:latin typeface="Space Grotesk Regular"/>
                  <a:ea typeface="Space Grotesk Regular"/>
                  <a:cs typeface="Space Grotesk Regular"/>
                  <a:sym typeface="Space Grotesk Regular"/>
                </a:defRPr>
              </a:lvl1pPr>
            </a:lstStyle>
            <a:p>
              <a:r>
                <a:t>- riktig beslutning</a:t>
              </a:r>
            </a:p>
          </p:txBody>
        </p:sp>
      </p:gr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tel og bilde venstre">
    <p:bg>
      <p:bgPr>
        <a:solidFill>
          <a:srgbClr val="003865"/>
        </a:solidFill>
        <a:effectLst/>
      </p:bgPr>
    </p:bg>
    <p:spTree>
      <p:nvGrpSpPr>
        <p:cNvPr id="1" name=""/>
        <p:cNvGrpSpPr/>
        <p:nvPr/>
      </p:nvGrpSpPr>
      <p:grpSpPr>
        <a:xfrm>
          <a:off x="0" y="0"/>
          <a:ext cx="0" cy="0"/>
          <a:chOff x="0" y="0"/>
          <a:chExt cx="0" cy="0"/>
        </a:xfrm>
      </p:grpSpPr>
      <p:pic>
        <p:nvPicPr>
          <p:cNvPr id="472"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473" name="Titteltekst"/>
          <p:cNvSpPr txBox="1">
            <a:spLocks noGrp="1"/>
          </p:cNvSpPr>
          <p:nvPr>
            <p:ph type="title"/>
          </p:nvPr>
        </p:nvSpPr>
        <p:spPr>
          <a:xfrm>
            <a:off x="6383337" y="365125"/>
            <a:ext cx="5257801" cy="1084263"/>
          </a:xfrm>
          <a:prstGeom prst="rect">
            <a:avLst/>
          </a:prstGeom>
        </p:spPr>
        <p:txBody>
          <a:bodyPr/>
          <a:lstStyle>
            <a:lvl1pPr>
              <a:defRPr>
                <a:solidFill>
                  <a:srgbClr val="FFFFFF"/>
                </a:solidFill>
              </a:defRPr>
            </a:lvl1pPr>
          </a:lstStyle>
          <a:p>
            <a:r>
              <a:t>Titteltekst</a:t>
            </a:r>
          </a:p>
        </p:txBody>
      </p:sp>
      <p:sp>
        <p:nvSpPr>
          <p:cNvPr id="474"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475" name="Brødtekst nivå én…"/>
          <p:cNvSpPr txBox="1">
            <a:spLocks noGrp="1"/>
          </p:cNvSpPr>
          <p:nvPr>
            <p:ph type="body" sz="half" idx="1"/>
          </p:nvPr>
        </p:nvSpPr>
        <p:spPr>
          <a:xfrm>
            <a:off x="6383337" y="1808164"/>
            <a:ext cx="5257801" cy="4033836"/>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sp>
        <p:nvSpPr>
          <p:cNvPr id="476" name="Rektangel 2"/>
          <p:cNvSpPr/>
          <p:nvPr/>
        </p:nvSpPr>
        <p:spPr>
          <a:xfrm>
            <a:off x="0" y="0"/>
            <a:ext cx="3784988" cy="5311896"/>
          </a:xfrm>
          <a:prstGeom prst="rect">
            <a:avLst/>
          </a:prstGeom>
          <a:solidFill>
            <a:srgbClr val="3D87CB"/>
          </a:solidFill>
          <a:ln w="12700">
            <a:miter lim="400000"/>
          </a:ln>
        </p:spPr>
        <p:txBody>
          <a:bodyPr lIns="45719" rIns="45719" anchor="ctr"/>
          <a:lstStyle/>
          <a:p>
            <a:pPr algn="ctr">
              <a:defRPr>
                <a:solidFill>
                  <a:srgbClr val="EFE7DE"/>
                </a:solidFill>
              </a:defRPr>
            </a:pPr>
            <a:endParaRPr/>
          </a:p>
        </p:txBody>
      </p:sp>
      <p:sp>
        <p:nvSpPr>
          <p:cNvPr id="477" name="Rektangel 8"/>
          <p:cNvSpPr/>
          <p:nvPr/>
        </p:nvSpPr>
        <p:spPr>
          <a:xfrm>
            <a:off x="1596570" y="842853"/>
            <a:ext cx="4212093" cy="5311897"/>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478" name="Plassholder for bilde 6"/>
          <p:cNvSpPr>
            <a:spLocks noGrp="1"/>
          </p:cNvSpPr>
          <p:nvPr>
            <p:ph type="pic" sz="half" idx="21"/>
          </p:nvPr>
        </p:nvSpPr>
        <p:spPr>
          <a:xfrm>
            <a:off x="1596570" y="842853"/>
            <a:ext cx="4212094" cy="5311897"/>
          </a:xfrm>
          <a:prstGeom prst="rect">
            <a:avLst/>
          </a:prstGeom>
        </p:spPr>
        <p:txBody>
          <a:bodyPr lIns="91439" rIns="91439">
            <a:noAutofit/>
          </a:bodyPr>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Forside 3">
    <p:bg>
      <p:bgPr>
        <a:solidFill>
          <a:srgbClr val="751246"/>
        </a:solidFill>
        <a:effectLst/>
      </p:bgPr>
    </p:bg>
    <p:spTree>
      <p:nvGrpSpPr>
        <p:cNvPr id="1" name=""/>
        <p:cNvGrpSpPr/>
        <p:nvPr/>
      </p:nvGrpSpPr>
      <p:grpSpPr>
        <a:xfrm>
          <a:off x="0" y="0"/>
          <a:ext cx="0" cy="0"/>
          <a:chOff x="0" y="0"/>
          <a:chExt cx="0" cy="0"/>
        </a:xfrm>
      </p:grpSpPr>
      <p:pic>
        <p:nvPicPr>
          <p:cNvPr id="51" name="Bilde 9" descr="Bilde 9"/>
          <p:cNvPicPr>
            <a:picLocks noChangeAspect="1"/>
          </p:cNvPicPr>
          <p:nvPr/>
        </p:nvPicPr>
        <p:blipFill>
          <a:blip r:embed="rId2"/>
          <a:stretch>
            <a:fillRect/>
          </a:stretch>
        </p:blipFill>
        <p:spPr>
          <a:xfrm>
            <a:off x="10675087" y="5560021"/>
            <a:ext cx="1216876" cy="1001118"/>
          </a:xfrm>
          <a:prstGeom prst="rect">
            <a:avLst/>
          </a:prstGeom>
          <a:ln w="12700">
            <a:miter lim="400000"/>
          </a:ln>
        </p:spPr>
      </p:pic>
      <p:sp>
        <p:nvSpPr>
          <p:cNvPr id="52" name="Titteltekst"/>
          <p:cNvSpPr txBox="1">
            <a:spLocks noGrp="1"/>
          </p:cNvSpPr>
          <p:nvPr>
            <p:ph type="title"/>
          </p:nvPr>
        </p:nvSpPr>
        <p:spPr>
          <a:xfrm>
            <a:off x="5259571" y="942753"/>
            <a:ext cx="6381567" cy="2211573"/>
          </a:xfrm>
          <a:prstGeom prst="rect">
            <a:avLst/>
          </a:prstGeom>
        </p:spPr>
        <p:txBody>
          <a:bodyPr/>
          <a:lstStyle>
            <a:lvl1pPr>
              <a:defRPr>
                <a:solidFill>
                  <a:srgbClr val="FFFFFF"/>
                </a:solidFill>
              </a:defRPr>
            </a:lvl1pPr>
          </a:lstStyle>
          <a:p>
            <a:r>
              <a:t>Titteltekst</a:t>
            </a:r>
          </a:p>
        </p:txBody>
      </p:sp>
      <p:sp>
        <p:nvSpPr>
          <p:cNvPr id="53" name="Brødtekst nivå én…"/>
          <p:cNvSpPr txBox="1">
            <a:spLocks noGrp="1"/>
          </p:cNvSpPr>
          <p:nvPr>
            <p:ph type="body" sz="quarter" idx="1" hasCustomPrompt="1"/>
          </p:nvPr>
        </p:nvSpPr>
        <p:spPr>
          <a:xfrm>
            <a:off x="5259570" y="3429000"/>
            <a:ext cx="6381568" cy="1539875"/>
          </a:xfrm>
          <a:prstGeom prst="rect">
            <a:avLst/>
          </a:prstGeom>
        </p:spPr>
        <p:txBody>
          <a:bodyPr/>
          <a:lstStyle/>
          <a:p>
            <a:r>
              <a:t>Klikk for å legge til undertittel</a:t>
            </a:r>
          </a:p>
          <a:p>
            <a:pPr lvl="1"/>
            <a:endParaRPr/>
          </a:p>
          <a:p>
            <a:pPr lvl="2"/>
            <a:endParaRPr/>
          </a:p>
          <a:p>
            <a:pPr lvl="3"/>
            <a:endParaRPr/>
          </a:p>
          <a:p>
            <a:pPr lvl="4"/>
            <a:endParaRPr/>
          </a:p>
        </p:txBody>
      </p:sp>
      <p:sp>
        <p:nvSpPr>
          <p:cNvPr id="54" name="Rektangel 5"/>
          <p:cNvSpPr/>
          <p:nvPr/>
        </p:nvSpPr>
        <p:spPr>
          <a:xfrm>
            <a:off x="1105785" y="-2"/>
            <a:ext cx="3693045" cy="4968878"/>
          </a:xfrm>
          <a:prstGeom prst="rect">
            <a:avLst/>
          </a:prstGeom>
          <a:solidFill>
            <a:schemeClr val="accent1"/>
          </a:solidFill>
          <a:ln w="12700">
            <a:miter lim="400000"/>
          </a:ln>
        </p:spPr>
        <p:txBody>
          <a:bodyPr lIns="45719" rIns="45719" anchor="ctr"/>
          <a:lstStyle/>
          <a:p>
            <a:pPr algn="ctr">
              <a:defRPr>
                <a:solidFill>
                  <a:srgbClr val="EFE7DE"/>
                </a:solidFill>
              </a:defRPr>
            </a:pPr>
            <a:endParaRPr/>
          </a:p>
        </p:txBody>
      </p:sp>
      <p:pic>
        <p:nvPicPr>
          <p:cNvPr id="55" name="Bilde 6" descr="Bilde 6"/>
          <p:cNvPicPr>
            <a:picLocks noChangeAspect="1"/>
          </p:cNvPicPr>
          <p:nvPr/>
        </p:nvPicPr>
        <p:blipFill>
          <a:blip r:embed="rId3"/>
          <a:stretch>
            <a:fillRect/>
          </a:stretch>
        </p:blipFill>
        <p:spPr>
          <a:xfrm>
            <a:off x="0" y="1808161"/>
            <a:ext cx="3923892" cy="5049839"/>
          </a:xfrm>
          <a:prstGeom prst="rect">
            <a:avLst/>
          </a:prstGeom>
          <a:ln w="12700">
            <a:miter lim="400000"/>
          </a:ln>
        </p:spPr>
      </p:pic>
      <p:sp>
        <p:nvSpPr>
          <p:cNvPr id="56" name="Lysbildenummer"/>
          <p:cNvSpPr txBox="1">
            <a:spLocks noGrp="1"/>
          </p:cNvSpPr>
          <p:nvPr>
            <p:ph type="sldNum" sz="quarter" idx="2"/>
          </p:nvPr>
        </p:nvSpPr>
        <p:spPr>
          <a:xfrm>
            <a:off x="5892800" y="6172200"/>
            <a:ext cx="2844800" cy="368301"/>
          </a:xfrm>
          <a:prstGeom prst="rect">
            <a:avLst/>
          </a:prstGeom>
        </p:spPr>
        <p:txBody>
          <a:bodyPr lIns="45719" tIns="45719" rIns="45719" bIns="45719" anchor="ctr"/>
          <a:lstStyle>
            <a:lvl1pPr algn="r">
              <a:defRPr>
                <a:solidFill>
                  <a:srgbClr val="EFE7DE"/>
                </a:solidFill>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tel og bilde høyre">
    <p:bg>
      <p:bgPr>
        <a:solidFill>
          <a:srgbClr val="003865"/>
        </a:solidFill>
        <a:effectLst/>
      </p:bgPr>
    </p:bg>
    <p:spTree>
      <p:nvGrpSpPr>
        <p:cNvPr id="1" name=""/>
        <p:cNvGrpSpPr/>
        <p:nvPr/>
      </p:nvGrpSpPr>
      <p:grpSpPr>
        <a:xfrm>
          <a:off x="0" y="0"/>
          <a:ext cx="0" cy="0"/>
          <a:chOff x="0" y="0"/>
          <a:chExt cx="0" cy="0"/>
        </a:xfrm>
      </p:grpSpPr>
      <p:sp>
        <p:nvSpPr>
          <p:cNvPr id="485" name="Titteltekst"/>
          <p:cNvSpPr txBox="1">
            <a:spLocks noGrp="1"/>
          </p:cNvSpPr>
          <p:nvPr>
            <p:ph type="title"/>
          </p:nvPr>
        </p:nvSpPr>
        <p:spPr>
          <a:xfrm>
            <a:off x="550862" y="365125"/>
            <a:ext cx="5257801" cy="1084263"/>
          </a:xfrm>
          <a:prstGeom prst="rect">
            <a:avLst/>
          </a:prstGeom>
        </p:spPr>
        <p:txBody>
          <a:bodyPr/>
          <a:lstStyle>
            <a:lvl1pPr>
              <a:defRPr sz="2300">
                <a:solidFill>
                  <a:srgbClr val="FFFFFF"/>
                </a:solidFill>
              </a:defRPr>
            </a:lvl1pPr>
          </a:lstStyle>
          <a:p>
            <a:r>
              <a:t>Titteltekst</a:t>
            </a:r>
          </a:p>
        </p:txBody>
      </p:sp>
      <p:sp>
        <p:nvSpPr>
          <p:cNvPr id="486" name="Brødtekst nivå én…"/>
          <p:cNvSpPr txBox="1">
            <a:spLocks noGrp="1"/>
          </p:cNvSpPr>
          <p:nvPr>
            <p:ph type="body" sz="half" idx="1"/>
          </p:nvPr>
        </p:nvSpPr>
        <p:spPr>
          <a:xfrm>
            <a:off x="550862" y="1808164"/>
            <a:ext cx="5257801" cy="4033836"/>
          </a:xfrm>
          <a:prstGeom prst="rect">
            <a:avLst/>
          </a:prstGeom>
        </p:spPr>
        <p:txBody>
          <a:bodyPr/>
          <a:lstStyle>
            <a:lvl1pPr>
              <a:lnSpc>
                <a:spcPct val="100000"/>
              </a:lnSpc>
              <a:spcBef>
                <a:spcPts val="100"/>
              </a:spcBef>
              <a:defRPr sz="1400"/>
            </a:lvl1pPr>
            <a:lvl2pPr marL="444500" indent="-215900">
              <a:lnSpc>
                <a:spcPct val="100000"/>
              </a:lnSpc>
              <a:spcBef>
                <a:spcPts val="500"/>
              </a:spcBef>
              <a:buFont typeface="Arial"/>
              <a:defRPr sz="1400"/>
            </a:lvl2pPr>
            <a:lvl3pPr>
              <a:lnSpc>
                <a:spcPct val="100000"/>
              </a:lnSpc>
              <a:spcBef>
                <a:spcPts val="500"/>
              </a:spcBef>
              <a:buFont typeface="Arial"/>
              <a:defRPr sz="1900"/>
            </a:lvl3pPr>
            <a:lvl4pPr>
              <a:lnSpc>
                <a:spcPct val="100000"/>
              </a:lnSpc>
              <a:spcBef>
                <a:spcPts val="500"/>
              </a:spcBef>
              <a:buFont typeface="Arial"/>
              <a:defRPr sz="1900"/>
            </a:lvl4pPr>
            <a:lvl5pPr>
              <a:lnSpc>
                <a:spcPct val="100000"/>
              </a:lnSpc>
              <a:spcBef>
                <a:spcPts val="500"/>
              </a:spcBef>
              <a:buFont typeface="Arial"/>
              <a:defRPr sz="1900"/>
            </a:lvl5pPr>
          </a:lstStyle>
          <a:p>
            <a:r>
              <a:t>Brødtekst nivå én</a:t>
            </a:r>
          </a:p>
          <a:p>
            <a:pPr lvl="1"/>
            <a:r>
              <a:t>Brødtekst nivå to</a:t>
            </a:r>
          </a:p>
          <a:p>
            <a:pPr lvl="2"/>
            <a:r>
              <a:t>Brødtekst nivå tre</a:t>
            </a:r>
          </a:p>
          <a:p>
            <a:pPr lvl="3"/>
            <a:r>
              <a:t>Brødtekst nivå fire</a:t>
            </a:r>
          </a:p>
          <a:p>
            <a:pPr lvl="4"/>
            <a:r>
              <a:t>Brødtekst nivå fem</a:t>
            </a:r>
          </a:p>
        </p:txBody>
      </p:sp>
      <p:sp>
        <p:nvSpPr>
          <p:cNvPr id="487" name="Rektangel 4"/>
          <p:cNvSpPr/>
          <p:nvPr/>
        </p:nvSpPr>
        <p:spPr>
          <a:xfrm>
            <a:off x="8407011" y="0"/>
            <a:ext cx="3784989" cy="5311896"/>
          </a:xfrm>
          <a:prstGeom prst="rect">
            <a:avLst/>
          </a:prstGeom>
          <a:solidFill>
            <a:srgbClr val="3D87CB"/>
          </a:solidFill>
          <a:ln w="12700">
            <a:miter lim="400000"/>
          </a:ln>
        </p:spPr>
        <p:txBody>
          <a:bodyPr lIns="45719" rIns="45719" anchor="ctr"/>
          <a:lstStyle/>
          <a:p>
            <a:pPr algn="ctr">
              <a:defRPr>
                <a:solidFill>
                  <a:srgbClr val="EFE7DE"/>
                </a:solidFill>
              </a:defRPr>
            </a:pPr>
            <a:endParaRPr/>
          </a:p>
        </p:txBody>
      </p:sp>
      <p:sp>
        <p:nvSpPr>
          <p:cNvPr id="488" name="Rektangel 6"/>
          <p:cNvSpPr/>
          <p:nvPr/>
        </p:nvSpPr>
        <p:spPr>
          <a:xfrm>
            <a:off x="6383339" y="842853"/>
            <a:ext cx="4212093" cy="5311897"/>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489" name="Plassholder for bilde 6"/>
          <p:cNvSpPr>
            <a:spLocks noGrp="1"/>
          </p:cNvSpPr>
          <p:nvPr>
            <p:ph type="pic" sz="half" idx="21"/>
          </p:nvPr>
        </p:nvSpPr>
        <p:spPr>
          <a:xfrm>
            <a:off x="6383339" y="853301"/>
            <a:ext cx="4212093" cy="5311897"/>
          </a:xfrm>
          <a:prstGeom prst="rect">
            <a:avLst/>
          </a:prstGeom>
        </p:spPr>
        <p:txBody>
          <a:bodyPr lIns="91439" rIns="91439">
            <a:noAutofit/>
          </a:bodyPr>
          <a:lstStyle/>
          <a:p>
            <a:endParaRPr/>
          </a:p>
        </p:txBody>
      </p:sp>
      <p:grpSp>
        <p:nvGrpSpPr>
          <p:cNvPr id="492" name="Gruppér"/>
          <p:cNvGrpSpPr/>
          <p:nvPr/>
        </p:nvGrpSpPr>
        <p:grpSpPr>
          <a:xfrm>
            <a:off x="10895731" y="5815377"/>
            <a:ext cx="1053038" cy="819373"/>
            <a:chOff x="0" y="0"/>
            <a:chExt cx="1053036" cy="819371"/>
          </a:xfrm>
        </p:grpSpPr>
        <p:pic>
          <p:nvPicPr>
            <p:cNvPr id="490" name="Bilde 9" descr="Bilde 9"/>
            <p:cNvPicPr>
              <a:picLocks noChangeAspect="1"/>
            </p:cNvPicPr>
            <p:nvPr/>
          </p:nvPicPr>
          <p:blipFill>
            <a:blip r:embed="rId2"/>
            <a:stretch>
              <a:fillRect/>
            </a:stretch>
          </p:blipFill>
          <p:spPr>
            <a:xfrm>
              <a:off x="33019" y="0"/>
              <a:ext cx="709198" cy="583453"/>
            </a:xfrm>
            <a:prstGeom prst="rect">
              <a:avLst/>
            </a:prstGeom>
            <a:ln w="12700" cap="flat">
              <a:noFill/>
              <a:miter lim="400000"/>
            </a:ln>
            <a:effectLst/>
          </p:spPr>
        </p:pic>
        <p:sp>
          <p:nvSpPr>
            <p:cNvPr id="491" name="- riktig beslutning"/>
            <p:cNvSpPr txBox="1"/>
            <p:nvPr/>
          </p:nvSpPr>
          <p:spPr>
            <a:xfrm>
              <a:off x="0" y="603133"/>
              <a:ext cx="1053037" cy="216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FFFFFF"/>
                  </a:solidFill>
                  <a:latin typeface="Space Grotesk Regular"/>
                  <a:ea typeface="Space Grotesk Regular"/>
                  <a:cs typeface="Space Grotesk Regular"/>
                  <a:sym typeface="Space Grotesk Regular"/>
                </a:defRPr>
              </a:lvl1pPr>
            </a:lstStyle>
            <a:p>
              <a:r>
                <a:t>- riktig beslutning</a:t>
              </a:r>
            </a:p>
          </p:txBody>
        </p:sp>
      </p:grpSp>
      <p:sp>
        <p:nvSpPr>
          <p:cNvPr id="493"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tel, tekst og byggeklosser">
    <p:bg>
      <p:bgPr>
        <a:solidFill>
          <a:srgbClr val="003865"/>
        </a:solidFill>
        <a:effectLst/>
      </p:bgPr>
    </p:bg>
    <p:spTree>
      <p:nvGrpSpPr>
        <p:cNvPr id="1" name=""/>
        <p:cNvGrpSpPr/>
        <p:nvPr/>
      </p:nvGrpSpPr>
      <p:grpSpPr>
        <a:xfrm>
          <a:off x="0" y="0"/>
          <a:ext cx="0" cy="0"/>
          <a:chOff x="0" y="0"/>
          <a:chExt cx="0" cy="0"/>
        </a:xfrm>
      </p:grpSpPr>
      <p:sp>
        <p:nvSpPr>
          <p:cNvPr id="500" name="Rektangel 8"/>
          <p:cNvSpPr/>
          <p:nvPr/>
        </p:nvSpPr>
        <p:spPr>
          <a:xfrm>
            <a:off x="6383337" y="-1"/>
            <a:ext cx="5808662" cy="3983632"/>
          </a:xfrm>
          <a:prstGeom prst="rect">
            <a:avLst/>
          </a:prstGeom>
          <a:solidFill>
            <a:schemeClr val="accent4"/>
          </a:solidFill>
          <a:ln w="12700">
            <a:miter lim="400000"/>
          </a:ln>
        </p:spPr>
        <p:txBody>
          <a:bodyPr lIns="45719" rIns="45719" anchor="ctr"/>
          <a:lstStyle/>
          <a:p>
            <a:pPr algn="ctr">
              <a:defRPr>
                <a:solidFill>
                  <a:srgbClr val="EFE7DE"/>
                </a:solidFill>
              </a:defRPr>
            </a:pPr>
            <a:endParaRPr/>
          </a:p>
        </p:txBody>
      </p:sp>
      <p:sp>
        <p:nvSpPr>
          <p:cNvPr id="501" name="Rektangel 2"/>
          <p:cNvSpPr/>
          <p:nvPr/>
        </p:nvSpPr>
        <p:spPr>
          <a:xfrm>
            <a:off x="550863" y="1449387"/>
            <a:ext cx="8397194" cy="4637308"/>
          </a:xfrm>
          <a:prstGeom prst="rect">
            <a:avLst/>
          </a:prstGeom>
          <a:solidFill>
            <a:srgbClr val="3D87CB"/>
          </a:solidFill>
          <a:ln w="12700">
            <a:miter lim="400000"/>
          </a:ln>
        </p:spPr>
        <p:txBody>
          <a:bodyPr lIns="45719" rIns="45719" anchor="ctr"/>
          <a:lstStyle/>
          <a:p>
            <a:pPr algn="ctr">
              <a:defRPr>
                <a:solidFill>
                  <a:srgbClr val="EFE7DE"/>
                </a:solidFill>
              </a:defRPr>
            </a:pPr>
            <a:endParaRPr/>
          </a:p>
        </p:txBody>
      </p:sp>
      <p:sp>
        <p:nvSpPr>
          <p:cNvPr id="502" name="Titteltekst"/>
          <p:cNvSpPr txBox="1">
            <a:spLocks noGrp="1"/>
          </p:cNvSpPr>
          <p:nvPr>
            <p:ph type="title"/>
          </p:nvPr>
        </p:nvSpPr>
        <p:spPr>
          <a:xfrm>
            <a:off x="943430" y="1808163"/>
            <a:ext cx="7634514" cy="1084264"/>
          </a:xfrm>
          <a:prstGeom prst="rect">
            <a:avLst/>
          </a:prstGeom>
        </p:spPr>
        <p:txBody>
          <a:bodyPr/>
          <a:lstStyle>
            <a:lvl1pPr>
              <a:defRPr>
                <a:solidFill>
                  <a:srgbClr val="FFFFFF"/>
                </a:solidFill>
              </a:defRPr>
            </a:lvl1pPr>
          </a:lstStyle>
          <a:p>
            <a:r>
              <a:t>Titteltekst</a:t>
            </a:r>
          </a:p>
        </p:txBody>
      </p:sp>
      <p:sp>
        <p:nvSpPr>
          <p:cNvPr id="503"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504" name="Brødtekst nivå én…"/>
          <p:cNvSpPr txBox="1">
            <a:spLocks noGrp="1"/>
          </p:cNvSpPr>
          <p:nvPr>
            <p:ph type="body" sz="half" idx="1"/>
          </p:nvPr>
        </p:nvSpPr>
        <p:spPr>
          <a:xfrm>
            <a:off x="943430" y="3251203"/>
            <a:ext cx="7634514" cy="2431141"/>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grpSp>
        <p:nvGrpSpPr>
          <p:cNvPr id="507" name="Gruppér"/>
          <p:cNvGrpSpPr/>
          <p:nvPr/>
        </p:nvGrpSpPr>
        <p:grpSpPr>
          <a:xfrm>
            <a:off x="10895731" y="5815377"/>
            <a:ext cx="1053038" cy="819373"/>
            <a:chOff x="0" y="0"/>
            <a:chExt cx="1053036" cy="819371"/>
          </a:xfrm>
        </p:grpSpPr>
        <p:pic>
          <p:nvPicPr>
            <p:cNvPr id="505" name="Bilde 9" descr="Bilde 9"/>
            <p:cNvPicPr>
              <a:picLocks noChangeAspect="1"/>
            </p:cNvPicPr>
            <p:nvPr/>
          </p:nvPicPr>
          <p:blipFill>
            <a:blip r:embed="rId2"/>
            <a:stretch>
              <a:fillRect/>
            </a:stretch>
          </p:blipFill>
          <p:spPr>
            <a:xfrm>
              <a:off x="33019" y="0"/>
              <a:ext cx="709198" cy="583453"/>
            </a:xfrm>
            <a:prstGeom prst="rect">
              <a:avLst/>
            </a:prstGeom>
            <a:ln w="12700" cap="flat">
              <a:noFill/>
              <a:miter lim="400000"/>
            </a:ln>
            <a:effectLst/>
          </p:spPr>
        </p:pic>
        <p:sp>
          <p:nvSpPr>
            <p:cNvPr id="506" name="- riktig beslutning"/>
            <p:cNvSpPr txBox="1"/>
            <p:nvPr/>
          </p:nvSpPr>
          <p:spPr>
            <a:xfrm>
              <a:off x="0" y="603133"/>
              <a:ext cx="1053037" cy="216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FFFFFF"/>
                  </a:solidFill>
                  <a:latin typeface="Space Grotesk Regular"/>
                  <a:ea typeface="Space Grotesk Regular"/>
                  <a:cs typeface="Space Grotesk Regular"/>
                  <a:sym typeface="Space Grotesk Regular"/>
                </a:defRPr>
              </a:lvl1pPr>
            </a:lstStyle>
            <a:p>
              <a:r>
                <a:t>- riktig beslutning</a:t>
              </a:r>
            </a:p>
          </p:txBody>
        </p:sp>
      </p:gr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tel og 2x bilder venstre">
    <p:bg>
      <p:bgPr>
        <a:solidFill>
          <a:srgbClr val="003865"/>
        </a:solidFill>
        <a:effectLst/>
      </p:bgPr>
    </p:bg>
    <p:spTree>
      <p:nvGrpSpPr>
        <p:cNvPr id="1" name=""/>
        <p:cNvGrpSpPr/>
        <p:nvPr/>
      </p:nvGrpSpPr>
      <p:grpSpPr>
        <a:xfrm>
          <a:off x="0" y="0"/>
          <a:ext cx="0" cy="0"/>
          <a:chOff x="0" y="0"/>
          <a:chExt cx="0" cy="0"/>
        </a:xfrm>
      </p:grpSpPr>
      <p:sp>
        <p:nvSpPr>
          <p:cNvPr id="514" name="Titteltekst"/>
          <p:cNvSpPr txBox="1">
            <a:spLocks noGrp="1"/>
          </p:cNvSpPr>
          <p:nvPr>
            <p:ph type="title"/>
          </p:nvPr>
        </p:nvSpPr>
        <p:spPr>
          <a:xfrm>
            <a:off x="6383337" y="365125"/>
            <a:ext cx="5257801" cy="1084263"/>
          </a:xfrm>
          <a:prstGeom prst="rect">
            <a:avLst/>
          </a:prstGeom>
        </p:spPr>
        <p:txBody>
          <a:bodyPr/>
          <a:lstStyle>
            <a:lvl1pPr>
              <a:defRPr>
                <a:solidFill>
                  <a:srgbClr val="FFFFFF"/>
                </a:solidFill>
              </a:defRPr>
            </a:lvl1pPr>
          </a:lstStyle>
          <a:p>
            <a:r>
              <a:t>Titteltekst</a:t>
            </a:r>
          </a:p>
        </p:txBody>
      </p:sp>
      <p:sp>
        <p:nvSpPr>
          <p:cNvPr id="515"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516" name="Brødtekst nivå én…"/>
          <p:cNvSpPr txBox="1">
            <a:spLocks noGrp="1"/>
          </p:cNvSpPr>
          <p:nvPr>
            <p:ph type="body" sz="half" idx="1"/>
          </p:nvPr>
        </p:nvSpPr>
        <p:spPr>
          <a:xfrm>
            <a:off x="6383337" y="1808164"/>
            <a:ext cx="5257801" cy="4033836"/>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sp>
        <p:nvSpPr>
          <p:cNvPr id="517" name="Rektangel 8"/>
          <p:cNvSpPr/>
          <p:nvPr/>
        </p:nvSpPr>
        <p:spPr>
          <a:xfrm>
            <a:off x="550862" y="368299"/>
            <a:ext cx="2889967" cy="4181113"/>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518" name="Plassholder for bilde 6"/>
          <p:cNvSpPr>
            <a:spLocks noGrp="1"/>
          </p:cNvSpPr>
          <p:nvPr>
            <p:ph type="pic" sz="quarter" idx="21"/>
          </p:nvPr>
        </p:nvSpPr>
        <p:spPr>
          <a:xfrm>
            <a:off x="550862" y="375092"/>
            <a:ext cx="2889967" cy="4181112"/>
          </a:xfrm>
          <a:prstGeom prst="rect">
            <a:avLst/>
          </a:prstGeom>
        </p:spPr>
        <p:txBody>
          <a:bodyPr lIns="91439" rIns="91439">
            <a:noAutofit/>
          </a:bodyPr>
          <a:lstStyle/>
          <a:p>
            <a:endParaRPr/>
          </a:p>
        </p:txBody>
      </p:sp>
      <p:sp>
        <p:nvSpPr>
          <p:cNvPr id="519" name="Rektangel 9"/>
          <p:cNvSpPr/>
          <p:nvPr/>
        </p:nvSpPr>
        <p:spPr>
          <a:xfrm>
            <a:off x="2918697" y="2308588"/>
            <a:ext cx="2889967" cy="4181112"/>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520" name="Plassholder for bilde 6"/>
          <p:cNvSpPr>
            <a:spLocks noGrp="1"/>
          </p:cNvSpPr>
          <p:nvPr>
            <p:ph type="pic" sz="quarter" idx="22"/>
          </p:nvPr>
        </p:nvSpPr>
        <p:spPr>
          <a:xfrm>
            <a:off x="2918698" y="2315380"/>
            <a:ext cx="2889966" cy="4181113"/>
          </a:xfrm>
          <a:prstGeom prst="rect">
            <a:avLst/>
          </a:prstGeom>
        </p:spPr>
        <p:txBody>
          <a:bodyPr lIns="91439" rIns="91439">
            <a:noAutofit/>
          </a:bodyPr>
          <a:lstStyle/>
          <a:p>
            <a:endParaRPr/>
          </a:p>
        </p:txBody>
      </p:sp>
      <p:grpSp>
        <p:nvGrpSpPr>
          <p:cNvPr id="523" name="Gruppér"/>
          <p:cNvGrpSpPr/>
          <p:nvPr/>
        </p:nvGrpSpPr>
        <p:grpSpPr>
          <a:xfrm>
            <a:off x="10895731" y="5815377"/>
            <a:ext cx="1053038" cy="819373"/>
            <a:chOff x="0" y="0"/>
            <a:chExt cx="1053036" cy="819371"/>
          </a:xfrm>
        </p:grpSpPr>
        <p:pic>
          <p:nvPicPr>
            <p:cNvPr id="521" name="Bilde 9" descr="Bilde 9"/>
            <p:cNvPicPr>
              <a:picLocks noChangeAspect="1"/>
            </p:cNvPicPr>
            <p:nvPr/>
          </p:nvPicPr>
          <p:blipFill>
            <a:blip r:embed="rId2"/>
            <a:stretch>
              <a:fillRect/>
            </a:stretch>
          </p:blipFill>
          <p:spPr>
            <a:xfrm>
              <a:off x="33019" y="0"/>
              <a:ext cx="709198" cy="583453"/>
            </a:xfrm>
            <a:prstGeom prst="rect">
              <a:avLst/>
            </a:prstGeom>
            <a:ln w="12700" cap="flat">
              <a:noFill/>
              <a:miter lim="400000"/>
            </a:ln>
            <a:effectLst/>
          </p:spPr>
        </p:pic>
        <p:sp>
          <p:nvSpPr>
            <p:cNvPr id="522" name="- riktig beslutning"/>
            <p:cNvSpPr txBox="1"/>
            <p:nvPr/>
          </p:nvSpPr>
          <p:spPr>
            <a:xfrm>
              <a:off x="0" y="603133"/>
              <a:ext cx="1053037" cy="216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FFFFFF"/>
                  </a:solidFill>
                  <a:latin typeface="Space Grotesk Regular"/>
                  <a:ea typeface="Space Grotesk Regular"/>
                  <a:cs typeface="Space Grotesk Regular"/>
                  <a:sym typeface="Space Grotesk Regular"/>
                </a:defRPr>
              </a:lvl1pPr>
            </a:lstStyle>
            <a:p>
              <a:r>
                <a:t>- riktig beslutning</a:t>
              </a:r>
            </a:p>
          </p:txBody>
        </p:sp>
      </p:gr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tel og 2x bilder høyre">
    <p:bg>
      <p:bgPr>
        <a:solidFill>
          <a:srgbClr val="003865"/>
        </a:solidFill>
        <a:effectLst/>
      </p:bgPr>
    </p:bg>
    <p:spTree>
      <p:nvGrpSpPr>
        <p:cNvPr id="1" name=""/>
        <p:cNvGrpSpPr/>
        <p:nvPr/>
      </p:nvGrpSpPr>
      <p:grpSpPr>
        <a:xfrm>
          <a:off x="0" y="0"/>
          <a:ext cx="0" cy="0"/>
          <a:chOff x="0" y="0"/>
          <a:chExt cx="0" cy="0"/>
        </a:xfrm>
      </p:grpSpPr>
      <p:sp>
        <p:nvSpPr>
          <p:cNvPr id="530" name="Titteltekst"/>
          <p:cNvSpPr txBox="1">
            <a:spLocks noGrp="1"/>
          </p:cNvSpPr>
          <p:nvPr>
            <p:ph type="title"/>
          </p:nvPr>
        </p:nvSpPr>
        <p:spPr>
          <a:xfrm>
            <a:off x="550862" y="365125"/>
            <a:ext cx="5257801" cy="1084263"/>
          </a:xfrm>
          <a:prstGeom prst="rect">
            <a:avLst/>
          </a:prstGeom>
        </p:spPr>
        <p:txBody>
          <a:bodyPr/>
          <a:lstStyle>
            <a:lvl1pPr>
              <a:defRPr>
                <a:solidFill>
                  <a:srgbClr val="FFFFFF"/>
                </a:solidFill>
              </a:defRPr>
            </a:lvl1pPr>
          </a:lstStyle>
          <a:p>
            <a:r>
              <a:t>Titteltekst</a:t>
            </a:r>
          </a:p>
        </p:txBody>
      </p:sp>
      <p:sp>
        <p:nvSpPr>
          <p:cNvPr id="531"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532" name="Brødtekst nivå én…"/>
          <p:cNvSpPr txBox="1">
            <a:spLocks noGrp="1"/>
          </p:cNvSpPr>
          <p:nvPr>
            <p:ph type="body" sz="half" idx="1"/>
          </p:nvPr>
        </p:nvSpPr>
        <p:spPr>
          <a:xfrm>
            <a:off x="550862" y="1808164"/>
            <a:ext cx="5257801" cy="4033836"/>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sp>
        <p:nvSpPr>
          <p:cNvPr id="533" name="Rektangel 8"/>
          <p:cNvSpPr/>
          <p:nvPr/>
        </p:nvSpPr>
        <p:spPr>
          <a:xfrm>
            <a:off x="8751172" y="368299"/>
            <a:ext cx="2889967" cy="4181113"/>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534" name="Plassholder for bilde 6"/>
          <p:cNvSpPr>
            <a:spLocks noGrp="1"/>
          </p:cNvSpPr>
          <p:nvPr>
            <p:ph type="pic" sz="quarter" idx="21"/>
          </p:nvPr>
        </p:nvSpPr>
        <p:spPr>
          <a:xfrm>
            <a:off x="8751172" y="368300"/>
            <a:ext cx="2889966" cy="4181112"/>
          </a:xfrm>
          <a:prstGeom prst="rect">
            <a:avLst/>
          </a:prstGeom>
        </p:spPr>
        <p:txBody>
          <a:bodyPr lIns="91439" rIns="91439">
            <a:noAutofit/>
          </a:bodyPr>
          <a:lstStyle/>
          <a:p>
            <a:endParaRPr/>
          </a:p>
        </p:txBody>
      </p:sp>
      <p:sp>
        <p:nvSpPr>
          <p:cNvPr id="535" name="Rektangel 9"/>
          <p:cNvSpPr/>
          <p:nvPr/>
        </p:nvSpPr>
        <p:spPr>
          <a:xfrm>
            <a:off x="6383337" y="2308588"/>
            <a:ext cx="2889967" cy="4181112"/>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536" name="Plassholder for bilde 6"/>
          <p:cNvSpPr>
            <a:spLocks noGrp="1"/>
          </p:cNvSpPr>
          <p:nvPr>
            <p:ph type="pic" sz="quarter" idx="22"/>
          </p:nvPr>
        </p:nvSpPr>
        <p:spPr>
          <a:xfrm>
            <a:off x="6383337" y="2308588"/>
            <a:ext cx="2889966" cy="4181112"/>
          </a:xfrm>
          <a:prstGeom prst="rect">
            <a:avLst/>
          </a:prstGeom>
        </p:spPr>
        <p:txBody>
          <a:bodyPr lIns="91439" rIns="91439">
            <a:noAutofit/>
          </a:bodyPr>
          <a:lstStyle/>
          <a:p>
            <a:endParaRPr/>
          </a:p>
        </p:txBody>
      </p:sp>
      <p:grpSp>
        <p:nvGrpSpPr>
          <p:cNvPr id="539" name="Gruppér"/>
          <p:cNvGrpSpPr/>
          <p:nvPr/>
        </p:nvGrpSpPr>
        <p:grpSpPr>
          <a:xfrm>
            <a:off x="10895731" y="5815377"/>
            <a:ext cx="1053038" cy="819373"/>
            <a:chOff x="0" y="0"/>
            <a:chExt cx="1053036" cy="819371"/>
          </a:xfrm>
        </p:grpSpPr>
        <p:pic>
          <p:nvPicPr>
            <p:cNvPr id="537" name="Bilde 9" descr="Bilde 9"/>
            <p:cNvPicPr>
              <a:picLocks noChangeAspect="1"/>
            </p:cNvPicPr>
            <p:nvPr/>
          </p:nvPicPr>
          <p:blipFill>
            <a:blip r:embed="rId2"/>
            <a:stretch>
              <a:fillRect/>
            </a:stretch>
          </p:blipFill>
          <p:spPr>
            <a:xfrm>
              <a:off x="33019" y="0"/>
              <a:ext cx="709198" cy="583453"/>
            </a:xfrm>
            <a:prstGeom prst="rect">
              <a:avLst/>
            </a:prstGeom>
            <a:ln w="12700" cap="flat">
              <a:noFill/>
              <a:miter lim="400000"/>
            </a:ln>
            <a:effectLst/>
          </p:spPr>
        </p:pic>
        <p:sp>
          <p:nvSpPr>
            <p:cNvPr id="538" name="- riktig beslutning"/>
            <p:cNvSpPr txBox="1"/>
            <p:nvPr/>
          </p:nvSpPr>
          <p:spPr>
            <a:xfrm>
              <a:off x="0" y="603133"/>
              <a:ext cx="1053037" cy="216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FFFFFF"/>
                  </a:solidFill>
                  <a:latin typeface="Space Grotesk Regular"/>
                  <a:ea typeface="Space Grotesk Regular"/>
                  <a:cs typeface="Space Grotesk Regular"/>
                  <a:sym typeface="Space Grotesk Regular"/>
                </a:defRPr>
              </a:lvl1pPr>
            </a:lstStyle>
            <a:p>
              <a:r>
                <a:t>- riktig beslutning</a:t>
              </a:r>
            </a:p>
          </p:txBody>
        </p:sp>
      </p:gr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Referanser">
    <p:bg>
      <p:bgPr>
        <a:solidFill>
          <a:srgbClr val="003865"/>
        </a:solidFill>
        <a:effectLst/>
      </p:bgPr>
    </p:bg>
    <p:spTree>
      <p:nvGrpSpPr>
        <p:cNvPr id="1" name=""/>
        <p:cNvGrpSpPr/>
        <p:nvPr/>
      </p:nvGrpSpPr>
      <p:grpSpPr>
        <a:xfrm>
          <a:off x="0" y="0"/>
          <a:ext cx="0" cy="0"/>
          <a:chOff x="0" y="0"/>
          <a:chExt cx="0" cy="0"/>
        </a:xfrm>
      </p:grpSpPr>
      <p:sp>
        <p:nvSpPr>
          <p:cNvPr id="546" name="Plassholder for bilde 6"/>
          <p:cNvSpPr>
            <a:spLocks noGrp="1"/>
          </p:cNvSpPr>
          <p:nvPr>
            <p:ph type="pic" sz="quarter" idx="21"/>
          </p:nvPr>
        </p:nvSpPr>
        <p:spPr>
          <a:xfrm>
            <a:off x="582607" y="4064319"/>
            <a:ext cx="3382828" cy="2344331"/>
          </a:xfrm>
          <a:prstGeom prst="rect">
            <a:avLst/>
          </a:prstGeom>
        </p:spPr>
        <p:txBody>
          <a:bodyPr lIns="91439" rIns="91439">
            <a:noAutofit/>
          </a:bodyPr>
          <a:lstStyle/>
          <a:p>
            <a:endParaRPr/>
          </a:p>
        </p:txBody>
      </p:sp>
      <p:sp>
        <p:nvSpPr>
          <p:cNvPr id="547" name="Titteltekst"/>
          <p:cNvSpPr txBox="1">
            <a:spLocks noGrp="1"/>
          </p:cNvSpPr>
          <p:nvPr>
            <p:ph type="title"/>
          </p:nvPr>
        </p:nvSpPr>
        <p:spPr>
          <a:xfrm>
            <a:off x="550862" y="365125"/>
            <a:ext cx="5257801" cy="1084263"/>
          </a:xfrm>
          <a:prstGeom prst="rect">
            <a:avLst/>
          </a:prstGeom>
        </p:spPr>
        <p:txBody>
          <a:bodyPr/>
          <a:lstStyle>
            <a:lvl1pPr>
              <a:defRPr>
                <a:solidFill>
                  <a:srgbClr val="FFFFFF"/>
                </a:solidFill>
              </a:defRPr>
            </a:lvl1pPr>
          </a:lstStyle>
          <a:p>
            <a:r>
              <a:t>Titteltekst</a:t>
            </a:r>
          </a:p>
        </p:txBody>
      </p:sp>
      <p:sp>
        <p:nvSpPr>
          <p:cNvPr id="548"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549" name="Rektangel 8"/>
          <p:cNvSpPr/>
          <p:nvPr/>
        </p:nvSpPr>
        <p:spPr>
          <a:xfrm>
            <a:off x="7560533" y="419100"/>
            <a:ext cx="2889967" cy="4181112"/>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550" name="Plassholder for bilde 6"/>
          <p:cNvSpPr>
            <a:spLocks noGrp="1"/>
          </p:cNvSpPr>
          <p:nvPr>
            <p:ph type="pic" sz="quarter" idx="22"/>
          </p:nvPr>
        </p:nvSpPr>
        <p:spPr>
          <a:xfrm>
            <a:off x="7560533" y="419100"/>
            <a:ext cx="2889966" cy="4181112"/>
          </a:xfrm>
          <a:prstGeom prst="rect">
            <a:avLst/>
          </a:prstGeom>
        </p:spPr>
        <p:txBody>
          <a:bodyPr lIns="91439" rIns="91439">
            <a:noAutofit/>
          </a:bodyPr>
          <a:lstStyle/>
          <a:p>
            <a:endParaRPr/>
          </a:p>
        </p:txBody>
      </p:sp>
      <p:sp>
        <p:nvSpPr>
          <p:cNvPr id="551" name="Rektangel 9"/>
          <p:cNvSpPr/>
          <p:nvPr/>
        </p:nvSpPr>
        <p:spPr>
          <a:xfrm>
            <a:off x="7560534" y="4742027"/>
            <a:ext cx="2889967" cy="2052473"/>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552" name="Plassholder for bilde 6"/>
          <p:cNvSpPr>
            <a:spLocks noGrp="1"/>
          </p:cNvSpPr>
          <p:nvPr>
            <p:ph type="pic" sz="quarter" idx="23"/>
          </p:nvPr>
        </p:nvSpPr>
        <p:spPr>
          <a:xfrm>
            <a:off x="7560533" y="4742027"/>
            <a:ext cx="2889966" cy="2052473"/>
          </a:xfrm>
          <a:prstGeom prst="rect">
            <a:avLst/>
          </a:prstGeom>
        </p:spPr>
        <p:txBody>
          <a:bodyPr lIns="91439" rIns="91439">
            <a:noAutofit/>
          </a:bodyPr>
          <a:lstStyle/>
          <a:p>
            <a:endParaRPr/>
          </a:p>
        </p:txBody>
      </p:sp>
      <p:grpSp>
        <p:nvGrpSpPr>
          <p:cNvPr id="555" name="Gruppér"/>
          <p:cNvGrpSpPr/>
          <p:nvPr/>
        </p:nvGrpSpPr>
        <p:grpSpPr>
          <a:xfrm>
            <a:off x="10895731" y="5815377"/>
            <a:ext cx="1053038" cy="819373"/>
            <a:chOff x="0" y="0"/>
            <a:chExt cx="1053036" cy="819371"/>
          </a:xfrm>
        </p:grpSpPr>
        <p:pic>
          <p:nvPicPr>
            <p:cNvPr id="553" name="Bilde 9" descr="Bilde 9"/>
            <p:cNvPicPr>
              <a:picLocks noChangeAspect="1"/>
            </p:cNvPicPr>
            <p:nvPr/>
          </p:nvPicPr>
          <p:blipFill>
            <a:blip r:embed="rId2"/>
            <a:stretch>
              <a:fillRect/>
            </a:stretch>
          </p:blipFill>
          <p:spPr>
            <a:xfrm>
              <a:off x="33019" y="0"/>
              <a:ext cx="709198" cy="583453"/>
            </a:xfrm>
            <a:prstGeom prst="rect">
              <a:avLst/>
            </a:prstGeom>
            <a:ln w="12700" cap="flat">
              <a:noFill/>
              <a:miter lim="400000"/>
            </a:ln>
            <a:effectLst/>
          </p:spPr>
        </p:pic>
        <p:sp>
          <p:nvSpPr>
            <p:cNvPr id="554" name="- riktig beslutning"/>
            <p:cNvSpPr txBox="1"/>
            <p:nvPr/>
          </p:nvSpPr>
          <p:spPr>
            <a:xfrm>
              <a:off x="0" y="603133"/>
              <a:ext cx="1053037" cy="216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FFFFFF"/>
                  </a:solidFill>
                  <a:latin typeface="Space Grotesk Regular"/>
                  <a:ea typeface="Space Grotesk Regular"/>
                  <a:cs typeface="Space Grotesk Regular"/>
                  <a:sym typeface="Space Grotesk Regular"/>
                </a:defRPr>
              </a:lvl1pPr>
            </a:lstStyle>
            <a:p>
              <a:r>
                <a:t>- riktig beslutning</a:t>
              </a:r>
            </a:p>
          </p:txBody>
        </p:sp>
      </p:grpSp>
      <p:sp>
        <p:nvSpPr>
          <p:cNvPr id="556" name="Plassholder for bilde 6"/>
          <p:cNvSpPr>
            <a:spLocks noGrp="1"/>
          </p:cNvSpPr>
          <p:nvPr>
            <p:ph type="pic" sz="quarter" idx="24"/>
          </p:nvPr>
        </p:nvSpPr>
        <p:spPr>
          <a:xfrm>
            <a:off x="582607" y="1584688"/>
            <a:ext cx="3382828" cy="2344331"/>
          </a:xfrm>
          <a:prstGeom prst="rect">
            <a:avLst/>
          </a:prstGeom>
        </p:spPr>
        <p:txBody>
          <a:bodyPr lIns="91439" rIns="91439">
            <a:noAutofit/>
          </a:bodyPr>
          <a:lstStyle/>
          <a:p>
            <a:endParaRPr/>
          </a:p>
        </p:txBody>
      </p:sp>
      <p:sp>
        <p:nvSpPr>
          <p:cNvPr id="557" name="Plassholder for bilde 6"/>
          <p:cNvSpPr>
            <a:spLocks noGrp="1"/>
          </p:cNvSpPr>
          <p:nvPr>
            <p:ph type="pic" sz="quarter" idx="25"/>
          </p:nvPr>
        </p:nvSpPr>
        <p:spPr>
          <a:xfrm>
            <a:off x="4150871" y="1591204"/>
            <a:ext cx="3224226" cy="2234419"/>
          </a:xfrm>
          <a:prstGeom prst="rect">
            <a:avLst/>
          </a:prstGeom>
        </p:spPr>
        <p:txBody>
          <a:bodyPr lIns="91439" rIns="91439">
            <a:noAutofit/>
          </a:bodyPr>
          <a:lstStyle/>
          <a:p>
            <a:endParaRPr/>
          </a:p>
        </p:txBody>
      </p:sp>
      <p:sp>
        <p:nvSpPr>
          <p:cNvPr id="558" name="Plassholder for bilde 6"/>
          <p:cNvSpPr>
            <a:spLocks noGrp="1"/>
          </p:cNvSpPr>
          <p:nvPr>
            <p:ph type="pic" sz="quarter" idx="26"/>
          </p:nvPr>
        </p:nvSpPr>
        <p:spPr>
          <a:xfrm>
            <a:off x="4150871" y="4030387"/>
            <a:ext cx="3224226" cy="2234419"/>
          </a:xfrm>
          <a:prstGeom prst="rect">
            <a:avLst/>
          </a:prstGeom>
        </p:spPr>
        <p:txBody>
          <a:bodyPr lIns="91439" rIns="91439">
            <a:noAutofit/>
          </a:bodyPr>
          <a:lstStyle/>
          <a:p>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Deloverskrift">
    <p:bg>
      <p:bgPr>
        <a:solidFill>
          <a:srgbClr val="003865"/>
        </a:solidFill>
        <a:effectLst/>
      </p:bgPr>
    </p:bg>
    <p:spTree>
      <p:nvGrpSpPr>
        <p:cNvPr id="1" name=""/>
        <p:cNvGrpSpPr/>
        <p:nvPr/>
      </p:nvGrpSpPr>
      <p:grpSpPr>
        <a:xfrm>
          <a:off x="0" y="0"/>
          <a:ext cx="0" cy="0"/>
          <a:chOff x="0" y="0"/>
          <a:chExt cx="0" cy="0"/>
        </a:xfrm>
      </p:grpSpPr>
      <p:sp>
        <p:nvSpPr>
          <p:cNvPr id="565" name="Titteltekst"/>
          <p:cNvSpPr txBox="1">
            <a:spLocks noGrp="1"/>
          </p:cNvSpPr>
          <p:nvPr>
            <p:ph type="title"/>
          </p:nvPr>
        </p:nvSpPr>
        <p:spPr>
          <a:xfrm>
            <a:off x="550862" y="1709739"/>
            <a:ext cx="11090276" cy="1719262"/>
          </a:xfrm>
          <a:prstGeom prst="rect">
            <a:avLst/>
          </a:prstGeom>
        </p:spPr>
        <p:txBody>
          <a:bodyPr/>
          <a:lstStyle>
            <a:lvl1pPr>
              <a:lnSpc>
                <a:spcPct val="100000"/>
              </a:lnSpc>
              <a:defRPr sz="2600">
                <a:solidFill>
                  <a:srgbClr val="FFFFFF"/>
                </a:solidFill>
              </a:defRPr>
            </a:lvl1pPr>
          </a:lstStyle>
          <a:p>
            <a:r>
              <a:t>Titteltekst</a:t>
            </a:r>
          </a:p>
        </p:txBody>
      </p:sp>
      <p:sp>
        <p:nvSpPr>
          <p:cNvPr id="566" name="Brødtekst nivå én…"/>
          <p:cNvSpPr txBox="1">
            <a:spLocks noGrp="1"/>
          </p:cNvSpPr>
          <p:nvPr>
            <p:ph type="body" sz="quarter" idx="1"/>
          </p:nvPr>
        </p:nvSpPr>
        <p:spPr>
          <a:xfrm>
            <a:off x="550862" y="3727401"/>
            <a:ext cx="4606614" cy="1420861"/>
          </a:xfrm>
          <a:prstGeom prst="rect">
            <a:avLst/>
          </a:prstGeom>
        </p:spPr>
        <p:txBody>
          <a:bodyPr/>
          <a:lstStyle>
            <a:lvl1pPr>
              <a:defRPr sz="2400"/>
            </a:lvl1pPr>
            <a:lvl2pPr marL="0" indent="457200">
              <a:buSzTx/>
              <a:buNone/>
              <a:defRPr sz="2400"/>
            </a:lvl2pPr>
            <a:lvl3pPr marL="0" indent="914400">
              <a:buSzTx/>
              <a:buNone/>
              <a:defRPr sz="2400"/>
            </a:lvl3pPr>
            <a:lvl4pPr marL="0" indent="1371600">
              <a:buSzTx/>
              <a:buNone/>
              <a:defRPr sz="2400"/>
            </a:lvl4pPr>
            <a:lvl5pPr marL="0" indent="1828800">
              <a:buSzTx/>
              <a:buNone/>
              <a:defRPr sz="2400"/>
            </a:lvl5pPr>
          </a:lstStyle>
          <a:p>
            <a:r>
              <a:t>Brødtekst nivå én</a:t>
            </a:r>
          </a:p>
          <a:p>
            <a:pPr lvl="1"/>
            <a:r>
              <a:t>Brødtekst nivå to</a:t>
            </a:r>
          </a:p>
          <a:p>
            <a:pPr lvl="2"/>
            <a:r>
              <a:t>Brødtekst nivå tre</a:t>
            </a:r>
          </a:p>
          <a:p>
            <a:pPr lvl="3"/>
            <a:r>
              <a:t>Brødtekst nivå fire</a:t>
            </a:r>
          </a:p>
          <a:p>
            <a:pPr lvl="4"/>
            <a:r>
              <a:t>Brødtekst nivå fem</a:t>
            </a:r>
          </a:p>
        </p:txBody>
      </p:sp>
      <p:grpSp>
        <p:nvGrpSpPr>
          <p:cNvPr id="569" name="Gruppér"/>
          <p:cNvGrpSpPr/>
          <p:nvPr/>
        </p:nvGrpSpPr>
        <p:grpSpPr>
          <a:xfrm>
            <a:off x="10909327" y="5755730"/>
            <a:ext cx="1204542" cy="955220"/>
            <a:chOff x="-25400" y="-43361"/>
            <a:chExt cx="1204541" cy="955218"/>
          </a:xfrm>
        </p:grpSpPr>
        <p:pic>
          <p:nvPicPr>
            <p:cNvPr id="567" name="Bilde 9" descr="Bilde 9"/>
            <p:cNvPicPr>
              <a:picLocks noChangeAspect="1"/>
            </p:cNvPicPr>
            <p:nvPr/>
          </p:nvPicPr>
          <p:blipFill>
            <a:blip r:embed="rId2"/>
            <a:stretch>
              <a:fillRect/>
            </a:stretch>
          </p:blipFill>
          <p:spPr>
            <a:xfrm>
              <a:off x="37770" y="-43362"/>
              <a:ext cx="863939" cy="710759"/>
            </a:xfrm>
            <a:prstGeom prst="rect">
              <a:avLst/>
            </a:prstGeom>
            <a:ln w="12700" cap="flat">
              <a:noFill/>
              <a:miter lim="400000"/>
            </a:ln>
            <a:effectLst/>
          </p:spPr>
        </p:pic>
        <p:sp>
          <p:nvSpPr>
            <p:cNvPr id="568" name="- riktig beslutning"/>
            <p:cNvSpPr txBox="1"/>
            <p:nvPr/>
          </p:nvSpPr>
          <p:spPr>
            <a:xfrm>
              <a:off x="-25400" y="664509"/>
              <a:ext cx="1204542" cy="2473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FFFFFF"/>
                  </a:solidFill>
                  <a:latin typeface="Space Grotesk Regular"/>
                  <a:ea typeface="Space Grotesk Regular"/>
                  <a:cs typeface="Space Grotesk Regular"/>
                  <a:sym typeface="Space Grotesk Regular"/>
                </a:defRPr>
              </a:lvl1pPr>
            </a:lstStyle>
            <a:p>
              <a:r>
                <a:t>- riktig beslutning</a:t>
              </a:r>
            </a:p>
          </p:txBody>
        </p:sp>
      </p:grpSp>
      <p:sp>
        <p:nvSpPr>
          <p:cNvPr id="570"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Bare tittel">
    <p:bg>
      <p:bgPr>
        <a:solidFill>
          <a:srgbClr val="003865"/>
        </a:solidFill>
        <a:effectLst/>
      </p:bgPr>
    </p:bg>
    <p:spTree>
      <p:nvGrpSpPr>
        <p:cNvPr id="1" name=""/>
        <p:cNvGrpSpPr/>
        <p:nvPr/>
      </p:nvGrpSpPr>
      <p:grpSpPr>
        <a:xfrm>
          <a:off x="0" y="0"/>
          <a:ext cx="0" cy="0"/>
          <a:chOff x="0" y="0"/>
          <a:chExt cx="0" cy="0"/>
        </a:xfrm>
      </p:grpSpPr>
      <p:sp>
        <p:nvSpPr>
          <p:cNvPr id="577" name="Titteltekst"/>
          <p:cNvSpPr txBox="1">
            <a:spLocks noGrp="1"/>
          </p:cNvSpPr>
          <p:nvPr>
            <p:ph type="title"/>
          </p:nvPr>
        </p:nvSpPr>
        <p:spPr>
          <a:prstGeom prst="rect">
            <a:avLst/>
          </a:prstGeom>
        </p:spPr>
        <p:txBody>
          <a:bodyPr/>
          <a:lstStyle>
            <a:lvl1pPr>
              <a:defRPr>
                <a:solidFill>
                  <a:srgbClr val="FFFFFF"/>
                </a:solidFill>
              </a:defRPr>
            </a:lvl1pPr>
          </a:lstStyle>
          <a:p>
            <a:r>
              <a:t>Titteltekst</a:t>
            </a:r>
          </a:p>
        </p:txBody>
      </p:sp>
      <p:grpSp>
        <p:nvGrpSpPr>
          <p:cNvPr id="580" name="Gruppér"/>
          <p:cNvGrpSpPr/>
          <p:nvPr/>
        </p:nvGrpSpPr>
        <p:grpSpPr>
          <a:xfrm>
            <a:off x="10895731" y="5815377"/>
            <a:ext cx="1053038" cy="819373"/>
            <a:chOff x="0" y="0"/>
            <a:chExt cx="1053036" cy="819371"/>
          </a:xfrm>
        </p:grpSpPr>
        <p:pic>
          <p:nvPicPr>
            <p:cNvPr id="578" name="Bilde 9" descr="Bilde 9"/>
            <p:cNvPicPr>
              <a:picLocks noChangeAspect="1"/>
            </p:cNvPicPr>
            <p:nvPr/>
          </p:nvPicPr>
          <p:blipFill>
            <a:blip r:embed="rId2"/>
            <a:stretch>
              <a:fillRect/>
            </a:stretch>
          </p:blipFill>
          <p:spPr>
            <a:xfrm>
              <a:off x="33019" y="0"/>
              <a:ext cx="709198" cy="583453"/>
            </a:xfrm>
            <a:prstGeom prst="rect">
              <a:avLst/>
            </a:prstGeom>
            <a:ln w="12700" cap="flat">
              <a:noFill/>
              <a:miter lim="400000"/>
            </a:ln>
            <a:effectLst/>
          </p:spPr>
        </p:pic>
        <p:sp>
          <p:nvSpPr>
            <p:cNvPr id="579" name="- riktig beslutning"/>
            <p:cNvSpPr txBox="1"/>
            <p:nvPr/>
          </p:nvSpPr>
          <p:spPr>
            <a:xfrm>
              <a:off x="0" y="603133"/>
              <a:ext cx="1053037" cy="216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FFFFFF"/>
                  </a:solidFill>
                  <a:latin typeface="Space Grotesk Regular"/>
                  <a:ea typeface="Space Grotesk Regular"/>
                  <a:cs typeface="Space Grotesk Regular"/>
                  <a:sym typeface="Space Grotesk Regular"/>
                </a:defRPr>
              </a:lvl1pPr>
            </a:lstStyle>
            <a:p>
              <a:r>
                <a:t>- riktig beslutning</a:t>
              </a:r>
            </a:p>
          </p:txBody>
        </p:sp>
      </p:grpSp>
      <p:sp>
        <p:nvSpPr>
          <p:cNvPr id="581"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omt">
    <p:bg>
      <p:bgPr>
        <a:solidFill>
          <a:srgbClr val="003865"/>
        </a:solidFill>
        <a:effectLst/>
      </p:bgPr>
    </p:bg>
    <p:spTree>
      <p:nvGrpSpPr>
        <p:cNvPr id="1" name=""/>
        <p:cNvGrpSpPr/>
        <p:nvPr/>
      </p:nvGrpSpPr>
      <p:grpSpPr>
        <a:xfrm>
          <a:off x="0" y="0"/>
          <a:ext cx="0" cy="0"/>
          <a:chOff x="0" y="0"/>
          <a:chExt cx="0" cy="0"/>
        </a:xfrm>
      </p:grpSpPr>
      <p:grpSp>
        <p:nvGrpSpPr>
          <p:cNvPr id="590" name="Gruppér"/>
          <p:cNvGrpSpPr/>
          <p:nvPr/>
        </p:nvGrpSpPr>
        <p:grpSpPr>
          <a:xfrm>
            <a:off x="10909327" y="5755730"/>
            <a:ext cx="1204542" cy="955220"/>
            <a:chOff x="-25400" y="-43361"/>
            <a:chExt cx="1204541" cy="955218"/>
          </a:xfrm>
        </p:grpSpPr>
        <p:pic>
          <p:nvPicPr>
            <p:cNvPr id="588" name="Bilde 9" descr="Bilde 9"/>
            <p:cNvPicPr>
              <a:picLocks noChangeAspect="1"/>
            </p:cNvPicPr>
            <p:nvPr/>
          </p:nvPicPr>
          <p:blipFill>
            <a:blip r:embed="rId2"/>
            <a:stretch>
              <a:fillRect/>
            </a:stretch>
          </p:blipFill>
          <p:spPr>
            <a:xfrm>
              <a:off x="37770" y="-43362"/>
              <a:ext cx="863939" cy="710759"/>
            </a:xfrm>
            <a:prstGeom prst="rect">
              <a:avLst/>
            </a:prstGeom>
            <a:ln w="12700" cap="flat">
              <a:noFill/>
              <a:miter lim="400000"/>
            </a:ln>
            <a:effectLst/>
          </p:spPr>
        </p:pic>
        <p:sp>
          <p:nvSpPr>
            <p:cNvPr id="589" name="- riktig beslutning"/>
            <p:cNvSpPr txBox="1"/>
            <p:nvPr/>
          </p:nvSpPr>
          <p:spPr>
            <a:xfrm>
              <a:off x="-25400" y="664509"/>
              <a:ext cx="1204542" cy="2473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FFFFFF"/>
                  </a:solidFill>
                  <a:latin typeface="Space Grotesk Regular"/>
                  <a:ea typeface="Space Grotesk Regular"/>
                  <a:cs typeface="Space Grotesk Regular"/>
                  <a:sym typeface="Space Grotesk Regular"/>
                </a:defRPr>
              </a:lvl1pPr>
            </a:lstStyle>
            <a:p>
              <a:r>
                <a:t>- riktig beslutning</a:t>
              </a:r>
            </a:p>
          </p:txBody>
        </p:sp>
      </p:grpSp>
      <p:sp>
        <p:nvSpPr>
          <p:cNvPr id="591"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Referanser">
    <p:bg>
      <p:bgPr>
        <a:solidFill>
          <a:srgbClr val="003865"/>
        </a:solidFill>
        <a:effectLst/>
      </p:bgPr>
    </p:bg>
    <p:spTree>
      <p:nvGrpSpPr>
        <p:cNvPr id="1" name=""/>
        <p:cNvGrpSpPr/>
        <p:nvPr/>
      </p:nvGrpSpPr>
      <p:grpSpPr>
        <a:xfrm>
          <a:off x="0" y="0"/>
          <a:ext cx="0" cy="0"/>
          <a:chOff x="0" y="0"/>
          <a:chExt cx="0" cy="0"/>
        </a:xfrm>
      </p:grpSpPr>
      <p:grpSp>
        <p:nvGrpSpPr>
          <p:cNvPr id="600" name="Gruppér"/>
          <p:cNvGrpSpPr/>
          <p:nvPr/>
        </p:nvGrpSpPr>
        <p:grpSpPr>
          <a:xfrm>
            <a:off x="10895731" y="5815377"/>
            <a:ext cx="1053038" cy="819373"/>
            <a:chOff x="0" y="0"/>
            <a:chExt cx="1053036" cy="819371"/>
          </a:xfrm>
        </p:grpSpPr>
        <p:pic>
          <p:nvPicPr>
            <p:cNvPr id="598" name="Bilde 9" descr="Bilde 9"/>
            <p:cNvPicPr>
              <a:picLocks noChangeAspect="1"/>
            </p:cNvPicPr>
            <p:nvPr/>
          </p:nvPicPr>
          <p:blipFill>
            <a:blip r:embed="rId2"/>
            <a:stretch>
              <a:fillRect/>
            </a:stretch>
          </p:blipFill>
          <p:spPr>
            <a:xfrm>
              <a:off x="33019" y="0"/>
              <a:ext cx="709198" cy="583453"/>
            </a:xfrm>
            <a:prstGeom prst="rect">
              <a:avLst/>
            </a:prstGeom>
            <a:ln w="12700" cap="flat">
              <a:noFill/>
              <a:miter lim="400000"/>
            </a:ln>
            <a:effectLst/>
          </p:spPr>
        </p:pic>
        <p:sp>
          <p:nvSpPr>
            <p:cNvPr id="599" name="- riktig beslutning"/>
            <p:cNvSpPr txBox="1"/>
            <p:nvPr/>
          </p:nvSpPr>
          <p:spPr>
            <a:xfrm>
              <a:off x="0" y="603133"/>
              <a:ext cx="1053037" cy="216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FFFFFF"/>
                  </a:solidFill>
                  <a:latin typeface="Space Grotesk Regular"/>
                  <a:ea typeface="Space Grotesk Regular"/>
                  <a:cs typeface="Space Grotesk Regular"/>
                  <a:sym typeface="Space Grotesk Regular"/>
                </a:defRPr>
              </a:lvl1pPr>
            </a:lstStyle>
            <a:p>
              <a:r>
                <a:t>- riktig beslutning</a:t>
              </a:r>
            </a:p>
          </p:txBody>
        </p:sp>
      </p:grpSp>
      <p:sp>
        <p:nvSpPr>
          <p:cNvPr id="601" name="Titteltekst"/>
          <p:cNvSpPr txBox="1">
            <a:spLocks noGrp="1"/>
          </p:cNvSpPr>
          <p:nvPr>
            <p:ph type="title"/>
          </p:nvPr>
        </p:nvSpPr>
        <p:spPr>
          <a:xfrm>
            <a:off x="355600" y="444500"/>
            <a:ext cx="5551637" cy="1417638"/>
          </a:xfrm>
          <a:prstGeom prst="rect">
            <a:avLst/>
          </a:prstGeom>
        </p:spPr>
        <p:txBody>
          <a:bodyPr/>
          <a:lstStyle>
            <a:lvl1pPr>
              <a:defRPr>
                <a:solidFill>
                  <a:srgbClr val="FFFFFF"/>
                </a:solidFill>
              </a:defRPr>
            </a:lvl1pPr>
          </a:lstStyle>
          <a:p>
            <a:r>
              <a:t>Titteltekst</a:t>
            </a:r>
          </a:p>
        </p:txBody>
      </p:sp>
      <p:sp>
        <p:nvSpPr>
          <p:cNvPr id="602" name="Plassholder for bilde 6"/>
          <p:cNvSpPr>
            <a:spLocks noGrp="1"/>
          </p:cNvSpPr>
          <p:nvPr>
            <p:ph type="pic" sz="quarter" idx="21"/>
          </p:nvPr>
        </p:nvSpPr>
        <p:spPr>
          <a:xfrm>
            <a:off x="67533" y="2402763"/>
            <a:ext cx="2889966" cy="2052474"/>
          </a:xfrm>
          <a:prstGeom prst="rect">
            <a:avLst/>
          </a:prstGeom>
        </p:spPr>
        <p:txBody>
          <a:bodyPr lIns="91439" rIns="91439">
            <a:noAutofit/>
          </a:bodyPr>
          <a:lstStyle/>
          <a:p>
            <a:endParaRPr/>
          </a:p>
        </p:txBody>
      </p:sp>
      <p:sp>
        <p:nvSpPr>
          <p:cNvPr id="603" name="Plassholder for bilde 6"/>
          <p:cNvSpPr>
            <a:spLocks noGrp="1"/>
          </p:cNvSpPr>
          <p:nvPr>
            <p:ph type="pic" sz="quarter" idx="22"/>
          </p:nvPr>
        </p:nvSpPr>
        <p:spPr>
          <a:xfrm>
            <a:off x="67533" y="4676064"/>
            <a:ext cx="2889966" cy="2052473"/>
          </a:xfrm>
          <a:prstGeom prst="rect">
            <a:avLst/>
          </a:prstGeom>
        </p:spPr>
        <p:txBody>
          <a:bodyPr lIns="91439" rIns="91439">
            <a:noAutofit/>
          </a:bodyPr>
          <a:lstStyle/>
          <a:p>
            <a:endParaRPr/>
          </a:p>
        </p:txBody>
      </p:sp>
      <p:sp>
        <p:nvSpPr>
          <p:cNvPr id="604" name="Plassholder for bilde 6"/>
          <p:cNvSpPr>
            <a:spLocks noGrp="1"/>
          </p:cNvSpPr>
          <p:nvPr>
            <p:ph type="pic" sz="quarter" idx="23"/>
          </p:nvPr>
        </p:nvSpPr>
        <p:spPr>
          <a:xfrm>
            <a:off x="6188933" y="127082"/>
            <a:ext cx="2889966" cy="2052473"/>
          </a:xfrm>
          <a:prstGeom prst="rect">
            <a:avLst/>
          </a:prstGeom>
        </p:spPr>
        <p:txBody>
          <a:bodyPr lIns="91439" rIns="91439">
            <a:noAutofit/>
          </a:bodyPr>
          <a:lstStyle/>
          <a:p>
            <a:endParaRPr/>
          </a:p>
        </p:txBody>
      </p:sp>
      <p:sp>
        <p:nvSpPr>
          <p:cNvPr id="605" name="Plassholder for bilde 6"/>
          <p:cNvSpPr>
            <a:spLocks noGrp="1"/>
          </p:cNvSpPr>
          <p:nvPr>
            <p:ph type="pic" sz="quarter" idx="24"/>
          </p:nvPr>
        </p:nvSpPr>
        <p:spPr>
          <a:xfrm>
            <a:off x="9224233" y="127082"/>
            <a:ext cx="2889966" cy="2052473"/>
          </a:xfrm>
          <a:prstGeom prst="rect">
            <a:avLst/>
          </a:prstGeom>
        </p:spPr>
        <p:txBody>
          <a:bodyPr lIns="91439" rIns="91439">
            <a:noAutofit/>
          </a:bodyPr>
          <a:lstStyle/>
          <a:p>
            <a:endParaRPr/>
          </a:p>
        </p:txBody>
      </p:sp>
      <p:sp>
        <p:nvSpPr>
          <p:cNvPr id="606" name="Plassholder for bilde 6"/>
          <p:cNvSpPr>
            <a:spLocks noGrp="1"/>
          </p:cNvSpPr>
          <p:nvPr>
            <p:ph type="pic" sz="quarter" idx="25"/>
          </p:nvPr>
        </p:nvSpPr>
        <p:spPr>
          <a:xfrm>
            <a:off x="3140933" y="2402763"/>
            <a:ext cx="2889966" cy="2052474"/>
          </a:xfrm>
          <a:prstGeom prst="rect">
            <a:avLst/>
          </a:prstGeom>
        </p:spPr>
        <p:txBody>
          <a:bodyPr lIns="91439" rIns="91439">
            <a:noAutofit/>
          </a:bodyPr>
          <a:lstStyle/>
          <a:p>
            <a:endParaRPr/>
          </a:p>
        </p:txBody>
      </p:sp>
      <p:sp>
        <p:nvSpPr>
          <p:cNvPr id="607" name="Plassholder for bilde 6"/>
          <p:cNvSpPr>
            <a:spLocks noGrp="1"/>
          </p:cNvSpPr>
          <p:nvPr>
            <p:ph type="pic" sz="quarter" idx="26"/>
          </p:nvPr>
        </p:nvSpPr>
        <p:spPr>
          <a:xfrm>
            <a:off x="6188933" y="2402763"/>
            <a:ext cx="2889966" cy="2052474"/>
          </a:xfrm>
          <a:prstGeom prst="rect">
            <a:avLst/>
          </a:prstGeom>
        </p:spPr>
        <p:txBody>
          <a:bodyPr lIns="91439" rIns="91439">
            <a:noAutofit/>
          </a:bodyPr>
          <a:lstStyle/>
          <a:p>
            <a:endParaRPr/>
          </a:p>
        </p:txBody>
      </p:sp>
      <p:sp>
        <p:nvSpPr>
          <p:cNvPr id="608" name="Plassholder for bilde 6"/>
          <p:cNvSpPr>
            <a:spLocks noGrp="1"/>
          </p:cNvSpPr>
          <p:nvPr>
            <p:ph type="pic" sz="quarter" idx="27"/>
          </p:nvPr>
        </p:nvSpPr>
        <p:spPr>
          <a:xfrm>
            <a:off x="9236933" y="2402763"/>
            <a:ext cx="2889966" cy="2052474"/>
          </a:xfrm>
          <a:prstGeom prst="rect">
            <a:avLst/>
          </a:prstGeom>
        </p:spPr>
        <p:txBody>
          <a:bodyPr lIns="91439" rIns="91439">
            <a:noAutofit/>
          </a:bodyPr>
          <a:lstStyle/>
          <a:p>
            <a:endParaRPr/>
          </a:p>
        </p:txBody>
      </p:sp>
      <p:sp>
        <p:nvSpPr>
          <p:cNvPr id="609" name="Plassholder for bilde 6"/>
          <p:cNvSpPr>
            <a:spLocks noGrp="1"/>
          </p:cNvSpPr>
          <p:nvPr>
            <p:ph type="pic" sz="quarter" idx="28"/>
          </p:nvPr>
        </p:nvSpPr>
        <p:spPr>
          <a:xfrm>
            <a:off x="3140933" y="4676064"/>
            <a:ext cx="2889966" cy="2052473"/>
          </a:xfrm>
          <a:prstGeom prst="rect">
            <a:avLst/>
          </a:prstGeom>
        </p:spPr>
        <p:txBody>
          <a:bodyPr lIns="91439" rIns="91439">
            <a:noAutofit/>
          </a:bodyPr>
          <a:lstStyle/>
          <a:p>
            <a:endParaRPr/>
          </a:p>
        </p:txBody>
      </p:sp>
      <p:sp>
        <p:nvSpPr>
          <p:cNvPr id="610"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Sitat">
    <p:bg>
      <p:bgPr>
        <a:solidFill>
          <a:srgbClr val="003865"/>
        </a:solidFill>
        <a:effectLst/>
      </p:bgPr>
    </p:bg>
    <p:spTree>
      <p:nvGrpSpPr>
        <p:cNvPr id="1" name=""/>
        <p:cNvGrpSpPr/>
        <p:nvPr/>
      </p:nvGrpSpPr>
      <p:grpSpPr>
        <a:xfrm>
          <a:off x="0" y="0"/>
          <a:ext cx="0" cy="0"/>
          <a:chOff x="0" y="0"/>
          <a:chExt cx="0" cy="0"/>
        </a:xfrm>
      </p:grpSpPr>
      <p:pic>
        <p:nvPicPr>
          <p:cNvPr id="617" name="ej-yao-D46mXLsQRJw-unsplash.jpg" descr="ej-yao-D46mXLsQRJw-unsplash.jpg"/>
          <p:cNvPicPr>
            <a:picLocks noChangeAspect="1"/>
          </p:cNvPicPr>
          <p:nvPr/>
        </p:nvPicPr>
        <p:blipFill>
          <a:blip r:embed="rId2"/>
          <a:srcRect t="21" b="21"/>
          <a:stretch>
            <a:fillRect/>
          </a:stretch>
        </p:blipFill>
        <p:spPr>
          <a:xfrm>
            <a:off x="-92675" y="-1322058"/>
            <a:ext cx="12377350" cy="8264461"/>
          </a:xfrm>
          <a:prstGeom prst="rect">
            <a:avLst/>
          </a:prstGeom>
          <a:ln w="12700">
            <a:miter lim="400000"/>
          </a:ln>
        </p:spPr>
      </p:pic>
      <p:sp>
        <p:nvSpPr>
          <p:cNvPr id="618" name="Rektangel"/>
          <p:cNvSpPr/>
          <p:nvPr/>
        </p:nvSpPr>
        <p:spPr>
          <a:xfrm>
            <a:off x="-42825" y="-65851"/>
            <a:ext cx="12277650" cy="6989702"/>
          </a:xfrm>
          <a:prstGeom prst="rect">
            <a:avLst/>
          </a:prstGeom>
          <a:solidFill>
            <a:srgbClr val="003865">
              <a:alpha val="47339"/>
            </a:srgbClr>
          </a:solidFill>
          <a:ln w="12700">
            <a:miter lim="400000"/>
          </a:ln>
        </p:spPr>
        <p:txBody>
          <a:bodyPr lIns="45719" rIns="45719" anchor="ctr"/>
          <a:lstStyle/>
          <a:p>
            <a:endParaRPr/>
          </a:p>
        </p:txBody>
      </p:sp>
      <p:sp>
        <p:nvSpPr>
          <p:cNvPr id="619" name="Rektangel 2"/>
          <p:cNvSpPr/>
          <p:nvPr/>
        </p:nvSpPr>
        <p:spPr>
          <a:xfrm>
            <a:off x="550862" y="368300"/>
            <a:ext cx="4403911" cy="3060700"/>
          </a:xfrm>
          <a:prstGeom prst="rect">
            <a:avLst/>
          </a:prstGeom>
          <a:solidFill>
            <a:srgbClr val="3D87CB">
              <a:alpha val="75269"/>
            </a:srgbClr>
          </a:solidFill>
          <a:ln w="12700">
            <a:miter lim="400000"/>
          </a:ln>
        </p:spPr>
        <p:txBody>
          <a:bodyPr lIns="45719" rIns="45719" anchor="ctr"/>
          <a:lstStyle/>
          <a:p>
            <a:pPr algn="ctr">
              <a:defRPr>
                <a:solidFill>
                  <a:srgbClr val="EFE7DE"/>
                </a:solidFill>
              </a:defRPr>
            </a:pPr>
            <a:endParaRPr/>
          </a:p>
        </p:txBody>
      </p:sp>
      <p:sp>
        <p:nvSpPr>
          <p:cNvPr id="620" name="Rektangel 1"/>
          <p:cNvSpPr/>
          <p:nvPr/>
        </p:nvSpPr>
        <p:spPr>
          <a:xfrm>
            <a:off x="2351880" y="1468694"/>
            <a:ext cx="7939538" cy="4243722"/>
          </a:xfrm>
          <a:prstGeom prst="rect">
            <a:avLst/>
          </a:prstGeom>
          <a:solidFill>
            <a:schemeClr val="accent4">
              <a:alpha val="88550"/>
            </a:schemeClr>
          </a:solidFill>
          <a:ln w="12700">
            <a:miter lim="400000"/>
          </a:ln>
        </p:spPr>
        <p:txBody>
          <a:bodyPr lIns="45719" rIns="45719" anchor="ctr"/>
          <a:lstStyle/>
          <a:p>
            <a:pPr algn="ctr">
              <a:defRPr>
                <a:solidFill>
                  <a:srgbClr val="EFE7DE"/>
                </a:solidFill>
              </a:defRPr>
            </a:pPr>
            <a:endParaRPr/>
          </a:p>
        </p:txBody>
      </p:sp>
      <p:sp>
        <p:nvSpPr>
          <p:cNvPr id="621" name="Brødtekst nivå én…"/>
          <p:cNvSpPr txBox="1">
            <a:spLocks noGrp="1"/>
          </p:cNvSpPr>
          <p:nvPr>
            <p:ph type="body" sz="quarter" idx="1" hasCustomPrompt="1"/>
          </p:nvPr>
        </p:nvSpPr>
        <p:spPr>
          <a:xfrm>
            <a:off x="3073400" y="2803045"/>
            <a:ext cx="6045200" cy="2009222"/>
          </a:xfrm>
          <a:prstGeom prst="rect">
            <a:avLst/>
          </a:prstGeom>
        </p:spPr>
        <p:txBody>
          <a:bodyPr/>
          <a:lstStyle>
            <a:lvl1pPr algn="ctr">
              <a:defRPr sz="3800" b="1">
                <a:solidFill>
                  <a:srgbClr val="003865"/>
                </a:solidFill>
              </a:defRPr>
            </a:lvl1pPr>
            <a:lvl2pPr marL="1005839" indent="-548639" algn="ctr">
              <a:defRPr sz="4800" b="1">
                <a:solidFill>
                  <a:srgbClr val="003865"/>
                </a:solidFill>
              </a:defRPr>
            </a:lvl2pPr>
            <a:lvl3pPr marL="1600200" indent="-685800" algn="ctr">
              <a:defRPr sz="4800" b="1">
                <a:solidFill>
                  <a:srgbClr val="003865"/>
                </a:solidFill>
              </a:defRPr>
            </a:lvl3pPr>
            <a:lvl4pPr marL="2057400" indent="-685800" algn="ctr">
              <a:defRPr sz="4800" b="1">
                <a:solidFill>
                  <a:srgbClr val="003865"/>
                </a:solidFill>
              </a:defRPr>
            </a:lvl4pPr>
            <a:lvl5pPr marL="2514600" indent="-685800" algn="ctr">
              <a:defRPr sz="4800" b="1">
                <a:solidFill>
                  <a:srgbClr val="003865"/>
                </a:solidFill>
              </a:defRPr>
            </a:lvl5pPr>
          </a:lstStyle>
          <a:p>
            <a:r>
              <a:t>Uthevelse av sitat statement eller bare et stort tall</a:t>
            </a:r>
          </a:p>
          <a:p>
            <a:pPr lvl="1"/>
            <a:endParaRPr/>
          </a:p>
          <a:p>
            <a:pPr lvl="2"/>
            <a:endParaRPr/>
          </a:p>
          <a:p>
            <a:pPr lvl="3"/>
            <a:endParaRPr/>
          </a:p>
          <a:p>
            <a:pPr lvl="4"/>
            <a:endParaRPr/>
          </a:p>
        </p:txBody>
      </p:sp>
      <p:sp>
        <p:nvSpPr>
          <p:cNvPr id="622" name="Plassholder for tekst 5"/>
          <p:cNvSpPr>
            <a:spLocks noGrp="1"/>
          </p:cNvSpPr>
          <p:nvPr>
            <p:ph type="body" sz="quarter" idx="21" hasCustomPrompt="1"/>
          </p:nvPr>
        </p:nvSpPr>
        <p:spPr>
          <a:xfrm>
            <a:off x="3073400" y="1808163"/>
            <a:ext cx="6045200" cy="893136"/>
          </a:xfrm>
          <a:prstGeom prst="rect">
            <a:avLst/>
          </a:prstGeom>
        </p:spPr>
        <p:txBody>
          <a:bodyPr/>
          <a:lstStyle>
            <a:lvl1pPr algn="ctr" defTabSz="365760">
              <a:spcBef>
                <a:spcPts val="400"/>
              </a:spcBef>
              <a:defRPr sz="5600" b="1">
                <a:solidFill>
                  <a:srgbClr val="3D87CB"/>
                </a:solidFill>
              </a:defRPr>
            </a:lvl1pPr>
          </a:lstStyle>
          <a:p>
            <a:r>
              <a:t>“</a:t>
            </a:r>
          </a:p>
        </p:txBody>
      </p:sp>
      <p:grpSp>
        <p:nvGrpSpPr>
          <p:cNvPr id="625" name="Gruppér"/>
          <p:cNvGrpSpPr/>
          <p:nvPr/>
        </p:nvGrpSpPr>
        <p:grpSpPr>
          <a:xfrm>
            <a:off x="10895731" y="5815377"/>
            <a:ext cx="1053038" cy="819373"/>
            <a:chOff x="0" y="0"/>
            <a:chExt cx="1053036" cy="819371"/>
          </a:xfrm>
        </p:grpSpPr>
        <p:pic>
          <p:nvPicPr>
            <p:cNvPr id="623" name="Bilde 9" descr="Bilde 9"/>
            <p:cNvPicPr>
              <a:picLocks noChangeAspect="1"/>
            </p:cNvPicPr>
            <p:nvPr/>
          </p:nvPicPr>
          <p:blipFill>
            <a:blip r:embed="rId3"/>
            <a:stretch>
              <a:fillRect/>
            </a:stretch>
          </p:blipFill>
          <p:spPr>
            <a:xfrm>
              <a:off x="33019" y="0"/>
              <a:ext cx="709198" cy="583453"/>
            </a:xfrm>
            <a:prstGeom prst="rect">
              <a:avLst/>
            </a:prstGeom>
            <a:ln w="12700" cap="flat">
              <a:noFill/>
              <a:miter lim="400000"/>
            </a:ln>
            <a:effectLst/>
          </p:spPr>
        </p:pic>
        <p:sp>
          <p:nvSpPr>
            <p:cNvPr id="624" name="- riktig beslutning"/>
            <p:cNvSpPr txBox="1"/>
            <p:nvPr/>
          </p:nvSpPr>
          <p:spPr>
            <a:xfrm>
              <a:off x="0" y="603133"/>
              <a:ext cx="1053037" cy="216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FFFFFF"/>
                  </a:solidFill>
                  <a:latin typeface="Space Grotesk Regular"/>
                  <a:ea typeface="Space Grotesk Regular"/>
                  <a:cs typeface="Space Grotesk Regular"/>
                  <a:sym typeface="Space Grotesk Regular"/>
                </a:defRPr>
              </a:lvl1pPr>
            </a:lstStyle>
            <a:p>
              <a:r>
                <a:t>- riktig beslutning</a:t>
              </a:r>
            </a:p>
          </p:txBody>
        </p:sp>
      </p:grpSp>
      <p:sp>
        <p:nvSpPr>
          <p:cNvPr id="626"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tel og bilde høyre">
    <p:bg>
      <p:bgPr>
        <a:solidFill>
          <a:srgbClr val="751246"/>
        </a:solidFill>
        <a:effectLst/>
      </p:bgPr>
    </p:bg>
    <p:spTree>
      <p:nvGrpSpPr>
        <p:cNvPr id="1" name=""/>
        <p:cNvGrpSpPr/>
        <p:nvPr/>
      </p:nvGrpSpPr>
      <p:grpSpPr>
        <a:xfrm>
          <a:off x="0" y="0"/>
          <a:ext cx="0" cy="0"/>
          <a:chOff x="0" y="0"/>
          <a:chExt cx="0" cy="0"/>
        </a:xfrm>
      </p:grpSpPr>
      <p:sp>
        <p:nvSpPr>
          <p:cNvPr id="63" name="Titteltekst"/>
          <p:cNvSpPr txBox="1">
            <a:spLocks noGrp="1"/>
          </p:cNvSpPr>
          <p:nvPr>
            <p:ph type="title"/>
          </p:nvPr>
        </p:nvSpPr>
        <p:spPr>
          <a:xfrm>
            <a:off x="550862" y="365125"/>
            <a:ext cx="5257801" cy="1084263"/>
          </a:xfrm>
          <a:prstGeom prst="rect">
            <a:avLst/>
          </a:prstGeom>
        </p:spPr>
        <p:txBody>
          <a:bodyPr/>
          <a:lstStyle>
            <a:lvl1pPr>
              <a:defRPr sz="2600">
                <a:solidFill>
                  <a:srgbClr val="FFFFFF"/>
                </a:solidFill>
              </a:defRPr>
            </a:lvl1pPr>
          </a:lstStyle>
          <a:p>
            <a:r>
              <a:t>Titteltekst</a:t>
            </a:r>
          </a:p>
        </p:txBody>
      </p:sp>
      <p:sp>
        <p:nvSpPr>
          <p:cNvPr id="64" name="Brødtekst nivå én…"/>
          <p:cNvSpPr txBox="1">
            <a:spLocks noGrp="1"/>
          </p:cNvSpPr>
          <p:nvPr>
            <p:ph type="body" sz="half" idx="1"/>
          </p:nvPr>
        </p:nvSpPr>
        <p:spPr>
          <a:xfrm>
            <a:off x="550862" y="1808164"/>
            <a:ext cx="5257801" cy="4033836"/>
          </a:xfrm>
          <a:prstGeom prst="rect">
            <a:avLst/>
          </a:prstGeom>
        </p:spPr>
        <p:txBody>
          <a:bodyPr/>
          <a:lstStyle>
            <a:lvl1pPr>
              <a:defRPr sz="1900"/>
            </a:lvl1pPr>
            <a:lvl2pPr marL="406400" indent="-165100">
              <a:lnSpc>
                <a:spcPct val="100000"/>
              </a:lnSpc>
              <a:spcBef>
                <a:spcPts val="500"/>
              </a:spcBef>
              <a:defRPr sz="1600"/>
            </a:lvl2pPr>
          </a:lstStyle>
          <a:p>
            <a:r>
              <a:t>Brødtekst nivå én</a:t>
            </a:r>
          </a:p>
          <a:p>
            <a:pPr lvl="1"/>
            <a:r>
              <a:t>Brødtekst nivå to</a:t>
            </a:r>
          </a:p>
          <a:p>
            <a:pPr lvl="2"/>
            <a:r>
              <a:t>Brødtekst nivå tre</a:t>
            </a:r>
          </a:p>
          <a:p>
            <a:pPr lvl="3"/>
            <a:r>
              <a:t>Brødtekst nivå fire</a:t>
            </a:r>
          </a:p>
          <a:p>
            <a:pPr lvl="4"/>
            <a:r>
              <a:t>Brødtekst nivå fem</a:t>
            </a:r>
          </a:p>
        </p:txBody>
      </p:sp>
      <p:sp>
        <p:nvSpPr>
          <p:cNvPr id="65" name="Rektangel 4"/>
          <p:cNvSpPr/>
          <p:nvPr/>
        </p:nvSpPr>
        <p:spPr>
          <a:xfrm>
            <a:off x="8407011" y="0"/>
            <a:ext cx="3784989" cy="5311896"/>
          </a:xfrm>
          <a:prstGeom prst="rect">
            <a:avLst/>
          </a:prstGeom>
          <a:solidFill>
            <a:schemeClr val="accent1"/>
          </a:solidFill>
          <a:ln w="12700">
            <a:miter lim="400000"/>
          </a:ln>
        </p:spPr>
        <p:txBody>
          <a:bodyPr lIns="45719" rIns="45719" anchor="ctr"/>
          <a:lstStyle/>
          <a:p>
            <a:pPr algn="ctr">
              <a:defRPr>
                <a:solidFill>
                  <a:srgbClr val="EFE7DE"/>
                </a:solidFill>
              </a:defRPr>
            </a:pPr>
            <a:endParaRPr/>
          </a:p>
        </p:txBody>
      </p:sp>
      <p:sp>
        <p:nvSpPr>
          <p:cNvPr id="66" name="Rektangel 6"/>
          <p:cNvSpPr/>
          <p:nvPr/>
        </p:nvSpPr>
        <p:spPr>
          <a:xfrm>
            <a:off x="6383339" y="842853"/>
            <a:ext cx="4212093" cy="5311897"/>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67" name="Plassholder for bilde 6"/>
          <p:cNvSpPr>
            <a:spLocks noGrp="1"/>
          </p:cNvSpPr>
          <p:nvPr>
            <p:ph type="pic" sz="half" idx="21"/>
          </p:nvPr>
        </p:nvSpPr>
        <p:spPr>
          <a:xfrm>
            <a:off x="6383339" y="853301"/>
            <a:ext cx="4212093" cy="5311897"/>
          </a:xfrm>
          <a:prstGeom prst="rect">
            <a:avLst/>
          </a:prstGeom>
        </p:spPr>
        <p:txBody>
          <a:bodyPr lIns="91439" rIns="91439">
            <a:noAutofit/>
          </a:bodyPr>
          <a:lstStyle/>
          <a:p>
            <a:endParaRPr/>
          </a:p>
        </p:txBody>
      </p:sp>
      <p:grpSp>
        <p:nvGrpSpPr>
          <p:cNvPr id="70" name="Gruppér"/>
          <p:cNvGrpSpPr/>
          <p:nvPr/>
        </p:nvGrpSpPr>
        <p:grpSpPr>
          <a:xfrm>
            <a:off x="10895731" y="5815377"/>
            <a:ext cx="1053038" cy="819373"/>
            <a:chOff x="0" y="0"/>
            <a:chExt cx="1053036" cy="819371"/>
          </a:xfrm>
        </p:grpSpPr>
        <p:pic>
          <p:nvPicPr>
            <p:cNvPr id="68" name="Bilde 9" descr="Bilde 9"/>
            <p:cNvPicPr>
              <a:picLocks noChangeAspect="1"/>
            </p:cNvPicPr>
            <p:nvPr/>
          </p:nvPicPr>
          <p:blipFill>
            <a:blip r:embed="rId2"/>
            <a:stretch>
              <a:fillRect/>
            </a:stretch>
          </p:blipFill>
          <p:spPr>
            <a:xfrm>
              <a:off x="33019" y="0"/>
              <a:ext cx="709198" cy="583453"/>
            </a:xfrm>
            <a:prstGeom prst="rect">
              <a:avLst/>
            </a:prstGeom>
            <a:ln w="12700" cap="flat">
              <a:noFill/>
              <a:miter lim="400000"/>
            </a:ln>
            <a:effectLst/>
          </p:spPr>
        </p:pic>
        <p:sp>
          <p:nvSpPr>
            <p:cNvPr id="69" name="- riktig beslutning"/>
            <p:cNvSpPr txBox="1"/>
            <p:nvPr/>
          </p:nvSpPr>
          <p:spPr>
            <a:xfrm>
              <a:off x="0" y="603133"/>
              <a:ext cx="1053037" cy="216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FFFFFF"/>
                  </a:solidFill>
                  <a:latin typeface="Space Grotesk Regular"/>
                  <a:ea typeface="Space Grotesk Regular"/>
                  <a:cs typeface="Space Grotesk Regular"/>
                  <a:sym typeface="Space Grotesk Regular"/>
                </a:defRPr>
              </a:lvl1pPr>
            </a:lstStyle>
            <a:p>
              <a:r>
                <a:t>- riktig beslutning</a:t>
              </a:r>
            </a:p>
          </p:txBody>
        </p:sp>
      </p:grpSp>
      <p:sp>
        <p:nvSpPr>
          <p:cNvPr id="71" name="Lysbildenummer"/>
          <p:cNvSpPr txBox="1">
            <a:spLocks noGrp="1"/>
          </p:cNvSpPr>
          <p:nvPr>
            <p:ph type="sldNum" sz="quarter" idx="2"/>
          </p:nvPr>
        </p:nvSpPr>
        <p:spPr>
          <a:xfrm>
            <a:off x="0" y="0"/>
            <a:ext cx="231277" cy="350662"/>
          </a:xfrm>
          <a:prstGeom prst="rect">
            <a:avLst/>
          </a:prstGeom>
        </p:spPr>
        <p:txBody>
          <a:bodyPr lIns="45719" tIns="45719" rIns="45719" bIns="45719" anchor="t"/>
          <a:lstStyle>
            <a:lvl1pPr>
              <a:defRPr sz="1800">
                <a:solidFill>
                  <a:srgbClr val="EFE7DE"/>
                </a:solidFill>
              </a:defRPr>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Stort bilde">
    <p:bg>
      <p:bgPr>
        <a:solidFill>
          <a:srgbClr val="003865"/>
        </a:solidFill>
        <a:effectLst/>
      </p:bgPr>
    </p:bg>
    <p:spTree>
      <p:nvGrpSpPr>
        <p:cNvPr id="1" name=""/>
        <p:cNvGrpSpPr/>
        <p:nvPr/>
      </p:nvGrpSpPr>
      <p:grpSpPr>
        <a:xfrm>
          <a:off x="0" y="0"/>
          <a:ext cx="0" cy="0"/>
          <a:chOff x="0" y="0"/>
          <a:chExt cx="0" cy="0"/>
        </a:xfrm>
      </p:grpSpPr>
      <p:pic>
        <p:nvPicPr>
          <p:cNvPr id="633"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634" name="Rektangel 2"/>
          <p:cNvSpPr/>
          <p:nvPr/>
        </p:nvSpPr>
        <p:spPr>
          <a:xfrm>
            <a:off x="550862" y="2356552"/>
            <a:ext cx="5832476" cy="3800550"/>
          </a:xfrm>
          <a:prstGeom prst="rect">
            <a:avLst/>
          </a:prstGeom>
          <a:solidFill>
            <a:srgbClr val="3D87CB"/>
          </a:solidFill>
          <a:ln w="12700">
            <a:miter lim="400000"/>
          </a:ln>
        </p:spPr>
        <p:txBody>
          <a:bodyPr lIns="45719" rIns="45719" anchor="ctr"/>
          <a:lstStyle/>
          <a:p>
            <a:pPr algn="ctr">
              <a:defRPr>
                <a:solidFill>
                  <a:srgbClr val="EFE7DE"/>
                </a:solidFill>
              </a:defRPr>
            </a:pPr>
            <a:endParaRPr/>
          </a:p>
        </p:txBody>
      </p:sp>
      <p:sp>
        <p:nvSpPr>
          <p:cNvPr id="635"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636" name="Rektangel 7"/>
          <p:cNvSpPr/>
          <p:nvPr/>
        </p:nvSpPr>
        <p:spPr>
          <a:xfrm>
            <a:off x="1778830" y="368299"/>
            <a:ext cx="9862309" cy="4955068"/>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637" name="Plassholder for bilde 6"/>
          <p:cNvSpPr>
            <a:spLocks noGrp="1"/>
          </p:cNvSpPr>
          <p:nvPr>
            <p:ph type="pic" idx="21"/>
          </p:nvPr>
        </p:nvSpPr>
        <p:spPr>
          <a:xfrm>
            <a:off x="1778830" y="377014"/>
            <a:ext cx="9862309" cy="4955067"/>
          </a:xfrm>
          <a:prstGeom prst="rect">
            <a:avLst/>
          </a:prstGeom>
        </p:spPr>
        <p:txBody>
          <a:bodyPr lIns="91439" rIns="91439">
            <a:noAutofit/>
          </a:bodyPr>
          <a:lstStyle/>
          <a:p>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Sitat og bilde">
    <p:bg>
      <p:bgPr>
        <a:solidFill>
          <a:srgbClr val="003865"/>
        </a:solidFill>
        <a:effectLst/>
      </p:bgPr>
    </p:bg>
    <p:spTree>
      <p:nvGrpSpPr>
        <p:cNvPr id="1" name=""/>
        <p:cNvGrpSpPr/>
        <p:nvPr/>
      </p:nvGrpSpPr>
      <p:grpSpPr>
        <a:xfrm>
          <a:off x="0" y="0"/>
          <a:ext cx="0" cy="0"/>
          <a:chOff x="0" y="0"/>
          <a:chExt cx="0" cy="0"/>
        </a:xfrm>
      </p:grpSpPr>
      <p:pic>
        <p:nvPicPr>
          <p:cNvPr id="644"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pic>
        <p:nvPicPr>
          <p:cNvPr id="645" name="Bilde 5" descr="Bilde 5"/>
          <p:cNvPicPr>
            <a:picLocks noChangeAspect="1"/>
          </p:cNvPicPr>
          <p:nvPr/>
        </p:nvPicPr>
        <p:blipFill>
          <a:blip r:embed="rId3"/>
          <a:stretch>
            <a:fillRect/>
          </a:stretch>
        </p:blipFill>
        <p:spPr>
          <a:xfrm>
            <a:off x="5808660" y="368300"/>
            <a:ext cx="5832478" cy="3888317"/>
          </a:xfrm>
          <a:prstGeom prst="rect">
            <a:avLst/>
          </a:prstGeom>
          <a:ln w="12700">
            <a:miter lim="400000"/>
          </a:ln>
        </p:spPr>
      </p:pic>
      <p:sp>
        <p:nvSpPr>
          <p:cNvPr id="646" name="Rektangel 2"/>
          <p:cNvSpPr/>
          <p:nvPr/>
        </p:nvSpPr>
        <p:spPr>
          <a:xfrm>
            <a:off x="550862" y="2511350"/>
            <a:ext cx="5832476" cy="3800550"/>
          </a:xfrm>
          <a:prstGeom prst="rect">
            <a:avLst/>
          </a:prstGeom>
          <a:solidFill>
            <a:srgbClr val="3D87CB"/>
          </a:solidFill>
          <a:ln w="12700">
            <a:miter lim="400000"/>
          </a:ln>
        </p:spPr>
        <p:txBody>
          <a:bodyPr lIns="45719" rIns="45719" anchor="ctr"/>
          <a:lstStyle/>
          <a:p>
            <a:pPr algn="ctr">
              <a:defRPr>
                <a:solidFill>
                  <a:srgbClr val="EFE7DE"/>
                </a:solidFill>
              </a:defRPr>
            </a:pPr>
            <a:endParaRPr/>
          </a:p>
        </p:txBody>
      </p:sp>
      <p:sp>
        <p:nvSpPr>
          <p:cNvPr id="647" name="Titteltekst"/>
          <p:cNvSpPr txBox="1">
            <a:spLocks noGrp="1"/>
          </p:cNvSpPr>
          <p:nvPr>
            <p:ph type="title"/>
          </p:nvPr>
        </p:nvSpPr>
        <p:spPr>
          <a:xfrm>
            <a:off x="829339" y="2807253"/>
            <a:ext cx="5266662" cy="3234108"/>
          </a:xfrm>
          <a:prstGeom prst="rect">
            <a:avLst/>
          </a:prstGeom>
        </p:spPr>
        <p:txBody>
          <a:bodyPr anchor="ctr"/>
          <a:lstStyle>
            <a:lvl1pPr>
              <a:defRPr>
                <a:solidFill>
                  <a:srgbClr val="FFFFFF"/>
                </a:solidFill>
              </a:defRPr>
            </a:lvl1pPr>
          </a:lstStyle>
          <a:p>
            <a:r>
              <a:t>Titteltekst</a:t>
            </a:r>
          </a:p>
        </p:txBody>
      </p:sp>
      <p:sp>
        <p:nvSpPr>
          <p:cNvPr id="648"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ittel og tekst">
    <p:bg>
      <p:bgPr>
        <a:solidFill>
          <a:srgbClr val="00544D"/>
        </a:solidFill>
        <a:effectLst/>
      </p:bgPr>
    </p:bg>
    <p:spTree>
      <p:nvGrpSpPr>
        <p:cNvPr id="1" name=""/>
        <p:cNvGrpSpPr/>
        <p:nvPr/>
      </p:nvGrpSpPr>
      <p:grpSpPr>
        <a:xfrm>
          <a:off x="0" y="0"/>
          <a:ext cx="0" cy="0"/>
          <a:chOff x="0" y="0"/>
          <a:chExt cx="0" cy="0"/>
        </a:xfrm>
      </p:grpSpPr>
      <p:sp>
        <p:nvSpPr>
          <p:cNvPr id="655"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656" name="Titteltekst"/>
          <p:cNvSpPr txBox="1">
            <a:spLocks noGrp="1"/>
          </p:cNvSpPr>
          <p:nvPr>
            <p:ph type="title"/>
          </p:nvPr>
        </p:nvSpPr>
        <p:spPr>
          <a:prstGeom prst="rect">
            <a:avLst/>
          </a:prstGeom>
        </p:spPr>
        <p:txBody>
          <a:bodyPr/>
          <a:lstStyle>
            <a:lvl1pPr>
              <a:defRPr sz="2600">
                <a:solidFill>
                  <a:srgbClr val="FFFFFF"/>
                </a:solidFill>
              </a:defRPr>
            </a:lvl1pPr>
          </a:lstStyle>
          <a:p>
            <a:r>
              <a:t>Titteltekst</a:t>
            </a:r>
          </a:p>
        </p:txBody>
      </p:sp>
      <p:sp>
        <p:nvSpPr>
          <p:cNvPr id="657" name="Brødtekst nivå én…"/>
          <p:cNvSpPr txBox="1">
            <a:spLocks noGrp="1"/>
          </p:cNvSpPr>
          <p:nvPr>
            <p:ph type="body" idx="1"/>
          </p:nvPr>
        </p:nvSpPr>
        <p:spPr>
          <a:xfrm>
            <a:off x="550862" y="1808164"/>
            <a:ext cx="11090276" cy="4033836"/>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grpSp>
        <p:nvGrpSpPr>
          <p:cNvPr id="660" name="Gruppér"/>
          <p:cNvGrpSpPr/>
          <p:nvPr/>
        </p:nvGrpSpPr>
        <p:grpSpPr>
          <a:xfrm>
            <a:off x="10637620" y="5614540"/>
            <a:ext cx="1311149" cy="1020210"/>
            <a:chOff x="0" y="0"/>
            <a:chExt cx="1311147" cy="1020208"/>
          </a:xfrm>
        </p:grpSpPr>
        <p:pic>
          <p:nvPicPr>
            <p:cNvPr id="658" name="Bilde 9" descr="Bilde 9"/>
            <p:cNvPicPr>
              <a:picLocks noChangeAspect="1"/>
            </p:cNvPicPr>
            <p:nvPr/>
          </p:nvPicPr>
          <p:blipFill>
            <a:blip r:embed="rId2"/>
            <a:stretch>
              <a:fillRect/>
            </a:stretch>
          </p:blipFill>
          <p:spPr>
            <a:xfrm>
              <a:off x="41112" y="0"/>
              <a:ext cx="883031" cy="726464"/>
            </a:xfrm>
            <a:prstGeom prst="rect">
              <a:avLst/>
            </a:prstGeom>
            <a:ln w="12700" cap="flat">
              <a:noFill/>
              <a:miter lim="400000"/>
            </a:ln>
            <a:effectLst/>
          </p:spPr>
        </p:pic>
        <p:sp>
          <p:nvSpPr>
            <p:cNvPr id="659" name="- riktig beslutning"/>
            <p:cNvSpPr txBox="1"/>
            <p:nvPr/>
          </p:nvSpPr>
          <p:spPr>
            <a:xfrm>
              <a:off x="0" y="750968"/>
              <a:ext cx="1311148" cy="269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tIns="45719" rIns="45719" bIns="45719" numCol="1" anchor="t">
              <a:spAutoFit/>
            </a:bodyPr>
            <a:lstStyle>
              <a:lvl1pPr>
                <a:defRPr sz="1100">
                  <a:solidFill>
                    <a:srgbClr val="FFFFFF"/>
                  </a:solidFill>
                  <a:latin typeface="Space Grotesk Regular"/>
                  <a:ea typeface="Space Grotesk Regular"/>
                  <a:cs typeface="Space Grotesk Regular"/>
                  <a:sym typeface="Space Grotesk Regular"/>
                </a:defRPr>
              </a:lvl1pPr>
            </a:lstStyle>
            <a:p>
              <a:r>
                <a:t>- riktig beslutning</a:t>
              </a:r>
            </a:p>
          </p:txBody>
        </p:sp>
      </p:gr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Tittel og 2x tekst">
    <p:bg>
      <p:bgPr>
        <a:solidFill>
          <a:srgbClr val="00544D"/>
        </a:solidFill>
        <a:effectLst/>
      </p:bgPr>
    </p:bg>
    <p:spTree>
      <p:nvGrpSpPr>
        <p:cNvPr id="1" name=""/>
        <p:cNvGrpSpPr/>
        <p:nvPr/>
      </p:nvGrpSpPr>
      <p:grpSpPr>
        <a:xfrm>
          <a:off x="0" y="0"/>
          <a:ext cx="0" cy="0"/>
          <a:chOff x="0" y="0"/>
          <a:chExt cx="0" cy="0"/>
        </a:xfrm>
      </p:grpSpPr>
      <p:pic>
        <p:nvPicPr>
          <p:cNvPr id="667"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668" name="Titteltekst"/>
          <p:cNvSpPr txBox="1">
            <a:spLocks noGrp="1"/>
          </p:cNvSpPr>
          <p:nvPr>
            <p:ph type="title"/>
          </p:nvPr>
        </p:nvSpPr>
        <p:spPr>
          <a:prstGeom prst="rect">
            <a:avLst/>
          </a:prstGeom>
        </p:spPr>
        <p:txBody>
          <a:bodyPr/>
          <a:lstStyle>
            <a:lvl1pPr>
              <a:defRPr>
                <a:solidFill>
                  <a:srgbClr val="FFFFFF"/>
                </a:solidFill>
              </a:defRPr>
            </a:lvl1pPr>
          </a:lstStyle>
          <a:p>
            <a:r>
              <a:t>Titteltekst</a:t>
            </a:r>
          </a:p>
        </p:txBody>
      </p:sp>
      <p:sp>
        <p:nvSpPr>
          <p:cNvPr id="669"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670" name="Brødtekst nivå én…"/>
          <p:cNvSpPr txBox="1">
            <a:spLocks noGrp="1"/>
          </p:cNvSpPr>
          <p:nvPr>
            <p:ph type="body" sz="half" idx="1"/>
          </p:nvPr>
        </p:nvSpPr>
        <p:spPr>
          <a:xfrm>
            <a:off x="550862" y="1808164"/>
            <a:ext cx="5400676" cy="4033836"/>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sp>
        <p:nvSpPr>
          <p:cNvPr id="671" name="Plassholder for tekst 3"/>
          <p:cNvSpPr>
            <a:spLocks noGrp="1"/>
          </p:cNvSpPr>
          <p:nvPr>
            <p:ph type="body" sz="half" idx="21"/>
          </p:nvPr>
        </p:nvSpPr>
        <p:spPr>
          <a:xfrm>
            <a:off x="6240462" y="1808164"/>
            <a:ext cx="5400676" cy="4033836"/>
          </a:xfrm>
          <a:prstGeom prst="rect">
            <a:avLst/>
          </a:prstGeom>
        </p:spPr>
        <p:txBody>
          <a:bodyPr/>
          <a:lstStyle/>
          <a:p>
            <a:pPr marL="228600" indent="-228600">
              <a:buSzPct val="100000"/>
              <a:buFont typeface="Arial"/>
              <a:buChar char="•"/>
            </a:pPr>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tel og innhold venstre">
    <p:bg>
      <p:bgPr>
        <a:solidFill>
          <a:srgbClr val="00544D"/>
        </a:solidFill>
        <a:effectLst/>
      </p:bgPr>
    </p:bg>
    <p:spTree>
      <p:nvGrpSpPr>
        <p:cNvPr id="1" name=""/>
        <p:cNvGrpSpPr/>
        <p:nvPr/>
      </p:nvGrpSpPr>
      <p:grpSpPr>
        <a:xfrm>
          <a:off x="0" y="0"/>
          <a:ext cx="0" cy="0"/>
          <a:chOff x="0" y="0"/>
          <a:chExt cx="0" cy="0"/>
        </a:xfrm>
      </p:grpSpPr>
      <p:pic>
        <p:nvPicPr>
          <p:cNvPr id="678"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679" name="Titteltekst"/>
          <p:cNvSpPr txBox="1">
            <a:spLocks noGrp="1"/>
          </p:cNvSpPr>
          <p:nvPr>
            <p:ph type="title"/>
          </p:nvPr>
        </p:nvSpPr>
        <p:spPr>
          <a:xfrm>
            <a:off x="6383337" y="365125"/>
            <a:ext cx="5257801" cy="1084263"/>
          </a:xfrm>
          <a:prstGeom prst="rect">
            <a:avLst/>
          </a:prstGeom>
        </p:spPr>
        <p:txBody>
          <a:bodyPr/>
          <a:lstStyle>
            <a:lvl1pPr>
              <a:defRPr>
                <a:solidFill>
                  <a:srgbClr val="FFFFFF"/>
                </a:solidFill>
              </a:defRPr>
            </a:lvl1pPr>
          </a:lstStyle>
          <a:p>
            <a:r>
              <a:t>Titteltekst</a:t>
            </a:r>
          </a:p>
        </p:txBody>
      </p:sp>
      <p:sp>
        <p:nvSpPr>
          <p:cNvPr id="680"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681" name="Brødtekst nivå én…"/>
          <p:cNvSpPr txBox="1">
            <a:spLocks noGrp="1"/>
          </p:cNvSpPr>
          <p:nvPr>
            <p:ph type="body" sz="half" idx="1"/>
          </p:nvPr>
        </p:nvSpPr>
        <p:spPr>
          <a:xfrm>
            <a:off x="6383337" y="1808164"/>
            <a:ext cx="5257801" cy="4033836"/>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tel og innhold høyre">
    <p:bg>
      <p:bgPr>
        <a:solidFill>
          <a:srgbClr val="00544D"/>
        </a:solidFill>
        <a:effectLst/>
      </p:bgPr>
    </p:bg>
    <p:spTree>
      <p:nvGrpSpPr>
        <p:cNvPr id="1" name=""/>
        <p:cNvGrpSpPr/>
        <p:nvPr/>
      </p:nvGrpSpPr>
      <p:grpSpPr>
        <a:xfrm>
          <a:off x="0" y="0"/>
          <a:ext cx="0" cy="0"/>
          <a:chOff x="0" y="0"/>
          <a:chExt cx="0" cy="0"/>
        </a:xfrm>
      </p:grpSpPr>
      <p:pic>
        <p:nvPicPr>
          <p:cNvPr id="688"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689" name="Titteltekst"/>
          <p:cNvSpPr txBox="1">
            <a:spLocks noGrp="1"/>
          </p:cNvSpPr>
          <p:nvPr>
            <p:ph type="title"/>
          </p:nvPr>
        </p:nvSpPr>
        <p:spPr>
          <a:xfrm>
            <a:off x="550862" y="365125"/>
            <a:ext cx="5257801" cy="1084263"/>
          </a:xfrm>
          <a:prstGeom prst="rect">
            <a:avLst/>
          </a:prstGeom>
        </p:spPr>
        <p:txBody>
          <a:bodyPr/>
          <a:lstStyle>
            <a:lvl1pPr>
              <a:defRPr>
                <a:solidFill>
                  <a:srgbClr val="FFFFFF"/>
                </a:solidFill>
              </a:defRPr>
            </a:lvl1pPr>
          </a:lstStyle>
          <a:p>
            <a:r>
              <a:t>Titteltekst</a:t>
            </a:r>
          </a:p>
        </p:txBody>
      </p:sp>
      <p:sp>
        <p:nvSpPr>
          <p:cNvPr id="690"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691" name="Brødtekst nivå én…"/>
          <p:cNvSpPr txBox="1">
            <a:spLocks noGrp="1"/>
          </p:cNvSpPr>
          <p:nvPr>
            <p:ph type="body" sz="half" idx="1"/>
          </p:nvPr>
        </p:nvSpPr>
        <p:spPr>
          <a:xfrm>
            <a:off x="550862" y="1808164"/>
            <a:ext cx="5257801" cy="4033836"/>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tel og bilde venstre">
    <p:bg>
      <p:bgPr>
        <a:solidFill>
          <a:srgbClr val="00544D"/>
        </a:solidFill>
        <a:effectLst/>
      </p:bgPr>
    </p:bg>
    <p:spTree>
      <p:nvGrpSpPr>
        <p:cNvPr id="1" name=""/>
        <p:cNvGrpSpPr/>
        <p:nvPr/>
      </p:nvGrpSpPr>
      <p:grpSpPr>
        <a:xfrm>
          <a:off x="0" y="0"/>
          <a:ext cx="0" cy="0"/>
          <a:chOff x="0" y="0"/>
          <a:chExt cx="0" cy="0"/>
        </a:xfrm>
      </p:grpSpPr>
      <p:pic>
        <p:nvPicPr>
          <p:cNvPr id="698"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699" name="Titteltekst"/>
          <p:cNvSpPr txBox="1">
            <a:spLocks noGrp="1"/>
          </p:cNvSpPr>
          <p:nvPr>
            <p:ph type="title"/>
          </p:nvPr>
        </p:nvSpPr>
        <p:spPr>
          <a:xfrm>
            <a:off x="6383337" y="365125"/>
            <a:ext cx="5257801" cy="1084263"/>
          </a:xfrm>
          <a:prstGeom prst="rect">
            <a:avLst/>
          </a:prstGeom>
        </p:spPr>
        <p:txBody>
          <a:bodyPr/>
          <a:lstStyle>
            <a:lvl1pPr>
              <a:defRPr>
                <a:solidFill>
                  <a:srgbClr val="FFFFFF"/>
                </a:solidFill>
              </a:defRPr>
            </a:lvl1pPr>
          </a:lstStyle>
          <a:p>
            <a:r>
              <a:t>Titteltekst</a:t>
            </a:r>
          </a:p>
        </p:txBody>
      </p:sp>
      <p:sp>
        <p:nvSpPr>
          <p:cNvPr id="700"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701" name="Brødtekst nivå én…"/>
          <p:cNvSpPr txBox="1">
            <a:spLocks noGrp="1"/>
          </p:cNvSpPr>
          <p:nvPr>
            <p:ph type="body" sz="half" idx="1"/>
          </p:nvPr>
        </p:nvSpPr>
        <p:spPr>
          <a:xfrm>
            <a:off x="6383337" y="1808164"/>
            <a:ext cx="5257801" cy="4033836"/>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sp>
        <p:nvSpPr>
          <p:cNvPr id="702" name="Rektangel 2"/>
          <p:cNvSpPr/>
          <p:nvPr/>
        </p:nvSpPr>
        <p:spPr>
          <a:xfrm>
            <a:off x="0" y="0"/>
            <a:ext cx="3784988" cy="5311896"/>
          </a:xfrm>
          <a:prstGeom prst="rect">
            <a:avLst/>
          </a:prstGeom>
          <a:solidFill>
            <a:srgbClr val="00957A"/>
          </a:solidFill>
          <a:ln w="12700">
            <a:miter lim="400000"/>
          </a:ln>
        </p:spPr>
        <p:txBody>
          <a:bodyPr lIns="45719" rIns="45719" anchor="ctr"/>
          <a:lstStyle/>
          <a:p>
            <a:pPr algn="ctr">
              <a:defRPr>
                <a:solidFill>
                  <a:srgbClr val="EFE7DE"/>
                </a:solidFill>
              </a:defRPr>
            </a:pPr>
            <a:endParaRPr/>
          </a:p>
        </p:txBody>
      </p:sp>
      <p:sp>
        <p:nvSpPr>
          <p:cNvPr id="703" name="Rektangel 8"/>
          <p:cNvSpPr/>
          <p:nvPr/>
        </p:nvSpPr>
        <p:spPr>
          <a:xfrm>
            <a:off x="1596570" y="842853"/>
            <a:ext cx="4212093" cy="5311897"/>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704" name="Plassholder for bilde 6"/>
          <p:cNvSpPr>
            <a:spLocks noGrp="1"/>
          </p:cNvSpPr>
          <p:nvPr>
            <p:ph type="pic" sz="half" idx="21"/>
          </p:nvPr>
        </p:nvSpPr>
        <p:spPr>
          <a:xfrm>
            <a:off x="1596570" y="842853"/>
            <a:ext cx="4212094" cy="5311897"/>
          </a:xfrm>
          <a:prstGeom prst="rect">
            <a:avLst/>
          </a:prstGeom>
        </p:spPr>
        <p:txBody>
          <a:bodyPr lIns="91439" rIns="91439">
            <a:noAutofit/>
          </a:bodyPr>
          <a:lstStyle/>
          <a:p>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ittel og bilde høyre">
    <p:bg>
      <p:bgPr>
        <a:solidFill>
          <a:srgbClr val="00544D"/>
        </a:solidFill>
        <a:effectLst/>
      </p:bgPr>
    </p:bg>
    <p:spTree>
      <p:nvGrpSpPr>
        <p:cNvPr id="1" name=""/>
        <p:cNvGrpSpPr/>
        <p:nvPr/>
      </p:nvGrpSpPr>
      <p:grpSpPr>
        <a:xfrm>
          <a:off x="0" y="0"/>
          <a:ext cx="0" cy="0"/>
          <a:chOff x="0" y="0"/>
          <a:chExt cx="0" cy="0"/>
        </a:xfrm>
      </p:grpSpPr>
      <p:pic>
        <p:nvPicPr>
          <p:cNvPr id="711"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712" name="Titteltekst"/>
          <p:cNvSpPr txBox="1">
            <a:spLocks noGrp="1"/>
          </p:cNvSpPr>
          <p:nvPr>
            <p:ph type="title"/>
          </p:nvPr>
        </p:nvSpPr>
        <p:spPr>
          <a:xfrm>
            <a:off x="550862" y="365125"/>
            <a:ext cx="5257801" cy="1084263"/>
          </a:xfrm>
          <a:prstGeom prst="rect">
            <a:avLst/>
          </a:prstGeom>
        </p:spPr>
        <p:txBody>
          <a:bodyPr/>
          <a:lstStyle>
            <a:lvl1pPr>
              <a:defRPr>
                <a:solidFill>
                  <a:srgbClr val="FFFFFF"/>
                </a:solidFill>
              </a:defRPr>
            </a:lvl1pPr>
          </a:lstStyle>
          <a:p>
            <a:r>
              <a:t>Titteltekst</a:t>
            </a:r>
          </a:p>
        </p:txBody>
      </p:sp>
      <p:sp>
        <p:nvSpPr>
          <p:cNvPr id="713"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714" name="Brødtekst nivå én…"/>
          <p:cNvSpPr txBox="1">
            <a:spLocks noGrp="1"/>
          </p:cNvSpPr>
          <p:nvPr>
            <p:ph type="body" sz="half" idx="1"/>
          </p:nvPr>
        </p:nvSpPr>
        <p:spPr>
          <a:xfrm>
            <a:off x="550862" y="1808164"/>
            <a:ext cx="5257801" cy="4033836"/>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sp>
        <p:nvSpPr>
          <p:cNvPr id="715" name="Rektangel 4"/>
          <p:cNvSpPr/>
          <p:nvPr/>
        </p:nvSpPr>
        <p:spPr>
          <a:xfrm>
            <a:off x="8407011" y="0"/>
            <a:ext cx="3784989" cy="5311896"/>
          </a:xfrm>
          <a:prstGeom prst="rect">
            <a:avLst/>
          </a:prstGeom>
          <a:solidFill>
            <a:srgbClr val="00957A"/>
          </a:solidFill>
          <a:ln w="12700">
            <a:miter lim="400000"/>
          </a:ln>
        </p:spPr>
        <p:txBody>
          <a:bodyPr lIns="45719" rIns="45719" anchor="ctr"/>
          <a:lstStyle/>
          <a:p>
            <a:pPr algn="ctr">
              <a:defRPr>
                <a:solidFill>
                  <a:srgbClr val="EFE7DE"/>
                </a:solidFill>
              </a:defRPr>
            </a:pPr>
            <a:endParaRPr/>
          </a:p>
        </p:txBody>
      </p:sp>
      <p:sp>
        <p:nvSpPr>
          <p:cNvPr id="716" name="Rektangel 6"/>
          <p:cNvSpPr/>
          <p:nvPr/>
        </p:nvSpPr>
        <p:spPr>
          <a:xfrm>
            <a:off x="6383339" y="842853"/>
            <a:ext cx="4212093" cy="5311897"/>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717" name="Plassholder for bilde 6"/>
          <p:cNvSpPr>
            <a:spLocks noGrp="1"/>
          </p:cNvSpPr>
          <p:nvPr>
            <p:ph type="pic" sz="half" idx="21"/>
          </p:nvPr>
        </p:nvSpPr>
        <p:spPr>
          <a:xfrm>
            <a:off x="6383339" y="853301"/>
            <a:ext cx="4212093" cy="5311897"/>
          </a:xfrm>
          <a:prstGeom prst="rect">
            <a:avLst/>
          </a:prstGeom>
        </p:spPr>
        <p:txBody>
          <a:bodyPr lIns="91439" rIns="91439">
            <a:noAutofit/>
          </a:bodyPr>
          <a:lstStyle/>
          <a:p>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ittel, tekst og byggeklosser">
    <p:bg>
      <p:bgPr>
        <a:solidFill>
          <a:srgbClr val="00544D"/>
        </a:solidFill>
        <a:effectLst/>
      </p:bgPr>
    </p:bg>
    <p:spTree>
      <p:nvGrpSpPr>
        <p:cNvPr id="1" name=""/>
        <p:cNvGrpSpPr/>
        <p:nvPr/>
      </p:nvGrpSpPr>
      <p:grpSpPr>
        <a:xfrm>
          <a:off x="0" y="0"/>
          <a:ext cx="0" cy="0"/>
          <a:chOff x="0" y="0"/>
          <a:chExt cx="0" cy="0"/>
        </a:xfrm>
      </p:grpSpPr>
      <p:pic>
        <p:nvPicPr>
          <p:cNvPr id="724"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725" name="Rektangel 8"/>
          <p:cNvSpPr/>
          <p:nvPr/>
        </p:nvSpPr>
        <p:spPr>
          <a:xfrm>
            <a:off x="6383337" y="-1"/>
            <a:ext cx="5808662" cy="3983632"/>
          </a:xfrm>
          <a:prstGeom prst="rect">
            <a:avLst/>
          </a:prstGeom>
          <a:solidFill>
            <a:schemeClr val="accent5"/>
          </a:solidFill>
          <a:ln w="12700">
            <a:miter lim="400000"/>
          </a:ln>
        </p:spPr>
        <p:txBody>
          <a:bodyPr lIns="45719" rIns="45719" anchor="ctr"/>
          <a:lstStyle/>
          <a:p>
            <a:pPr algn="ctr">
              <a:defRPr>
                <a:solidFill>
                  <a:srgbClr val="EFE7DE"/>
                </a:solidFill>
              </a:defRPr>
            </a:pPr>
            <a:endParaRPr/>
          </a:p>
        </p:txBody>
      </p:sp>
      <p:sp>
        <p:nvSpPr>
          <p:cNvPr id="726" name="Rektangel 2"/>
          <p:cNvSpPr/>
          <p:nvPr/>
        </p:nvSpPr>
        <p:spPr>
          <a:xfrm>
            <a:off x="550863" y="1449387"/>
            <a:ext cx="8397194" cy="4637308"/>
          </a:xfrm>
          <a:prstGeom prst="rect">
            <a:avLst/>
          </a:prstGeom>
          <a:solidFill>
            <a:srgbClr val="00957A"/>
          </a:solidFill>
          <a:ln w="12700">
            <a:miter lim="400000"/>
          </a:ln>
        </p:spPr>
        <p:txBody>
          <a:bodyPr lIns="45719" rIns="45719" anchor="ctr"/>
          <a:lstStyle/>
          <a:p>
            <a:pPr algn="ctr">
              <a:defRPr>
                <a:solidFill>
                  <a:srgbClr val="EFE7DE"/>
                </a:solidFill>
              </a:defRPr>
            </a:pPr>
            <a:endParaRPr/>
          </a:p>
        </p:txBody>
      </p:sp>
      <p:sp>
        <p:nvSpPr>
          <p:cNvPr id="727" name="Titteltekst"/>
          <p:cNvSpPr txBox="1">
            <a:spLocks noGrp="1"/>
          </p:cNvSpPr>
          <p:nvPr>
            <p:ph type="title"/>
          </p:nvPr>
        </p:nvSpPr>
        <p:spPr>
          <a:xfrm>
            <a:off x="943430" y="1808163"/>
            <a:ext cx="7634514" cy="1084264"/>
          </a:xfrm>
          <a:prstGeom prst="rect">
            <a:avLst/>
          </a:prstGeom>
        </p:spPr>
        <p:txBody>
          <a:bodyPr/>
          <a:lstStyle>
            <a:lvl1pPr>
              <a:defRPr>
                <a:solidFill>
                  <a:srgbClr val="FFFFFF"/>
                </a:solidFill>
              </a:defRPr>
            </a:lvl1pPr>
          </a:lstStyle>
          <a:p>
            <a:r>
              <a:t>Titteltekst</a:t>
            </a:r>
          </a:p>
        </p:txBody>
      </p:sp>
      <p:sp>
        <p:nvSpPr>
          <p:cNvPr id="728"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729" name="Brødtekst nivå én…"/>
          <p:cNvSpPr txBox="1">
            <a:spLocks noGrp="1"/>
          </p:cNvSpPr>
          <p:nvPr>
            <p:ph type="body" sz="half" idx="1"/>
          </p:nvPr>
        </p:nvSpPr>
        <p:spPr>
          <a:xfrm>
            <a:off x="943430" y="3251203"/>
            <a:ext cx="7634514" cy="2431141"/>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ittel og 2x bilder venstre">
    <p:bg>
      <p:bgPr>
        <a:solidFill>
          <a:srgbClr val="00544D"/>
        </a:solidFill>
        <a:effectLst/>
      </p:bgPr>
    </p:bg>
    <p:spTree>
      <p:nvGrpSpPr>
        <p:cNvPr id="1" name=""/>
        <p:cNvGrpSpPr/>
        <p:nvPr/>
      </p:nvGrpSpPr>
      <p:grpSpPr>
        <a:xfrm>
          <a:off x="0" y="0"/>
          <a:ext cx="0" cy="0"/>
          <a:chOff x="0" y="0"/>
          <a:chExt cx="0" cy="0"/>
        </a:xfrm>
      </p:grpSpPr>
      <p:pic>
        <p:nvPicPr>
          <p:cNvPr id="736"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737" name="Titteltekst"/>
          <p:cNvSpPr txBox="1">
            <a:spLocks noGrp="1"/>
          </p:cNvSpPr>
          <p:nvPr>
            <p:ph type="title"/>
          </p:nvPr>
        </p:nvSpPr>
        <p:spPr>
          <a:xfrm>
            <a:off x="6383337" y="365125"/>
            <a:ext cx="5257801" cy="1084263"/>
          </a:xfrm>
          <a:prstGeom prst="rect">
            <a:avLst/>
          </a:prstGeom>
        </p:spPr>
        <p:txBody>
          <a:bodyPr/>
          <a:lstStyle>
            <a:lvl1pPr>
              <a:defRPr>
                <a:solidFill>
                  <a:srgbClr val="FFFFFF"/>
                </a:solidFill>
              </a:defRPr>
            </a:lvl1pPr>
          </a:lstStyle>
          <a:p>
            <a:r>
              <a:t>Titteltekst</a:t>
            </a:r>
          </a:p>
        </p:txBody>
      </p:sp>
      <p:sp>
        <p:nvSpPr>
          <p:cNvPr id="738"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739" name="Brødtekst nivå én…"/>
          <p:cNvSpPr txBox="1">
            <a:spLocks noGrp="1"/>
          </p:cNvSpPr>
          <p:nvPr>
            <p:ph type="body" sz="half" idx="1"/>
          </p:nvPr>
        </p:nvSpPr>
        <p:spPr>
          <a:xfrm>
            <a:off x="6383337" y="1808164"/>
            <a:ext cx="5257801" cy="4033836"/>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sp>
        <p:nvSpPr>
          <p:cNvPr id="740" name="Rektangel 8"/>
          <p:cNvSpPr/>
          <p:nvPr/>
        </p:nvSpPr>
        <p:spPr>
          <a:xfrm>
            <a:off x="550862" y="368299"/>
            <a:ext cx="2889967" cy="4181113"/>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741" name="Plassholder for bilde 6"/>
          <p:cNvSpPr>
            <a:spLocks noGrp="1"/>
          </p:cNvSpPr>
          <p:nvPr>
            <p:ph type="pic" sz="quarter" idx="21"/>
          </p:nvPr>
        </p:nvSpPr>
        <p:spPr>
          <a:xfrm>
            <a:off x="550862" y="375092"/>
            <a:ext cx="2889967" cy="4181112"/>
          </a:xfrm>
          <a:prstGeom prst="rect">
            <a:avLst/>
          </a:prstGeom>
        </p:spPr>
        <p:txBody>
          <a:bodyPr lIns="91439" rIns="91439">
            <a:noAutofit/>
          </a:bodyPr>
          <a:lstStyle/>
          <a:p>
            <a:endParaRPr/>
          </a:p>
        </p:txBody>
      </p:sp>
      <p:sp>
        <p:nvSpPr>
          <p:cNvPr id="742" name="Rektangel 9"/>
          <p:cNvSpPr/>
          <p:nvPr/>
        </p:nvSpPr>
        <p:spPr>
          <a:xfrm>
            <a:off x="2918697" y="2308588"/>
            <a:ext cx="2889967" cy="4181112"/>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743" name="Plassholder for bilde 6"/>
          <p:cNvSpPr>
            <a:spLocks noGrp="1"/>
          </p:cNvSpPr>
          <p:nvPr>
            <p:ph type="pic" sz="quarter" idx="22"/>
          </p:nvPr>
        </p:nvSpPr>
        <p:spPr>
          <a:xfrm>
            <a:off x="2918698" y="2315380"/>
            <a:ext cx="2889966" cy="4181113"/>
          </a:xfrm>
          <a:prstGeom prst="rect">
            <a:avLst/>
          </a:prstGeom>
        </p:spPr>
        <p:txBody>
          <a:bodyPr lIns="91439" rIns="91439">
            <a:noAutofit/>
          </a:bodyPr>
          <a:lstStyle/>
          <a:p>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tel og 2x tekst">
    <p:spTree>
      <p:nvGrpSpPr>
        <p:cNvPr id="1" name=""/>
        <p:cNvGrpSpPr/>
        <p:nvPr/>
      </p:nvGrpSpPr>
      <p:grpSpPr>
        <a:xfrm>
          <a:off x="0" y="0"/>
          <a:ext cx="0" cy="0"/>
          <a:chOff x="0" y="0"/>
          <a:chExt cx="0" cy="0"/>
        </a:xfrm>
      </p:grpSpPr>
      <p:pic>
        <p:nvPicPr>
          <p:cNvPr id="88"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89" name="Titteltekst"/>
          <p:cNvSpPr txBox="1">
            <a:spLocks noGrp="1"/>
          </p:cNvSpPr>
          <p:nvPr>
            <p:ph type="title"/>
          </p:nvPr>
        </p:nvSpPr>
        <p:spPr>
          <a:prstGeom prst="rect">
            <a:avLst/>
          </a:prstGeom>
        </p:spPr>
        <p:txBody>
          <a:bodyPr/>
          <a:lstStyle/>
          <a:p>
            <a:r>
              <a:t>Titteltekst</a:t>
            </a:r>
          </a:p>
        </p:txBody>
      </p:sp>
      <p:sp>
        <p:nvSpPr>
          <p:cNvPr id="90"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1" name="Brødtekst nivå én…"/>
          <p:cNvSpPr txBox="1">
            <a:spLocks noGrp="1"/>
          </p:cNvSpPr>
          <p:nvPr>
            <p:ph type="body" sz="half" idx="1"/>
          </p:nvPr>
        </p:nvSpPr>
        <p:spPr>
          <a:xfrm>
            <a:off x="550862" y="1808164"/>
            <a:ext cx="5400676" cy="4033836"/>
          </a:xfrm>
          <a:prstGeom prst="rect">
            <a:avLst/>
          </a:prstGeom>
        </p:spPr>
        <p:txBody>
          <a:bodyPr/>
          <a:lstStyle>
            <a:lvl1pPr marL="228600" indent="-228600">
              <a:buSzPct val="100000"/>
              <a:buFont typeface="Arial"/>
              <a:buChar char="•"/>
              <a:defRPr>
                <a:solidFill>
                  <a:srgbClr val="000000"/>
                </a:solidFill>
              </a:defRPr>
            </a:lvl1pPr>
            <a:lvl2pPr>
              <a:buFont typeface="Arial"/>
              <a:defRPr>
                <a:solidFill>
                  <a:srgbClr val="000000"/>
                </a:solidFill>
              </a:defRPr>
            </a:lvl2pPr>
            <a:lvl3pPr>
              <a:buFont typeface="Arial"/>
              <a:defRPr>
                <a:solidFill>
                  <a:srgbClr val="000000"/>
                </a:solidFill>
              </a:defRPr>
            </a:lvl3pPr>
            <a:lvl4pPr>
              <a:buFont typeface="Arial"/>
              <a:defRPr>
                <a:solidFill>
                  <a:srgbClr val="000000"/>
                </a:solidFill>
              </a:defRPr>
            </a:lvl4pPr>
            <a:lvl5pPr>
              <a:buFont typeface="Arial"/>
              <a:defRPr>
                <a:solidFill>
                  <a:srgbClr val="000000"/>
                </a:solidFill>
              </a:defRPr>
            </a:lvl5pPr>
          </a:lstStyle>
          <a:p>
            <a:r>
              <a:t>Brødtekst nivå én</a:t>
            </a:r>
          </a:p>
          <a:p>
            <a:pPr lvl="1"/>
            <a:r>
              <a:t>Brødtekst nivå to</a:t>
            </a:r>
          </a:p>
          <a:p>
            <a:pPr lvl="2"/>
            <a:r>
              <a:t>Brødtekst nivå tre</a:t>
            </a:r>
          </a:p>
          <a:p>
            <a:pPr lvl="3"/>
            <a:r>
              <a:t>Brødtekst nivå fire</a:t>
            </a:r>
          </a:p>
          <a:p>
            <a:pPr lvl="4"/>
            <a:r>
              <a:t>Brødtekst nivå fem</a:t>
            </a:r>
          </a:p>
        </p:txBody>
      </p:sp>
      <p:sp>
        <p:nvSpPr>
          <p:cNvPr id="92" name="Plassholder for tekst 3"/>
          <p:cNvSpPr>
            <a:spLocks noGrp="1"/>
          </p:cNvSpPr>
          <p:nvPr>
            <p:ph type="body" sz="half" idx="21"/>
          </p:nvPr>
        </p:nvSpPr>
        <p:spPr>
          <a:xfrm>
            <a:off x="6240462" y="1808164"/>
            <a:ext cx="5400676" cy="4033836"/>
          </a:xfrm>
          <a:prstGeom prst="rect">
            <a:avLst/>
          </a:prstGeom>
        </p:spPr>
        <p:txBody>
          <a:bodyPr/>
          <a:lstStyle/>
          <a:p>
            <a:pPr marL="228600" indent="-228600">
              <a:buSzPct val="100000"/>
              <a:buFont typeface="Arial"/>
              <a:buChar char="•"/>
              <a:defRPr>
                <a:solidFill>
                  <a:srgbClr val="000000"/>
                </a:solidFill>
              </a:defRPr>
            </a:pPr>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tel og 2x bilder høyre">
    <p:bg>
      <p:bgPr>
        <a:solidFill>
          <a:srgbClr val="00544D"/>
        </a:solidFill>
        <a:effectLst/>
      </p:bgPr>
    </p:bg>
    <p:spTree>
      <p:nvGrpSpPr>
        <p:cNvPr id="1" name=""/>
        <p:cNvGrpSpPr/>
        <p:nvPr/>
      </p:nvGrpSpPr>
      <p:grpSpPr>
        <a:xfrm>
          <a:off x="0" y="0"/>
          <a:ext cx="0" cy="0"/>
          <a:chOff x="0" y="0"/>
          <a:chExt cx="0" cy="0"/>
        </a:xfrm>
      </p:grpSpPr>
      <p:pic>
        <p:nvPicPr>
          <p:cNvPr id="750"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751" name="Titteltekst"/>
          <p:cNvSpPr txBox="1">
            <a:spLocks noGrp="1"/>
          </p:cNvSpPr>
          <p:nvPr>
            <p:ph type="title"/>
          </p:nvPr>
        </p:nvSpPr>
        <p:spPr>
          <a:xfrm>
            <a:off x="550862" y="365125"/>
            <a:ext cx="5257801" cy="1084263"/>
          </a:xfrm>
          <a:prstGeom prst="rect">
            <a:avLst/>
          </a:prstGeom>
        </p:spPr>
        <p:txBody>
          <a:bodyPr/>
          <a:lstStyle>
            <a:lvl1pPr>
              <a:defRPr>
                <a:solidFill>
                  <a:srgbClr val="FFFFFF"/>
                </a:solidFill>
              </a:defRPr>
            </a:lvl1pPr>
          </a:lstStyle>
          <a:p>
            <a:r>
              <a:t>Titteltekst</a:t>
            </a:r>
          </a:p>
        </p:txBody>
      </p:sp>
      <p:sp>
        <p:nvSpPr>
          <p:cNvPr id="752"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753" name="Brødtekst nivå én…"/>
          <p:cNvSpPr txBox="1">
            <a:spLocks noGrp="1"/>
          </p:cNvSpPr>
          <p:nvPr>
            <p:ph type="body" sz="half" idx="1"/>
          </p:nvPr>
        </p:nvSpPr>
        <p:spPr>
          <a:xfrm>
            <a:off x="550862" y="1808164"/>
            <a:ext cx="5257801" cy="4033836"/>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sp>
        <p:nvSpPr>
          <p:cNvPr id="754" name="Rektangel 8"/>
          <p:cNvSpPr/>
          <p:nvPr/>
        </p:nvSpPr>
        <p:spPr>
          <a:xfrm>
            <a:off x="8751172" y="368299"/>
            <a:ext cx="2889967" cy="4181113"/>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755" name="Plassholder for bilde 6"/>
          <p:cNvSpPr>
            <a:spLocks noGrp="1"/>
          </p:cNvSpPr>
          <p:nvPr>
            <p:ph type="pic" sz="quarter" idx="21"/>
          </p:nvPr>
        </p:nvSpPr>
        <p:spPr>
          <a:xfrm>
            <a:off x="8751172" y="368300"/>
            <a:ext cx="2889966" cy="4181112"/>
          </a:xfrm>
          <a:prstGeom prst="rect">
            <a:avLst/>
          </a:prstGeom>
        </p:spPr>
        <p:txBody>
          <a:bodyPr lIns="91439" rIns="91439">
            <a:noAutofit/>
          </a:bodyPr>
          <a:lstStyle/>
          <a:p>
            <a:endParaRPr/>
          </a:p>
        </p:txBody>
      </p:sp>
      <p:sp>
        <p:nvSpPr>
          <p:cNvPr id="756" name="Rektangel 9"/>
          <p:cNvSpPr/>
          <p:nvPr/>
        </p:nvSpPr>
        <p:spPr>
          <a:xfrm>
            <a:off x="6383337" y="2308588"/>
            <a:ext cx="2889967" cy="4181112"/>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757" name="Plassholder for bilde 6"/>
          <p:cNvSpPr>
            <a:spLocks noGrp="1"/>
          </p:cNvSpPr>
          <p:nvPr>
            <p:ph type="pic" sz="quarter" idx="22"/>
          </p:nvPr>
        </p:nvSpPr>
        <p:spPr>
          <a:xfrm>
            <a:off x="6383337" y="2308588"/>
            <a:ext cx="2889966" cy="4181112"/>
          </a:xfrm>
          <a:prstGeom prst="rect">
            <a:avLst/>
          </a:prstGeom>
        </p:spPr>
        <p:txBody>
          <a:bodyPr lIns="91439" rIns="91439">
            <a:noAutofit/>
          </a:bodyPr>
          <a:lstStyle/>
          <a:p>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Deloverskrift">
    <p:bg>
      <p:bgPr>
        <a:solidFill>
          <a:srgbClr val="00544D"/>
        </a:solidFill>
        <a:effectLst/>
      </p:bgPr>
    </p:bg>
    <p:spTree>
      <p:nvGrpSpPr>
        <p:cNvPr id="1" name=""/>
        <p:cNvGrpSpPr/>
        <p:nvPr/>
      </p:nvGrpSpPr>
      <p:grpSpPr>
        <a:xfrm>
          <a:off x="0" y="0"/>
          <a:ext cx="0" cy="0"/>
          <a:chOff x="0" y="0"/>
          <a:chExt cx="0" cy="0"/>
        </a:xfrm>
      </p:grpSpPr>
      <p:pic>
        <p:nvPicPr>
          <p:cNvPr id="764"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765" name="Titteltekst"/>
          <p:cNvSpPr txBox="1">
            <a:spLocks noGrp="1"/>
          </p:cNvSpPr>
          <p:nvPr>
            <p:ph type="title"/>
          </p:nvPr>
        </p:nvSpPr>
        <p:spPr>
          <a:xfrm>
            <a:off x="550862" y="1709739"/>
            <a:ext cx="11090276" cy="1719262"/>
          </a:xfrm>
          <a:prstGeom prst="rect">
            <a:avLst/>
          </a:prstGeom>
        </p:spPr>
        <p:txBody>
          <a:bodyPr/>
          <a:lstStyle>
            <a:lvl1pPr>
              <a:defRPr sz="4800">
                <a:solidFill>
                  <a:srgbClr val="FFFFFF"/>
                </a:solidFill>
              </a:defRPr>
            </a:lvl1pPr>
          </a:lstStyle>
          <a:p>
            <a:r>
              <a:t>Titteltekst</a:t>
            </a:r>
          </a:p>
        </p:txBody>
      </p:sp>
      <p:sp>
        <p:nvSpPr>
          <p:cNvPr id="766" name="Brødtekst nivå én…"/>
          <p:cNvSpPr txBox="1">
            <a:spLocks noGrp="1"/>
          </p:cNvSpPr>
          <p:nvPr>
            <p:ph type="body" sz="quarter" idx="1"/>
          </p:nvPr>
        </p:nvSpPr>
        <p:spPr>
          <a:xfrm>
            <a:off x="550862" y="3727401"/>
            <a:ext cx="11090276" cy="1420861"/>
          </a:xfrm>
          <a:prstGeom prst="rect">
            <a:avLst/>
          </a:prstGeom>
        </p:spPr>
        <p:txBody>
          <a:bodyPr/>
          <a:lstStyle>
            <a:lvl1pPr>
              <a:defRPr sz="2400"/>
            </a:lvl1pPr>
            <a:lvl2pPr marL="0" indent="457200">
              <a:buSzTx/>
              <a:buNone/>
              <a:defRPr sz="2400"/>
            </a:lvl2pPr>
            <a:lvl3pPr marL="0" indent="914400">
              <a:buSzTx/>
              <a:buNone/>
              <a:defRPr sz="2400"/>
            </a:lvl3pPr>
            <a:lvl4pPr marL="0" indent="1371600">
              <a:buSzTx/>
              <a:buNone/>
              <a:defRPr sz="2400"/>
            </a:lvl4pPr>
            <a:lvl5pPr marL="0" indent="1828800">
              <a:buSzTx/>
              <a:buNone/>
              <a:defRPr sz="2400"/>
            </a:lvl5pPr>
          </a:lstStyle>
          <a:p>
            <a:r>
              <a:t>Brødtekst nivå én</a:t>
            </a:r>
          </a:p>
          <a:p>
            <a:pPr lvl="1"/>
            <a:r>
              <a:t>Brødtekst nivå to</a:t>
            </a:r>
          </a:p>
          <a:p>
            <a:pPr lvl="2"/>
            <a:r>
              <a:t>Brødtekst nivå tre</a:t>
            </a:r>
          </a:p>
          <a:p>
            <a:pPr lvl="3"/>
            <a:r>
              <a:t>Brødtekst nivå fire</a:t>
            </a:r>
          </a:p>
          <a:p>
            <a:pPr lvl="4"/>
            <a:r>
              <a:t>Brødtekst nivå fem</a:t>
            </a:r>
          </a:p>
        </p:txBody>
      </p:sp>
      <p:sp>
        <p:nvSpPr>
          <p:cNvPr id="767"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Bare tittel">
    <p:bg>
      <p:bgPr>
        <a:solidFill>
          <a:srgbClr val="00544D"/>
        </a:solidFill>
        <a:effectLst/>
      </p:bgPr>
    </p:bg>
    <p:spTree>
      <p:nvGrpSpPr>
        <p:cNvPr id="1" name=""/>
        <p:cNvGrpSpPr/>
        <p:nvPr/>
      </p:nvGrpSpPr>
      <p:grpSpPr>
        <a:xfrm>
          <a:off x="0" y="0"/>
          <a:ext cx="0" cy="0"/>
          <a:chOff x="0" y="0"/>
          <a:chExt cx="0" cy="0"/>
        </a:xfrm>
      </p:grpSpPr>
      <p:sp>
        <p:nvSpPr>
          <p:cNvPr id="774" name="Titteltekst"/>
          <p:cNvSpPr txBox="1">
            <a:spLocks noGrp="1"/>
          </p:cNvSpPr>
          <p:nvPr>
            <p:ph type="title"/>
          </p:nvPr>
        </p:nvSpPr>
        <p:spPr>
          <a:prstGeom prst="rect">
            <a:avLst/>
          </a:prstGeom>
        </p:spPr>
        <p:txBody>
          <a:bodyPr/>
          <a:lstStyle>
            <a:lvl1pPr>
              <a:defRPr>
                <a:solidFill>
                  <a:srgbClr val="FFFFFF"/>
                </a:solidFill>
              </a:defRPr>
            </a:lvl1pPr>
          </a:lstStyle>
          <a:p>
            <a:r>
              <a:t>Titteltekst</a:t>
            </a:r>
          </a:p>
        </p:txBody>
      </p:sp>
      <p:grpSp>
        <p:nvGrpSpPr>
          <p:cNvPr id="777" name="Gruppér"/>
          <p:cNvGrpSpPr/>
          <p:nvPr/>
        </p:nvGrpSpPr>
        <p:grpSpPr>
          <a:xfrm>
            <a:off x="10895731" y="5815377"/>
            <a:ext cx="1053038" cy="819373"/>
            <a:chOff x="0" y="0"/>
            <a:chExt cx="1053036" cy="819371"/>
          </a:xfrm>
        </p:grpSpPr>
        <p:pic>
          <p:nvPicPr>
            <p:cNvPr id="775" name="Bilde 9" descr="Bilde 9"/>
            <p:cNvPicPr>
              <a:picLocks noChangeAspect="1"/>
            </p:cNvPicPr>
            <p:nvPr/>
          </p:nvPicPr>
          <p:blipFill>
            <a:blip r:embed="rId2"/>
            <a:stretch>
              <a:fillRect/>
            </a:stretch>
          </p:blipFill>
          <p:spPr>
            <a:xfrm>
              <a:off x="33019" y="0"/>
              <a:ext cx="709198" cy="583453"/>
            </a:xfrm>
            <a:prstGeom prst="rect">
              <a:avLst/>
            </a:prstGeom>
            <a:ln w="12700" cap="flat">
              <a:noFill/>
              <a:miter lim="400000"/>
            </a:ln>
            <a:effectLst/>
          </p:spPr>
        </p:pic>
        <p:sp>
          <p:nvSpPr>
            <p:cNvPr id="776" name="- riktig beslutning"/>
            <p:cNvSpPr txBox="1"/>
            <p:nvPr/>
          </p:nvSpPr>
          <p:spPr>
            <a:xfrm>
              <a:off x="0" y="603133"/>
              <a:ext cx="1053037" cy="216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FFFFFF"/>
                  </a:solidFill>
                  <a:latin typeface="Space Grotesk Regular"/>
                  <a:ea typeface="Space Grotesk Regular"/>
                  <a:cs typeface="Space Grotesk Regular"/>
                  <a:sym typeface="Space Grotesk Regular"/>
                </a:defRPr>
              </a:lvl1pPr>
            </a:lstStyle>
            <a:p>
              <a:r>
                <a:t>- riktig beslutning</a:t>
              </a:r>
            </a:p>
          </p:txBody>
        </p:sp>
      </p:grpSp>
      <p:sp>
        <p:nvSpPr>
          <p:cNvPr id="778"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omt">
    <p:bg>
      <p:bgPr>
        <a:solidFill>
          <a:srgbClr val="00544D"/>
        </a:solidFill>
        <a:effectLst/>
      </p:bgPr>
    </p:bg>
    <p:spTree>
      <p:nvGrpSpPr>
        <p:cNvPr id="1" name=""/>
        <p:cNvGrpSpPr/>
        <p:nvPr/>
      </p:nvGrpSpPr>
      <p:grpSpPr>
        <a:xfrm>
          <a:off x="0" y="0"/>
          <a:ext cx="0" cy="0"/>
          <a:chOff x="0" y="0"/>
          <a:chExt cx="0" cy="0"/>
        </a:xfrm>
      </p:grpSpPr>
      <p:sp>
        <p:nvSpPr>
          <p:cNvPr id="785"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grpSp>
        <p:nvGrpSpPr>
          <p:cNvPr id="788" name="Gruppér"/>
          <p:cNvGrpSpPr/>
          <p:nvPr/>
        </p:nvGrpSpPr>
        <p:grpSpPr>
          <a:xfrm>
            <a:off x="10895731" y="5815377"/>
            <a:ext cx="1053038" cy="819373"/>
            <a:chOff x="0" y="0"/>
            <a:chExt cx="1053036" cy="819371"/>
          </a:xfrm>
        </p:grpSpPr>
        <p:pic>
          <p:nvPicPr>
            <p:cNvPr id="786" name="Bilde 9" descr="Bilde 9"/>
            <p:cNvPicPr>
              <a:picLocks noChangeAspect="1"/>
            </p:cNvPicPr>
            <p:nvPr/>
          </p:nvPicPr>
          <p:blipFill>
            <a:blip r:embed="rId2"/>
            <a:stretch>
              <a:fillRect/>
            </a:stretch>
          </p:blipFill>
          <p:spPr>
            <a:xfrm>
              <a:off x="33019" y="0"/>
              <a:ext cx="709198" cy="583453"/>
            </a:xfrm>
            <a:prstGeom prst="rect">
              <a:avLst/>
            </a:prstGeom>
            <a:ln w="12700" cap="flat">
              <a:noFill/>
              <a:miter lim="400000"/>
            </a:ln>
            <a:effectLst/>
          </p:spPr>
        </p:pic>
        <p:sp>
          <p:nvSpPr>
            <p:cNvPr id="787" name="- riktig beslutning"/>
            <p:cNvSpPr txBox="1"/>
            <p:nvPr/>
          </p:nvSpPr>
          <p:spPr>
            <a:xfrm>
              <a:off x="0" y="603133"/>
              <a:ext cx="1053037" cy="2162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800">
                  <a:solidFill>
                    <a:srgbClr val="FFFFFF"/>
                  </a:solidFill>
                  <a:latin typeface="Space Grotesk Regular"/>
                  <a:ea typeface="Space Grotesk Regular"/>
                  <a:cs typeface="Space Grotesk Regular"/>
                  <a:sym typeface="Space Grotesk Regular"/>
                </a:defRPr>
              </a:lvl1pPr>
            </a:lstStyle>
            <a:p>
              <a:r>
                <a:t>- riktig beslutning</a:t>
              </a:r>
            </a:p>
          </p:txBody>
        </p:sp>
      </p:gr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Sitat">
    <p:bg>
      <p:bgPr>
        <a:solidFill>
          <a:srgbClr val="00544D"/>
        </a:solidFill>
        <a:effectLst/>
      </p:bgPr>
    </p:bg>
    <p:spTree>
      <p:nvGrpSpPr>
        <p:cNvPr id="1" name=""/>
        <p:cNvGrpSpPr/>
        <p:nvPr/>
      </p:nvGrpSpPr>
      <p:grpSpPr>
        <a:xfrm>
          <a:off x="0" y="0"/>
          <a:ext cx="0" cy="0"/>
          <a:chOff x="0" y="0"/>
          <a:chExt cx="0" cy="0"/>
        </a:xfrm>
      </p:grpSpPr>
      <p:pic>
        <p:nvPicPr>
          <p:cNvPr id="795"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796"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797" name="Rektangel 2"/>
          <p:cNvSpPr/>
          <p:nvPr/>
        </p:nvSpPr>
        <p:spPr>
          <a:xfrm>
            <a:off x="550862" y="368300"/>
            <a:ext cx="4403911" cy="3060700"/>
          </a:xfrm>
          <a:prstGeom prst="rect">
            <a:avLst/>
          </a:prstGeom>
          <a:solidFill>
            <a:srgbClr val="00957A"/>
          </a:solidFill>
          <a:ln w="12700">
            <a:miter lim="400000"/>
          </a:ln>
        </p:spPr>
        <p:txBody>
          <a:bodyPr lIns="45719" rIns="45719" anchor="ctr"/>
          <a:lstStyle/>
          <a:p>
            <a:pPr algn="ctr">
              <a:defRPr>
                <a:solidFill>
                  <a:srgbClr val="EFE7DE"/>
                </a:solidFill>
              </a:defRPr>
            </a:pPr>
            <a:endParaRPr/>
          </a:p>
        </p:txBody>
      </p:sp>
      <p:sp>
        <p:nvSpPr>
          <p:cNvPr id="798" name="Rektangel 1"/>
          <p:cNvSpPr/>
          <p:nvPr/>
        </p:nvSpPr>
        <p:spPr>
          <a:xfrm>
            <a:off x="1760444" y="1106671"/>
            <a:ext cx="8671112" cy="4644657"/>
          </a:xfrm>
          <a:prstGeom prst="rect">
            <a:avLst/>
          </a:prstGeom>
          <a:solidFill>
            <a:schemeClr val="accent5"/>
          </a:solidFill>
          <a:ln w="12700">
            <a:miter lim="400000"/>
          </a:ln>
        </p:spPr>
        <p:txBody>
          <a:bodyPr lIns="45719" rIns="45719" anchor="ctr"/>
          <a:lstStyle/>
          <a:p>
            <a:pPr algn="ctr">
              <a:defRPr>
                <a:solidFill>
                  <a:srgbClr val="EFE7DE"/>
                </a:solidFill>
              </a:defRPr>
            </a:pPr>
            <a:endParaRPr/>
          </a:p>
        </p:txBody>
      </p:sp>
      <p:sp>
        <p:nvSpPr>
          <p:cNvPr id="799" name="Brødtekst nivå én…"/>
          <p:cNvSpPr txBox="1">
            <a:spLocks noGrp="1"/>
          </p:cNvSpPr>
          <p:nvPr>
            <p:ph type="body" sz="quarter" idx="1" hasCustomPrompt="1"/>
          </p:nvPr>
        </p:nvSpPr>
        <p:spPr>
          <a:xfrm>
            <a:off x="3073400" y="2803045"/>
            <a:ext cx="6045200" cy="2009222"/>
          </a:xfrm>
          <a:prstGeom prst="rect">
            <a:avLst/>
          </a:prstGeom>
        </p:spPr>
        <p:txBody>
          <a:bodyPr/>
          <a:lstStyle>
            <a:lvl1pPr algn="ctr">
              <a:defRPr sz="4800" b="1">
                <a:solidFill>
                  <a:srgbClr val="00544D"/>
                </a:solidFill>
              </a:defRPr>
            </a:lvl1pPr>
            <a:lvl2pPr marL="1005839" indent="-548639" algn="ctr">
              <a:defRPr sz="4800" b="1">
                <a:solidFill>
                  <a:srgbClr val="00544D"/>
                </a:solidFill>
              </a:defRPr>
            </a:lvl2pPr>
            <a:lvl3pPr marL="1600200" indent="-685800" algn="ctr">
              <a:defRPr sz="4800" b="1">
                <a:solidFill>
                  <a:srgbClr val="00544D"/>
                </a:solidFill>
              </a:defRPr>
            </a:lvl3pPr>
            <a:lvl4pPr marL="2057400" indent="-685800" algn="ctr">
              <a:defRPr sz="4800" b="1">
                <a:solidFill>
                  <a:srgbClr val="00544D"/>
                </a:solidFill>
              </a:defRPr>
            </a:lvl4pPr>
            <a:lvl5pPr marL="2514600" indent="-685800" algn="ctr">
              <a:defRPr sz="4800" b="1">
                <a:solidFill>
                  <a:srgbClr val="00544D"/>
                </a:solidFill>
              </a:defRPr>
            </a:lvl5pPr>
          </a:lstStyle>
          <a:p>
            <a:r>
              <a:t>Uthevelse av sitat statement eller bare et stort tall</a:t>
            </a:r>
          </a:p>
          <a:p>
            <a:pPr lvl="1"/>
            <a:endParaRPr/>
          </a:p>
          <a:p>
            <a:pPr lvl="2"/>
            <a:endParaRPr/>
          </a:p>
          <a:p>
            <a:pPr lvl="3"/>
            <a:endParaRPr/>
          </a:p>
          <a:p>
            <a:pPr lvl="4"/>
            <a:endParaRPr/>
          </a:p>
        </p:txBody>
      </p:sp>
      <p:sp>
        <p:nvSpPr>
          <p:cNvPr id="800" name="Plassholder for tekst 5"/>
          <p:cNvSpPr>
            <a:spLocks noGrp="1"/>
          </p:cNvSpPr>
          <p:nvPr>
            <p:ph type="body" sz="quarter" idx="21" hasCustomPrompt="1"/>
          </p:nvPr>
        </p:nvSpPr>
        <p:spPr>
          <a:xfrm>
            <a:off x="3073400" y="1808163"/>
            <a:ext cx="6045200" cy="893136"/>
          </a:xfrm>
          <a:prstGeom prst="rect">
            <a:avLst/>
          </a:prstGeom>
        </p:spPr>
        <p:txBody>
          <a:bodyPr/>
          <a:lstStyle>
            <a:lvl1pPr algn="ctr" defTabSz="365760">
              <a:spcBef>
                <a:spcPts val="400"/>
              </a:spcBef>
              <a:defRPr sz="5600" b="1">
                <a:solidFill>
                  <a:srgbClr val="00957A"/>
                </a:solidFill>
              </a:defRPr>
            </a:lvl1pPr>
          </a:lstStyle>
          <a:p>
            <a:r>
              <a:t>“</a:t>
            </a: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Stort bilde">
    <p:bg>
      <p:bgPr>
        <a:solidFill>
          <a:srgbClr val="00544D"/>
        </a:solidFill>
        <a:effectLst/>
      </p:bgPr>
    </p:bg>
    <p:spTree>
      <p:nvGrpSpPr>
        <p:cNvPr id="1" name=""/>
        <p:cNvGrpSpPr/>
        <p:nvPr/>
      </p:nvGrpSpPr>
      <p:grpSpPr>
        <a:xfrm>
          <a:off x="0" y="0"/>
          <a:ext cx="0" cy="0"/>
          <a:chOff x="0" y="0"/>
          <a:chExt cx="0" cy="0"/>
        </a:xfrm>
      </p:grpSpPr>
      <p:pic>
        <p:nvPicPr>
          <p:cNvPr id="807"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808" name="Rektangel 2"/>
          <p:cNvSpPr/>
          <p:nvPr/>
        </p:nvSpPr>
        <p:spPr>
          <a:xfrm>
            <a:off x="550862" y="2356552"/>
            <a:ext cx="5832476" cy="3800550"/>
          </a:xfrm>
          <a:prstGeom prst="rect">
            <a:avLst/>
          </a:prstGeom>
          <a:solidFill>
            <a:srgbClr val="00957A"/>
          </a:solidFill>
          <a:ln w="12700">
            <a:miter lim="400000"/>
          </a:ln>
        </p:spPr>
        <p:txBody>
          <a:bodyPr lIns="45719" rIns="45719" anchor="ctr"/>
          <a:lstStyle/>
          <a:p>
            <a:pPr algn="ctr">
              <a:defRPr>
                <a:solidFill>
                  <a:srgbClr val="EFE7DE"/>
                </a:solidFill>
              </a:defRPr>
            </a:pPr>
            <a:endParaRPr/>
          </a:p>
        </p:txBody>
      </p:sp>
      <p:sp>
        <p:nvSpPr>
          <p:cNvPr id="809"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810" name="Rektangel 7"/>
          <p:cNvSpPr/>
          <p:nvPr/>
        </p:nvSpPr>
        <p:spPr>
          <a:xfrm>
            <a:off x="1778830" y="368299"/>
            <a:ext cx="9862309" cy="4955068"/>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811" name="Plassholder for bilde 6"/>
          <p:cNvSpPr>
            <a:spLocks noGrp="1"/>
          </p:cNvSpPr>
          <p:nvPr>
            <p:ph type="pic" idx="21"/>
          </p:nvPr>
        </p:nvSpPr>
        <p:spPr>
          <a:xfrm>
            <a:off x="1778830" y="377014"/>
            <a:ext cx="9862309" cy="4955067"/>
          </a:xfrm>
          <a:prstGeom prst="rect">
            <a:avLst/>
          </a:prstGeom>
        </p:spPr>
        <p:txBody>
          <a:bodyPr lIns="91439" rIns="91439">
            <a:noAutofit/>
          </a:bodyPr>
          <a:lstStyle/>
          <a:p>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Sitat og bilde">
    <p:bg>
      <p:bgPr>
        <a:solidFill>
          <a:srgbClr val="00544D"/>
        </a:solidFill>
        <a:effectLst/>
      </p:bgPr>
    </p:bg>
    <p:spTree>
      <p:nvGrpSpPr>
        <p:cNvPr id="1" name=""/>
        <p:cNvGrpSpPr/>
        <p:nvPr/>
      </p:nvGrpSpPr>
      <p:grpSpPr>
        <a:xfrm>
          <a:off x="0" y="0"/>
          <a:ext cx="0" cy="0"/>
          <a:chOff x="0" y="0"/>
          <a:chExt cx="0" cy="0"/>
        </a:xfrm>
      </p:grpSpPr>
      <p:pic>
        <p:nvPicPr>
          <p:cNvPr id="818"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pic>
        <p:nvPicPr>
          <p:cNvPr id="819" name="Bilde 5" descr="Bilde 5"/>
          <p:cNvPicPr>
            <a:picLocks noChangeAspect="1"/>
          </p:cNvPicPr>
          <p:nvPr/>
        </p:nvPicPr>
        <p:blipFill>
          <a:blip r:embed="rId3"/>
          <a:stretch>
            <a:fillRect/>
          </a:stretch>
        </p:blipFill>
        <p:spPr>
          <a:xfrm>
            <a:off x="5808660" y="368300"/>
            <a:ext cx="5832478" cy="3888317"/>
          </a:xfrm>
          <a:prstGeom prst="rect">
            <a:avLst/>
          </a:prstGeom>
          <a:ln w="12700">
            <a:miter lim="400000"/>
          </a:ln>
        </p:spPr>
      </p:pic>
      <p:sp>
        <p:nvSpPr>
          <p:cNvPr id="820" name="Rektangel 2"/>
          <p:cNvSpPr/>
          <p:nvPr/>
        </p:nvSpPr>
        <p:spPr>
          <a:xfrm>
            <a:off x="550862" y="2511350"/>
            <a:ext cx="5832476" cy="3800550"/>
          </a:xfrm>
          <a:prstGeom prst="rect">
            <a:avLst/>
          </a:prstGeom>
          <a:solidFill>
            <a:srgbClr val="00957A"/>
          </a:solidFill>
          <a:ln w="12700">
            <a:miter lim="400000"/>
          </a:ln>
        </p:spPr>
        <p:txBody>
          <a:bodyPr lIns="45719" rIns="45719" anchor="ctr"/>
          <a:lstStyle/>
          <a:p>
            <a:pPr algn="ctr">
              <a:defRPr>
                <a:solidFill>
                  <a:srgbClr val="EFE7DE"/>
                </a:solidFill>
              </a:defRPr>
            </a:pPr>
            <a:endParaRPr/>
          </a:p>
        </p:txBody>
      </p:sp>
      <p:sp>
        <p:nvSpPr>
          <p:cNvPr id="821" name="Titteltekst"/>
          <p:cNvSpPr txBox="1">
            <a:spLocks noGrp="1"/>
          </p:cNvSpPr>
          <p:nvPr>
            <p:ph type="title"/>
          </p:nvPr>
        </p:nvSpPr>
        <p:spPr>
          <a:xfrm>
            <a:off x="829339" y="2807253"/>
            <a:ext cx="5266662" cy="3234108"/>
          </a:xfrm>
          <a:prstGeom prst="rect">
            <a:avLst/>
          </a:prstGeom>
        </p:spPr>
        <p:txBody>
          <a:bodyPr anchor="ctr"/>
          <a:lstStyle>
            <a:lvl1pPr>
              <a:defRPr>
                <a:solidFill>
                  <a:srgbClr val="FFFFFF"/>
                </a:solidFill>
              </a:defRPr>
            </a:lvl1pPr>
          </a:lstStyle>
          <a:p>
            <a:r>
              <a:t>Titteltekst</a:t>
            </a:r>
          </a:p>
        </p:txBody>
      </p:sp>
      <p:sp>
        <p:nvSpPr>
          <p:cNvPr id="822"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Prosjektmodell">
    <p:bg>
      <p:bgPr>
        <a:solidFill>
          <a:srgbClr val="FFFFFF"/>
        </a:solidFill>
        <a:effectLst/>
      </p:bgPr>
    </p:bg>
    <p:spTree>
      <p:nvGrpSpPr>
        <p:cNvPr id="1" name=""/>
        <p:cNvGrpSpPr/>
        <p:nvPr/>
      </p:nvGrpSpPr>
      <p:grpSpPr>
        <a:xfrm>
          <a:off x="0" y="0"/>
          <a:ext cx="0" cy="0"/>
          <a:chOff x="0" y="0"/>
          <a:chExt cx="0" cy="0"/>
        </a:xfrm>
      </p:grpSpPr>
      <p:pic>
        <p:nvPicPr>
          <p:cNvPr id="829"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830" name="Lysbildenumm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pic>
        <p:nvPicPr>
          <p:cNvPr id="831" name="Bilde 9" descr="Bilde 9"/>
          <p:cNvPicPr>
            <a:picLocks noChangeAspect="1"/>
          </p:cNvPicPr>
          <p:nvPr/>
        </p:nvPicPr>
        <p:blipFill>
          <a:blip r:embed="rId3"/>
          <a:stretch>
            <a:fillRect/>
          </a:stretch>
        </p:blipFill>
        <p:spPr>
          <a:xfrm>
            <a:off x="550862" y="3787776"/>
            <a:ext cx="11090276" cy="1577413"/>
          </a:xfrm>
          <a:prstGeom prst="rect">
            <a:avLst/>
          </a:prstGeom>
          <a:ln w="12700">
            <a:miter lim="400000"/>
          </a:ln>
        </p:spPr>
      </p:pic>
      <p:sp>
        <p:nvSpPr>
          <p:cNvPr id="832" name="TekstSylinder 4"/>
          <p:cNvSpPr txBox="1"/>
          <p:nvPr/>
        </p:nvSpPr>
        <p:spPr>
          <a:xfrm>
            <a:off x="596581" y="864613"/>
            <a:ext cx="10998838" cy="548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lvl1pPr>
          </a:lstStyle>
          <a:p>
            <a:r>
              <a:t>Prosjekt og byggeledelse fra A-Å</a:t>
            </a:r>
          </a:p>
        </p:txBody>
      </p:sp>
      <p:sp>
        <p:nvSpPr>
          <p:cNvPr id="833" name="TekstSylinder 8"/>
          <p:cNvSpPr txBox="1"/>
          <p:nvPr/>
        </p:nvSpPr>
        <p:spPr>
          <a:xfrm>
            <a:off x="596580" y="1808163"/>
            <a:ext cx="10998838" cy="13939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lnSpc>
                <a:spcPct val="150000"/>
              </a:lnSpc>
              <a:buSzPct val="100000"/>
              <a:buChar char="▪"/>
              <a:defRPr sz="2200"/>
            </a:pPr>
            <a:r>
              <a:t>Norges ledende leverandør av konsulenttjenester innen bygg &amp; anlegg.</a:t>
            </a:r>
          </a:p>
          <a:p>
            <a:pPr marL="285750" indent="-285750">
              <a:lnSpc>
                <a:spcPct val="150000"/>
              </a:lnSpc>
              <a:buSzPct val="100000"/>
              <a:buChar char="▪"/>
              <a:defRPr sz="2200"/>
            </a:pPr>
            <a:r>
              <a:t>Ca. 400 ansatte</a:t>
            </a:r>
          </a:p>
          <a:p>
            <a:pPr marL="285750" indent="-285750">
              <a:lnSpc>
                <a:spcPct val="150000"/>
              </a:lnSpc>
              <a:buSzPct val="100000"/>
              <a:buChar char="▪"/>
              <a:defRPr sz="2200"/>
            </a:pPr>
            <a:r>
              <a:t>Våre tjenester dekker dine prosjekter fra idé til inn i driftsfasen.  </a:t>
            </a: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Verdikjede">
    <p:bg>
      <p:bgPr>
        <a:solidFill>
          <a:srgbClr val="FFFFFF"/>
        </a:solidFill>
        <a:effectLst/>
      </p:bgPr>
    </p:bg>
    <p:spTree>
      <p:nvGrpSpPr>
        <p:cNvPr id="1" name=""/>
        <p:cNvGrpSpPr/>
        <p:nvPr/>
      </p:nvGrpSpPr>
      <p:grpSpPr>
        <a:xfrm>
          <a:off x="0" y="0"/>
          <a:ext cx="0" cy="0"/>
          <a:chOff x="0" y="0"/>
          <a:chExt cx="0" cy="0"/>
        </a:xfrm>
      </p:grpSpPr>
      <p:pic>
        <p:nvPicPr>
          <p:cNvPr id="840"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841" name="Lysbildenumm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pic>
        <p:nvPicPr>
          <p:cNvPr id="842" name="Bilde 6" descr="Bilde 6"/>
          <p:cNvPicPr>
            <a:picLocks noChangeAspect="1"/>
          </p:cNvPicPr>
          <p:nvPr/>
        </p:nvPicPr>
        <p:blipFill>
          <a:blip r:embed="rId3"/>
          <a:stretch>
            <a:fillRect/>
          </a:stretch>
        </p:blipFill>
        <p:spPr>
          <a:xfrm>
            <a:off x="550862" y="1769708"/>
            <a:ext cx="11090276" cy="4791429"/>
          </a:xfrm>
          <a:prstGeom prst="rect">
            <a:avLst/>
          </a:prstGeom>
          <a:ln w="12700">
            <a:miter lim="400000"/>
          </a:ln>
        </p:spPr>
      </p:pic>
      <p:sp>
        <p:nvSpPr>
          <p:cNvPr id="843" name="TekstSylinder 3"/>
          <p:cNvSpPr txBox="1"/>
          <p:nvPr/>
        </p:nvSpPr>
        <p:spPr>
          <a:xfrm>
            <a:off x="596581" y="864613"/>
            <a:ext cx="5166361" cy="548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lvl1pPr>
          </a:lstStyle>
          <a:p>
            <a:r>
              <a:t>HRPs verdikjede</a:t>
            </a: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Tjenester - Ide, behov og krav">
    <p:bg>
      <p:bgPr>
        <a:solidFill>
          <a:srgbClr val="FFFFFF"/>
        </a:solidFill>
        <a:effectLst/>
      </p:bgPr>
    </p:bg>
    <p:spTree>
      <p:nvGrpSpPr>
        <p:cNvPr id="1" name=""/>
        <p:cNvGrpSpPr/>
        <p:nvPr/>
      </p:nvGrpSpPr>
      <p:grpSpPr>
        <a:xfrm>
          <a:off x="0" y="0"/>
          <a:ext cx="0" cy="0"/>
          <a:chOff x="0" y="0"/>
          <a:chExt cx="0" cy="0"/>
        </a:xfrm>
      </p:grpSpPr>
      <p:pic>
        <p:nvPicPr>
          <p:cNvPr id="850"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851" name="Lysbildenumm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pic>
        <p:nvPicPr>
          <p:cNvPr id="852" name="Bilde 9" descr="Bilde 9"/>
          <p:cNvPicPr>
            <a:picLocks noChangeAspect="1"/>
          </p:cNvPicPr>
          <p:nvPr/>
        </p:nvPicPr>
        <p:blipFill>
          <a:blip r:embed="rId3"/>
          <a:stretch>
            <a:fillRect/>
          </a:stretch>
        </p:blipFill>
        <p:spPr>
          <a:xfrm>
            <a:off x="550862" y="1808163"/>
            <a:ext cx="11090276" cy="1572754"/>
          </a:xfrm>
          <a:prstGeom prst="rect">
            <a:avLst/>
          </a:prstGeom>
          <a:ln w="12700">
            <a:miter lim="400000"/>
          </a:ln>
        </p:spPr>
      </p:pic>
      <p:sp>
        <p:nvSpPr>
          <p:cNvPr id="853" name="TekstSylinder 2"/>
          <p:cNvSpPr txBox="1"/>
          <p:nvPr/>
        </p:nvSpPr>
        <p:spPr>
          <a:xfrm>
            <a:off x="596582" y="3739691"/>
            <a:ext cx="3362431" cy="1935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lnSpc>
                <a:spcPct val="150000"/>
              </a:lnSpc>
              <a:buSzPct val="100000"/>
              <a:buChar char="▪"/>
              <a:defRPr b="1"/>
            </a:pPr>
            <a:r>
              <a:t>Prosjektledelse</a:t>
            </a:r>
          </a:p>
          <a:p>
            <a:pPr marL="285750" indent="-285750">
              <a:lnSpc>
                <a:spcPct val="150000"/>
              </a:lnSpc>
              <a:buSzPct val="100000"/>
              <a:buChar char="▪"/>
            </a:pPr>
            <a:r>
              <a:t>Prosessledelse</a:t>
            </a:r>
          </a:p>
          <a:p>
            <a:pPr marL="285750" indent="-285750">
              <a:lnSpc>
                <a:spcPct val="150000"/>
              </a:lnSpc>
              <a:buSzPct val="100000"/>
              <a:buChar char="▪"/>
            </a:pPr>
            <a:r>
              <a:t>Kartlegging</a:t>
            </a:r>
          </a:p>
          <a:p>
            <a:pPr marL="285750" indent="-285750">
              <a:lnSpc>
                <a:spcPct val="150000"/>
              </a:lnSpc>
              <a:buSzPct val="100000"/>
              <a:buChar char="▪"/>
            </a:pPr>
            <a:r>
              <a:t>Tilstandsvurdering</a:t>
            </a:r>
          </a:p>
          <a:p>
            <a:pPr marL="285750" indent="-285750">
              <a:lnSpc>
                <a:spcPct val="150000"/>
              </a:lnSpc>
              <a:buSzPct val="100000"/>
              <a:buChar char="▪"/>
            </a:pPr>
            <a:r>
              <a:t>Behovsanalyse</a:t>
            </a:r>
          </a:p>
        </p:txBody>
      </p:sp>
      <p:sp>
        <p:nvSpPr>
          <p:cNvPr id="854" name="TekstSylinder 3"/>
          <p:cNvSpPr txBox="1"/>
          <p:nvPr/>
        </p:nvSpPr>
        <p:spPr>
          <a:xfrm>
            <a:off x="4456853" y="3739691"/>
            <a:ext cx="3286760" cy="1935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lnSpc>
                <a:spcPct val="150000"/>
              </a:lnSpc>
              <a:buSzPct val="100000"/>
              <a:buChar char="▪"/>
            </a:pPr>
            <a:r>
              <a:t>Målformulering</a:t>
            </a:r>
          </a:p>
          <a:p>
            <a:pPr marL="285750" indent="-285750">
              <a:lnSpc>
                <a:spcPct val="150000"/>
              </a:lnSpc>
              <a:buSzPct val="100000"/>
              <a:buChar char="▪"/>
            </a:pPr>
            <a:r>
              <a:t>Kravsetting</a:t>
            </a:r>
          </a:p>
          <a:p>
            <a:pPr marL="285750" indent="-285750">
              <a:lnSpc>
                <a:spcPct val="150000"/>
              </a:lnSpc>
              <a:buSzPct val="100000"/>
              <a:buChar char="▪"/>
            </a:pPr>
            <a:r>
              <a:t>Markedsvurdering</a:t>
            </a:r>
          </a:p>
          <a:p>
            <a:pPr marL="285750" indent="-285750">
              <a:lnSpc>
                <a:spcPct val="150000"/>
              </a:lnSpc>
              <a:buSzPct val="100000"/>
              <a:buChar char="▪"/>
            </a:pPr>
            <a:r>
              <a:t>Verdibetraktning</a:t>
            </a:r>
          </a:p>
          <a:p>
            <a:pPr marL="285750" indent="-285750">
              <a:lnSpc>
                <a:spcPct val="150000"/>
              </a:lnSpc>
              <a:buSzPct val="100000"/>
              <a:buChar char="▪"/>
            </a:pPr>
            <a:r>
              <a:t>Prosjektinitiering</a:t>
            </a:r>
          </a:p>
        </p:txBody>
      </p:sp>
      <p:sp>
        <p:nvSpPr>
          <p:cNvPr id="855" name="TekstSylinder 7"/>
          <p:cNvSpPr txBox="1"/>
          <p:nvPr/>
        </p:nvSpPr>
        <p:spPr>
          <a:xfrm>
            <a:off x="596581" y="864613"/>
            <a:ext cx="5166361" cy="548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lvl1pPr>
          </a:lstStyle>
          <a:p>
            <a:r>
              <a:t>HRP - tjenester</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tel og innhold venstre">
    <p:spTree>
      <p:nvGrpSpPr>
        <p:cNvPr id="1" name=""/>
        <p:cNvGrpSpPr/>
        <p:nvPr/>
      </p:nvGrpSpPr>
      <p:grpSpPr>
        <a:xfrm>
          <a:off x="0" y="0"/>
          <a:ext cx="0" cy="0"/>
          <a:chOff x="0" y="0"/>
          <a:chExt cx="0" cy="0"/>
        </a:xfrm>
      </p:grpSpPr>
      <p:pic>
        <p:nvPicPr>
          <p:cNvPr id="99"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100" name="Titteltekst"/>
          <p:cNvSpPr txBox="1">
            <a:spLocks noGrp="1"/>
          </p:cNvSpPr>
          <p:nvPr>
            <p:ph type="title"/>
          </p:nvPr>
        </p:nvSpPr>
        <p:spPr>
          <a:xfrm>
            <a:off x="6383337" y="365125"/>
            <a:ext cx="5257801" cy="1084263"/>
          </a:xfrm>
          <a:prstGeom prst="rect">
            <a:avLst/>
          </a:prstGeom>
        </p:spPr>
        <p:txBody>
          <a:bodyPr/>
          <a:lstStyle/>
          <a:p>
            <a:r>
              <a:t>Titteltekst</a:t>
            </a:r>
          </a:p>
        </p:txBody>
      </p:sp>
      <p:sp>
        <p:nvSpPr>
          <p:cNvPr id="101"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2" name="Brødtekst nivå én…"/>
          <p:cNvSpPr txBox="1">
            <a:spLocks noGrp="1"/>
          </p:cNvSpPr>
          <p:nvPr>
            <p:ph type="body" sz="half" idx="1"/>
          </p:nvPr>
        </p:nvSpPr>
        <p:spPr>
          <a:xfrm>
            <a:off x="6383337" y="1808164"/>
            <a:ext cx="5257801" cy="4033836"/>
          </a:xfrm>
          <a:prstGeom prst="rect">
            <a:avLst/>
          </a:prstGeom>
        </p:spPr>
        <p:txBody>
          <a:bodyPr/>
          <a:lstStyle>
            <a:lvl1pPr marL="228600" indent="-228600">
              <a:buSzPct val="100000"/>
              <a:buFont typeface="Arial"/>
              <a:buChar char="•"/>
              <a:defRPr>
                <a:solidFill>
                  <a:srgbClr val="000000"/>
                </a:solidFill>
              </a:defRPr>
            </a:lvl1pPr>
            <a:lvl2pPr>
              <a:buFont typeface="Arial"/>
              <a:defRPr>
                <a:solidFill>
                  <a:srgbClr val="000000"/>
                </a:solidFill>
              </a:defRPr>
            </a:lvl2pPr>
            <a:lvl3pPr>
              <a:buFont typeface="Arial"/>
              <a:defRPr>
                <a:solidFill>
                  <a:srgbClr val="000000"/>
                </a:solidFill>
              </a:defRPr>
            </a:lvl3pPr>
            <a:lvl4pPr>
              <a:buFont typeface="Arial"/>
              <a:defRPr>
                <a:solidFill>
                  <a:srgbClr val="000000"/>
                </a:solidFill>
              </a:defRPr>
            </a:lvl4pPr>
            <a:lvl5pPr>
              <a:buFont typeface="Arial"/>
              <a:defRPr>
                <a:solidFill>
                  <a:srgbClr val="000000"/>
                </a:solidFill>
              </a:defRPr>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jenester - utvikling">
    <p:bg>
      <p:bgPr>
        <a:solidFill>
          <a:srgbClr val="FFFFFF"/>
        </a:solidFill>
        <a:effectLst/>
      </p:bgPr>
    </p:bg>
    <p:spTree>
      <p:nvGrpSpPr>
        <p:cNvPr id="1" name=""/>
        <p:cNvGrpSpPr/>
        <p:nvPr/>
      </p:nvGrpSpPr>
      <p:grpSpPr>
        <a:xfrm>
          <a:off x="0" y="0"/>
          <a:ext cx="0" cy="0"/>
          <a:chOff x="0" y="0"/>
          <a:chExt cx="0" cy="0"/>
        </a:xfrm>
      </p:grpSpPr>
      <p:pic>
        <p:nvPicPr>
          <p:cNvPr id="862"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863" name="Lysbildenumm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pic>
        <p:nvPicPr>
          <p:cNvPr id="864" name="Bilde 9" descr="Bilde 9"/>
          <p:cNvPicPr>
            <a:picLocks noChangeAspect="1"/>
          </p:cNvPicPr>
          <p:nvPr/>
        </p:nvPicPr>
        <p:blipFill>
          <a:blip r:embed="rId3"/>
          <a:stretch>
            <a:fillRect/>
          </a:stretch>
        </p:blipFill>
        <p:spPr>
          <a:xfrm>
            <a:off x="550864" y="1808163"/>
            <a:ext cx="11090272" cy="1572754"/>
          </a:xfrm>
          <a:prstGeom prst="rect">
            <a:avLst/>
          </a:prstGeom>
          <a:ln w="12700">
            <a:miter lim="400000"/>
          </a:ln>
        </p:spPr>
      </p:pic>
      <p:sp>
        <p:nvSpPr>
          <p:cNvPr id="865" name="TekstSylinder 2"/>
          <p:cNvSpPr txBox="1"/>
          <p:nvPr/>
        </p:nvSpPr>
        <p:spPr>
          <a:xfrm>
            <a:off x="596582" y="3739691"/>
            <a:ext cx="3362431" cy="1935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lnSpc>
                <a:spcPct val="150000"/>
              </a:lnSpc>
              <a:buSzPct val="100000"/>
              <a:buChar char="▪"/>
              <a:defRPr b="1"/>
            </a:pPr>
            <a:r>
              <a:t>Prosjektledelse</a:t>
            </a:r>
          </a:p>
          <a:p>
            <a:pPr marL="285750" indent="-285750">
              <a:lnSpc>
                <a:spcPct val="150000"/>
              </a:lnSpc>
              <a:buSzPct val="100000"/>
              <a:buChar char="▪"/>
            </a:pPr>
            <a:r>
              <a:t>Konseptvalgutredning</a:t>
            </a:r>
          </a:p>
          <a:p>
            <a:pPr marL="285750" indent="-285750">
              <a:lnSpc>
                <a:spcPct val="150000"/>
              </a:lnSpc>
              <a:buSzPct val="100000"/>
              <a:buChar char="▪"/>
            </a:pPr>
            <a:r>
              <a:t>Mulighetsstudie</a:t>
            </a:r>
          </a:p>
          <a:p>
            <a:pPr marL="285750" indent="-285750">
              <a:lnSpc>
                <a:spcPct val="150000"/>
              </a:lnSpc>
              <a:buSzPct val="100000"/>
              <a:buChar char="▪"/>
            </a:pPr>
            <a:r>
              <a:t>Stedsutvikling</a:t>
            </a:r>
          </a:p>
          <a:p>
            <a:pPr marL="285750" indent="-285750">
              <a:lnSpc>
                <a:spcPct val="150000"/>
              </a:lnSpc>
              <a:buSzPct val="100000"/>
              <a:buChar char="▪"/>
            </a:pPr>
            <a:r>
              <a:t>Scenarieutredning</a:t>
            </a:r>
          </a:p>
        </p:txBody>
      </p:sp>
      <p:sp>
        <p:nvSpPr>
          <p:cNvPr id="866" name="TekstSylinder 3"/>
          <p:cNvSpPr txBox="1"/>
          <p:nvPr/>
        </p:nvSpPr>
        <p:spPr>
          <a:xfrm>
            <a:off x="4456853" y="3739691"/>
            <a:ext cx="3286760" cy="1935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lnSpc>
                <a:spcPct val="150000"/>
              </a:lnSpc>
              <a:buSzPct val="100000"/>
              <a:buChar char="▪"/>
            </a:pPr>
            <a:r>
              <a:t>Konseptutvikling</a:t>
            </a:r>
          </a:p>
          <a:p>
            <a:pPr marL="285750" indent="-285750">
              <a:lnSpc>
                <a:spcPct val="150000"/>
              </a:lnSpc>
              <a:buSzPct val="100000"/>
              <a:buChar char="▪"/>
            </a:pPr>
            <a:r>
              <a:t>Finansiering/OPS</a:t>
            </a:r>
          </a:p>
          <a:p>
            <a:pPr marL="285750" indent="-285750">
              <a:lnSpc>
                <a:spcPct val="150000"/>
              </a:lnSpc>
              <a:buSzPct val="100000"/>
              <a:buChar char="▪"/>
            </a:pPr>
            <a:r>
              <a:t>Usikkerhetsanalyse</a:t>
            </a:r>
          </a:p>
          <a:p>
            <a:pPr marL="285750" indent="-285750">
              <a:lnSpc>
                <a:spcPct val="150000"/>
              </a:lnSpc>
              <a:buSzPct val="100000"/>
              <a:buChar char="▪"/>
            </a:pPr>
            <a:r>
              <a:t>Samfunnsøkonomi</a:t>
            </a:r>
          </a:p>
          <a:p>
            <a:pPr marL="285750" indent="-285750">
              <a:lnSpc>
                <a:spcPct val="150000"/>
              </a:lnSpc>
              <a:buSzPct val="100000"/>
              <a:buChar char="▪"/>
            </a:pPr>
            <a:r>
              <a:t>LCC og LCA</a:t>
            </a:r>
          </a:p>
        </p:txBody>
      </p:sp>
      <p:sp>
        <p:nvSpPr>
          <p:cNvPr id="867" name="TekstSylinder 4"/>
          <p:cNvSpPr txBox="1"/>
          <p:nvPr/>
        </p:nvSpPr>
        <p:spPr>
          <a:xfrm>
            <a:off x="8308657" y="3739691"/>
            <a:ext cx="3286761" cy="1935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lnSpc>
                <a:spcPct val="150000"/>
              </a:lnSpc>
              <a:buSzPct val="100000"/>
              <a:buChar char="▪"/>
            </a:pPr>
            <a:r>
              <a:t>Anskaffelsesstrategi</a:t>
            </a:r>
          </a:p>
          <a:p>
            <a:pPr marL="285750" indent="-285750">
              <a:lnSpc>
                <a:spcPct val="150000"/>
              </a:lnSpc>
              <a:buSzPct val="100000"/>
              <a:buChar char="▪"/>
            </a:pPr>
            <a:r>
              <a:t>Brukerinvolvering</a:t>
            </a:r>
          </a:p>
          <a:p>
            <a:pPr marL="285750" indent="-285750">
              <a:lnSpc>
                <a:spcPct val="150000"/>
              </a:lnSpc>
              <a:buSzPct val="100000"/>
              <a:buChar char="▪"/>
            </a:pPr>
            <a:r>
              <a:t>Tomtesøk</a:t>
            </a:r>
          </a:p>
          <a:p>
            <a:pPr marL="285750" indent="-285750">
              <a:lnSpc>
                <a:spcPct val="150000"/>
              </a:lnSpc>
              <a:buSzPct val="100000"/>
              <a:buChar char="▪"/>
            </a:pPr>
            <a:r>
              <a:t>Miljøstrategi</a:t>
            </a:r>
          </a:p>
          <a:p>
            <a:pPr marL="285750" indent="-285750">
              <a:lnSpc>
                <a:spcPct val="150000"/>
              </a:lnSpc>
              <a:buSzPct val="100000"/>
              <a:buChar char="▪"/>
            </a:pPr>
            <a:r>
              <a:t>Myndighetskontrakt</a:t>
            </a:r>
          </a:p>
        </p:txBody>
      </p:sp>
      <p:sp>
        <p:nvSpPr>
          <p:cNvPr id="868" name="TekstSylinder 7"/>
          <p:cNvSpPr txBox="1"/>
          <p:nvPr/>
        </p:nvSpPr>
        <p:spPr>
          <a:xfrm>
            <a:off x="596581" y="864613"/>
            <a:ext cx="5166361" cy="548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lvl1pPr>
          </a:lstStyle>
          <a:p>
            <a:r>
              <a:t>HRP - tjenester</a:t>
            </a: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jenester - Planlegging">
    <p:bg>
      <p:bgPr>
        <a:solidFill>
          <a:srgbClr val="FFFFFF"/>
        </a:solidFill>
        <a:effectLst/>
      </p:bgPr>
    </p:bg>
    <p:spTree>
      <p:nvGrpSpPr>
        <p:cNvPr id="1" name=""/>
        <p:cNvGrpSpPr/>
        <p:nvPr/>
      </p:nvGrpSpPr>
      <p:grpSpPr>
        <a:xfrm>
          <a:off x="0" y="0"/>
          <a:ext cx="0" cy="0"/>
          <a:chOff x="0" y="0"/>
          <a:chExt cx="0" cy="0"/>
        </a:xfrm>
      </p:grpSpPr>
      <p:pic>
        <p:nvPicPr>
          <p:cNvPr id="875"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876" name="Lysbildenumm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pic>
        <p:nvPicPr>
          <p:cNvPr id="877" name="Bilde 9" descr="Bilde 9"/>
          <p:cNvPicPr>
            <a:picLocks noChangeAspect="1"/>
          </p:cNvPicPr>
          <p:nvPr/>
        </p:nvPicPr>
        <p:blipFill>
          <a:blip r:embed="rId3"/>
          <a:stretch>
            <a:fillRect/>
          </a:stretch>
        </p:blipFill>
        <p:spPr>
          <a:xfrm>
            <a:off x="550864" y="1808163"/>
            <a:ext cx="11090272" cy="1572754"/>
          </a:xfrm>
          <a:prstGeom prst="rect">
            <a:avLst/>
          </a:prstGeom>
          <a:ln w="12700">
            <a:miter lim="400000"/>
          </a:ln>
        </p:spPr>
      </p:pic>
      <p:sp>
        <p:nvSpPr>
          <p:cNvPr id="878" name="TekstSylinder 2"/>
          <p:cNvSpPr txBox="1"/>
          <p:nvPr/>
        </p:nvSpPr>
        <p:spPr>
          <a:xfrm>
            <a:off x="596582" y="3739691"/>
            <a:ext cx="3362431" cy="1935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lnSpc>
                <a:spcPct val="150000"/>
              </a:lnSpc>
              <a:buSzPct val="100000"/>
              <a:buChar char="▪"/>
              <a:defRPr b="1"/>
            </a:pPr>
            <a:r>
              <a:t>Prosjektledelse</a:t>
            </a:r>
          </a:p>
          <a:p>
            <a:pPr marL="285750" indent="-285750">
              <a:lnSpc>
                <a:spcPct val="150000"/>
              </a:lnSpc>
              <a:buSzPct val="100000"/>
              <a:buChar char="▪"/>
            </a:pPr>
            <a:r>
              <a:t>Prosjekteringsledelse</a:t>
            </a:r>
          </a:p>
          <a:p>
            <a:pPr marL="285750" indent="-285750">
              <a:lnSpc>
                <a:spcPct val="150000"/>
              </a:lnSpc>
              <a:buSzPct val="100000"/>
              <a:buChar char="▪"/>
            </a:pPr>
            <a:r>
              <a:t>ITB-koordinering</a:t>
            </a:r>
          </a:p>
          <a:p>
            <a:pPr marL="285750" indent="-285750">
              <a:lnSpc>
                <a:spcPct val="150000"/>
              </a:lnSpc>
              <a:buSzPct val="100000"/>
              <a:buChar char="▪"/>
            </a:pPr>
            <a:r>
              <a:t>Arealplanlegging</a:t>
            </a:r>
          </a:p>
          <a:p>
            <a:pPr marL="285750" indent="-285750">
              <a:lnSpc>
                <a:spcPct val="150000"/>
              </a:lnSpc>
              <a:buSzPct val="100000"/>
              <a:buChar char="▪"/>
            </a:pPr>
            <a:r>
              <a:t>Konsekvensutredning</a:t>
            </a:r>
          </a:p>
        </p:txBody>
      </p:sp>
      <p:sp>
        <p:nvSpPr>
          <p:cNvPr id="879" name="TekstSylinder 3"/>
          <p:cNvSpPr txBox="1"/>
          <p:nvPr/>
        </p:nvSpPr>
        <p:spPr>
          <a:xfrm>
            <a:off x="4456853" y="3739691"/>
            <a:ext cx="3286760" cy="1935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lnSpc>
                <a:spcPct val="150000"/>
              </a:lnSpc>
              <a:buSzPct val="100000"/>
              <a:buChar char="▪"/>
            </a:pPr>
            <a:r>
              <a:t>Kontraktsstrategi</a:t>
            </a:r>
          </a:p>
          <a:p>
            <a:pPr marL="285750" indent="-285750">
              <a:lnSpc>
                <a:spcPct val="150000"/>
              </a:lnSpc>
              <a:buSzPct val="100000"/>
              <a:buChar char="▪"/>
            </a:pPr>
            <a:r>
              <a:t>Konkurransegrunnlag</a:t>
            </a:r>
          </a:p>
          <a:p>
            <a:pPr marL="285750" indent="-285750">
              <a:lnSpc>
                <a:spcPct val="150000"/>
              </a:lnSpc>
              <a:buSzPct val="100000"/>
              <a:buChar char="▪"/>
            </a:pPr>
            <a:r>
              <a:t>Rom- og funksjonsprogram</a:t>
            </a:r>
          </a:p>
          <a:p>
            <a:pPr marL="285750" indent="-285750">
              <a:lnSpc>
                <a:spcPct val="150000"/>
              </a:lnSpc>
              <a:buSzPct val="100000"/>
              <a:buChar char="▪"/>
            </a:pPr>
            <a:r>
              <a:t>Miljøledelse</a:t>
            </a:r>
          </a:p>
          <a:p>
            <a:pPr marL="285750" indent="-285750">
              <a:lnSpc>
                <a:spcPct val="150000"/>
              </a:lnSpc>
              <a:buSzPct val="100000"/>
              <a:buChar char="▪"/>
            </a:pPr>
            <a:r>
              <a:t>ROS-analyse</a:t>
            </a:r>
          </a:p>
        </p:txBody>
      </p:sp>
      <p:sp>
        <p:nvSpPr>
          <p:cNvPr id="880" name="TekstSylinder 4"/>
          <p:cNvSpPr txBox="1"/>
          <p:nvPr/>
        </p:nvSpPr>
        <p:spPr>
          <a:xfrm>
            <a:off x="8308657" y="3739691"/>
            <a:ext cx="3286761" cy="1935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lnSpc>
                <a:spcPct val="150000"/>
              </a:lnSpc>
              <a:buSzPct val="100000"/>
              <a:buChar char="▪"/>
            </a:pPr>
            <a:r>
              <a:t>Tilbudsevaluering</a:t>
            </a:r>
          </a:p>
          <a:p>
            <a:pPr marL="285750" indent="-285750">
              <a:lnSpc>
                <a:spcPct val="150000"/>
              </a:lnSpc>
              <a:buSzPct val="100000"/>
              <a:buChar char="▪"/>
            </a:pPr>
            <a:r>
              <a:t>Kvalitetssikring</a:t>
            </a:r>
          </a:p>
          <a:p>
            <a:pPr marL="285750" indent="-285750">
              <a:lnSpc>
                <a:spcPct val="150000"/>
              </a:lnSpc>
              <a:buSzPct val="100000"/>
              <a:buChar char="▪"/>
            </a:pPr>
            <a:r>
              <a:t>Grunnerverv</a:t>
            </a:r>
          </a:p>
          <a:p>
            <a:pPr marL="285750" indent="-285750">
              <a:lnSpc>
                <a:spcPct val="150000"/>
              </a:lnSpc>
              <a:buSzPct val="100000"/>
              <a:buChar char="▪"/>
            </a:pPr>
            <a:r>
              <a:t>Prosjektstøtte</a:t>
            </a:r>
          </a:p>
          <a:p>
            <a:pPr marL="285750" indent="-285750">
              <a:lnSpc>
                <a:spcPct val="150000"/>
              </a:lnSpc>
              <a:buSzPct val="100000"/>
              <a:buChar char="▪"/>
            </a:pPr>
            <a:r>
              <a:t>BREEM - NOR</a:t>
            </a:r>
          </a:p>
        </p:txBody>
      </p:sp>
      <p:sp>
        <p:nvSpPr>
          <p:cNvPr id="881" name="TekstSylinder 13"/>
          <p:cNvSpPr txBox="1"/>
          <p:nvPr/>
        </p:nvSpPr>
        <p:spPr>
          <a:xfrm>
            <a:off x="596581" y="864613"/>
            <a:ext cx="5166361" cy="548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lvl1pPr>
          </a:lstStyle>
          <a:p>
            <a:r>
              <a:t>HRP - tjenester</a:t>
            </a: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jenester - Gjennomføring">
    <p:bg>
      <p:bgPr>
        <a:solidFill>
          <a:srgbClr val="FFFFFF"/>
        </a:solidFill>
        <a:effectLst/>
      </p:bgPr>
    </p:bg>
    <p:spTree>
      <p:nvGrpSpPr>
        <p:cNvPr id="1" name=""/>
        <p:cNvGrpSpPr/>
        <p:nvPr/>
      </p:nvGrpSpPr>
      <p:grpSpPr>
        <a:xfrm>
          <a:off x="0" y="0"/>
          <a:ext cx="0" cy="0"/>
          <a:chOff x="0" y="0"/>
          <a:chExt cx="0" cy="0"/>
        </a:xfrm>
      </p:grpSpPr>
      <p:pic>
        <p:nvPicPr>
          <p:cNvPr id="888"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889" name="Lysbildenumm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pic>
        <p:nvPicPr>
          <p:cNvPr id="890" name="Bilde 9" descr="Bilde 9"/>
          <p:cNvPicPr>
            <a:picLocks noChangeAspect="1"/>
          </p:cNvPicPr>
          <p:nvPr/>
        </p:nvPicPr>
        <p:blipFill>
          <a:blip r:embed="rId3"/>
          <a:stretch>
            <a:fillRect/>
          </a:stretch>
        </p:blipFill>
        <p:spPr>
          <a:xfrm>
            <a:off x="550864" y="1808163"/>
            <a:ext cx="11090272" cy="1572754"/>
          </a:xfrm>
          <a:prstGeom prst="rect">
            <a:avLst/>
          </a:prstGeom>
          <a:ln w="12700">
            <a:miter lim="400000"/>
          </a:ln>
        </p:spPr>
      </p:pic>
      <p:sp>
        <p:nvSpPr>
          <p:cNvPr id="891" name="TekstSylinder 2"/>
          <p:cNvSpPr txBox="1"/>
          <p:nvPr/>
        </p:nvSpPr>
        <p:spPr>
          <a:xfrm>
            <a:off x="596582" y="3739691"/>
            <a:ext cx="3362431" cy="1935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lnSpc>
                <a:spcPct val="150000"/>
              </a:lnSpc>
              <a:buSzPct val="100000"/>
              <a:buChar char="▪"/>
              <a:defRPr b="1"/>
            </a:pPr>
            <a:r>
              <a:t>Prosjektledelse</a:t>
            </a:r>
          </a:p>
          <a:p>
            <a:pPr marL="285750" indent="-285750">
              <a:lnSpc>
                <a:spcPct val="150000"/>
              </a:lnSpc>
              <a:buSzPct val="100000"/>
              <a:buChar char="▪"/>
            </a:pPr>
            <a:r>
              <a:t>Prosjekteringsledelse</a:t>
            </a:r>
          </a:p>
          <a:p>
            <a:pPr marL="285750" indent="-285750">
              <a:lnSpc>
                <a:spcPct val="150000"/>
              </a:lnSpc>
              <a:buSzPct val="100000"/>
              <a:buChar char="▪"/>
            </a:pPr>
            <a:r>
              <a:t>Byggeledelse</a:t>
            </a:r>
          </a:p>
          <a:p>
            <a:pPr marL="285750" indent="-285750">
              <a:lnSpc>
                <a:spcPct val="150000"/>
              </a:lnSpc>
              <a:buSzPct val="100000"/>
              <a:buChar char="▪"/>
            </a:pPr>
            <a:r>
              <a:t>Teknisk byggeledelse</a:t>
            </a:r>
          </a:p>
          <a:p>
            <a:pPr marL="285750" indent="-285750">
              <a:lnSpc>
                <a:spcPct val="150000"/>
              </a:lnSpc>
              <a:buSzPct val="100000"/>
              <a:buChar char="▪"/>
            </a:pPr>
            <a:r>
              <a:t>Miljøoppfølging</a:t>
            </a:r>
          </a:p>
        </p:txBody>
      </p:sp>
      <p:sp>
        <p:nvSpPr>
          <p:cNvPr id="892" name="TekstSylinder 3"/>
          <p:cNvSpPr txBox="1"/>
          <p:nvPr/>
        </p:nvSpPr>
        <p:spPr>
          <a:xfrm>
            <a:off x="4456853" y="3739691"/>
            <a:ext cx="3286760" cy="1935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lnSpc>
                <a:spcPct val="150000"/>
              </a:lnSpc>
              <a:buSzPct val="100000"/>
              <a:buChar char="▪"/>
            </a:pPr>
            <a:r>
              <a:t>Kontrollingeniør</a:t>
            </a:r>
          </a:p>
          <a:p>
            <a:pPr marL="285750" indent="-285750">
              <a:lnSpc>
                <a:spcPct val="150000"/>
              </a:lnSpc>
              <a:buSzPct val="100000"/>
              <a:buChar char="▪"/>
            </a:pPr>
            <a:r>
              <a:t>Uavhengig kontroll</a:t>
            </a:r>
          </a:p>
          <a:p>
            <a:pPr marL="285750" indent="-285750">
              <a:lnSpc>
                <a:spcPct val="150000"/>
              </a:lnSpc>
              <a:buSzPct val="100000"/>
              <a:buChar char="▪"/>
            </a:pPr>
            <a:r>
              <a:t>Controller</a:t>
            </a:r>
          </a:p>
          <a:p>
            <a:pPr marL="285750" indent="-285750">
              <a:lnSpc>
                <a:spcPct val="150000"/>
              </a:lnSpc>
              <a:buSzPct val="100000"/>
              <a:buChar char="▪"/>
            </a:pPr>
            <a:r>
              <a:t>Prosjektstøtte</a:t>
            </a:r>
          </a:p>
          <a:p>
            <a:pPr marL="285750" indent="-285750">
              <a:lnSpc>
                <a:spcPct val="150000"/>
              </a:lnSpc>
              <a:buSzPct val="100000"/>
              <a:buChar char="▪"/>
            </a:pPr>
            <a:r>
              <a:t>Usikkerhetsanalyse</a:t>
            </a:r>
          </a:p>
        </p:txBody>
      </p:sp>
      <p:sp>
        <p:nvSpPr>
          <p:cNvPr id="893" name="TekstSylinder 11"/>
          <p:cNvSpPr txBox="1"/>
          <p:nvPr/>
        </p:nvSpPr>
        <p:spPr>
          <a:xfrm>
            <a:off x="8308657" y="3739691"/>
            <a:ext cx="3286761" cy="1699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lnSpc>
                <a:spcPct val="150000"/>
              </a:lnSpc>
              <a:buSzPct val="100000"/>
              <a:buChar char="▪"/>
            </a:pPr>
            <a:r>
              <a:t>Kvalitetssikring</a:t>
            </a:r>
          </a:p>
          <a:p>
            <a:pPr marL="285750" indent="-285750">
              <a:spcBef>
                <a:spcPts val="600"/>
              </a:spcBef>
              <a:buSzPct val="100000"/>
              <a:buChar char="▪"/>
            </a:pPr>
            <a:r>
              <a:t>KP – SHA koordinator prosjektering</a:t>
            </a:r>
          </a:p>
          <a:p>
            <a:pPr marL="285750" indent="-285750">
              <a:spcBef>
                <a:spcPts val="600"/>
              </a:spcBef>
              <a:buSzPct val="100000"/>
              <a:buChar char="▪"/>
            </a:pPr>
            <a:r>
              <a:t>KU – SHA koordinator utførelse</a:t>
            </a:r>
          </a:p>
        </p:txBody>
      </p:sp>
      <p:sp>
        <p:nvSpPr>
          <p:cNvPr id="894" name="TekstSylinder 6"/>
          <p:cNvSpPr txBox="1"/>
          <p:nvPr/>
        </p:nvSpPr>
        <p:spPr>
          <a:xfrm>
            <a:off x="596581" y="864613"/>
            <a:ext cx="5166361" cy="548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lvl1pPr>
          </a:lstStyle>
          <a:p>
            <a:r>
              <a:t>HRP - tjenester</a:t>
            </a: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Tjenester - Ferdigstilling">
    <p:bg>
      <p:bgPr>
        <a:solidFill>
          <a:srgbClr val="FFFFFF"/>
        </a:solidFill>
        <a:effectLst/>
      </p:bgPr>
    </p:bg>
    <p:spTree>
      <p:nvGrpSpPr>
        <p:cNvPr id="1" name=""/>
        <p:cNvGrpSpPr/>
        <p:nvPr/>
      </p:nvGrpSpPr>
      <p:grpSpPr>
        <a:xfrm>
          <a:off x="0" y="0"/>
          <a:ext cx="0" cy="0"/>
          <a:chOff x="0" y="0"/>
          <a:chExt cx="0" cy="0"/>
        </a:xfrm>
      </p:grpSpPr>
      <p:pic>
        <p:nvPicPr>
          <p:cNvPr id="901"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902" name="Lysbildenumm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pic>
        <p:nvPicPr>
          <p:cNvPr id="903" name="Bilde 9" descr="Bilde 9"/>
          <p:cNvPicPr>
            <a:picLocks noChangeAspect="1"/>
          </p:cNvPicPr>
          <p:nvPr/>
        </p:nvPicPr>
        <p:blipFill>
          <a:blip r:embed="rId3"/>
          <a:stretch>
            <a:fillRect/>
          </a:stretch>
        </p:blipFill>
        <p:spPr>
          <a:xfrm>
            <a:off x="550864" y="1808163"/>
            <a:ext cx="11090272" cy="1572754"/>
          </a:xfrm>
          <a:prstGeom prst="rect">
            <a:avLst/>
          </a:prstGeom>
          <a:ln w="12700">
            <a:miter lim="400000"/>
          </a:ln>
        </p:spPr>
      </p:pic>
      <p:sp>
        <p:nvSpPr>
          <p:cNvPr id="904" name="TekstSylinder 2"/>
          <p:cNvSpPr txBox="1"/>
          <p:nvPr/>
        </p:nvSpPr>
        <p:spPr>
          <a:xfrm>
            <a:off x="596582" y="3739691"/>
            <a:ext cx="3362431" cy="1935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lnSpc>
                <a:spcPct val="150000"/>
              </a:lnSpc>
              <a:buSzPct val="100000"/>
              <a:buChar char="▪"/>
              <a:defRPr b="1"/>
            </a:pPr>
            <a:r>
              <a:t>Prosjektledelse</a:t>
            </a:r>
          </a:p>
          <a:p>
            <a:pPr marL="285750" indent="-285750">
              <a:lnSpc>
                <a:spcPct val="150000"/>
              </a:lnSpc>
              <a:buSzPct val="100000"/>
              <a:buChar char="▪"/>
            </a:pPr>
            <a:r>
              <a:t>Prosjekteringsledelse</a:t>
            </a:r>
          </a:p>
          <a:p>
            <a:pPr marL="285750" indent="-285750">
              <a:lnSpc>
                <a:spcPct val="150000"/>
              </a:lnSpc>
              <a:buSzPct val="100000"/>
              <a:buChar char="▪"/>
            </a:pPr>
            <a:r>
              <a:t>Byggeledelse</a:t>
            </a:r>
          </a:p>
          <a:p>
            <a:pPr marL="285750" indent="-285750">
              <a:lnSpc>
                <a:spcPct val="150000"/>
              </a:lnSpc>
              <a:buSzPct val="100000"/>
              <a:buChar char="▪"/>
            </a:pPr>
            <a:r>
              <a:t>Teknisk byggeledelse</a:t>
            </a:r>
          </a:p>
          <a:p>
            <a:pPr marL="285750" indent="-285750">
              <a:lnSpc>
                <a:spcPct val="150000"/>
              </a:lnSpc>
              <a:buSzPct val="100000"/>
              <a:buChar char="▪"/>
            </a:pPr>
            <a:r>
              <a:t>Planlegge overtakelse</a:t>
            </a:r>
          </a:p>
        </p:txBody>
      </p:sp>
      <p:sp>
        <p:nvSpPr>
          <p:cNvPr id="905" name="TekstSylinder 3"/>
          <p:cNvSpPr txBox="1"/>
          <p:nvPr/>
        </p:nvSpPr>
        <p:spPr>
          <a:xfrm>
            <a:off x="4456853" y="3739691"/>
            <a:ext cx="3286760" cy="1882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lnSpc>
                <a:spcPct val="150000"/>
              </a:lnSpc>
              <a:buSzPct val="100000"/>
              <a:buChar char="▪"/>
            </a:pPr>
            <a:r>
              <a:t>Testledelse</a:t>
            </a:r>
          </a:p>
          <a:p>
            <a:pPr marL="285750" indent="-285750">
              <a:lnSpc>
                <a:spcPct val="150000"/>
              </a:lnSpc>
              <a:buSzPct val="100000"/>
              <a:buChar char="▪"/>
            </a:pPr>
            <a:r>
              <a:t>Godkjenne ITB-løsning</a:t>
            </a:r>
          </a:p>
          <a:p>
            <a:pPr marL="285750" indent="-285750">
              <a:lnSpc>
                <a:spcPct val="150000"/>
              </a:lnSpc>
              <a:buSzPct val="100000"/>
              <a:buChar char="▪"/>
            </a:pPr>
            <a:r>
              <a:t>Tilrettelegge for avhending</a:t>
            </a:r>
          </a:p>
          <a:p>
            <a:pPr marL="285750" indent="-285750">
              <a:spcBef>
                <a:spcPts val="600"/>
              </a:spcBef>
              <a:buSzPct val="100000"/>
              <a:buChar char="▪"/>
            </a:pPr>
            <a:r>
              <a:t>Godkjenne FDV-dokumentasjon</a:t>
            </a:r>
          </a:p>
        </p:txBody>
      </p:sp>
      <p:sp>
        <p:nvSpPr>
          <p:cNvPr id="906" name="TekstSylinder 6"/>
          <p:cNvSpPr txBox="1"/>
          <p:nvPr/>
        </p:nvSpPr>
        <p:spPr>
          <a:xfrm>
            <a:off x="596581" y="864613"/>
            <a:ext cx="5166361" cy="548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lvl1pPr>
          </a:lstStyle>
          <a:p>
            <a:r>
              <a:t>HRP - tjenester</a:t>
            </a: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jenester - FDV">
    <p:bg>
      <p:bgPr>
        <a:solidFill>
          <a:srgbClr val="FFFFFF"/>
        </a:solidFill>
        <a:effectLst/>
      </p:bgPr>
    </p:bg>
    <p:spTree>
      <p:nvGrpSpPr>
        <p:cNvPr id="1" name=""/>
        <p:cNvGrpSpPr/>
        <p:nvPr/>
      </p:nvGrpSpPr>
      <p:grpSpPr>
        <a:xfrm>
          <a:off x="0" y="0"/>
          <a:ext cx="0" cy="0"/>
          <a:chOff x="0" y="0"/>
          <a:chExt cx="0" cy="0"/>
        </a:xfrm>
      </p:grpSpPr>
      <p:pic>
        <p:nvPicPr>
          <p:cNvPr id="913"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914" name="Lysbildenumm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pic>
        <p:nvPicPr>
          <p:cNvPr id="915" name="Bilde 9" descr="Bilde 9"/>
          <p:cNvPicPr>
            <a:picLocks noChangeAspect="1"/>
          </p:cNvPicPr>
          <p:nvPr/>
        </p:nvPicPr>
        <p:blipFill>
          <a:blip r:embed="rId3"/>
          <a:stretch>
            <a:fillRect/>
          </a:stretch>
        </p:blipFill>
        <p:spPr>
          <a:xfrm>
            <a:off x="550864" y="1808163"/>
            <a:ext cx="11090272" cy="1572754"/>
          </a:xfrm>
          <a:prstGeom prst="rect">
            <a:avLst/>
          </a:prstGeom>
          <a:ln w="12700">
            <a:miter lim="400000"/>
          </a:ln>
        </p:spPr>
      </p:pic>
      <p:sp>
        <p:nvSpPr>
          <p:cNvPr id="916" name="TekstSylinder 2"/>
          <p:cNvSpPr txBox="1"/>
          <p:nvPr/>
        </p:nvSpPr>
        <p:spPr>
          <a:xfrm>
            <a:off x="596582" y="3739691"/>
            <a:ext cx="3362431" cy="19359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lnSpc>
                <a:spcPct val="150000"/>
              </a:lnSpc>
              <a:buSzPct val="100000"/>
              <a:buChar char="▪"/>
              <a:defRPr b="1"/>
            </a:pPr>
            <a:r>
              <a:t>Prosjektledelse</a:t>
            </a:r>
          </a:p>
          <a:p>
            <a:pPr marL="285750" indent="-285750">
              <a:lnSpc>
                <a:spcPct val="150000"/>
              </a:lnSpc>
              <a:buSzPct val="100000"/>
              <a:buChar char="▪"/>
            </a:pPr>
            <a:r>
              <a:t>Drift av tekniske anlegg</a:t>
            </a:r>
          </a:p>
          <a:p>
            <a:pPr marL="285750" indent="-285750">
              <a:lnSpc>
                <a:spcPct val="150000"/>
              </a:lnSpc>
              <a:buSzPct val="100000"/>
              <a:buChar char="▪"/>
            </a:pPr>
            <a:r>
              <a:t>Rehabilitering</a:t>
            </a:r>
          </a:p>
          <a:p>
            <a:pPr marL="285750" indent="-285750">
              <a:lnSpc>
                <a:spcPct val="150000"/>
              </a:lnSpc>
              <a:buSzPct val="100000"/>
              <a:buChar char="▪"/>
            </a:pPr>
            <a:r>
              <a:t>Vedlikehold</a:t>
            </a:r>
          </a:p>
          <a:p>
            <a:pPr marL="285750" indent="-285750">
              <a:lnSpc>
                <a:spcPct val="150000"/>
              </a:lnSpc>
              <a:buSzPct val="100000"/>
              <a:buChar char="▪"/>
            </a:pPr>
            <a:r>
              <a:t>Ombygging</a:t>
            </a:r>
          </a:p>
        </p:txBody>
      </p:sp>
      <p:sp>
        <p:nvSpPr>
          <p:cNvPr id="917" name="TekstSylinder 4"/>
          <p:cNvSpPr txBox="1"/>
          <p:nvPr/>
        </p:nvSpPr>
        <p:spPr>
          <a:xfrm>
            <a:off x="596581" y="864613"/>
            <a:ext cx="5166361" cy="548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b="1"/>
            </a:lvl1pPr>
          </a:lstStyle>
          <a:p>
            <a:r>
              <a:t>HRP - tjenester</a:t>
            </a: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Prosjektark">
    <p:bg>
      <p:bgPr>
        <a:solidFill>
          <a:srgbClr val="FFFFFF"/>
        </a:solidFill>
        <a:effectLst/>
      </p:bgPr>
    </p:bg>
    <p:spTree>
      <p:nvGrpSpPr>
        <p:cNvPr id="1" name=""/>
        <p:cNvGrpSpPr/>
        <p:nvPr/>
      </p:nvGrpSpPr>
      <p:grpSpPr>
        <a:xfrm>
          <a:off x="0" y="0"/>
          <a:ext cx="0" cy="0"/>
          <a:chOff x="0" y="0"/>
          <a:chExt cx="0" cy="0"/>
        </a:xfrm>
      </p:grpSpPr>
      <p:pic>
        <p:nvPicPr>
          <p:cNvPr id="924"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925" name="Prosjektnavn"/>
          <p:cNvSpPr txBox="1">
            <a:spLocks noGrp="1"/>
          </p:cNvSpPr>
          <p:nvPr>
            <p:ph type="title" hasCustomPrompt="1"/>
          </p:nvPr>
        </p:nvSpPr>
        <p:spPr>
          <a:xfrm>
            <a:off x="550862" y="365125"/>
            <a:ext cx="11090276" cy="465513"/>
          </a:xfrm>
          <a:prstGeom prst="rect">
            <a:avLst/>
          </a:prstGeom>
        </p:spPr>
        <p:txBody>
          <a:bodyPr anchor="t"/>
          <a:lstStyle>
            <a:lvl1pPr>
              <a:defRPr sz="2600"/>
            </a:lvl1pPr>
          </a:lstStyle>
          <a:p>
            <a:r>
              <a:t>Prosjektnavn</a:t>
            </a:r>
          </a:p>
        </p:txBody>
      </p:sp>
      <p:sp>
        <p:nvSpPr>
          <p:cNvPr id="926" name="Lysbildenumm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
        <p:nvSpPr>
          <p:cNvPr id="927" name="Brødtekst nivå én…"/>
          <p:cNvSpPr txBox="1">
            <a:spLocks noGrp="1"/>
          </p:cNvSpPr>
          <p:nvPr>
            <p:ph type="body" sz="quarter" idx="1" hasCustomPrompt="1"/>
          </p:nvPr>
        </p:nvSpPr>
        <p:spPr>
          <a:xfrm>
            <a:off x="550864" y="912628"/>
            <a:ext cx="8265070" cy="646710"/>
          </a:xfrm>
          <a:prstGeom prst="rect">
            <a:avLst/>
          </a:prstGeom>
        </p:spPr>
        <p:txBody>
          <a:bodyPr anchor="ctr"/>
          <a:lstStyle>
            <a:lvl1pPr>
              <a:lnSpc>
                <a:spcPct val="100000"/>
              </a:lnSpc>
              <a:spcBef>
                <a:spcPts val="0"/>
              </a:spcBef>
              <a:defRPr sz="1500">
                <a:solidFill>
                  <a:srgbClr val="000000"/>
                </a:solidFill>
              </a:defRPr>
            </a:lvl1pPr>
            <a:lvl2pPr marL="685800" indent="-228600">
              <a:lnSpc>
                <a:spcPct val="100000"/>
              </a:lnSpc>
              <a:spcBef>
                <a:spcPts val="0"/>
              </a:spcBef>
              <a:buChar char="▪"/>
              <a:defRPr sz="1500">
                <a:solidFill>
                  <a:srgbClr val="000000"/>
                </a:solidFill>
              </a:defRPr>
            </a:lvl2pPr>
            <a:lvl3pPr marL="1143000" indent="-228600">
              <a:lnSpc>
                <a:spcPct val="100000"/>
              </a:lnSpc>
              <a:spcBef>
                <a:spcPts val="0"/>
              </a:spcBef>
              <a:buChar char="▪"/>
              <a:defRPr sz="1500">
                <a:solidFill>
                  <a:srgbClr val="000000"/>
                </a:solidFill>
              </a:defRPr>
            </a:lvl3pPr>
            <a:lvl4pPr marL="1600200" indent="-228600">
              <a:lnSpc>
                <a:spcPct val="100000"/>
              </a:lnSpc>
              <a:spcBef>
                <a:spcPts val="0"/>
              </a:spcBef>
              <a:buChar char="▪"/>
              <a:defRPr sz="1500">
                <a:solidFill>
                  <a:srgbClr val="000000"/>
                </a:solidFill>
              </a:defRPr>
            </a:lvl4pPr>
            <a:lvl5pPr marL="2057400" indent="-228600">
              <a:lnSpc>
                <a:spcPct val="100000"/>
              </a:lnSpc>
              <a:spcBef>
                <a:spcPts val="0"/>
              </a:spcBef>
              <a:buChar char="▪"/>
              <a:defRPr sz="1500">
                <a:solidFill>
                  <a:srgbClr val="000000"/>
                </a:solidFill>
              </a:defRPr>
            </a:lvl5pPr>
          </a:lstStyle>
          <a:p>
            <a:r>
              <a:t>Tekst om prosjektet</a:t>
            </a:r>
          </a:p>
          <a:p>
            <a:pPr lvl="1"/>
            <a:endParaRPr/>
          </a:p>
          <a:p>
            <a:pPr lvl="2"/>
            <a:endParaRPr/>
          </a:p>
          <a:p>
            <a:pPr lvl="3"/>
            <a:endParaRPr/>
          </a:p>
          <a:p>
            <a:pPr lvl="4"/>
            <a:endParaRPr/>
          </a:p>
        </p:txBody>
      </p:sp>
      <p:sp>
        <p:nvSpPr>
          <p:cNvPr id="928" name="Plassholder for tekst 4"/>
          <p:cNvSpPr>
            <a:spLocks noGrp="1"/>
          </p:cNvSpPr>
          <p:nvPr>
            <p:ph type="body" sz="quarter" idx="21" hasCustomPrompt="1"/>
          </p:nvPr>
        </p:nvSpPr>
        <p:spPr>
          <a:xfrm>
            <a:off x="9248702" y="912628"/>
            <a:ext cx="2392435" cy="646711"/>
          </a:xfrm>
          <a:prstGeom prst="rect">
            <a:avLst/>
          </a:prstGeom>
        </p:spPr>
        <p:txBody>
          <a:bodyPr anchor="ctr"/>
          <a:lstStyle>
            <a:lvl1pPr>
              <a:lnSpc>
                <a:spcPct val="100000"/>
              </a:lnSpc>
              <a:spcBef>
                <a:spcPts val="0"/>
              </a:spcBef>
              <a:defRPr sz="1500" b="1">
                <a:solidFill>
                  <a:srgbClr val="000000"/>
                </a:solidFill>
              </a:defRPr>
            </a:lvl1pPr>
          </a:lstStyle>
          <a:p>
            <a:r>
              <a:t>Oppgave</a:t>
            </a:r>
          </a:p>
        </p:txBody>
      </p:sp>
      <p:sp>
        <p:nvSpPr>
          <p:cNvPr id="929" name="Plassholder for bilde 8"/>
          <p:cNvSpPr>
            <a:spLocks noGrp="1"/>
          </p:cNvSpPr>
          <p:nvPr>
            <p:ph type="pic" sz="half" idx="22"/>
          </p:nvPr>
        </p:nvSpPr>
        <p:spPr>
          <a:xfrm>
            <a:off x="550864" y="1954195"/>
            <a:ext cx="5257801" cy="3887802"/>
          </a:xfrm>
          <a:prstGeom prst="rect">
            <a:avLst/>
          </a:prstGeom>
        </p:spPr>
        <p:txBody>
          <a:bodyPr lIns="91439" rIns="91439">
            <a:noAutofit/>
          </a:bodyPr>
          <a:lstStyle/>
          <a:p>
            <a:endParaRPr/>
          </a:p>
        </p:txBody>
      </p:sp>
      <p:sp>
        <p:nvSpPr>
          <p:cNvPr id="930" name="Rett linje 10"/>
          <p:cNvSpPr/>
          <p:nvPr/>
        </p:nvSpPr>
        <p:spPr>
          <a:xfrm>
            <a:off x="9018357" y="905433"/>
            <a:ext cx="1" cy="653904"/>
          </a:xfrm>
          <a:prstGeom prst="line">
            <a:avLst/>
          </a:prstGeom>
          <a:ln w="12700">
            <a:solidFill>
              <a:schemeClr val="accent1"/>
            </a:solidFill>
            <a:miter/>
          </a:ln>
        </p:spPr>
        <p:txBody>
          <a:bodyPr lIns="45719" rIns="45719"/>
          <a:lstStyle/>
          <a:p>
            <a:pPr>
              <a:defRPr>
                <a:solidFill>
                  <a:srgbClr val="EFE7DE"/>
                </a:solidFill>
              </a:defRPr>
            </a:pPr>
            <a:endParaRPr/>
          </a:p>
        </p:txBody>
      </p:sp>
      <p:sp>
        <p:nvSpPr>
          <p:cNvPr id="931" name="Rett linje 15"/>
          <p:cNvSpPr/>
          <p:nvPr/>
        </p:nvSpPr>
        <p:spPr>
          <a:xfrm>
            <a:off x="550862" y="1752073"/>
            <a:ext cx="11090275" cy="1"/>
          </a:xfrm>
          <a:prstGeom prst="line">
            <a:avLst/>
          </a:prstGeom>
          <a:ln w="12700">
            <a:solidFill>
              <a:schemeClr val="accent1"/>
            </a:solidFill>
            <a:miter/>
          </a:ln>
        </p:spPr>
        <p:txBody>
          <a:bodyPr lIns="45719" rIns="45719"/>
          <a:lstStyle/>
          <a:p>
            <a:pPr>
              <a:defRPr>
                <a:solidFill>
                  <a:srgbClr val="EFE7DE"/>
                </a:solidFill>
              </a:defRPr>
            </a:pPr>
            <a:endParaRPr/>
          </a:p>
        </p:txBody>
      </p:sp>
      <p:sp>
        <p:nvSpPr>
          <p:cNvPr id="932" name="Rett linje 17"/>
          <p:cNvSpPr/>
          <p:nvPr/>
        </p:nvSpPr>
        <p:spPr>
          <a:xfrm flipH="1">
            <a:off x="6096000" y="1954196"/>
            <a:ext cx="1" cy="3887805"/>
          </a:xfrm>
          <a:prstGeom prst="line">
            <a:avLst/>
          </a:prstGeom>
          <a:ln w="12700">
            <a:solidFill>
              <a:schemeClr val="accent1"/>
            </a:solidFill>
            <a:miter/>
          </a:ln>
        </p:spPr>
        <p:txBody>
          <a:bodyPr lIns="45719" rIns="45719"/>
          <a:lstStyle/>
          <a:p>
            <a:pPr>
              <a:defRPr>
                <a:solidFill>
                  <a:srgbClr val="EFE7DE"/>
                </a:solidFill>
              </a:defRPr>
            </a:pPr>
            <a:endParaRPr/>
          </a:p>
        </p:txBody>
      </p:sp>
      <p:sp>
        <p:nvSpPr>
          <p:cNvPr id="933" name="TekstSylinder 22"/>
          <p:cNvSpPr txBox="1"/>
          <p:nvPr/>
        </p:nvSpPr>
        <p:spPr>
          <a:xfrm>
            <a:off x="6429057" y="1874684"/>
            <a:ext cx="3613868" cy="3011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500" b="1"/>
            </a:lvl1pPr>
          </a:lstStyle>
          <a:p>
            <a:r>
              <a:t>Oppdragsgiver</a:t>
            </a:r>
          </a:p>
        </p:txBody>
      </p:sp>
      <p:sp>
        <p:nvSpPr>
          <p:cNvPr id="934" name="Plassholder for tekst 24"/>
          <p:cNvSpPr>
            <a:spLocks noGrp="1"/>
          </p:cNvSpPr>
          <p:nvPr>
            <p:ph type="body" sz="quarter" idx="23" hasCustomPrompt="1"/>
          </p:nvPr>
        </p:nvSpPr>
        <p:spPr>
          <a:xfrm>
            <a:off x="6383337" y="2149724"/>
            <a:ext cx="5257802" cy="319461"/>
          </a:xfrm>
          <a:prstGeom prst="rect">
            <a:avLst/>
          </a:prstGeom>
        </p:spPr>
        <p:txBody>
          <a:bodyPr/>
          <a:lstStyle>
            <a:lvl1pPr>
              <a:defRPr sz="1500">
                <a:solidFill>
                  <a:srgbClr val="000000"/>
                </a:solidFill>
              </a:defRPr>
            </a:lvl1pPr>
          </a:lstStyle>
          <a:p>
            <a:r>
              <a:t>Klikk for å legge til tekst</a:t>
            </a:r>
          </a:p>
        </p:txBody>
      </p:sp>
      <p:sp>
        <p:nvSpPr>
          <p:cNvPr id="935" name="TekstSylinder 25"/>
          <p:cNvSpPr txBox="1"/>
          <p:nvPr/>
        </p:nvSpPr>
        <p:spPr>
          <a:xfrm>
            <a:off x="6429057" y="2583014"/>
            <a:ext cx="3613868" cy="301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500" b="1"/>
            </a:lvl1pPr>
          </a:lstStyle>
          <a:p>
            <a:r>
              <a:t>Prosjektkostnad</a:t>
            </a:r>
          </a:p>
        </p:txBody>
      </p:sp>
      <p:sp>
        <p:nvSpPr>
          <p:cNvPr id="936" name="Plassholder for tekst 24"/>
          <p:cNvSpPr>
            <a:spLocks noGrp="1"/>
          </p:cNvSpPr>
          <p:nvPr>
            <p:ph type="body" sz="quarter" idx="24" hasCustomPrompt="1"/>
          </p:nvPr>
        </p:nvSpPr>
        <p:spPr>
          <a:xfrm>
            <a:off x="6383337" y="2861070"/>
            <a:ext cx="5257802" cy="319461"/>
          </a:xfrm>
          <a:prstGeom prst="rect">
            <a:avLst/>
          </a:prstGeom>
        </p:spPr>
        <p:txBody>
          <a:bodyPr/>
          <a:lstStyle>
            <a:lvl1pPr>
              <a:defRPr sz="1500">
                <a:solidFill>
                  <a:srgbClr val="000000"/>
                </a:solidFill>
              </a:defRPr>
            </a:lvl1pPr>
          </a:lstStyle>
          <a:p>
            <a:r>
              <a:t>Klikk for å legge til tekst</a:t>
            </a:r>
          </a:p>
        </p:txBody>
      </p:sp>
      <p:sp>
        <p:nvSpPr>
          <p:cNvPr id="937" name="TekstSylinder 27"/>
          <p:cNvSpPr txBox="1"/>
          <p:nvPr/>
        </p:nvSpPr>
        <p:spPr>
          <a:xfrm>
            <a:off x="6429057" y="3283710"/>
            <a:ext cx="3613868" cy="301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500" b="1"/>
            </a:lvl1pPr>
          </a:lstStyle>
          <a:p>
            <a:r>
              <a:t>Periode</a:t>
            </a:r>
          </a:p>
        </p:txBody>
      </p:sp>
      <p:sp>
        <p:nvSpPr>
          <p:cNvPr id="938" name="Plassholder for tekst 24"/>
          <p:cNvSpPr>
            <a:spLocks noGrp="1"/>
          </p:cNvSpPr>
          <p:nvPr>
            <p:ph type="body" sz="quarter" idx="25" hasCustomPrompt="1"/>
          </p:nvPr>
        </p:nvSpPr>
        <p:spPr>
          <a:xfrm>
            <a:off x="6383337" y="3565306"/>
            <a:ext cx="5257802" cy="319461"/>
          </a:xfrm>
          <a:prstGeom prst="rect">
            <a:avLst/>
          </a:prstGeom>
        </p:spPr>
        <p:txBody>
          <a:bodyPr/>
          <a:lstStyle>
            <a:lvl1pPr>
              <a:defRPr sz="1500">
                <a:solidFill>
                  <a:srgbClr val="000000"/>
                </a:solidFill>
              </a:defRPr>
            </a:lvl1pPr>
          </a:lstStyle>
          <a:p>
            <a:r>
              <a:t>Klikk for å legge til tekst</a:t>
            </a:r>
          </a:p>
        </p:txBody>
      </p:sp>
      <p:sp>
        <p:nvSpPr>
          <p:cNvPr id="939" name="TekstSylinder 29"/>
          <p:cNvSpPr txBox="1"/>
          <p:nvPr/>
        </p:nvSpPr>
        <p:spPr>
          <a:xfrm>
            <a:off x="6429057" y="3990447"/>
            <a:ext cx="3613868" cy="3011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500" b="1"/>
            </a:lvl1pPr>
          </a:lstStyle>
          <a:p>
            <a:r>
              <a:t>Våre tjenester</a:t>
            </a:r>
          </a:p>
        </p:txBody>
      </p:sp>
      <p:sp>
        <p:nvSpPr>
          <p:cNvPr id="940" name="Plassholder for tekst 24"/>
          <p:cNvSpPr>
            <a:spLocks noGrp="1"/>
          </p:cNvSpPr>
          <p:nvPr>
            <p:ph type="body" sz="quarter" idx="26" hasCustomPrompt="1"/>
          </p:nvPr>
        </p:nvSpPr>
        <p:spPr>
          <a:xfrm>
            <a:off x="6383337" y="4260955"/>
            <a:ext cx="5257802" cy="737150"/>
          </a:xfrm>
          <a:prstGeom prst="rect">
            <a:avLst/>
          </a:prstGeom>
        </p:spPr>
        <p:txBody>
          <a:bodyPr/>
          <a:lstStyle>
            <a:lvl1pPr>
              <a:defRPr sz="1500">
                <a:solidFill>
                  <a:srgbClr val="000000"/>
                </a:solidFill>
              </a:defRPr>
            </a:lvl1pPr>
          </a:lstStyle>
          <a:p>
            <a:r>
              <a:t>Klikk for å legge til tekst</a:t>
            </a:r>
          </a:p>
        </p:txBody>
      </p:sp>
      <p:sp>
        <p:nvSpPr>
          <p:cNvPr id="941" name="TekstSylinder 34"/>
          <p:cNvSpPr txBox="1"/>
          <p:nvPr/>
        </p:nvSpPr>
        <p:spPr>
          <a:xfrm>
            <a:off x="6429057" y="5094354"/>
            <a:ext cx="3613868" cy="3011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500" b="1"/>
            </a:lvl1pPr>
          </a:lstStyle>
          <a:p>
            <a:r>
              <a:t>Våre tjenester</a:t>
            </a:r>
          </a:p>
        </p:txBody>
      </p:sp>
      <p:sp>
        <p:nvSpPr>
          <p:cNvPr id="942" name="Plassholder for tekst 24"/>
          <p:cNvSpPr>
            <a:spLocks noGrp="1"/>
          </p:cNvSpPr>
          <p:nvPr>
            <p:ph type="body" sz="quarter" idx="27" hasCustomPrompt="1"/>
          </p:nvPr>
        </p:nvSpPr>
        <p:spPr>
          <a:xfrm>
            <a:off x="6383337" y="5369395"/>
            <a:ext cx="5257802" cy="485408"/>
          </a:xfrm>
          <a:prstGeom prst="rect">
            <a:avLst/>
          </a:prstGeom>
        </p:spPr>
        <p:txBody>
          <a:bodyPr/>
          <a:lstStyle>
            <a:lvl1pPr>
              <a:defRPr sz="1500">
                <a:solidFill>
                  <a:srgbClr val="000000"/>
                </a:solidFill>
              </a:defRPr>
            </a:lvl1pPr>
          </a:lstStyle>
          <a:p>
            <a:r>
              <a:t>Klikk for å legge til tekst</a:t>
            </a: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Avdelingspresentasjon">
    <p:bg>
      <p:bgPr>
        <a:solidFill>
          <a:srgbClr val="FFFFFF"/>
        </a:solidFill>
        <a:effectLst/>
      </p:bgPr>
    </p:bg>
    <p:spTree>
      <p:nvGrpSpPr>
        <p:cNvPr id="1" name=""/>
        <p:cNvGrpSpPr/>
        <p:nvPr/>
      </p:nvGrpSpPr>
      <p:grpSpPr>
        <a:xfrm>
          <a:off x="0" y="0"/>
          <a:ext cx="0" cy="0"/>
          <a:chOff x="0" y="0"/>
          <a:chExt cx="0" cy="0"/>
        </a:xfrm>
      </p:grpSpPr>
      <p:pic>
        <p:nvPicPr>
          <p:cNvPr id="949"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950" name="Avdelingens navn"/>
          <p:cNvSpPr txBox="1">
            <a:spLocks noGrp="1"/>
          </p:cNvSpPr>
          <p:nvPr>
            <p:ph type="title" hasCustomPrompt="1"/>
          </p:nvPr>
        </p:nvSpPr>
        <p:spPr>
          <a:xfrm>
            <a:off x="550862" y="365125"/>
            <a:ext cx="11090276" cy="465513"/>
          </a:xfrm>
          <a:prstGeom prst="rect">
            <a:avLst/>
          </a:prstGeom>
        </p:spPr>
        <p:txBody>
          <a:bodyPr anchor="t"/>
          <a:lstStyle>
            <a:lvl1pPr>
              <a:defRPr sz="2600"/>
            </a:lvl1pPr>
          </a:lstStyle>
          <a:p>
            <a:r>
              <a:t>Avdelingens navn</a:t>
            </a:r>
          </a:p>
        </p:txBody>
      </p:sp>
      <p:sp>
        <p:nvSpPr>
          <p:cNvPr id="951" name="Lysbildenummer"/>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a:t>
            </a:fld>
            <a:endParaRPr/>
          </a:p>
        </p:txBody>
      </p:sp>
      <p:sp>
        <p:nvSpPr>
          <p:cNvPr id="952" name="Plassholder for bilde 8"/>
          <p:cNvSpPr>
            <a:spLocks noGrp="1"/>
          </p:cNvSpPr>
          <p:nvPr>
            <p:ph type="pic" sz="quarter" idx="21"/>
          </p:nvPr>
        </p:nvSpPr>
        <p:spPr>
          <a:xfrm>
            <a:off x="3923453" y="1464003"/>
            <a:ext cx="1885211" cy="2420763"/>
          </a:xfrm>
          <a:prstGeom prst="rect">
            <a:avLst/>
          </a:prstGeom>
        </p:spPr>
        <p:txBody>
          <a:bodyPr lIns="91439" rIns="91439">
            <a:noAutofit/>
          </a:bodyPr>
          <a:lstStyle/>
          <a:p>
            <a:endParaRPr/>
          </a:p>
        </p:txBody>
      </p:sp>
      <p:sp>
        <p:nvSpPr>
          <p:cNvPr id="953" name="Rett linje 17"/>
          <p:cNvSpPr/>
          <p:nvPr/>
        </p:nvSpPr>
        <p:spPr>
          <a:xfrm flipH="1">
            <a:off x="6096000" y="1449388"/>
            <a:ext cx="1" cy="4392613"/>
          </a:xfrm>
          <a:prstGeom prst="line">
            <a:avLst/>
          </a:prstGeom>
          <a:ln w="12700">
            <a:solidFill>
              <a:schemeClr val="accent1"/>
            </a:solidFill>
            <a:miter/>
          </a:ln>
        </p:spPr>
        <p:txBody>
          <a:bodyPr lIns="45719" rIns="45719"/>
          <a:lstStyle/>
          <a:p>
            <a:pPr>
              <a:defRPr>
                <a:solidFill>
                  <a:srgbClr val="EFE7DE"/>
                </a:solidFill>
              </a:defRPr>
            </a:pPr>
            <a:endParaRPr/>
          </a:p>
        </p:txBody>
      </p:sp>
      <p:sp>
        <p:nvSpPr>
          <p:cNvPr id="954" name="TekstSylinder 22"/>
          <p:cNvSpPr txBox="1"/>
          <p:nvPr/>
        </p:nvSpPr>
        <p:spPr>
          <a:xfrm>
            <a:off x="596583" y="1936147"/>
            <a:ext cx="2993812" cy="3011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500" b="1"/>
            </a:lvl1pPr>
          </a:lstStyle>
          <a:p>
            <a:r>
              <a:t>Stilling</a:t>
            </a:r>
          </a:p>
        </p:txBody>
      </p:sp>
      <p:sp>
        <p:nvSpPr>
          <p:cNvPr id="955" name="Brødtekst nivå én…"/>
          <p:cNvSpPr txBox="1">
            <a:spLocks noGrp="1"/>
          </p:cNvSpPr>
          <p:nvPr>
            <p:ph type="body" sz="quarter" idx="1" hasCustomPrompt="1"/>
          </p:nvPr>
        </p:nvSpPr>
        <p:spPr>
          <a:xfrm>
            <a:off x="550864" y="2211188"/>
            <a:ext cx="3085251" cy="319461"/>
          </a:xfrm>
          <a:prstGeom prst="rect">
            <a:avLst/>
          </a:prstGeom>
        </p:spPr>
        <p:txBody>
          <a:bodyPr/>
          <a:lstStyle>
            <a:lvl1pPr>
              <a:defRPr sz="1500">
                <a:solidFill>
                  <a:srgbClr val="000000"/>
                </a:solidFill>
              </a:defRPr>
            </a:lvl1pPr>
            <a:lvl2pPr marL="685800" indent="-228600">
              <a:buChar char="▪"/>
              <a:defRPr sz="1500">
                <a:solidFill>
                  <a:srgbClr val="000000"/>
                </a:solidFill>
              </a:defRPr>
            </a:lvl2pPr>
            <a:lvl3pPr marL="1143000" indent="-228600">
              <a:buChar char="▪"/>
              <a:defRPr sz="1500">
                <a:solidFill>
                  <a:srgbClr val="000000"/>
                </a:solidFill>
              </a:defRPr>
            </a:lvl3pPr>
            <a:lvl4pPr marL="1600200" indent="-228600">
              <a:buChar char="▪"/>
              <a:defRPr sz="1500">
                <a:solidFill>
                  <a:srgbClr val="000000"/>
                </a:solidFill>
              </a:defRPr>
            </a:lvl4pPr>
            <a:lvl5pPr marL="2057400" indent="-228600">
              <a:buChar char="▪"/>
              <a:defRPr sz="1500">
                <a:solidFill>
                  <a:srgbClr val="000000"/>
                </a:solidFill>
              </a:defRPr>
            </a:lvl5pPr>
          </a:lstStyle>
          <a:p>
            <a:r>
              <a:t>Stilling</a:t>
            </a:r>
          </a:p>
          <a:p>
            <a:pPr lvl="1"/>
            <a:endParaRPr/>
          </a:p>
          <a:p>
            <a:pPr lvl="2"/>
            <a:endParaRPr/>
          </a:p>
          <a:p>
            <a:pPr lvl="3"/>
            <a:endParaRPr/>
          </a:p>
          <a:p>
            <a:pPr lvl="4"/>
            <a:endParaRPr/>
          </a:p>
        </p:txBody>
      </p:sp>
      <p:sp>
        <p:nvSpPr>
          <p:cNvPr id="956" name="TekstSylinder 25"/>
          <p:cNvSpPr txBox="1"/>
          <p:nvPr/>
        </p:nvSpPr>
        <p:spPr>
          <a:xfrm>
            <a:off x="596583" y="2644476"/>
            <a:ext cx="2993812" cy="3011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500" b="1"/>
            </a:lvl1pPr>
          </a:lstStyle>
          <a:p>
            <a:r>
              <a:t>Kontor</a:t>
            </a:r>
          </a:p>
        </p:txBody>
      </p:sp>
      <p:sp>
        <p:nvSpPr>
          <p:cNvPr id="957" name="Plassholder for tekst 24"/>
          <p:cNvSpPr>
            <a:spLocks noGrp="1"/>
          </p:cNvSpPr>
          <p:nvPr>
            <p:ph type="body" sz="quarter" idx="22" hasCustomPrompt="1"/>
          </p:nvPr>
        </p:nvSpPr>
        <p:spPr>
          <a:xfrm>
            <a:off x="550863" y="2922534"/>
            <a:ext cx="3085252" cy="319461"/>
          </a:xfrm>
          <a:prstGeom prst="rect">
            <a:avLst/>
          </a:prstGeom>
        </p:spPr>
        <p:txBody>
          <a:bodyPr/>
          <a:lstStyle>
            <a:lvl1pPr>
              <a:defRPr sz="1500">
                <a:solidFill>
                  <a:srgbClr val="000000"/>
                </a:solidFill>
              </a:defRPr>
            </a:lvl1pPr>
          </a:lstStyle>
          <a:p>
            <a:r>
              <a:t>Kontor</a:t>
            </a:r>
          </a:p>
        </p:txBody>
      </p:sp>
      <p:sp>
        <p:nvSpPr>
          <p:cNvPr id="958" name="TekstSylinder 27"/>
          <p:cNvSpPr txBox="1"/>
          <p:nvPr/>
        </p:nvSpPr>
        <p:spPr>
          <a:xfrm>
            <a:off x="596583" y="3345172"/>
            <a:ext cx="2993812" cy="3011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500" b="1"/>
            </a:lvl1pPr>
          </a:lstStyle>
          <a:p>
            <a:r>
              <a:t>E-post</a:t>
            </a:r>
          </a:p>
        </p:txBody>
      </p:sp>
      <p:sp>
        <p:nvSpPr>
          <p:cNvPr id="959" name="Plassholder for tekst 24"/>
          <p:cNvSpPr>
            <a:spLocks noGrp="1"/>
          </p:cNvSpPr>
          <p:nvPr>
            <p:ph type="body" sz="quarter" idx="23" hasCustomPrompt="1"/>
          </p:nvPr>
        </p:nvSpPr>
        <p:spPr>
          <a:xfrm>
            <a:off x="550863" y="3626768"/>
            <a:ext cx="3085252" cy="319461"/>
          </a:xfrm>
          <a:prstGeom prst="rect">
            <a:avLst/>
          </a:prstGeom>
        </p:spPr>
        <p:txBody>
          <a:bodyPr/>
          <a:lstStyle>
            <a:lvl1pPr>
              <a:defRPr sz="1500">
                <a:solidFill>
                  <a:srgbClr val="000000"/>
                </a:solidFill>
              </a:defRPr>
            </a:lvl1pPr>
          </a:lstStyle>
          <a:p>
            <a:r>
              <a:t>E-post</a:t>
            </a:r>
          </a:p>
        </p:txBody>
      </p:sp>
      <p:sp>
        <p:nvSpPr>
          <p:cNvPr id="960" name="TekstSylinder 5"/>
          <p:cNvSpPr txBox="1"/>
          <p:nvPr/>
        </p:nvSpPr>
        <p:spPr>
          <a:xfrm>
            <a:off x="6429057" y="1449387"/>
            <a:ext cx="5166361"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t>Avdelingens kjernekompetanse</a:t>
            </a:r>
          </a:p>
        </p:txBody>
      </p:sp>
      <p:sp>
        <p:nvSpPr>
          <p:cNvPr id="961" name="Plassholder for tekst 24"/>
          <p:cNvSpPr>
            <a:spLocks noGrp="1"/>
          </p:cNvSpPr>
          <p:nvPr>
            <p:ph type="body" sz="half" idx="24" hasCustomPrompt="1"/>
          </p:nvPr>
        </p:nvSpPr>
        <p:spPr>
          <a:xfrm>
            <a:off x="6383337" y="1936558"/>
            <a:ext cx="5257798" cy="3905442"/>
          </a:xfrm>
          <a:prstGeom prst="rect">
            <a:avLst/>
          </a:prstGeom>
        </p:spPr>
        <p:txBody>
          <a:bodyPr/>
          <a:lstStyle>
            <a:lvl1pPr marL="285750" indent="-285750">
              <a:buSzPct val="100000"/>
              <a:buChar char="▪"/>
              <a:defRPr sz="1500">
                <a:solidFill>
                  <a:srgbClr val="000000"/>
                </a:solidFill>
              </a:defRPr>
            </a:lvl1pPr>
          </a:lstStyle>
          <a:p>
            <a:r>
              <a:t>CV</a:t>
            </a:r>
          </a:p>
        </p:txBody>
      </p:sp>
      <p:sp>
        <p:nvSpPr>
          <p:cNvPr id="962" name="TekstSylinder 9"/>
          <p:cNvSpPr txBox="1"/>
          <p:nvPr/>
        </p:nvSpPr>
        <p:spPr>
          <a:xfrm>
            <a:off x="596583" y="4053316"/>
            <a:ext cx="2993812" cy="3011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500" b="1"/>
            </a:lvl1pPr>
          </a:lstStyle>
          <a:p>
            <a:r>
              <a:t>Telefon</a:t>
            </a:r>
          </a:p>
        </p:txBody>
      </p:sp>
      <p:sp>
        <p:nvSpPr>
          <p:cNvPr id="963" name="Plassholder for tekst 24"/>
          <p:cNvSpPr>
            <a:spLocks noGrp="1"/>
          </p:cNvSpPr>
          <p:nvPr>
            <p:ph type="body" sz="quarter" idx="25" hasCustomPrompt="1"/>
          </p:nvPr>
        </p:nvSpPr>
        <p:spPr>
          <a:xfrm>
            <a:off x="550863" y="4334912"/>
            <a:ext cx="3085252" cy="319461"/>
          </a:xfrm>
          <a:prstGeom prst="rect">
            <a:avLst/>
          </a:prstGeom>
        </p:spPr>
        <p:txBody>
          <a:bodyPr/>
          <a:lstStyle>
            <a:lvl1pPr>
              <a:defRPr sz="1500">
                <a:solidFill>
                  <a:srgbClr val="000000"/>
                </a:solidFill>
              </a:defRPr>
            </a:lvl1pPr>
          </a:lstStyle>
          <a:p>
            <a:r>
              <a:t>Mobiltelefon</a:t>
            </a:r>
          </a:p>
        </p:txBody>
      </p:sp>
      <p:sp>
        <p:nvSpPr>
          <p:cNvPr id="964" name="Plassholder for tekst 24"/>
          <p:cNvSpPr>
            <a:spLocks noGrp="1"/>
          </p:cNvSpPr>
          <p:nvPr>
            <p:ph type="body" sz="quarter" idx="26" hasCustomPrompt="1"/>
          </p:nvPr>
        </p:nvSpPr>
        <p:spPr>
          <a:xfrm>
            <a:off x="550863" y="1449387"/>
            <a:ext cx="3085252" cy="358776"/>
          </a:xfrm>
          <a:prstGeom prst="rect">
            <a:avLst/>
          </a:prstGeom>
        </p:spPr>
        <p:txBody>
          <a:bodyPr/>
          <a:lstStyle>
            <a:lvl1pPr>
              <a:defRPr sz="1800" b="1">
                <a:solidFill>
                  <a:srgbClr val="000000"/>
                </a:solidFill>
              </a:defRPr>
            </a:lvl1pPr>
          </a:lstStyle>
          <a:p>
            <a:r>
              <a:t>Navn</a:t>
            </a: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Tittel og tekst">
    <p:spTree>
      <p:nvGrpSpPr>
        <p:cNvPr id="1" name=""/>
        <p:cNvGrpSpPr/>
        <p:nvPr/>
      </p:nvGrpSpPr>
      <p:grpSpPr>
        <a:xfrm>
          <a:off x="0" y="0"/>
          <a:ext cx="0" cy="0"/>
          <a:chOff x="0" y="0"/>
          <a:chExt cx="0" cy="0"/>
        </a:xfrm>
      </p:grpSpPr>
      <p:pic>
        <p:nvPicPr>
          <p:cNvPr id="971"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972"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73" name="Titteltekst"/>
          <p:cNvSpPr txBox="1">
            <a:spLocks noGrp="1"/>
          </p:cNvSpPr>
          <p:nvPr>
            <p:ph type="title"/>
          </p:nvPr>
        </p:nvSpPr>
        <p:spPr>
          <a:prstGeom prst="rect">
            <a:avLst/>
          </a:prstGeom>
        </p:spPr>
        <p:txBody>
          <a:bodyPr/>
          <a:lstStyle/>
          <a:p>
            <a:r>
              <a:t>Titteltekst</a:t>
            </a:r>
          </a:p>
        </p:txBody>
      </p:sp>
      <p:sp>
        <p:nvSpPr>
          <p:cNvPr id="974" name="Brødtekst nivå én…"/>
          <p:cNvSpPr txBox="1">
            <a:spLocks noGrp="1"/>
          </p:cNvSpPr>
          <p:nvPr>
            <p:ph type="body" idx="1"/>
          </p:nvPr>
        </p:nvSpPr>
        <p:spPr>
          <a:xfrm>
            <a:off x="550862" y="1808164"/>
            <a:ext cx="11090276" cy="4033836"/>
          </a:xfrm>
          <a:prstGeom prst="rect">
            <a:avLst/>
          </a:prstGeom>
        </p:spPr>
        <p:txBody>
          <a:bodyPr/>
          <a:lstStyle>
            <a:lvl1pPr marL="228600" indent="-228600">
              <a:buSzPct val="100000"/>
              <a:buFont typeface="Arial"/>
              <a:buChar char="•"/>
              <a:defRPr>
                <a:solidFill>
                  <a:srgbClr val="000000"/>
                </a:solidFill>
              </a:defRPr>
            </a:lvl1pPr>
            <a:lvl2pPr>
              <a:buFont typeface="Arial"/>
              <a:defRPr>
                <a:solidFill>
                  <a:srgbClr val="000000"/>
                </a:solidFill>
              </a:defRPr>
            </a:lvl2pPr>
            <a:lvl3pPr>
              <a:buFont typeface="Arial"/>
              <a:defRPr>
                <a:solidFill>
                  <a:srgbClr val="000000"/>
                </a:solidFill>
              </a:defRPr>
            </a:lvl3pPr>
            <a:lvl4pPr>
              <a:buFont typeface="Arial"/>
              <a:defRPr>
                <a:solidFill>
                  <a:srgbClr val="000000"/>
                </a:solidFill>
              </a:defRPr>
            </a:lvl4pPr>
            <a:lvl5pPr>
              <a:buFont typeface="Arial"/>
              <a:defRPr>
                <a:solidFill>
                  <a:srgbClr val="000000"/>
                </a:solidFill>
              </a:defRPr>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Tittel og 2x tekst">
    <p:spTree>
      <p:nvGrpSpPr>
        <p:cNvPr id="1" name=""/>
        <p:cNvGrpSpPr/>
        <p:nvPr/>
      </p:nvGrpSpPr>
      <p:grpSpPr>
        <a:xfrm>
          <a:off x="0" y="0"/>
          <a:ext cx="0" cy="0"/>
          <a:chOff x="0" y="0"/>
          <a:chExt cx="0" cy="0"/>
        </a:xfrm>
      </p:grpSpPr>
      <p:pic>
        <p:nvPicPr>
          <p:cNvPr id="981"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982" name="Titteltekst"/>
          <p:cNvSpPr txBox="1">
            <a:spLocks noGrp="1"/>
          </p:cNvSpPr>
          <p:nvPr>
            <p:ph type="title"/>
          </p:nvPr>
        </p:nvSpPr>
        <p:spPr>
          <a:prstGeom prst="rect">
            <a:avLst/>
          </a:prstGeom>
        </p:spPr>
        <p:txBody>
          <a:bodyPr/>
          <a:lstStyle/>
          <a:p>
            <a:r>
              <a:t>Titteltekst</a:t>
            </a:r>
          </a:p>
        </p:txBody>
      </p:sp>
      <p:sp>
        <p:nvSpPr>
          <p:cNvPr id="983"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84" name="Brødtekst nivå én…"/>
          <p:cNvSpPr txBox="1">
            <a:spLocks noGrp="1"/>
          </p:cNvSpPr>
          <p:nvPr>
            <p:ph type="body" sz="half" idx="1"/>
          </p:nvPr>
        </p:nvSpPr>
        <p:spPr>
          <a:xfrm>
            <a:off x="550862" y="1808164"/>
            <a:ext cx="5400676" cy="4033836"/>
          </a:xfrm>
          <a:prstGeom prst="rect">
            <a:avLst/>
          </a:prstGeom>
        </p:spPr>
        <p:txBody>
          <a:bodyPr/>
          <a:lstStyle>
            <a:lvl1pPr marL="228600" indent="-228600">
              <a:buSzPct val="100000"/>
              <a:buFont typeface="Arial"/>
              <a:buChar char="•"/>
              <a:defRPr>
                <a:solidFill>
                  <a:srgbClr val="000000"/>
                </a:solidFill>
              </a:defRPr>
            </a:lvl1pPr>
            <a:lvl2pPr>
              <a:buFont typeface="Arial"/>
              <a:defRPr>
                <a:solidFill>
                  <a:srgbClr val="000000"/>
                </a:solidFill>
              </a:defRPr>
            </a:lvl2pPr>
            <a:lvl3pPr>
              <a:buFont typeface="Arial"/>
              <a:defRPr>
                <a:solidFill>
                  <a:srgbClr val="000000"/>
                </a:solidFill>
              </a:defRPr>
            </a:lvl3pPr>
            <a:lvl4pPr>
              <a:buFont typeface="Arial"/>
              <a:defRPr>
                <a:solidFill>
                  <a:srgbClr val="000000"/>
                </a:solidFill>
              </a:defRPr>
            </a:lvl4pPr>
            <a:lvl5pPr>
              <a:buFont typeface="Arial"/>
              <a:defRPr>
                <a:solidFill>
                  <a:srgbClr val="000000"/>
                </a:solidFill>
              </a:defRPr>
            </a:lvl5pPr>
          </a:lstStyle>
          <a:p>
            <a:r>
              <a:t>Brødtekst nivå én</a:t>
            </a:r>
          </a:p>
          <a:p>
            <a:pPr lvl="1"/>
            <a:r>
              <a:t>Brødtekst nivå to</a:t>
            </a:r>
          </a:p>
          <a:p>
            <a:pPr lvl="2"/>
            <a:r>
              <a:t>Brødtekst nivå tre</a:t>
            </a:r>
          </a:p>
          <a:p>
            <a:pPr lvl="3"/>
            <a:r>
              <a:t>Brødtekst nivå fire</a:t>
            </a:r>
          </a:p>
          <a:p>
            <a:pPr lvl="4"/>
            <a:r>
              <a:t>Brødtekst nivå fem</a:t>
            </a:r>
          </a:p>
        </p:txBody>
      </p:sp>
      <p:sp>
        <p:nvSpPr>
          <p:cNvPr id="985" name="Plassholder for tekst 3"/>
          <p:cNvSpPr>
            <a:spLocks noGrp="1"/>
          </p:cNvSpPr>
          <p:nvPr>
            <p:ph type="body" sz="half" idx="21"/>
          </p:nvPr>
        </p:nvSpPr>
        <p:spPr>
          <a:xfrm>
            <a:off x="6240462" y="1808164"/>
            <a:ext cx="5400676" cy="4033836"/>
          </a:xfrm>
          <a:prstGeom prst="rect">
            <a:avLst/>
          </a:prstGeom>
        </p:spPr>
        <p:txBody>
          <a:bodyPr/>
          <a:lstStyle/>
          <a:p>
            <a:pPr marL="228600" indent="-228600">
              <a:buSzPct val="100000"/>
              <a:buFont typeface="Arial"/>
              <a:buChar char="•"/>
              <a:defRPr>
                <a:solidFill>
                  <a:srgbClr val="000000"/>
                </a:solidFill>
              </a:defRPr>
            </a:pPr>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Tittel og innhold venstre">
    <p:spTree>
      <p:nvGrpSpPr>
        <p:cNvPr id="1" name=""/>
        <p:cNvGrpSpPr/>
        <p:nvPr/>
      </p:nvGrpSpPr>
      <p:grpSpPr>
        <a:xfrm>
          <a:off x="0" y="0"/>
          <a:ext cx="0" cy="0"/>
          <a:chOff x="0" y="0"/>
          <a:chExt cx="0" cy="0"/>
        </a:xfrm>
      </p:grpSpPr>
      <p:pic>
        <p:nvPicPr>
          <p:cNvPr id="992"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993" name="Titteltekst"/>
          <p:cNvSpPr txBox="1">
            <a:spLocks noGrp="1"/>
          </p:cNvSpPr>
          <p:nvPr>
            <p:ph type="title"/>
          </p:nvPr>
        </p:nvSpPr>
        <p:spPr>
          <a:xfrm>
            <a:off x="6383337" y="365125"/>
            <a:ext cx="5257801" cy="1084263"/>
          </a:xfrm>
          <a:prstGeom prst="rect">
            <a:avLst/>
          </a:prstGeom>
        </p:spPr>
        <p:txBody>
          <a:bodyPr/>
          <a:lstStyle/>
          <a:p>
            <a:r>
              <a:t>Titteltekst</a:t>
            </a:r>
          </a:p>
        </p:txBody>
      </p:sp>
      <p:sp>
        <p:nvSpPr>
          <p:cNvPr id="994"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95" name="Brødtekst nivå én…"/>
          <p:cNvSpPr txBox="1">
            <a:spLocks noGrp="1"/>
          </p:cNvSpPr>
          <p:nvPr>
            <p:ph type="body" sz="half" idx="1"/>
          </p:nvPr>
        </p:nvSpPr>
        <p:spPr>
          <a:xfrm>
            <a:off x="6383337" y="1808164"/>
            <a:ext cx="5257801" cy="4033836"/>
          </a:xfrm>
          <a:prstGeom prst="rect">
            <a:avLst/>
          </a:prstGeom>
        </p:spPr>
        <p:txBody>
          <a:bodyPr/>
          <a:lstStyle>
            <a:lvl1pPr marL="228600" indent="-228600">
              <a:buSzPct val="100000"/>
              <a:buFont typeface="Arial"/>
              <a:buChar char="•"/>
              <a:defRPr>
                <a:solidFill>
                  <a:srgbClr val="000000"/>
                </a:solidFill>
              </a:defRPr>
            </a:lvl1pPr>
            <a:lvl2pPr>
              <a:buFont typeface="Arial"/>
              <a:defRPr>
                <a:solidFill>
                  <a:srgbClr val="000000"/>
                </a:solidFill>
              </a:defRPr>
            </a:lvl2pPr>
            <a:lvl3pPr>
              <a:buFont typeface="Arial"/>
              <a:defRPr>
                <a:solidFill>
                  <a:srgbClr val="000000"/>
                </a:solidFill>
              </a:defRPr>
            </a:lvl3pPr>
            <a:lvl4pPr>
              <a:buFont typeface="Arial"/>
              <a:defRPr>
                <a:solidFill>
                  <a:srgbClr val="000000"/>
                </a:solidFill>
              </a:defRPr>
            </a:lvl4pPr>
            <a:lvl5pPr>
              <a:buFont typeface="Arial"/>
              <a:defRPr>
                <a:solidFill>
                  <a:srgbClr val="000000"/>
                </a:solidFill>
              </a:defRPr>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tel og innhold høyre">
    <p:spTree>
      <p:nvGrpSpPr>
        <p:cNvPr id="1" name=""/>
        <p:cNvGrpSpPr/>
        <p:nvPr/>
      </p:nvGrpSpPr>
      <p:grpSpPr>
        <a:xfrm>
          <a:off x="0" y="0"/>
          <a:ext cx="0" cy="0"/>
          <a:chOff x="0" y="0"/>
          <a:chExt cx="0" cy="0"/>
        </a:xfrm>
      </p:grpSpPr>
      <p:pic>
        <p:nvPicPr>
          <p:cNvPr id="109"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110" name="Titteltekst"/>
          <p:cNvSpPr txBox="1">
            <a:spLocks noGrp="1"/>
          </p:cNvSpPr>
          <p:nvPr>
            <p:ph type="title"/>
          </p:nvPr>
        </p:nvSpPr>
        <p:spPr>
          <a:xfrm>
            <a:off x="550862" y="365125"/>
            <a:ext cx="5257801" cy="1084263"/>
          </a:xfrm>
          <a:prstGeom prst="rect">
            <a:avLst/>
          </a:prstGeom>
        </p:spPr>
        <p:txBody>
          <a:bodyPr/>
          <a:lstStyle/>
          <a:p>
            <a:r>
              <a:t>Titteltekst</a:t>
            </a:r>
          </a:p>
        </p:txBody>
      </p:sp>
      <p:sp>
        <p:nvSpPr>
          <p:cNvPr id="111"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2" name="Brødtekst nivå én…"/>
          <p:cNvSpPr txBox="1">
            <a:spLocks noGrp="1"/>
          </p:cNvSpPr>
          <p:nvPr>
            <p:ph type="body" sz="half" idx="1"/>
          </p:nvPr>
        </p:nvSpPr>
        <p:spPr>
          <a:xfrm>
            <a:off x="550862" y="1808164"/>
            <a:ext cx="5257801" cy="4033836"/>
          </a:xfrm>
          <a:prstGeom prst="rect">
            <a:avLst/>
          </a:prstGeom>
        </p:spPr>
        <p:txBody>
          <a:bodyPr/>
          <a:lstStyle>
            <a:lvl1pPr marL="228600" indent="-228600">
              <a:buSzPct val="100000"/>
              <a:buFont typeface="Arial"/>
              <a:buChar char="•"/>
              <a:defRPr>
                <a:solidFill>
                  <a:srgbClr val="000000"/>
                </a:solidFill>
              </a:defRPr>
            </a:lvl1pPr>
            <a:lvl2pPr>
              <a:buFont typeface="Arial"/>
              <a:defRPr>
                <a:solidFill>
                  <a:srgbClr val="000000"/>
                </a:solidFill>
              </a:defRPr>
            </a:lvl2pPr>
            <a:lvl3pPr>
              <a:buFont typeface="Arial"/>
              <a:defRPr>
                <a:solidFill>
                  <a:srgbClr val="000000"/>
                </a:solidFill>
              </a:defRPr>
            </a:lvl3pPr>
            <a:lvl4pPr>
              <a:buFont typeface="Arial"/>
              <a:defRPr>
                <a:solidFill>
                  <a:srgbClr val="000000"/>
                </a:solidFill>
              </a:defRPr>
            </a:lvl4pPr>
            <a:lvl5pPr>
              <a:buFont typeface="Arial"/>
              <a:defRPr>
                <a:solidFill>
                  <a:srgbClr val="000000"/>
                </a:solidFill>
              </a:defRPr>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Tittel og innhold høyre">
    <p:spTree>
      <p:nvGrpSpPr>
        <p:cNvPr id="1" name=""/>
        <p:cNvGrpSpPr/>
        <p:nvPr/>
      </p:nvGrpSpPr>
      <p:grpSpPr>
        <a:xfrm>
          <a:off x="0" y="0"/>
          <a:ext cx="0" cy="0"/>
          <a:chOff x="0" y="0"/>
          <a:chExt cx="0" cy="0"/>
        </a:xfrm>
      </p:grpSpPr>
      <p:pic>
        <p:nvPicPr>
          <p:cNvPr id="1002"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1003" name="Titteltekst"/>
          <p:cNvSpPr txBox="1">
            <a:spLocks noGrp="1"/>
          </p:cNvSpPr>
          <p:nvPr>
            <p:ph type="title"/>
          </p:nvPr>
        </p:nvSpPr>
        <p:spPr>
          <a:xfrm>
            <a:off x="550862" y="365125"/>
            <a:ext cx="5257801" cy="1084263"/>
          </a:xfrm>
          <a:prstGeom prst="rect">
            <a:avLst/>
          </a:prstGeom>
        </p:spPr>
        <p:txBody>
          <a:bodyPr/>
          <a:lstStyle/>
          <a:p>
            <a:r>
              <a:t>Titteltekst</a:t>
            </a:r>
          </a:p>
        </p:txBody>
      </p:sp>
      <p:sp>
        <p:nvSpPr>
          <p:cNvPr id="1004"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05" name="Brødtekst nivå én…"/>
          <p:cNvSpPr txBox="1">
            <a:spLocks noGrp="1"/>
          </p:cNvSpPr>
          <p:nvPr>
            <p:ph type="body" sz="half" idx="1"/>
          </p:nvPr>
        </p:nvSpPr>
        <p:spPr>
          <a:xfrm>
            <a:off x="550862" y="1808164"/>
            <a:ext cx="5257801" cy="4033836"/>
          </a:xfrm>
          <a:prstGeom prst="rect">
            <a:avLst/>
          </a:prstGeom>
        </p:spPr>
        <p:txBody>
          <a:bodyPr/>
          <a:lstStyle>
            <a:lvl1pPr marL="228600" indent="-228600">
              <a:buSzPct val="100000"/>
              <a:buFont typeface="Arial"/>
              <a:buChar char="•"/>
              <a:defRPr>
                <a:solidFill>
                  <a:srgbClr val="000000"/>
                </a:solidFill>
              </a:defRPr>
            </a:lvl1pPr>
            <a:lvl2pPr>
              <a:buFont typeface="Arial"/>
              <a:defRPr>
                <a:solidFill>
                  <a:srgbClr val="000000"/>
                </a:solidFill>
              </a:defRPr>
            </a:lvl2pPr>
            <a:lvl3pPr>
              <a:buFont typeface="Arial"/>
              <a:defRPr>
                <a:solidFill>
                  <a:srgbClr val="000000"/>
                </a:solidFill>
              </a:defRPr>
            </a:lvl3pPr>
            <a:lvl4pPr>
              <a:buFont typeface="Arial"/>
              <a:defRPr>
                <a:solidFill>
                  <a:srgbClr val="000000"/>
                </a:solidFill>
              </a:defRPr>
            </a:lvl4pPr>
            <a:lvl5pPr>
              <a:buFont typeface="Arial"/>
              <a:defRPr>
                <a:solidFill>
                  <a:srgbClr val="000000"/>
                </a:solidFill>
              </a:defRPr>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Tittel og bilde venstre">
    <p:spTree>
      <p:nvGrpSpPr>
        <p:cNvPr id="1" name=""/>
        <p:cNvGrpSpPr/>
        <p:nvPr/>
      </p:nvGrpSpPr>
      <p:grpSpPr>
        <a:xfrm>
          <a:off x="0" y="0"/>
          <a:ext cx="0" cy="0"/>
          <a:chOff x="0" y="0"/>
          <a:chExt cx="0" cy="0"/>
        </a:xfrm>
      </p:grpSpPr>
      <p:pic>
        <p:nvPicPr>
          <p:cNvPr id="1012"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1013" name="Titteltekst"/>
          <p:cNvSpPr txBox="1">
            <a:spLocks noGrp="1"/>
          </p:cNvSpPr>
          <p:nvPr>
            <p:ph type="title"/>
          </p:nvPr>
        </p:nvSpPr>
        <p:spPr>
          <a:xfrm>
            <a:off x="6383337" y="365125"/>
            <a:ext cx="5257801" cy="1084263"/>
          </a:xfrm>
          <a:prstGeom prst="rect">
            <a:avLst/>
          </a:prstGeom>
        </p:spPr>
        <p:txBody>
          <a:bodyPr/>
          <a:lstStyle/>
          <a:p>
            <a:r>
              <a:t>Titteltekst</a:t>
            </a:r>
          </a:p>
        </p:txBody>
      </p:sp>
      <p:sp>
        <p:nvSpPr>
          <p:cNvPr id="1014"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15" name="Brødtekst nivå én…"/>
          <p:cNvSpPr txBox="1">
            <a:spLocks noGrp="1"/>
          </p:cNvSpPr>
          <p:nvPr>
            <p:ph type="body" sz="half" idx="1"/>
          </p:nvPr>
        </p:nvSpPr>
        <p:spPr>
          <a:xfrm>
            <a:off x="6383337" y="1808164"/>
            <a:ext cx="5257801" cy="4033836"/>
          </a:xfrm>
          <a:prstGeom prst="rect">
            <a:avLst/>
          </a:prstGeom>
        </p:spPr>
        <p:txBody>
          <a:bodyPr/>
          <a:lstStyle>
            <a:lvl1pPr marL="228600" indent="-228600">
              <a:buSzPct val="100000"/>
              <a:buFont typeface="Arial"/>
              <a:buChar char="•"/>
              <a:defRPr>
                <a:solidFill>
                  <a:srgbClr val="000000"/>
                </a:solidFill>
              </a:defRPr>
            </a:lvl1pPr>
            <a:lvl2pPr>
              <a:buFont typeface="Arial"/>
              <a:defRPr>
                <a:solidFill>
                  <a:srgbClr val="000000"/>
                </a:solidFill>
              </a:defRPr>
            </a:lvl2pPr>
            <a:lvl3pPr>
              <a:buFont typeface="Arial"/>
              <a:defRPr>
                <a:solidFill>
                  <a:srgbClr val="000000"/>
                </a:solidFill>
              </a:defRPr>
            </a:lvl3pPr>
            <a:lvl4pPr>
              <a:buFont typeface="Arial"/>
              <a:defRPr>
                <a:solidFill>
                  <a:srgbClr val="000000"/>
                </a:solidFill>
              </a:defRPr>
            </a:lvl4pPr>
            <a:lvl5pPr>
              <a:buFont typeface="Arial"/>
              <a:defRPr>
                <a:solidFill>
                  <a:srgbClr val="000000"/>
                </a:solidFill>
              </a:defRPr>
            </a:lvl5pPr>
          </a:lstStyle>
          <a:p>
            <a:r>
              <a:t>Brødtekst nivå én</a:t>
            </a:r>
          </a:p>
          <a:p>
            <a:pPr lvl="1"/>
            <a:r>
              <a:t>Brødtekst nivå to</a:t>
            </a:r>
          </a:p>
          <a:p>
            <a:pPr lvl="2"/>
            <a:r>
              <a:t>Brødtekst nivå tre</a:t>
            </a:r>
          </a:p>
          <a:p>
            <a:pPr lvl="3"/>
            <a:r>
              <a:t>Brødtekst nivå fire</a:t>
            </a:r>
          </a:p>
          <a:p>
            <a:pPr lvl="4"/>
            <a:r>
              <a:t>Brødtekst nivå fem</a:t>
            </a:r>
          </a:p>
        </p:txBody>
      </p:sp>
      <p:sp>
        <p:nvSpPr>
          <p:cNvPr id="1016" name="Rektangel 2"/>
          <p:cNvSpPr/>
          <p:nvPr/>
        </p:nvSpPr>
        <p:spPr>
          <a:xfrm>
            <a:off x="0" y="0"/>
            <a:ext cx="3784988" cy="5311896"/>
          </a:xfrm>
          <a:prstGeom prst="rect">
            <a:avLst/>
          </a:prstGeom>
          <a:solidFill>
            <a:schemeClr val="accent1"/>
          </a:solidFill>
          <a:ln w="12700">
            <a:miter lim="400000"/>
          </a:ln>
        </p:spPr>
        <p:txBody>
          <a:bodyPr lIns="45719" rIns="45719" anchor="ctr"/>
          <a:lstStyle/>
          <a:p>
            <a:pPr algn="ctr">
              <a:defRPr>
                <a:solidFill>
                  <a:srgbClr val="EFE7DE"/>
                </a:solidFill>
              </a:defRPr>
            </a:pPr>
            <a:endParaRPr/>
          </a:p>
        </p:txBody>
      </p:sp>
      <p:sp>
        <p:nvSpPr>
          <p:cNvPr id="1017" name="Rektangel 8"/>
          <p:cNvSpPr/>
          <p:nvPr/>
        </p:nvSpPr>
        <p:spPr>
          <a:xfrm>
            <a:off x="1596570" y="842853"/>
            <a:ext cx="4212093" cy="5311897"/>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1018" name="Plassholder for bilde 6"/>
          <p:cNvSpPr>
            <a:spLocks noGrp="1"/>
          </p:cNvSpPr>
          <p:nvPr>
            <p:ph type="pic" sz="half" idx="21"/>
          </p:nvPr>
        </p:nvSpPr>
        <p:spPr>
          <a:xfrm>
            <a:off x="1596570" y="842853"/>
            <a:ext cx="4212094" cy="5311897"/>
          </a:xfrm>
          <a:prstGeom prst="rect">
            <a:avLst/>
          </a:prstGeom>
        </p:spPr>
        <p:txBody>
          <a:bodyPr lIns="91439" rIns="91439">
            <a:noAutofit/>
          </a:bodyPr>
          <a:lstStyle/>
          <a:p>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Tittel og bilde høyre">
    <p:spTree>
      <p:nvGrpSpPr>
        <p:cNvPr id="1" name=""/>
        <p:cNvGrpSpPr/>
        <p:nvPr/>
      </p:nvGrpSpPr>
      <p:grpSpPr>
        <a:xfrm>
          <a:off x="0" y="0"/>
          <a:ext cx="0" cy="0"/>
          <a:chOff x="0" y="0"/>
          <a:chExt cx="0" cy="0"/>
        </a:xfrm>
      </p:grpSpPr>
      <p:pic>
        <p:nvPicPr>
          <p:cNvPr id="1025"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1026" name="Titteltekst"/>
          <p:cNvSpPr txBox="1">
            <a:spLocks noGrp="1"/>
          </p:cNvSpPr>
          <p:nvPr>
            <p:ph type="title"/>
          </p:nvPr>
        </p:nvSpPr>
        <p:spPr>
          <a:xfrm>
            <a:off x="550862" y="365125"/>
            <a:ext cx="5257801" cy="1084263"/>
          </a:xfrm>
          <a:prstGeom prst="rect">
            <a:avLst/>
          </a:prstGeom>
        </p:spPr>
        <p:txBody>
          <a:bodyPr/>
          <a:lstStyle/>
          <a:p>
            <a:r>
              <a:t>Titteltekst</a:t>
            </a:r>
          </a:p>
        </p:txBody>
      </p:sp>
      <p:sp>
        <p:nvSpPr>
          <p:cNvPr id="1027"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28" name="Brødtekst nivå én…"/>
          <p:cNvSpPr txBox="1">
            <a:spLocks noGrp="1"/>
          </p:cNvSpPr>
          <p:nvPr>
            <p:ph type="body" sz="half" idx="1"/>
          </p:nvPr>
        </p:nvSpPr>
        <p:spPr>
          <a:xfrm>
            <a:off x="550862" y="1808164"/>
            <a:ext cx="5257801" cy="4033836"/>
          </a:xfrm>
          <a:prstGeom prst="rect">
            <a:avLst/>
          </a:prstGeom>
        </p:spPr>
        <p:txBody>
          <a:bodyPr/>
          <a:lstStyle>
            <a:lvl1pPr marL="228600" indent="-228600">
              <a:buSzPct val="100000"/>
              <a:buFont typeface="Arial"/>
              <a:buChar char="•"/>
              <a:defRPr>
                <a:solidFill>
                  <a:srgbClr val="000000"/>
                </a:solidFill>
              </a:defRPr>
            </a:lvl1pPr>
            <a:lvl2pPr>
              <a:buFont typeface="Arial"/>
              <a:defRPr>
                <a:solidFill>
                  <a:srgbClr val="000000"/>
                </a:solidFill>
              </a:defRPr>
            </a:lvl2pPr>
            <a:lvl3pPr>
              <a:buFont typeface="Arial"/>
              <a:defRPr>
                <a:solidFill>
                  <a:srgbClr val="000000"/>
                </a:solidFill>
              </a:defRPr>
            </a:lvl3pPr>
            <a:lvl4pPr>
              <a:buFont typeface="Arial"/>
              <a:defRPr>
                <a:solidFill>
                  <a:srgbClr val="000000"/>
                </a:solidFill>
              </a:defRPr>
            </a:lvl4pPr>
            <a:lvl5pPr>
              <a:buFont typeface="Arial"/>
              <a:defRPr>
                <a:solidFill>
                  <a:srgbClr val="000000"/>
                </a:solidFill>
              </a:defRPr>
            </a:lvl5pPr>
          </a:lstStyle>
          <a:p>
            <a:r>
              <a:t>Brødtekst nivå én</a:t>
            </a:r>
          </a:p>
          <a:p>
            <a:pPr lvl="1"/>
            <a:r>
              <a:t>Brødtekst nivå to</a:t>
            </a:r>
          </a:p>
          <a:p>
            <a:pPr lvl="2"/>
            <a:r>
              <a:t>Brødtekst nivå tre</a:t>
            </a:r>
          </a:p>
          <a:p>
            <a:pPr lvl="3"/>
            <a:r>
              <a:t>Brødtekst nivå fire</a:t>
            </a:r>
          </a:p>
          <a:p>
            <a:pPr lvl="4"/>
            <a:r>
              <a:t>Brødtekst nivå fem</a:t>
            </a:r>
          </a:p>
        </p:txBody>
      </p:sp>
      <p:sp>
        <p:nvSpPr>
          <p:cNvPr id="1029" name="Rektangel 4"/>
          <p:cNvSpPr/>
          <p:nvPr/>
        </p:nvSpPr>
        <p:spPr>
          <a:xfrm>
            <a:off x="8407011" y="0"/>
            <a:ext cx="3784989" cy="5311896"/>
          </a:xfrm>
          <a:prstGeom prst="rect">
            <a:avLst/>
          </a:prstGeom>
          <a:solidFill>
            <a:schemeClr val="accent1"/>
          </a:solidFill>
          <a:ln w="12700">
            <a:miter lim="400000"/>
          </a:ln>
        </p:spPr>
        <p:txBody>
          <a:bodyPr lIns="45719" rIns="45719" anchor="ctr"/>
          <a:lstStyle/>
          <a:p>
            <a:pPr algn="ctr">
              <a:defRPr>
                <a:solidFill>
                  <a:srgbClr val="EFE7DE"/>
                </a:solidFill>
              </a:defRPr>
            </a:pPr>
            <a:endParaRPr/>
          </a:p>
        </p:txBody>
      </p:sp>
      <p:sp>
        <p:nvSpPr>
          <p:cNvPr id="1030" name="Rektangel 6"/>
          <p:cNvSpPr/>
          <p:nvPr/>
        </p:nvSpPr>
        <p:spPr>
          <a:xfrm>
            <a:off x="6383339" y="842853"/>
            <a:ext cx="4212093" cy="5311897"/>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1031" name="Plassholder for bilde 6"/>
          <p:cNvSpPr>
            <a:spLocks noGrp="1"/>
          </p:cNvSpPr>
          <p:nvPr>
            <p:ph type="pic" sz="half" idx="21"/>
          </p:nvPr>
        </p:nvSpPr>
        <p:spPr>
          <a:xfrm>
            <a:off x="6383339" y="842853"/>
            <a:ext cx="4212093" cy="5311897"/>
          </a:xfrm>
          <a:prstGeom prst="rect">
            <a:avLst/>
          </a:prstGeom>
        </p:spPr>
        <p:txBody>
          <a:bodyPr lIns="91439" rIns="91439">
            <a:noAutofit/>
          </a:bodyPr>
          <a:lstStyle/>
          <a:p>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Tittel, tekst og byggeklosser">
    <p:spTree>
      <p:nvGrpSpPr>
        <p:cNvPr id="1" name=""/>
        <p:cNvGrpSpPr/>
        <p:nvPr/>
      </p:nvGrpSpPr>
      <p:grpSpPr>
        <a:xfrm>
          <a:off x="0" y="0"/>
          <a:ext cx="0" cy="0"/>
          <a:chOff x="0" y="0"/>
          <a:chExt cx="0" cy="0"/>
        </a:xfrm>
      </p:grpSpPr>
      <p:pic>
        <p:nvPicPr>
          <p:cNvPr id="1038"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1039" name="Rektangel 8"/>
          <p:cNvSpPr/>
          <p:nvPr/>
        </p:nvSpPr>
        <p:spPr>
          <a:xfrm>
            <a:off x="6383337" y="-1"/>
            <a:ext cx="5808662" cy="3983632"/>
          </a:xfrm>
          <a:prstGeom prst="rect">
            <a:avLst/>
          </a:prstGeom>
          <a:solidFill>
            <a:srgbClr val="751246"/>
          </a:solidFill>
          <a:ln w="12700">
            <a:miter lim="400000"/>
          </a:ln>
        </p:spPr>
        <p:txBody>
          <a:bodyPr lIns="45719" rIns="45719" anchor="ctr"/>
          <a:lstStyle/>
          <a:p>
            <a:pPr algn="ctr">
              <a:defRPr>
                <a:solidFill>
                  <a:srgbClr val="EFE7DE"/>
                </a:solidFill>
              </a:defRPr>
            </a:pPr>
            <a:endParaRPr/>
          </a:p>
        </p:txBody>
      </p:sp>
      <p:sp>
        <p:nvSpPr>
          <p:cNvPr id="1040" name="Rektangel 2"/>
          <p:cNvSpPr/>
          <p:nvPr/>
        </p:nvSpPr>
        <p:spPr>
          <a:xfrm>
            <a:off x="550863" y="1449387"/>
            <a:ext cx="8397194" cy="4637308"/>
          </a:xfrm>
          <a:prstGeom prst="rect">
            <a:avLst/>
          </a:prstGeom>
          <a:solidFill>
            <a:schemeClr val="accent1"/>
          </a:solidFill>
          <a:ln w="12700">
            <a:miter lim="400000"/>
          </a:ln>
        </p:spPr>
        <p:txBody>
          <a:bodyPr lIns="45719" rIns="45719" anchor="ctr"/>
          <a:lstStyle/>
          <a:p>
            <a:pPr algn="ctr">
              <a:defRPr>
                <a:solidFill>
                  <a:srgbClr val="EFE7DE"/>
                </a:solidFill>
              </a:defRPr>
            </a:pPr>
            <a:endParaRPr/>
          </a:p>
        </p:txBody>
      </p:sp>
      <p:sp>
        <p:nvSpPr>
          <p:cNvPr id="1041" name="Titteltekst"/>
          <p:cNvSpPr txBox="1">
            <a:spLocks noGrp="1"/>
          </p:cNvSpPr>
          <p:nvPr>
            <p:ph type="title"/>
          </p:nvPr>
        </p:nvSpPr>
        <p:spPr>
          <a:xfrm>
            <a:off x="943430" y="1808163"/>
            <a:ext cx="7634514" cy="1084264"/>
          </a:xfrm>
          <a:prstGeom prst="rect">
            <a:avLst/>
          </a:prstGeom>
        </p:spPr>
        <p:txBody>
          <a:bodyPr/>
          <a:lstStyle>
            <a:lvl1pPr>
              <a:defRPr>
                <a:solidFill>
                  <a:srgbClr val="FFFFFF"/>
                </a:solidFill>
              </a:defRPr>
            </a:lvl1pPr>
          </a:lstStyle>
          <a:p>
            <a:r>
              <a:t>Titteltekst</a:t>
            </a:r>
          </a:p>
        </p:txBody>
      </p:sp>
      <p:sp>
        <p:nvSpPr>
          <p:cNvPr id="1042"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43" name="Brødtekst nivå én…"/>
          <p:cNvSpPr txBox="1">
            <a:spLocks noGrp="1"/>
          </p:cNvSpPr>
          <p:nvPr>
            <p:ph type="body" sz="half" idx="1"/>
          </p:nvPr>
        </p:nvSpPr>
        <p:spPr>
          <a:xfrm>
            <a:off x="943430" y="3251203"/>
            <a:ext cx="7634514" cy="2431141"/>
          </a:xfrm>
          <a:prstGeom prst="rect">
            <a:avLst/>
          </a:prstGeom>
        </p:spPr>
        <p:txBody>
          <a:bodyPr/>
          <a:lstStyle>
            <a:lvl1pPr marL="228600" indent="-228600">
              <a:buSzPct val="100000"/>
              <a:buFont typeface="Arial"/>
              <a:buChar char="•"/>
            </a:lvl1pPr>
            <a:lvl2pPr>
              <a:buFont typeface="Arial"/>
            </a:lvl2pPr>
            <a:lvl3pPr>
              <a:buFont typeface="Arial"/>
            </a:lvl3pPr>
            <a:lvl4pPr>
              <a:buFont typeface="Arial"/>
            </a:lvl4pPr>
            <a:lvl5pPr>
              <a:buFont typeface="Arial"/>
            </a:lvl5pPr>
          </a:lstStyle>
          <a:p>
            <a:r>
              <a:t>Brødtekst nivå én</a:t>
            </a:r>
          </a:p>
          <a:p>
            <a:pPr lvl="1"/>
            <a:r>
              <a:t>Brødtekst nivå to</a:t>
            </a:r>
          </a:p>
          <a:p>
            <a:pPr lvl="2"/>
            <a:r>
              <a:t>Brødtekst nivå tre</a:t>
            </a:r>
          </a:p>
          <a:p>
            <a:pPr lvl="3"/>
            <a:r>
              <a:t>Brødtekst nivå fire</a:t>
            </a:r>
          </a:p>
          <a:p>
            <a:pPr lvl="4"/>
            <a:r>
              <a:t>Brødtekst nivå fem</a:t>
            </a: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Tittel og 2x bilder venstre">
    <p:spTree>
      <p:nvGrpSpPr>
        <p:cNvPr id="1" name=""/>
        <p:cNvGrpSpPr/>
        <p:nvPr/>
      </p:nvGrpSpPr>
      <p:grpSpPr>
        <a:xfrm>
          <a:off x="0" y="0"/>
          <a:ext cx="0" cy="0"/>
          <a:chOff x="0" y="0"/>
          <a:chExt cx="0" cy="0"/>
        </a:xfrm>
      </p:grpSpPr>
      <p:pic>
        <p:nvPicPr>
          <p:cNvPr id="1050"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1051" name="Titteltekst"/>
          <p:cNvSpPr txBox="1">
            <a:spLocks noGrp="1"/>
          </p:cNvSpPr>
          <p:nvPr>
            <p:ph type="title"/>
          </p:nvPr>
        </p:nvSpPr>
        <p:spPr>
          <a:xfrm>
            <a:off x="6383337" y="365125"/>
            <a:ext cx="5257801" cy="1084263"/>
          </a:xfrm>
          <a:prstGeom prst="rect">
            <a:avLst/>
          </a:prstGeom>
        </p:spPr>
        <p:txBody>
          <a:bodyPr/>
          <a:lstStyle/>
          <a:p>
            <a:r>
              <a:t>Titteltekst</a:t>
            </a:r>
          </a:p>
        </p:txBody>
      </p:sp>
      <p:sp>
        <p:nvSpPr>
          <p:cNvPr id="1052"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53" name="Brødtekst nivå én…"/>
          <p:cNvSpPr txBox="1">
            <a:spLocks noGrp="1"/>
          </p:cNvSpPr>
          <p:nvPr>
            <p:ph type="body" sz="half" idx="1"/>
          </p:nvPr>
        </p:nvSpPr>
        <p:spPr>
          <a:xfrm>
            <a:off x="6383337" y="1808164"/>
            <a:ext cx="5257801" cy="4033836"/>
          </a:xfrm>
          <a:prstGeom prst="rect">
            <a:avLst/>
          </a:prstGeom>
        </p:spPr>
        <p:txBody>
          <a:bodyPr/>
          <a:lstStyle>
            <a:lvl1pPr marL="228600" indent="-228600">
              <a:buSzPct val="100000"/>
              <a:buFont typeface="Arial"/>
              <a:buChar char="•"/>
              <a:defRPr>
                <a:solidFill>
                  <a:srgbClr val="000000"/>
                </a:solidFill>
              </a:defRPr>
            </a:lvl1pPr>
            <a:lvl2pPr>
              <a:buFont typeface="Arial"/>
              <a:defRPr>
                <a:solidFill>
                  <a:srgbClr val="000000"/>
                </a:solidFill>
              </a:defRPr>
            </a:lvl2pPr>
            <a:lvl3pPr>
              <a:buFont typeface="Arial"/>
              <a:defRPr>
                <a:solidFill>
                  <a:srgbClr val="000000"/>
                </a:solidFill>
              </a:defRPr>
            </a:lvl3pPr>
            <a:lvl4pPr>
              <a:buFont typeface="Arial"/>
              <a:defRPr>
                <a:solidFill>
                  <a:srgbClr val="000000"/>
                </a:solidFill>
              </a:defRPr>
            </a:lvl4pPr>
            <a:lvl5pPr>
              <a:buFont typeface="Arial"/>
              <a:defRPr>
                <a:solidFill>
                  <a:srgbClr val="000000"/>
                </a:solidFill>
              </a:defRPr>
            </a:lvl5pPr>
          </a:lstStyle>
          <a:p>
            <a:r>
              <a:t>Brødtekst nivå én</a:t>
            </a:r>
          </a:p>
          <a:p>
            <a:pPr lvl="1"/>
            <a:r>
              <a:t>Brødtekst nivå to</a:t>
            </a:r>
          </a:p>
          <a:p>
            <a:pPr lvl="2"/>
            <a:r>
              <a:t>Brødtekst nivå tre</a:t>
            </a:r>
          </a:p>
          <a:p>
            <a:pPr lvl="3"/>
            <a:r>
              <a:t>Brødtekst nivå fire</a:t>
            </a:r>
          </a:p>
          <a:p>
            <a:pPr lvl="4"/>
            <a:r>
              <a:t>Brødtekst nivå fem</a:t>
            </a:r>
          </a:p>
        </p:txBody>
      </p:sp>
      <p:sp>
        <p:nvSpPr>
          <p:cNvPr id="1054" name="Rektangel 8"/>
          <p:cNvSpPr/>
          <p:nvPr/>
        </p:nvSpPr>
        <p:spPr>
          <a:xfrm>
            <a:off x="550862" y="368299"/>
            <a:ext cx="2889967" cy="4181113"/>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1055" name="Plassholder for bilde 6"/>
          <p:cNvSpPr>
            <a:spLocks noGrp="1"/>
          </p:cNvSpPr>
          <p:nvPr>
            <p:ph type="pic" sz="quarter" idx="21"/>
          </p:nvPr>
        </p:nvSpPr>
        <p:spPr>
          <a:xfrm>
            <a:off x="550862" y="368300"/>
            <a:ext cx="2889967" cy="4181112"/>
          </a:xfrm>
          <a:prstGeom prst="rect">
            <a:avLst/>
          </a:prstGeom>
        </p:spPr>
        <p:txBody>
          <a:bodyPr lIns="91439" rIns="91439">
            <a:noAutofit/>
          </a:bodyPr>
          <a:lstStyle/>
          <a:p>
            <a:endParaRPr/>
          </a:p>
        </p:txBody>
      </p:sp>
      <p:sp>
        <p:nvSpPr>
          <p:cNvPr id="1056" name="Rektangel 9"/>
          <p:cNvSpPr/>
          <p:nvPr/>
        </p:nvSpPr>
        <p:spPr>
          <a:xfrm>
            <a:off x="2918697" y="2308588"/>
            <a:ext cx="2889967" cy="4181112"/>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1057" name="Plassholder for bilde 6"/>
          <p:cNvSpPr>
            <a:spLocks noGrp="1"/>
          </p:cNvSpPr>
          <p:nvPr>
            <p:ph type="pic" sz="quarter" idx="22"/>
          </p:nvPr>
        </p:nvSpPr>
        <p:spPr>
          <a:xfrm>
            <a:off x="2918698" y="2308588"/>
            <a:ext cx="2889966" cy="4181112"/>
          </a:xfrm>
          <a:prstGeom prst="rect">
            <a:avLst/>
          </a:prstGeom>
        </p:spPr>
        <p:txBody>
          <a:bodyPr lIns="91439" rIns="91439">
            <a:noAutofit/>
          </a:bodyPr>
          <a:lstStyle/>
          <a:p>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Tittel og 2x bilder høyre">
    <p:spTree>
      <p:nvGrpSpPr>
        <p:cNvPr id="1" name=""/>
        <p:cNvGrpSpPr/>
        <p:nvPr/>
      </p:nvGrpSpPr>
      <p:grpSpPr>
        <a:xfrm>
          <a:off x="0" y="0"/>
          <a:ext cx="0" cy="0"/>
          <a:chOff x="0" y="0"/>
          <a:chExt cx="0" cy="0"/>
        </a:xfrm>
      </p:grpSpPr>
      <p:pic>
        <p:nvPicPr>
          <p:cNvPr id="1064"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1065" name="Titteltekst"/>
          <p:cNvSpPr txBox="1">
            <a:spLocks noGrp="1"/>
          </p:cNvSpPr>
          <p:nvPr>
            <p:ph type="title"/>
          </p:nvPr>
        </p:nvSpPr>
        <p:spPr>
          <a:xfrm>
            <a:off x="550862" y="365125"/>
            <a:ext cx="5257801" cy="1084263"/>
          </a:xfrm>
          <a:prstGeom prst="rect">
            <a:avLst/>
          </a:prstGeom>
        </p:spPr>
        <p:txBody>
          <a:bodyPr/>
          <a:lstStyle/>
          <a:p>
            <a:r>
              <a:t>Titteltekst</a:t>
            </a:r>
          </a:p>
        </p:txBody>
      </p:sp>
      <p:sp>
        <p:nvSpPr>
          <p:cNvPr id="1066"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67" name="Brødtekst nivå én…"/>
          <p:cNvSpPr txBox="1">
            <a:spLocks noGrp="1"/>
          </p:cNvSpPr>
          <p:nvPr>
            <p:ph type="body" sz="half" idx="1"/>
          </p:nvPr>
        </p:nvSpPr>
        <p:spPr>
          <a:xfrm>
            <a:off x="550862" y="1808164"/>
            <a:ext cx="5257801" cy="4033836"/>
          </a:xfrm>
          <a:prstGeom prst="rect">
            <a:avLst/>
          </a:prstGeom>
        </p:spPr>
        <p:txBody>
          <a:bodyPr/>
          <a:lstStyle>
            <a:lvl1pPr marL="228600" indent="-228600">
              <a:buSzPct val="100000"/>
              <a:buFont typeface="Arial"/>
              <a:buChar char="•"/>
              <a:defRPr>
                <a:solidFill>
                  <a:srgbClr val="000000"/>
                </a:solidFill>
              </a:defRPr>
            </a:lvl1pPr>
            <a:lvl2pPr>
              <a:buFont typeface="Arial"/>
              <a:defRPr>
                <a:solidFill>
                  <a:srgbClr val="000000"/>
                </a:solidFill>
              </a:defRPr>
            </a:lvl2pPr>
            <a:lvl3pPr>
              <a:buFont typeface="Arial"/>
              <a:defRPr>
                <a:solidFill>
                  <a:srgbClr val="000000"/>
                </a:solidFill>
              </a:defRPr>
            </a:lvl3pPr>
            <a:lvl4pPr>
              <a:buFont typeface="Arial"/>
              <a:defRPr>
                <a:solidFill>
                  <a:srgbClr val="000000"/>
                </a:solidFill>
              </a:defRPr>
            </a:lvl4pPr>
            <a:lvl5pPr>
              <a:buFont typeface="Arial"/>
              <a:defRPr>
                <a:solidFill>
                  <a:srgbClr val="000000"/>
                </a:solidFill>
              </a:defRPr>
            </a:lvl5pPr>
          </a:lstStyle>
          <a:p>
            <a:r>
              <a:t>Brødtekst nivå én</a:t>
            </a:r>
          </a:p>
          <a:p>
            <a:pPr lvl="1"/>
            <a:r>
              <a:t>Brødtekst nivå to</a:t>
            </a:r>
          </a:p>
          <a:p>
            <a:pPr lvl="2"/>
            <a:r>
              <a:t>Brødtekst nivå tre</a:t>
            </a:r>
          </a:p>
          <a:p>
            <a:pPr lvl="3"/>
            <a:r>
              <a:t>Brødtekst nivå fire</a:t>
            </a:r>
          </a:p>
          <a:p>
            <a:pPr lvl="4"/>
            <a:r>
              <a:t>Brødtekst nivå fem</a:t>
            </a:r>
          </a:p>
        </p:txBody>
      </p:sp>
      <p:sp>
        <p:nvSpPr>
          <p:cNvPr id="1068" name="Rektangel 8"/>
          <p:cNvSpPr/>
          <p:nvPr/>
        </p:nvSpPr>
        <p:spPr>
          <a:xfrm>
            <a:off x="8751172" y="368299"/>
            <a:ext cx="2889967" cy="4181113"/>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1069" name="Plassholder for bilde 6"/>
          <p:cNvSpPr>
            <a:spLocks noGrp="1"/>
          </p:cNvSpPr>
          <p:nvPr>
            <p:ph type="pic" sz="quarter" idx="21"/>
          </p:nvPr>
        </p:nvSpPr>
        <p:spPr>
          <a:xfrm>
            <a:off x="8751172" y="368300"/>
            <a:ext cx="2889966" cy="4181112"/>
          </a:xfrm>
          <a:prstGeom prst="rect">
            <a:avLst/>
          </a:prstGeom>
        </p:spPr>
        <p:txBody>
          <a:bodyPr lIns="91439" rIns="91439">
            <a:noAutofit/>
          </a:bodyPr>
          <a:lstStyle/>
          <a:p>
            <a:endParaRPr/>
          </a:p>
        </p:txBody>
      </p:sp>
      <p:sp>
        <p:nvSpPr>
          <p:cNvPr id="1070" name="Rektangel 9"/>
          <p:cNvSpPr/>
          <p:nvPr/>
        </p:nvSpPr>
        <p:spPr>
          <a:xfrm>
            <a:off x="6383337" y="2308588"/>
            <a:ext cx="2889967" cy="4181112"/>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1071" name="Plassholder for bilde 6"/>
          <p:cNvSpPr>
            <a:spLocks noGrp="1"/>
          </p:cNvSpPr>
          <p:nvPr>
            <p:ph type="pic" sz="quarter" idx="22"/>
          </p:nvPr>
        </p:nvSpPr>
        <p:spPr>
          <a:xfrm>
            <a:off x="6383337" y="2308588"/>
            <a:ext cx="2889966" cy="4181112"/>
          </a:xfrm>
          <a:prstGeom prst="rect">
            <a:avLst/>
          </a:prstGeom>
        </p:spPr>
        <p:txBody>
          <a:bodyPr lIns="91439" rIns="91439">
            <a:noAutofit/>
          </a:bodyPr>
          <a:lstStyle/>
          <a:p>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Deloverskrift">
    <p:spTree>
      <p:nvGrpSpPr>
        <p:cNvPr id="1" name=""/>
        <p:cNvGrpSpPr/>
        <p:nvPr/>
      </p:nvGrpSpPr>
      <p:grpSpPr>
        <a:xfrm>
          <a:off x="0" y="0"/>
          <a:ext cx="0" cy="0"/>
          <a:chOff x="0" y="0"/>
          <a:chExt cx="0" cy="0"/>
        </a:xfrm>
      </p:grpSpPr>
      <p:pic>
        <p:nvPicPr>
          <p:cNvPr id="1078"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1079" name="Titteltekst"/>
          <p:cNvSpPr txBox="1">
            <a:spLocks noGrp="1"/>
          </p:cNvSpPr>
          <p:nvPr>
            <p:ph type="title"/>
          </p:nvPr>
        </p:nvSpPr>
        <p:spPr>
          <a:xfrm>
            <a:off x="550862" y="1709739"/>
            <a:ext cx="11090276" cy="1719262"/>
          </a:xfrm>
          <a:prstGeom prst="rect">
            <a:avLst/>
          </a:prstGeom>
        </p:spPr>
        <p:txBody>
          <a:bodyPr/>
          <a:lstStyle>
            <a:lvl1pPr>
              <a:defRPr sz="4800"/>
            </a:lvl1pPr>
          </a:lstStyle>
          <a:p>
            <a:r>
              <a:t>Titteltekst</a:t>
            </a:r>
          </a:p>
        </p:txBody>
      </p:sp>
      <p:sp>
        <p:nvSpPr>
          <p:cNvPr id="1080" name="Brødtekst nivå én…"/>
          <p:cNvSpPr txBox="1">
            <a:spLocks noGrp="1"/>
          </p:cNvSpPr>
          <p:nvPr>
            <p:ph type="body" sz="quarter" idx="1"/>
          </p:nvPr>
        </p:nvSpPr>
        <p:spPr>
          <a:xfrm>
            <a:off x="550862" y="3727401"/>
            <a:ext cx="11090276" cy="1420861"/>
          </a:xfrm>
          <a:prstGeom prst="rect">
            <a:avLst/>
          </a:prstGeom>
        </p:spPr>
        <p:txBody>
          <a:bodyPr/>
          <a:lstStyle>
            <a:lvl1pPr>
              <a:defRPr sz="2400">
                <a:solidFill>
                  <a:srgbClr val="000000"/>
                </a:solidFill>
              </a:defRPr>
            </a:lvl1pPr>
            <a:lvl2pPr marL="0" indent="457200">
              <a:buSzTx/>
              <a:buNone/>
              <a:defRPr sz="2400">
                <a:solidFill>
                  <a:srgbClr val="000000"/>
                </a:solidFill>
              </a:defRPr>
            </a:lvl2pPr>
            <a:lvl3pPr marL="0" indent="914400">
              <a:buSzTx/>
              <a:buNone/>
              <a:defRPr sz="2400">
                <a:solidFill>
                  <a:srgbClr val="000000"/>
                </a:solidFill>
              </a:defRPr>
            </a:lvl3pPr>
            <a:lvl4pPr marL="0" indent="1371600">
              <a:buSzTx/>
              <a:buNone/>
              <a:defRPr sz="2400">
                <a:solidFill>
                  <a:srgbClr val="000000"/>
                </a:solidFill>
              </a:defRPr>
            </a:lvl4pPr>
            <a:lvl5pPr marL="0" indent="1828800">
              <a:buSzTx/>
              <a:buNone/>
              <a:defRPr sz="2400">
                <a:solidFill>
                  <a:srgbClr val="000000"/>
                </a:solidFill>
              </a:defRPr>
            </a:lvl5pPr>
          </a:lstStyle>
          <a:p>
            <a:r>
              <a:t>Brødtekst nivå én</a:t>
            </a:r>
          </a:p>
          <a:p>
            <a:pPr lvl="1"/>
            <a:r>
              <a:t>Brødtekst nivå to</a:t>
            </a:r>
          </a:p>
          <a:p>
            <a:pPr lvl="2"/>
            <a:r>
              <a:t>Brødtekst nivå tre</a:t>
            </a:r>
          </a:p>
          <a:p>
            <a:pPr lvl="3"/>
            <a:r>
              <a:t>Brødtekst nivå fire</a:t>
            </a:r>
          </a:p>
          <a:p>
            <a:pPr lvl="4"/>
            <a:r>
              <a:t>Brødtekst nivå fem</a:t>
            </a:r>
          </a:p>
        </p:txBody>
      </p:sp>
      <p:sp>
        <p:nvSpPr>
          <p:cNvPr id="1081"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Bare tittel">
    <p:spTree>
      <p:nvGrpSpPr>
        <p:cNvPr id="1" name=""/>
        <p:cNvGrpSpPr/>
        <p:nvPr/>
      </p:nvGrpSpPr>
      <p:grpSpPr>
        <a:xfrm>
          <a:off x="0" y="0"/>
          <a:ext cx="0" cy="0"/>
          <a:chOff x="0" y="0"/>
          <a:chExt cx="0" cy="0"/>
        </a:xfrm>
      </p:grpSpPr>
      <p:pic>
        <p:nvPicPr>
          <p:cNvPr id="1088"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1089" name="Titteltekst"/>
          <p:cNvSpPr txBox="1">
            <a:spLocks noGrp="1"/>
          </p:cNvSpPr>
          <p:nvPr>
            <p:ph type="title"/>
          </p:nvPr>
        </p:nvSpPr>
        <p:spPr>
          <a:prstGeom prst="rect">
            <a:avLst/>
          </a:prstGeom>
        </p:spPr>
        <p:txBody>
          <a:bodyPr/>
          <a:lstStyle/>
          <a:p>
            <a:r>
              <a:t>Titteltekst</a:t>
            </a:r>
          </a:p>
        </p:txBody>
      </p:sp>
      <p:sp>
        <p:nvSpPr>
          <p:cNvPr id="1090"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Tomt">
    <p:spTree>
      <p:nvGrpSpPr>
        <p:cNvPr id="1" name=""/>
        <p:cNvGrpSpPr/>
        <p:nvPr/>
      </p:nvGrpSpPr>
      <p:grpSpPr>
        <a:xfrm>
          <a:off x="0" y="0"/>
          <a:ext cx="0" cy="0"/>
          <a:chOff x="0" y="0"/>
          <a:chExt cx="0" cy="0"/>
        </a:xfrm>
      </p:grpSpPr>
      <p:pic>
        <p:nvPicPr>
          <p:cNvPr id="1097"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1098"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Stort bilde">
    <p:spTree>
      <p:nvGrpSpPr>
        <p:cNvPr id="1" name=""/>
        <p:cNvGrpSpPr/>
        <p:nvPr/>
      </p:nvGrpSpPr>
      <p:grpSpPr>
        <a:xfrm>
          <a:off x="0" y="0"/>
          <a:ext cx="0" cy="0"/>
          <a:chOff x="0" y="0"/>
          <a:chExt cx="0" cy="0"/>
        </a:xfrm>
      </p:grpSpPr>
      <p:pic>
        <p:nvPicPr>
          <p:cNvPr id="1105"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1106" name="Rektangel 2"/>
          <p:cNvSpPr/>
          <p:nvPr/>
        </p:nvSpPr>
        <p:spPr>
          <a:xfrm>
            <a:off x="550862" y="2356552"/>
            <a:ext cx="5832476" cy="3800550"/>
          </a:xfrm>
          <a:prstGeom prst="rect">
            <a:avLst/>
          </a:prstGeom>
          <a:solidFill>
            <a:schemeClr val="accent1"/>
          </a:solidFill>
          <a:ln w="12700">
            <a:miter lim="400000"/>
          </a:ln>
        </p:spPr>
        <p:txBody>
          <a:bodyPr lIns="45719" rIns="45719" anchor="ctr"/>
          <a:lstStyle/>
          <a:p>
            <a:pPr algn="ctr">
              <a:defRPr>
                <a:solidFill>
                  <a:srgbClr val="EFE7DE"/>
                </a:solidFill>
              </a:defRPr>
            </a:pPr>
            <a:endParaRPr/>
          </a:p>
        </p:txBody>
      </p:sp>
      <p:sp>
        <p:nvSpPr>
          <p:cNvPr id="1107"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08" name="Rektangel 7"/>
          <p:cNvSpPr/>
          <p:nvPr/>
        </p:nvSpPr>
        <p:spPr>
          <a:xfrm>
            <a:off x="1778830" y="368299"/>
            <a:ext cx="9862309" cy="4955068"/>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1109" name="Plassholder for bilde 6"/>
          <p:cNvSpPr>
            <a:spLocks noGrp="1"/>
          </p:cNvSpPr>
          <p:nvPr>
            <p:ph type="pic" idx="21"/>
          </p:nvPr>
        </p:nvSpPr>
        <p:spPr>
          <a:xfrm>
            <a:off x="1778830" y="368300"/>
            <a:ext cx="9862309" cy="4955067"/>
          </a:xfrm>
          <a:prstGeom prst="rect">
            <a:avLst/>
          </a:prstGeom>
        </p:spPr>
        <p:txBody>
          <a:bodyPr lIns="91439" rIns="91439">
            <a:noAutofit/>
          </a:bodyPr>
          <a:lstStyle/>
          <a:p>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tel og bilde venstre">
    <p:spTree>
      <p:nvGrpSpPr>
        <p:cNvPr id="1" name=""/>
        <p:cNvGrpSpPr/>
        <p:nvPr/>
      </p:nvGrpSpPr>
      <p:grpSpPr>
        <a:xfrm>
          <a:off x="0" y="0"/>
          <a:ext cx="0" cy="0"/>
          <a:chOff x="0" y="0"/>
          <a:chExt cx="0" cy="0"/>
        </a:xfrm>
      </p:grpSpPr>
      <p:pic>
        <p:nvPicPr>
          <p:cNvPr id="119"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120" name="Titteltekst"/>
          <p:cNvSpPr txBox="1">
            <a:spLocks noGrp="1"/>
          </p:cNvSpPr>
          <p:nvPr>
            <p:ph type="title"/>
          </p:nvPr>
        </p:nvSpPr>
        <p:spPr>
          <a:xfrm>
            <a:off x="6383337" y="365125"/>
            <a:ext cx="5257801" cy="1084263"/>
          </a:xfrm>
          <a:prstGeom prst="rect">
            <a:avLst/>
          </a:prstGeom>
        </p:spPr>
        <p:txBody>
          <a:bodyPr/>
          <a:lstStyle/>
          <a:p>
            <a:r>
              <a:t>Titteltekst</a:t>
            </a:r>
          </a:p>
        </p:txBody>
      </p:sp>
      <p:sp>
        <p:nvSpPr>
          <p:cNvPr id="121"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2" name="Brødtekst nivå én…"/>
          <p:cNvSpPr txBox="1">
            <a:spLocks noGrp="1"/>
          </p:cNvSpPr>
          <p:nvPr>
            <p:ph type="body" sz="half" idx="1"/>
          </p:nvPr>
        </p:nvSpPr>
        <p:spPr>
          <a:xfrm>
            <a:off x="6383337" y="1808164"/>
            <a:ext cx="5257801" cy="4033836"/>
          </a:xfrm>
          <a:prstGeom prst="rect">
            <a:avLst/>
          </a:prstGeom>
        </p:spPr>
        <p:txBody>
          <a:bodyPr/>
          <a:lstStyle>
            <a:lvl1pPr marL="228600" indent="-228600">
              <a:buSzPct val="100000"/>
              <a:buFont typeface="Arial"/>
              <a:buChar char="•"/>
              <a:defRPr>
                <a:solidFill>
                  <a:srgbClr val="000000"/>
                </a:solidFill>
              </a:defRPr>
            </a:lvl1pPr>
            <a:lvl2pPr>
              <a:buFont typeface="Arial"/>
              <a:defRPr>
                <a:solidFill>
                  <a:srgbClr val="000000"/>
                </a:solidFill>
              </a:defRPr>
            </a:lvl2pPr>
            <a:lvl3pPr>
              <a:buFont typeface="Arial"/>
              <a:defRPr>
                <a:solidFill>
                  <a:srgbClr val="000000"/>
                </a:solidFill>
              </a:defRPr>
            </a:lvl3pPr>
            <a:lvl4pPr>
              <a:buFont typeface="Arial"/>
              <a:defRPr>
                <a:solidFill>
                  <a:srgbClr val="000000"/>
                </a:solidFill>
              </a:defRPr>
            </a:lvl4pPr>
            <a:lvl5pPr>
              <a:buFont typeface="Arial"/>
              <a:defRPr>
                <a:solidFill>
                  <a:srgbClr val="000000"/>
                </a:solidFill>
              </a:defRPr>
            </a:lvl5pPr>
          </a:lstStyle>
          <a:p>
            <a:r>
              <a:t>Brødtekst nivå én</a:t>
            </a:r>
          </a:p>
          <a:p>
            <a:pPr lvl="1"/>
            <a:r>
              <a:t>Brødtekst nivå to</a:t>
            </a:r>
          </a:p>
          <a:p>
            <a:pPr lvl="2"/>
            <a:r>
              <a:t>Brødtekst nivå tre</a:t>
            </a:r>
          </a:p>
          <a:p>
            <a:pPr lvl="3"/>
            <a:r>
              <a:t>Brødtekst nivå fire</a:t>
            </a:r>
          </a:p>
          <a:p>
            <a:pPr lvl="4"/>
            <a:r>
              <a:t>Brødtekst nivå fem</a:t>
            </a:r>
          </a:p>
        </p:txBody>
      </p:sp>
      <p:sp>
        <p:nvSpPr>
          <p:cNvPr id="123" name="Rektangel 2"/>
          <p:cNvSpPr/>
          <p:nvPr/>
        </p:nvSpPr>
        <p:spPr>
          <a:xfrm>
            <a:off x="0" y="0"/>
            <a:ext cx="3784988" cy="5311896"/>
          </a:xfrm>
          <a:prstGeom prst="rect">
            <a:avLst/>
          </a:prstGeom>
          <a:solidFill>
            <a:schemeClr val="accent1"/>
          </a:solidFill>
          <a:ln w="12700">
            <a:miter lim="400000"/>
          </a:ln>
        </p:spPr>
        <p:txBody>
          <a:bodyPr lIns="45719" rIns="45719" anchor="ctr"/>
          <a:lstStyle/>
          <a:p>
            <a:pPr algn="ctr">
              <a:defRPr>
                <a:solidFill>
                  <a:srgbClr val="EFE7DE"/>
                </a:solidFill>
              </a:defRPr>
            </a:pPr>
            <a:endParaRPr/>
          </a:p>
        </p:txBody>
      </p:sp>
      <p:sp>
        <p:nvSpPr>
          <p:cNvPr id="124" name="Rektangel 8"/>
          <p:cNvSpPr/>
          <p:nvPr/>
        </p:nvSpPr>
        <p:spPr>
          <a:xfrm>
            <a:off x="1596570" y="842853"/>
            <a:ext cx="4212093" cy="5311897"/>
          </a:xfrm>
          <a:prstGeom prst="rect">
            <a:avLst/>
          </a:prstGeom>
          <a:solidFill>
            <a:srgbClr val="FFFFFF"/>
          </a:solidFill>
          <a:ln w="12700">
            <a:miter lim="400000"/>
          </a:ln>
        </p:spPr>
        <p:txBody>
          <a:bodyPr lIns="45719" rIns="45719" anchor="ctr"/>
          <a:lstStyle/>
          <a:p>
            <a:pPr algn="ctr">
              <a:defRPr>
                <a:solidFill>
                  <a:srgbClr val="EFE7DE"/>
                </a:solidFill>
              </a:defRPr>
            </a:pPr>
            <a:endParaRPr/>
          </a:p>
        </p:txBody>
      </p:sp>
      <p:sp>
        <p:nvSpPr>
          <p:cNvPr id="125" name="Plassholder for bilde 6"/>
          <p:cNvSpPr>
            <a:spLocks noGrp="1"/>
          </p:cNvSpPr>
          <p:nvPr>
            <p:ph type="pic" sz="half" idx="21"/>
          </p:nvPr>
        </p:nvSpPr>
        <p:spPr>
          <a:xfrm>
            <a:off x="1596570" y="842853"/>
            <a:ext cx="4212094" cy="5311897"/>
          </a:xfrm>
          <a:prstGeom prst="rect">
            <a:avLst/>
          </a:prstGeom>
        </p:spPr>
        <p:txBody>
          <a:bodyPr lIns="91439" rIns="91439">
            <a:noAutofit/>
          </a:bodyPr>
          <a:lstStyle/>
          <a:p>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Sitat og bilde">
    <p:spTree>
      <p:nvGrpSpPr>
        <p:cNvPr id="1" name=""/>
        <p:cNvGrpSpPr/>
        <p:nvPr/>
      </p:nvGrpSpPr>
      <p:grpSpPr>
        <a:xfrm>
          <a:off x="0" y="0"/>
          <a:ext cx="0" cy="0"/>
          <a:chOff x="0" y="0"/>
          <a:chExt cx="0" cy="0"/>
        </a:xfrm>
      </p:grpSpPr>
      <p:pic>
        <p:nvPicPr>
          <p:cNvPr id="1116"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pic>
        <p:nvPicPr>
          <p:cNvPr id="1117" name="Bilde 5" descr="Bilde 5"/>
          <p:cNvPicPr>
            <a:picLocks noChangeAspect="1"/>
          </p:cNvPicPr>
          <p:nvPr/>
        </p:nvPicPr>
        <p:blipFill>
          <a:blip r:embed="rId3"/>
          <a:stretch>
            <a:fillRect/>
          </a:stretch>
        </p:blipFill>
        <p:spPr>
          <a:xfrm>
            <a:off x="5808660" y="368300"/>
            <a:ext cx="5832478" cy="3888317"/>
          </a:xfrm>
          <a:prstGeom prst="rect">
            <a:avLst/>
          </a:prstGeom>
          <a:ln w="12700">
            <a:miter lim="400000"/>
          </a:ln>
        </p:spPr>
      </p:pic>
      <p:sp>
        <p:nvSpPr>
          <p:cNvPr id="1118" name="Rektangel 2"/>
          <p:cNvSpPr/>
          <p:nvPr/>
        </p:nvSpPr>
        <p:spPr>
          <a:xfrm>
            <a:off x="550862" y="2511350"/>
            <a:ext cx="5832476" cy="3800550"/>
          </a:xfrm>
          <a:prstGeom prst="rect">
            <a:avLst/>
          </a:prstGeom>
          <a:solidFill>
            <a:schemeClr val="accent1"/>
          </a:solidFill>
          <a:ln w="12700">
            <a:miter lim="400000"/>
          </a:ln>
        </p:spPr>
        <p:txBody>
          <a:bodyPr lIns="45719" rIns="45719" anchor="ctr"/>
          <a:lstStyle/>
          <a:p>
            <a:pPr algn="ctr">
              <a:defRPr>
                <a:solidFill>
                  <a:srgbClr val="EFE7DE"/>
                </a:solidFill>
              </a:defRPr>
            </a:pPr>
            <a:endParaRPr/>
          </a:p>
        </p:txBody>
      </p:sp>
      <p:sp>
        <p:nvSpPr>
          <p:cNvPr id="1119" name="Titteltekst"/>
          <p:cNvSpPr txBox="1">
            <a:spLocks noGrp="1"/>
          </p:cNvSpPr>
          <p:nvPr>
            <p:ph type="title"/>
          </p:nvPr>
        </p:nvSpPr>
        <p:spPr>
          <a:xfrm>
            <a:off x="829339" y="2807253"/>
            <a:ext cx="5266662" cy="3234108"/>
          </a:xfrm>
          <a:prstGeom prst="rect">
            <a:avLst/>
          </a:prstGeom>
        </p:spPr>
        <p:txBody>
          <a:bodyPr anchor="ctr"/>
          <a:lstStyle>
            <a:lvl1pPr>
              <a:defRPr>
                <a:solidFill>
                  <a:srgbClr val="FFFFFF"/>
                </a:solidFill>
              </a:defRPr>
            </a:lvl1pPr>
          </a:lstStyle>
          <a:p>
            <a:r>
              <a:t>Titteltekst</a:t>
            </a:r>
          </a:p>
        </p:txBody>
      </p:sp>
      <p:sp>
        <p:nvSpPr>
          <p:cNvPr id="1120"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Bildebakgrunn 1">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27" name="Bilde 9" descr="Bilde 9"/>
          <p:cNvPicPr>
            <a:picLocks noChangeAspect="1"/>
          </p:cNvPicPr>
          <p:nvPr/>
        </p:nvPicPr>
        <p:blipFill>
          <a:blip r:embed="rId3"/>
          <a:stretch>
            <a:fillRect/>
          </a:stretch>
        </p:blipFill>
        <p:spPr>
          <a:xfrm>
            <a:off x="11172183" y="5968979"/>
            <a:ext cx="719780" cy="592160"/>
          </a:xfrm>
          <a:prstGeom prst="rect">
            <a:avLst/>
          </a:prstGeom>
          <a:ln w="12700">
            <a:miter lim="400000"/>
          </a:ln>
        </p:spPr>
      </p:pic>
      <p:sp>
        <p:nvSpPr>
          <p:cNvPr id="1128" name="Titteltekst"/>
          <p:cNvSpPr txBox="1">
            <a:spLocks noGrp="1"/>
          </p:cNvSpPr>
          <p:nvPr>
            <p:ph type="title"/>
          </p:nvPr>
        </p:nvSpPr>
        <p:spPr>
          <a:prstGeom prst="rect">
            <a:avLst/>
          </a:prstGeom>
        </p:spPr>
        <p:txBody>
          <a:bodyPr/>
          <a:lstStyle/>
          <a:p>
            <a:r>
              <a:t>Titteltekst</a:t>
            </a:r>
          </a:p>
        </p:txBody>
      </p:sp>
      <p:sp>
        <p:nvSpPr>
          <p:cNvPr id="1129"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Bildebakgrunn 2">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36" name="Bilde 9" descr="Bilde 9"/>
          <p:cNvPicPr>
            <a:picLocks noChangeAspect="1"/>
          </p:cNvPicPr>
          <p:nvPr/>
        </p:nvPicPr>
        <p:blipFill>
          <a:blip r:embed="rId3"/>
          <a:stretch>
            <a:fillRect/>
          </a:stretch>
        </p:blipFill>
        <p:spPr>
          <a:xfrm>
            <a:off x="11172183" y="5968979"/>
            <a:ext cx="719780" cy="592160"/>
          </a:xfrm>
          <a:prstGeom prst="rect">
            <a:avLst/>
          </a:prstGeom>
          <a:ln w="12700">
            <a:miter lim="400000"/>
          </a:ln>
        </p:spPr>
      </p:pic>
      <p:sp>
        <p:nvSpPr>
          <p:cNvPr id="1137" name="Titteltekst"/>
          <p:cNvSpPr txBox="1">
            <a:spLocks noGrp="1"/>
          </p:cNvSpPr>
          <p:nvPr>
            <p:ph type="title"/>
          </p:nvPr>
        </p:nvSpPr>
        <p:spPr>
          <a:prstGeom prst="rect">
            <a:avLst/>
          </a:prstGeom>
        </p:spPr>
        <p:txBody>
          <a:bodyPr/>
          <a:lstStyle/>
          <a:p>
            <a:r>
              <a:t>Titteltekst</a:t>
            </a:r>
          </a:p>
        </p:txBody>
      </p:sp>
      <p:sp>
        <p:nvSpPr>
          <p:cNvPr id="1138"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Tom">
    <p:bg>
      <p:bgPr>
        <a:solidFill>
          <a:srgbClr val="FFFFFF"/>
        </a:solidFill>
        <a:effectLst/>
      </p:bgPr>
    </p:bg>
    <p:spTree>
      <p:nvGrpSpPr>
        <p:cNvPr id="1" name=""/>
        <p:cNvGrpSpPr/>
        <p:nvPr/>
      </p:nvGrpSpPr>
      <p:grpSpPr>
        <a:xfrm>
          <a:off x="0" y="0"/>
          <a:ext cx="0" cy="0"/>
          <a:chOff x="0" y="0"/>
          <a:chExt cx="0" cy="0"/>
        </a:xfrm>
      </p:grpSpPr>
      <p:sp>
        <p:nvSpPr>
          <p:cNvPr id="1168" name="Lysbildenummer"/>
          <p:cNvSpPr txBox="1">
            <a:spLocks noGrp="1"/>
          </p:cNvSpPr>
          <p:nvPr>
            <p:ph type="sldNum" sz="quarter" idx="2"/>
          </p:nvPr>
        </p:nvSpPr>
        <p:spPr>
          <a:xfrm>
            <a:off x="6029350" y="6540499"/>
            <a:ext cx="127052" cy="187301"/>
          </a:xfrm>
          <a:prstGeom prst="rect">
            <a:avLst/>
          </a:prstGeom>
        </p:spPr>
        <p:txBody>
          <a:bodyPr lIns="25400" tIns="25400" rIns="25400" bIns="25400"/>
          <a:lstStyle>
            <a:lvl1pPr algn="ctr" defTabSz="292100">
              <a:defRPr sz="9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Tittel, punkttegn og bilde">
    <p:bg>
      <p:bgPr>
        <a:solidFill>
          <a:srgbClr val="FFFFFF"/>
        </a:solidFill>
        <a:effectLst/>
      </p:bgPr>
    </p:bg>
    <p:spTree>
      <p:nvGrpSpPr>
        <p:cNvPr id="1" name=""/>
        <p:cNvGrpSpPr/>
        <p:nvPr/>
      </p:nvGrpSpPr>
      <p:grpSpPr>
        <a:xfrm>
          <a:off x="0" y="0"/>
          <a:ext cx="0" cy="0"/>
          <a:chOff x="0" y="0"/>
          <a:chExt cx="0" cy="0"/>
        </a:xfrm>
      </p:grpSpPr>
      <p:sp>
        <p:nvSpPr>
          <p:cNvPr id="1175" name="Brødtekst nivå én…"/>
          <p:cNvSpPr txBox="1">
            <a:spLocks noGrp="1"/>
          </p:cNvSpPr>
          <p:nvPr>
            <p:ph type="body" sz="half" idx="1" hasCustomPrompt="1"/>
          </p:nvPr>
        </p:nvSpPr>
        <p:spPr>
          <a:xfrm>
            <a:off x="603250" y="1790382"/>
            <a:ext cx="4889500" cy="4128316"/>
          </a:xfrm>
          <a:prstGeom prst="rect">
            <a:avLst/>
          </a:prstGeom>
        </p:spPr>
        <p:txBody>
          <a:bodyPr lIns="25400" tIns="25400" rIns="25400" bIns="25400"/>
          <a:lstStyle>
            <a:lvl1pPr marL="304799" indent="-304799" defTabSz="1219169">
              <a:lnSpc>
                <a:spcPct val="100000"/>
              </a:lnSpc>
              <a:spcBef>
                <a:spcPts val="2200"/>
              </a:spcBef>
              <a:buSzPct val="123000"/>
              <a:buChar char="•"/>
              <a:defRPr sz="2000">
                <a:solidFill>
                  <a:srgbClr val="000000"/>
                </a:solidFill>
                <a:latin typeface="Helvetica Neue"/>
                <a:ea typeface="Helvetica Neue"/>
                <a:cs typeface="Helvetica Neue"/>
                <a:sym typeface="Helvetica Neue"/>
              </a:defRPr>
            </a:lvl1pPr>
            <a:lvl2pPr marL="914400" indent="-304800" defTabSz="1219169">
              <a:lnSpc>
                <a:spcPct val="100000"/>
              </a:lnSpc>
              <a:spcBef>
                <a:spcPts val="400"/>
              </a:spcBef>
              <a:buSzPct val="123000"/>
              <a:defRPr sz="2000">
                <a:solidFill>
                  <a:srgbClr val="000000"/>
                </a:solidFill>
                <a:latin typeface="Helvetica Neue"/>
                <a:ea typeface="Helvetica Neue"/>
                <a:cs typeface="Helvetica Neue"/>
                <a:sym typeface="Helvetica Neue"/>
              </a:defRPr>
            </a:lvl2pPr>
            <a:lvl3pPr marL="1524000" indent="-304800" defTabSz="1219169">
              <a:lnSpc>
                <a:spcPct val="100000"/>
              </a:lnSpc>
              <a:spcBef>
                <a:spcPts val="400"/>
              </a:spcBef>
              <a:buSzPct val="123000"/>
              <a:defRPr sz="2000">
                <a:solidFill>
                  <a:srgbClr val="000000"/>
                </a:solidFill>
                <a:latin typeface="Helvetica Neue"/>
                <a:ea typeface="Helvetica Neue"/>
                <a:cs typeface="Helvetica Neue"/>
                <a:sym typeface="Helvetica Neue"/>
              </a:defRPr>
            </a:lvl3pPr>
            <a:lvl4pPr marL="2133600" indent="-304800" defTabSz="1219169">
              <a:spcBef>
                <a:spcPts val="2200"/>
              </a:spcBef>
              <a:buSzPct val="123000"/>
              <a:defRPr sz="2400">
                <a:solidFill>
                  <a:srgbClr val="000000"/>
                </a:solidFill>
                <a:latin typeface="Helvetica Neue"/>
                <a:ea typeface="Helvetica Neue"/>
                <a:cs typeface="Helvetica Neue"/>
                <a:sym typeface="Helvetica Neue"/>
              </a:defRPr>
            </a:lvl4pPr>
            <a:lvl5pPr marL="2743200" indent="-304800" defTabSz="1219169">
              <a:spcBef>
                <a:spcPts val="2200"/>
              </a:spcBef>
              <a:buSzPct val="123000"/>
              <a:defRPr sz="2400">
                <a:solidFill>
                  <a:srgbClr val="000000"/>
                </a:solidFill>
                <a:latin typeface="Helvetica Neue"/>
                <a:ea typeface="Helvetica Neue"/>
                <a:cs typeface="Helvetica Neue"/>
                <a:sym typeface="Helvetica Neue"/>
              </a:defRPr>
            </a:lvl5pPr>
          </a:lstStyle>
          <a:p>
            <a:r>
              <a:t>Punkttegntekst i lysbilde</a:t>
            </a:r>
          </a:p>
          <a:p>
            <a:pPr lvl="1"/>
            <a:endParaRPr/>
          </a:p>
          <a:p>
            <a:pPr lvl="2"/>
            <a:endParaRPr/>
          </a:p>
          <a:p>
            <a:pPr lvl="3"/>
            <a:endParaRPr/>
          </a:p>
          <a:p>
            <a:pPr lvl="4"/>
            <a:endParaRPr/>
          </a:p>
        </p:txBody>
      </p:sp>
      <p:sp>
        <p:nvSpPr>
          <p:cNvPr id="1176" name="Bolle med pappardelle-pasta med persillesmør, ristede hasselnøtter og revet parmesan"/>
          <p:cNvSpPr>
            <a:spLocks noGrp="1"/>
          </p:cNvSpPr>
          <p:nvPr>
            <p:ph type="pic" idx="21"/>
          </p:nvPr>
        </p:nvSpPr>
        <p:spPr>
          <a:xfrm>
            <a:off x="6457636" y="-151239"/>
            <a:ext cx="5116165" cy="6821553"/>
          </a:xfrm>
          <a:prstGeom prst="rect">
            <a:avLst/>
          </a:prstGeom>
        </p:spPr>
        <p:txBody>
          <a:bodyPr lIns="91439" rIns="91439">
            <a:noAutofit/>
          </a:bodyPr>
          <a:lstStyle/>
          <a:p>
            <a:endParaRPr/>
          </a:p>
        </p:txBody>
      </p:sp>
      <p:sp>
        <p:nvSpPr>
          <p:cNvPr id="1177" name="Lysbilde-…"/>
          <p:cNvSpPr txBox="1">
            <a:spLocks noGrp="1"/>
          </p:cNvSpPr>
          <p:nvPr>
            <p:ph type="title" hasCustomPrompt="1"/>
          </p:nvPr>
        </p:nvSpPr>
        <p:spPr>
          <a:xfrm>
            <a:off x="603250" y="539750"/>
            <a:ext cx="4889500" cy="1280326"/>
          </a:xfrm>
          <a:prstGeom prst="rect">
            <a:avLst/>
          </a:prstGeom>
        </p:spPr>
        <p:txBody>
          <a:bodyPr lIns="25400" tIns="25400" rIns="25400" bIns="25400" anchor="t"/>
          <a:lstStyle/>
          <a:p>
            <a:pPr defTabSz="1219169">
              <a:lnSpc>
                <a:spcPct val="80000"/>
              </a:lnSpc>
              <a:defRPr sz="2400" spc="-48">
                <a:latin typeface="Helvetica Neue"/>
                <a:ea typeface="Helvetica Neue"/>
                <a:cs typeface="Helvetica Neue"/>
                <a:sym typeface="Helvetica Neue"/>
              </a:defRPr>
            </a:pPr>
            <a:r>
              <a:t>Lysbilde-
tittel</a:t>
            </a:r>
          </a:p>
          <a:p>
            <a:pPr defTabSz="1219169">
              <a:lnSpc>
                <a:spcPct val="80000"/>
              </a:lnSpc>
              <a:defRPr sz="2400" spc="-48">
                <a:latin typeface="Helvetica Neue"/>
                <a:ea typeface="Helvetica Neue"/>
                <a:cs typeface="Helvetica Neue"/>
                <a:sym typeface="Helvetica Neue"/>
              </a:defRPr>
            </a:pPr>
            <a:endParaRPr/>
          </a:p>
        </p:txBody>
      </p:sp>
      <p:pic>
        <p:nvPicPr>
          <p:cNvPr id="1178" name="Logo rød.JPG" descr="Logo rød.JPG"/>
          <p:cNvPicPr>
            <a:picLocks noChangeAspect="1"/>
          </p:cNvPicPr>
          <p:nvPr/>
        </p:nvPicPr>
        <p:blipFill>
          <a:blip r:embed="rId2"/>
          <a:stretch>
            <a:fillRect/>
          </a:stretch>
        </p:blipFill>
        <p:spPr>
          <a:xfrm>
            <a:off x="10640075" y="5950911"/>
            <a:ext cx="939622" cy="766732"/>
          </a:xfrm>
          <a:prstGeom prst="rect">
            <a:avLst/>
          </a:prstGeom>
          <a:ln w="12700">
            <a:miter lim="400000"/>
          </a:ln>
        </p:spPr>
      </p:pic>
      <p:sp>
        <p:nvSpPr>
          <p:cNvPr id="1179" name="Lysbildenummer"/>
          <p:cNvSpPr txBox="1">
            <a:spLocks noGrp="1"/>
          </p:cNvSpPr>
          <p:nvPr>
            <p:ph type="sldNum" sz="quarter" idx="2"/>
          </p:nvPr>
        </p:nvSpPr>
        <p:spPr>
          <a:xfrm>
            <a:off x="6029350" y="6540499"/>
            <a:ext cx="127052" cy="187301"/>
          </a:xfrm>
          <a:prstGeom prst="rect">
            <a:avLst/>
          </a:prstGeom>
        </p:spPr>
        <p:txBody>
          <a:bodyPr lIns="25400" tIns="25400" rIns="25400" bIns="25400"/>
          <a:lstStyle>
            <a:lvl1pPr algn="ctr" defTabSz="292100">
              <a:defRPr sz="9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Melding">
    <p:bg>
      <p:bgPr>
        <a:solidFill>
          <a:srgbClr val="FFFFFF"/>
        </a:solidFill>
        <a:effectLst/>
      </p:bgPr>
    </p:bg>
    <p:spTree>
      <p:nvGrpSpPr>
        <p:cNvPr id="1" name=""/>
        <p:cNvGrpSpPr/>
        <p:nvPr/>
      </p:nvGrpSpPr>
      <p:grpSpPr>
        <a:xfrm>
          <a:off x="0" y="0"/>
          <a:ext cx="0" cy="0"/>
          <a:chOff x="0" y="0"/>
          <a:chExt cx="0" cy="0"/>
        </a:xfrm>
      </p:grpSpPr>
      <p:sp>
        <p:nvSpPr>
          <p:cNvPr id="1186" name="Brødtekst nivå én…"/>
          <p:cNvSpPr txBox="1">
            <a:spLocks noGrp="1"/>
          </p:cNvSpPr>
          <p:nvPr>
            <p:ph type="body" idx="1" hasCustomPrompt="1"/>
          </p:nvPr>
        </p:nvSpPr>
        <p:spPr>
          <a:xfrm>
            <a:off x="603249" y="1333264"/>
            <a:ext cx="10985502" cy="4606421"/>
          </a:xfrm>
          <a:prstGeom prst="rect">
            <a:avLst/>
          </a:prstGeom>
        </p:spPr>
        <p:txBody>
          <a:bodyPr lIns="25400" tIns="25400" rIns="25400" bIns="25400" numCol="2" spcCol="549275"/>
          <a:lstStyle>
            <a:lvl1pPr marL="183815" indent="-183815" defTabSz="1219168">
              <a:lnSpc>
                <a:spcPct val="100000"/>
              </a:lnSpc>
              <a:spcBef>
                <a:spcPts val="300"/>
              </a:spcBef>
              <a:buSzPct val="100000"/>
              <a:buAutoNum type="alphaUcPeriod"/>
              <a:defRPr sz="1100" spc="21">
                <a:solidFill>
                  <a:srgbClr val="000000"/>
                </a:solidFill>
                <a:latin typeface="+mn-lt"/>
                <a:ea typeface="+mn-ea"/>
                <a:cs typeface="+mn-cs"/>
                <a:sym typeface="Helvetica"/>
              </a:defRPr>
            </a:lvl1pPr>
            <a:lvl2pPr marL="552450" indent="-171450" defTabSz="1219168">
              <a:lnSpc>
                <a:spcPct val="100000"/>
              </a:lnSpc>
              <a:spcBef>
                <a:spcPts val="300"/>
              </a:spcBef>
              <a:buAutoNum type="romanLcPeriod"/>
              <a:defRPr sz="1100" spc="21">
                <a:solidFill>
                  <a:srgbClr val="000000"/>
                </a:solidFill>
                <a:latin typeface="+mn-lt"/>
                <a:ea typeface="+mn-ea"/>
                <a:cs typeface="+mn-cs"/>
                <a:sym typeface="Helvetica"/>
              </a:defRPr>
            </a:lvl2pPr>
            <a:lvl3pPr marL="876300" indent="-165100" defTabSz="1219168">
              <a:lnSpc>
                <a:spcPct val="100000"/>
              </a:lnSpc>
              <a:spcBef>
                <a:spcPts val="300"/>
              </a:spcBef>
              <a:buSzPct val="123000"/>
              <a:defRPr sz="1100" spc="21">
                <a:solidFill>
                  <a:srgbClr val="000000"/>
                </a:solidFill>
                <a:latin typeface="+mn-lt"/>
                <a:ea typeface="+mn-ea"/>
                <a:cs typeface="+mn-cs"/>
                <a:sym typeface="Helvetica"/>
              </a:defRPr>
            </a:lvl3pPr>
            <a:lvl4pPr marL="1143000" indent="-114300" defTabSz="1219168">
              <a:lnSpc>
                <a:spcPct val="100000"/>
              </a:lnSpc>
              <a:spcBef>
                <a:spcPts val="300"/>
              </a:spcBef>
              <a:buSzPct val="123000"/>
              <a:defRPr sz="1100" spc="21">
                <a:solidFill>
                  <a:srgbClr val="000000"/>
                </a:solidFill>
                <a:latin typeface="+mn-lt"/>
                <a:ea typeface="+mn-ea"/>
                <a:cs typeface="+mn-cs"/>
                <a:sym typeface="Helvetica"/>
              </a:defRPr>
            </a:lvl4pPr>
            <a:lvl5pPr marL="1409700" indent="-190500" defTabSz="1219168">
              <a:lnSpc>
                <a:spcPct val="100000"/>
              </a:lnSpc>
              <a:spcBef>
                <a:spcPts val="300"/>
              </a:spcBef>
              <a:buSzPct val="123000"/>
              <a:defRPr sz="1100" spc="21">
                <a:solidFill>
                  <a:srgbClr val="000000"/>
                </a:solidFill>
                <a:latin typeface="+mn-lt"/>
                <a:ea typeface="+mn-ea"/>
                <a:cs typeface="+mn-cs"/>
                <a:sym typeface="Helvetica"/>
              </a:defRPr>
            </a:lvl5pPr>
          </a:lstStyle>
          <a:p>
            <a:r>
              <a:t>Melding</a:t>
            </a:r>
          </a:p>
          <a:p>
            <a:pPr lvl="1"/>
            <a:endParaRPr/>
          </a:p>
          <a:p>
            <a:pPr lvl="2"/>
            <a:endParaRPr/>
          </a:p>
          <a:p>
            <a:pPr lvl="3"/>
            <a:endParaRPr/>
          </a:p>
          <a:p>
            <a:pPr lvl="4"/>
            <a:endParaRPr/>
          </a:p>
        </p:txBody>
      </p:sp>
      <p:sp>
        <p:nvSpPr>
          <p:cNvPr id="1187" name="Lysbilde-…"/>
          <p:cNvSpPr txBox="1">
            <a:spLocks noGrp="1"/>
          </p:cNvSpPr>
          <p:nvPr>
            <p:ph type="title" hasCustomPrompt="1"/>
          </p:nvPr>
        </p:nvSpPr>
        <p:spPr>
          <a:xfrm>
            <a:off x="603250" y="539750"/>
            <a:ext cx="10985500" cy="716582"/>
          </a:xfrm>
          <a:prstGeom prst="rect">
            <a:avLst/>
          </a:prstGeom>
        </p:spPr>
        <p:txBody>
          <a:bodyPr lIns="25400" tIns="25400" rIns="25400" bIns="25400" anchor="t"/>
          <a:lstStyle/>
          <a:p>
            <a:pPr defTabSz="1219168">
              <a:lnSpc>
                <a:spcPct val="80000"/>
              </a:lnSpc>
              <a:defRPr sz="2400" spc="-48">
                <a:latin typeface="Helvetica Neue"/>
                <a:ea typeface="Helvetica Neue"/>
                <a:cs typeface="Helvetica Neue"/>
                <a:sym typeface="Helvetica Neue"/>
              </a:defRPr>
            </a:pPr>
            <a:r>
              <a:t>Lysbilde-
tittel</a:t>
            </a:r>
          </a:p>
          <a:p>
            <a:pPr defTabSz="1219168">
              <a:lnSpc>
                <a:spcPct val="80000"/>
              </a:lnSpc>
              <a:defRPr sz="2400" spc="-48">
                <a:latin typeface="Helvetica Neue"/>
                <a:ea typeface="Helvetica Neue"/>
                <a:cs typeface="Helvetica Neue"/>
                <a:sym typeface="Helvetica Neue"/>
              </a:defRPr>
            </a:pPr>
            <a:endParaRPr/>
          </a:p>
        </p:txBody>
      </p:sp>
      <p:sp>
        <p:nvSpPr>
          <p:cNvPr id="1188" name="Lysbildenummer"/>
          <p:cNvSpPr txBox="1">
            <a:spLocks noGrp="1"/>
          </p:cNvSpPr>
          <p:nvPr>
            <p:ph type="sldNum" sz="quarter" idx="2"/>
          </p:nvPr>
        </p:nvSpPr>
        <p:spPr>
          <a:xfrm>
            <a:off x="6029350" y="6540499"/>
            <a:ext cx="127052" cy="187301"/>
          </a:xfrm>
          <a:prstGeom prst="rect">
            <a:avLst/>
          </a:prstGeom>
        </p:spPr>
        <p:txBody>
          <a:bodyPr lIns="25400" tIns="25400" rIns="25400" bIns="25400"/>
          <a:lstStyle>
            <a:lvl1pPr algn="ctr" defTabSz="292100">
              <a:defRPr sz="9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Sitat og bilde kopi">
    <p:bg>
      <p:bgPr>
        <a:solidFill>
          <a:srgbClr val="003865"/>
        </a:solidFill>
        <a:effectLst/>
      </p:bgPr>
    </p:bg>
    <p:spTree>
      <p:nvGrpSpPr>
        <p:cNvPr id="1" name=""/>
        <p:cNvGrpSpPr/>
        <p:nvPr/>
      </p:nvGrpSpPr>
      <p:grpSpPr>
        <a:xfrm>
          <a:off x="0" y="0"/>
          <a:ext cx="0" cy="0"/>
          <a:chOff x="0" y="0"/>
          <a:chExt cx="0" cy="0"/>
        </a:xfrm>
      </p:grpSpPr>
      <p:pic>
        <p:nvPicPr>
          <p:cNvPr id="1195" name="Bilde 9" descr="Bilde 9"/>
          <p:cNvPicPr>
            <a:picLocks noChangeAspect="1"/>
          </p:cNvPicPr>
          <p:nvPr/>
        </p:nvPicPr>
        <p:blipFill>
          <a:blip r:embed="rId2"/>
          <a:stretch>
            <a:fillRect/>
          </a:stretch>
        </p:blipFill>
        <p:spPr>
          <a:xfrm>
            <a:off x="11172183" y="5968979"/>
            <a:ext cx="719780" cy="592160"/>
          </a:xfrm>
          <a:prstGeom prst="rect">
            <a:avLst/>
          </a:prstGeom>
          <a:ln w="12700">
            <a:miter lim="400000"/>
          </a:ln>
        </p:spPr>
      </p:pic>
      <p:sp>
        <p:nvSpPr>
          <p:cNvPr id="1196" name="Rektangel 2"/>
          <p:cNvSpPr/>
          <p:nvPr/>
        </p:nvSpPr>
        <p:spPr>
          <a:xfrm>
            <a:off x="500062" y="212650"/>
            <a:ext cx="5832476" cy="3800550"/>
          </a:xfrm>
          <a:prstGeom prst="rect">
            <a:avLst/>
          </a:prstGeom>
          <a:solidFill>
            <a:srgbClr val="3D87CB"/>
          </a:solidFill>
          <a:ln w="12700">
            <a:miter lim="400000"/>
          </a:ln>
        </p:spPr>
        <p:txBody>
          <a:bodyPr lIns="45719" rIns="45719" anchor="ctr"/>
          <a:lstStyle/>
          <a:p>
            <a:pPr algn="ctr">
              <a:defRPr>
                <a:solidFill>
                  <a:srgbClr val="EFE7DE"/>
                </a:solidFill>
              </a:defRPr>
            </a:pPr>
            <a:endParaRPr/>
          </a:p>
        </p:txBody>
      </p:sp>
      <p:sp>
        <p:nvSpPr>
          <p:cNvPr id="1197" name="Titteltekst"/>
          <p:cNvSpPr txBox="1">
            <a:spLocks noGrp="1"/>
          </p:cNvSpPr>
          <p:nvPr>
            <p:ph type="title"/>
          </p:nvPr>
        </p:nvSpPr>
        <p:spPr>
          <a:xfrm>
            <a:off x="782969" y="-202647"/>
            <a:ext cx="5266663" cy="3234108"/>
          </a:xfrm>
          <a:prstGeom prst="rect">
            <a:avLst/>
          </a:prstGeom>
        </p:spPr>
        <p:txBody>
          <a:bodyPr anchor="ctr"/>
          <a:lstStyle>
            <a:lvl1pPr>
              <a:defRPr>
                <a:solidFill>
                  <a:srgbClr val="FFFFFF"/>
                </a:solidFill>
              </a:defRPr>
            </a:lvl1pPr>
          </a:lstStyle>
          <a:p>
            <a:r>
              <a:t>Titteltekst</a:t>
            </a:r>
          </a:p>
        </p:txBody>
      </p:sp>
      <p:sp>
        <p:nvSpPr>
          <p:cNvPr id="1198"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pic>
        <p:nvPicPr>
          <p:cNvPr id="1199" name="Bilde 5" descr="Bilde 5"/>
          <p:cNvPicPr>
            <a:picLocks noChangeAspect="1"/>
          </p:cNvPicPr>
          <p:nvPr/>
        </p:nvPicPr>
        <p:blipFill>
          <a:blip r:embed="rId3"/>
          <a:srcRect l="506" t="25661" r="27761" b="32950"/>
          <a:stretch>
            <a:fillRect/>
          </a:stretch>
        </p:blipFill>
        <p:spPr>
          <a:xfrm>
            <a:off x="1320204" y="2238335"/>
            <a:ext cx="9551692" cy="3674138"/>
          </a:xfrm>
          <a:prstGeom prst="rect">
            <a:avLst/>
          </a:prstGeom>
          <a:ln w="12700">
            <a:miter lim="400000"/>
          </a:ln>
        </p:spPr>
      </p:pic>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Tittel og punkttegn">
    <p:bg>
      <p:bgPr>
        <a:solidFill>
          <a:srgbClr val="FFFFFF"/>
        </a:solidFill>
        <a:effectLst/>
      </p:bgPr>
    </p:bg>
    <p:spTree>
      <p:nvGrpSpPr>
        <p:cNvPr id="1" name=""/>
        <p:cNvGrpSpPr/>
        <p:nvPr/>
      </p:nvGrpSpPr>
      <p:grpSpPr>
        <a:xfrm>
          <a:off x="0" y="0"/>
          <a:ext cx="0" cy="0"/>
          <a:chOff x="0" y="0"/>
          <a:chExt cx="0" cy="0"/>
        </a:xfrm>
      </p:grpSpPr>
      <p:sp>
        <p:nvSpPr>
          <p:cNvPr id="1206" name="Lysbilde-…"/>
          <p:cNvSpPr txBox="1">
            <a:spLocks noGrp="1"/>
          </p:cNvSpPr>
          <p:nvPr>
            <p:ph type="title" hasCustomPrompt="1"/>
          </p:nvPr>
        </p:nvSpPr>
        <p:spPr>
          <a:xfrm>
            <a:off x="603250" y="539750"/>
            <a:ext cx="10985500" cy="1254885"/>
          </a:xfrm>
          <a:prstGeom prst="rect">
            <a:avLst/>
          </a:prstGeom>
        </p:spPr>
        <p:txBody>
          <a:bodyPr lIns="25400" tIns="25400" rIns="25400" bIns="25400" anchor="t"/>
          <a:lstStyle/>
          <a:p>
            <a:pPr defTabSz="1219169">
              <a:lnSpc>
                <a:spcPct val="80000"/>
              </a:lnSpc>
              <a:defRPr sz="3000" spc="-59"/>
            </a:pPr>
            <a:r>
              <a:t>Lysbilde-
tittel</a:t>
            </a:r>
          </a:p>
          <a:p>
            <a:pPr defTabSz="1219169">
              <a:lnSpc>
                <a:spcPct val="80000"/>
              </a:lnSpc>
              <a:defRPr sz="3000" spc="-59"/>
            </a:pPr>
            <a:endParaRPr/>
          </a:p>
        </p:txBody>
      </p:sp>
      <p:sp>
        <p:nvSpPr>
          <p:cNvPr id="1207" name="Brødtekst nivå én…"/>
          <p:cNvSpPr txBox="1">
            <a:spLocks noGrp="1"/>
          </p:cNvSpPr>
          <p:nvPr>
            <p:ph type="body" idx="1" hasCustomPrompt="1"/>
          </p:nvPr>
        </p:nvSpPr>
        <p:spPr>
          <a:xfrm>
            <a:off x="603250" y="2124252"/>
            <a:ext cx="10985500" cy="4128006"/>
          </a:xfrm>
          <a:prstGeom prst="rect">
            <a:avLst/>
          </a:prstGeom>
        </p:spPr>
        <p:txBody>
          <a:bodyPr lIns="25400" tIns="25400" rIns="25400" bIns="25400" numCol="2" spcCol="549275"/>
          <a:lstStyle>
            <a:lvl1pPr defTabSz="1219169">
              <a:lnSpc>
                <a:spcPct val="100000"/>
              </a:lnSpc>
              <a:spcBef>
                <a:spcPts val="0"/>
              </a:spcBef>
              <a:defRPr sz="1400">
                <a:solidFill>
                  <a:srgbClr val="000000"/>
                </a:solidFill>
              </a:defRPr>
            </a:lvl1pPr>
            <a:lvl2pPr marL="0" indent="457200" defTabSz="1219169">
              <a:lnSpc>
                <a:spcPct val="100000"/>
              </a:lnSpc>
              <a:spcBef>
                <a:spcPts val="0"/>
              </a:spcBef>
              <a:buSzTx/>
              <a:buNone/>
              <a:defRPr sz="1000">
                <a:solidFill>
                  <a:srgbClr val="000000"/>
                </a:solidFill>
              </a:defRPr>
            </a:lvl2pPr>
            <a:lvl3pPr marL="1524000" indent="-304800" defTabSz="1219169">
              <a:lnSpc>
                <a:spcPct val="100000"/>
              </a:lnSpc>
              <a:spcBef>
                <a:spcPts val="0"/>
              </a:spcBef>
              <a:buSzPct val="123000"/>
              <a:defRPr sz="2400">
                <a:solidFill>
                  <a:srgbClr val="000000"/>
                </a:solidFill>
              </a:defRPr>
            </a:lvl3pPr>
            <a:lvl4pPr marL="2133600" indent="-304800" defTabSz="1219169">
              <a:lnSpc>
                <a:spcPct val="100000"/>
              </a:lnSpc>
              <a:spcBef>
                <a:spcPts val="0"/>
              </a:spcBef>
              <a:buSzPct val="123000"/>
              <a:defRPr sz="2400">
                <a:solidFill>
                  <a:srgbClr val="000000"/>
                </a:solidFill>
              </a:defRPr>
            </a:lvl4pPr>
            <a:lvl5pPr marL="2743200" indent="-304800" defTabSz="1219169">
              <a:lnSpc>
                <a:spcPct val="100000"/>
              </a:lnSpc>
              <a:spcBef>
                <a:spcPts val="0"/>
              </a:spcBef>
              <a:buSzPct val="123000"/>
              <a:defRPr sz="2400">
                <a:solidFill>
                  <a:srgbClr val="000000"/>
                </a:solidFill>
              </a:defRPr>
            </a:lvl5pPr>
          </a:lstStyle>
          <a:p>
            <a:r>
              <a:t>Punkttegntekst i lysbilde</a:t>
            </a:r>
          </a:p>
          <a:p>
            <a:pPr lvl="1"/>
            <a:endParaRPr/>
          </a:p>
          <a:p>
            <a:pPr lvl="2"/>
            <a:endParaRPr/>
          </a:p>
          <a:p>
            <a:pPr lvl="3"/>
            <a:endParaRPr/>
          </a:p>
          <a:p>
            <a:pPr lvl="4"/>
            <a:endParaRPr/>
          </a:p>
        </p:txBody>
      </p:sp>
      <p:sp>
        <p:nvSpPr>
          <p:cNvPr id="1208" name="Lysbildenummer"/>
          <p:cNvSpPr txBox="1">
            <a:spLocks noGrp="1"/>
          </p:cNvSpPr>
          <p:nvPr>
            <p:ph type="sldNum" sz="quarter" idx="2"/>
          </p:nvPr>
        </p:nvSpPr>
        <p:spPr>
          <a:xfrm>
            <a:off x="6029350" y="6540499"/>
            <a:ext cx="127052" cy="187301"/>
          </a:xfrm>
          <a:prstGeom prst="rect">
            <a:avLst/>
          </a:prstGeom>
        </p:spPr>
        <p:txBody>
          <a:bodyPr lIns="25400" tIns="25400" rIns="25400" bIns="25400"/>
          <a:lstStyle>
            <a:lvl1pPr algn="ctr" defTabSz="292100">
              <a:defRPr sz="9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Tittel">
    <p:bg>
      <p:bgPr>
        <a:solidFill>
          <a:srgbClr val="FFFFFF"/>
        </a:solidFill>
        <a:effectLst/>
      </p:bgPr>
    </p:bg>
    <p:spTree>
      <p:nvGrpSpPr>
        <p:cNvPr id="1" name=""/>
        <p:cNvGrpSpPr/>
        <p:nvPr/>
      </p:nvGrpSpPr>
      <p:grpSpPr>
        <a:xfrm>
          <a:off x="0" y="0"/>
          <a:ext cx="0" cy="0"/>
          <a:chOff x="0" y="0"/>
          <a:chExt cx="0" cy="0"/>
        </a:xfrm>
      </p:grpSpPr>
      <p:sp>
        <p:nvSpPr>
          <p:cNvPr id="1223" name="Forfatter og dato"/>
          <p:cNvSpPr txBox="1">
            <a:spLocks noGrp="1"/>
          </p:cNvSpPr>
          <p:nvPr>
            <p:ph type="body" sz="quarter" idx="21" hasCustomPrompt="1"/>
          </p:nvPr>
        </p:nvSpPr>
        <p:spPr>
          <a:xfrm>
            <a:off x="600670" y="5929931"/>
            <a:ext cx="10985502" cy="318490"/>
          </a:xfrm>
          <a:prstGeom prst="rect">
            <a:avLst/>
          </a:prstGeom>
          <a:ln w="3175"/>
        </p:spPr>
        <p:txBody>
          <a:bodyPr lIns="22859" tIns="22859" rIns="22859" bIns="22859"/>
          <a:lstStyle>
            <a:lvl1pPr defTabSz="412750">
              <a:lnSpc>
                <a:spcPct val="100000"/>
              </a:lnSpc>
              <a:spcBef>
                <a:spcPts val="0"/>
              </a:spcBef>
              <a:defRPr sz="1800" b="1">
                <a:solidFill>
                  <a:srgbClr val="000000"/>
                </a:solidFill>
              </a:defRPr>
            </a:lvl1pPr>
          </a:lstStyle>
          <a:p>
            <a:r>
              <a:t>Forfatter og dato</a:t>
            </a:r>
          </a:p>
        </p:txBody>
      </p:sp>
      <p:sp>
        <p:nvSpPr>
          <p:cNvPr id="1224" name="Presentasjonstittel"/>
          <p:cNvSpPr txBox="1">
            <a:spLocks noGrp="1"/>
          </p:cNvSpPr>
          <p:nvPr>
            <p:ph type="title" hasCustomPrompt="1"/>
          </p:nvPr>
        </p:nvSpPr>
        <p:spPr>
          <a:xfrm>
            <a:off x="603248" y="1287495"/>
            <a:ext cx="10985502" cy="2324101"/>
          </a:xfrm>
          <a:prstGeom prst="rect">
            <a:avLst/>
          </a:prstGeom>
        </p:spPr>
        <p:txBody>
          <a:bodyPr lIns="25400" tIns="25400" rIns="25400" bIns="25400"/>
          <a:lstStyle>
            <a:lvl1pPr defTabSz="1219169">
              <a:lnSpc>
                <a:spcPct val="80000"/>
              </a:lnSpc>
              <a:defRPr sz="5800" b="0" spc="-116">
                <a:latin typeface="Space Grotesk Bold"/>
                <a:ea typeface="Space Grotesk Bold"/>
                <a:cs typeface="Space Grotesk Bold"/>
                <a:sym typeface="Space Grotesk Bold"/>
              </a:defRPr>
            </a:lvl1pPr>
          </a:lstStyle>
          <a:p>
            <a:r>
              <a:t>Presentasjonstittel</a:t>
            </a:r>
          </a:p>
        </p:txBody>
      </p:sp>
      <p:sp>
        <p:nvSpPr>
          <p:cNvPr id="1225" name="Brødtekst nivå én…"/>
          <p:cNvSpPr txBox="1">
            <a:spLocks noGrp="1"/>
          </p:cNvSpPr>
          <p:nvPr>
            <p:ph type="body" sz="quarter" idx="1" hasCustomPrompt="1"/>
          </p:nvPr>
        </p:nvSpPr>
        <p:spPr>
          <a:xfrm>
            <a:off x="600671" y="3611595"/>
            <a:ext cx="10985501" cy="952501"/>
          </a:xfrm>
          <a:prstGeom prst="rect">
            <a:avLst/>
          </a:prstGeom>
        </p:spPr>
        <p:txBody>
          <a:bodyPr lIns="25400" tIns="25400" rIns="25400" bIns="25400"/>
          <a:lstStyle>
            <a:lvl1pPr defTabSz="412750">
              <a:lnSpc>
                <a:spcPct val="100000"/>
              </a:lnSpc>
              <a:spcBef>
                <a:spcPts val="0"/>
              </a:spcBef>
              <a:defRPr sz="2600" b="1">
                <a:solidFill>
                  <a:srgbClr val="000000"/>
                </a:solidFill>
              </a:defRPr>
            </a:lvl1pPr>
            <a:lvl2pPr marL="0" indent="457200" defTabSz="412750">
              <a:lnSpc>
                <a:spcPct val="100000"/>
              </a:lnSpc>
              <a:spcBef>
                <a:spcPts val="0"/>
              </a:spcBef>
              <a:buSzTx/>
              <a:buNone/>
              <a:defRPr sz="2600" b="1">
                <a:solidFill>
                  <a:srgbClr val="000000"/>
                </a:solidFill>
              </a:defRPr>
            </a:lvl2pPr>
            <a:lvl3pPr marL="0" indent="914400" defTabSz="412750">
              <a:lnSpc>
                <a:spcPct val="100000"/>
              </a:lnSpc>
              <a:spcBef>
                <a:spcPts val="0"/>
              </a:spcBef>
              <a:buSzTx/>
              <a:buNone/>
              <a:defRPr sz="2600" b="1">
                <a:solidFill>
                  <a:srgbClr val="000000"/>
                </a:solidFill>
              </a:defRPr>
            </a:lvl3pPr>
            <a:lvl4pPr marL="0" indent="1371600" defTabSz="412750">
              <a:lnSpc>
                <a:spcPct val="100000"/>
              </a:lnSpc>
              <a:spcBef>
                <a:spcPts val="0"/>
              </a:spcBef>
              <a:buSzTx/>
              <a:buNone/>
              <a:defRPr sz="2600" b="1">
                <a:solidFill>
                  <a:srgbClr val="000000"/>
                </a:solidFill>
              </a:defRPr>
            </a:lvl4pPr>
            <a:lvl5pPr marL="0" indent="1828800" defTabSz="412750">
              <a:lnSpc>
                <a:spcPct val="100000"/>
              </a:lnSpc>
              <a:spcBef>
                <a:spcPts val="0"/>
              </a:spcBef>
              <a:buSzTx/>
              <a:buNone/>
              <a:defRPr sz="2600" b="1">
                <a:solidFill>
                  <a:srgbClr val="000000"/>
                </a:solidFill>
              </a:defRPr>
            </a:lvl5pPr>
          </a:lstStyle>
          <a:p>
            <a:r>
              <a:t>Presentasjonsundertittel</a:t>
            </a:r>
          </a:p>
          <a:p>
            <a:pPr lvl="1"/>
            <a:endParaRPr/>
          </a:p>
          <a:p>
            <a:pPr lvl="2"/>
            <a:endParaRPr/>
          </a:p>
          <a:p>
            <a:pPr lvl="3"/>
            <a:endParaRPr/>
          </a:p>
          <a:p>
            <a:pPr lvl="4"/>
            <a:endParaRPr/>
          </a:p>
        </p:txBody>
      </p:sp>
      <p:sp>
        <p:nvSpPr>
          <p:cNvPr id="1226" name="Lysbildenummer"/>
          <p:cNvSpPr txBox="1">
            <a:spLocks noGrp="1"/>
          </p:cNvSpPr>
          <p:nvPr>
            <p:ph type="sldNum" sz="quarter" idx="2"/>
          </p:nvPr>
        </p:nvSpPr>
        <p:spPr>
          <a:xfrm>
            <a:off x="6029350" y="6540499"/>
            <a:ext cx="127052" cy="187301"/>
          </a:xfrm>
          <a:prstGeom prst="rect">
            <a:avLst/>
          </a:prstGeom>
        </p:spPr>
        <p:txBody>
          <a:bodyPr lIns="25400" tIns="25400" rIns="25400" bIns="25400"/>
          <a:lstStyle>
            <a:lvl1pPr algn="ctr" defTabSz="292100">
              <a:defRPr sz="9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Bare tittel">
    <p:bg>
      <p:bgPr>
        <a:solidFill>
          <a:srgbClr val="00544D"/>
        </a:solidFill>
        <a:effectLst/>
      </p:bgPr>
    </p:bg>
    <p:spTree>
      <p:nvGrpSpPr>
        <p:cNvPr id="1" name=""/>
        <p:cNvGrpSpPr/>
        <p:nvPr/>
      </p:nvGrpSpPr>
      <p:grpSpPr>
        <a:xfrm>
          <a:off x="0" y="0"/>
          <a:ext cx="0" cy="0"/>
          <a:chOff x="0" y="0"/>
          <a:chExt cx="0" cy="0"/>
        </a:xfrm>
      </p:grpSpPr>
      <p:sp>
        <p:nvSpPr>
          <p:cNvPr id="1233" name="Titteltekst"/>
          <p:cNvSpPr txBox="1">
            <a:spLocks noGrp="1"/>
          </p:cNvSpPr>
          <p:nvPr>
            <p:ph type="title"/>
          </p:nvPr>
        </p:nvSpPr>
        <p:spPr>
          <a:prstGeom prst="rect">
            <a:avLst/>
          </a:prstGeom>
        </p:spPr>
        <p:txBody>
          <a:bodyPr/>
          <a:lstStyle>
            <a:lvl1pPr>
              <a:defRPr>
                <a:solidFill>
                  <a:srgbClr val="FFFFFF"/>
                </a:solidFill>
              </a:defRPr>
            </a:lvl1pPr>
          </a:lstStyle>
          <a:p>
            <a:r>
              <a:t>Titteltekst</a:t>
            </a:r>
          </a:p>
        </p:txBody>
      </p:sp>
      <p:grpSp>
        <p:nvGrpSpPr>
          <p:cNvPr id="1236" name="Gruppér"/>
          <p:cNvGrpSpPr/>
          <p:nvPr/>
        </p:nvGrpSpPr>
        <p:grpSpPr>
          <a:xfrm>
            <a:off x="10881397" y="5726726"/>
            <a:ext cx="1238740" cy="1143295"/>
            <a:chOff x="0" y="0"/>
            <a:chExt cx="1238739" cy="1143294"/>
          </a:xfrm>
        </p:grpSpPr>
        <p:pic>
          <p:nvPicPr>
            <p:cNvPr id="1234" name="Bilde 9" descr="Bilde 9"/>
            <p:cNvPicPr>
              <a:picLocks noChangeAspect="1"/>
            </p:cNvPicPr>
            <p:nvPr/>
          </p:nvPicPr>
          <p:blipFill>
            <a:blip r:embed="rId2"/>
            <a:stretch>
              <a:fillRect/>
            </a:stretch>
          </p:blipFill>
          <p:spPr>
            <a:xfrm>
              <a:off x="30330" y="0"/>
              <a:ext cx="885076" cy="728147"/>
            </a:xfrm>
            <a:prstGeom prst="rect">
              <a:avLst/>
            </a:prstGeom>
            <a:ln w="12700" cap="flat">
              <a:noFill/>
              <a:miter lim="400000"/>
            </a:ln>
            <a:effectLst/>
          </p:spPr>
        </p:pic>
        <p:sp>
          <p:nvSpPr>
            <p:cNvPr id="1235" name="- riktig beslutning"/>
            <p:cNvSpPr txBox="1"/>
            <p:nvPr/>
          </p:nvSpPr>
          <p:spPr>
            <a:xfrm>
              <a:off x="0" y="718010"/>
              <a:ext cx="1238740" cy="42528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Autofit/>
            </a:bodyPr>
            <a:lstStyle>
              <a:lvl1pPr>
                <a:defRPr sz="1000">
                  <a:solidFill>
                    <a:srgbClr val="FFFFFF"/>
                  </a:solidFill>
                  <a:latin typeface="Space Grotesk Regular"/>
                  <a:ea typeface="Space Grotesk Regular"/>
                  <a:cs typeface="Space Grotesk Regular"/>
                  <a:sym typeface="Space Grotesk Regular"/>
                </a:defRPr>
              </a:lvl1pPr>
            </a:lstStyle>
            <a:p>
              <a:r>
                <a:t>- riktig beslutning</a:t>
              </a:r>
            </a:p>
          </p:txBody>
        </p:sp>
      </p:grpSp>
      <p:sp>
        <p:nvSpPr>
          <p:cNvPr id="1237" name="Lysbilde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theme" Target="../theme/theme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7DE"/>
        </a:solidFill>
        <a:effectLst/>
      </p:bgPr>
    </p:bg>
    <p:spTree>
      <p:nvGrpSpPr>
        <p:cNvPr id="1" name=""/>
        <p:cNvGrpSpPr/>
        <p:nvPr/>
      </p:nvGrpSpPr>
      <p:grpSpPr>
        <a:xfrm>
          <a:off x="0" y="0"/>
          <a:ext cx="0" cy="0"/>
          <a:chOff x="0" y="0"/>
          <a:chExt cx="0" cy="0"/>
        </a:xfrm>
      </p:grpSpPr>
      <p:sp>
        <p:nvSpPr>
          <p:cNvPr id="2" name="Titteltekst"/>
          <p:cNvSpPr txBox="1">
            <a:spLocks noGrp="1"/>
          </p:cNvSpPr>
          <p:nvPr>
            <p:ph type="title"/>
          </p:nvPr>
        </p:nvSpPr>
        <p:spPr>
          <a:xfrm>
            <a:off x="550862" y="365125"/>
            <a:ext cx="11090276" cy="10842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p>
            <a:r>
              <a:t>Titteltekst</a:t>
            </a:r>
          </a:p>
        </p:txBody>
      </p:sp>
      <p:sp>
        <p:nvSpPr>
          <p:cNvPr id="3" name="Lysbildenummer"/>
          <p:cNvSpPr txBox="1">
            <a:spLocks noGrp="1"/>
          </p:cNvSpPr>
          <p:nvPr>
            <p:ph type="sldNum" sz="quarter" idx="2"/>
          </p:nvPr>
        </p:nvSpPr>
        <p:spPr>
          <a:xfrm>
            <a:off x="300038" y="6388322"/>
            <a:ext cx="127001" cy="172815"/>
          </a:xfrm>
          <a:prstGeom prst="rect">
            <a:avLst/>
          </a:prstGeom>
          <a:ln w="12700">
            <a:miter lim="400000"/>
          </a:ln>
        </p:spPr>
        <p:txBody>
          <a:bodyPr wrap="none" lIns="0" tIns="0" rIns="0" bIns="0" anchor="b">
            <a:spAutoFit/>
          </a:bodyPr>
          <a:lstStyle>
            <a:lvl1pPr>
              <a:defRPr sz="1200">
                <a:solidFill>
                  <a:srgbClr val="751246"/>
                </a:solidFill>
              </a:defRPr>
            </a:lvl1pPr>
          </a:lstStyle>
          <a:p>
            <a:fld id="{86CB4B4D-7CA3-9044-876B-883B54F8677D}" type="slidenum">
              <a:t>‹#›</a:t>
            </a:fld>
            <a:endParaRPr/>
          </a:p>
        </p:txBody>
      </p:sp>
      <p:pic>
        <p:nvPicPr>
          <p:cNvPr id="4" name="Bilde 9" descr="Bilde 9"/>
          <p:cNvPicPr>
            <a:picLocks noChangeAspect="1"/>
          </p:cNvPicPr>
          <p:nvPr/>
        </p:nvPicPr>
        <p:blipFill>
          <a:blip r:embed="rId111"/>
          <a:stretch>
            <a:fillRect/>
          </a:stretch>
        </p:blipFill>
        <p:spPr>
          <a:xfrm>
            <a:off x="10678733" y="5614540"/>
            <a:ext cx="883030" cy="726465"/>
          </a:xfrm>
          <a:prstGeom prst="rect">
            <a:avLst/>
          </a:prstGeom>
          <a:ln w="12700">
            <a:miter lim="400000"/>
          </a:ln>
        </p:spPr>
      </p:pic>
      <p:sp>
        <p:nvSpPr>
          <p:cNvPr id="5" name="- the right decision"/>
          <p:cNvSpPr txBox="1"/>
          <p:nvPr/>
        </p:nvSpPr>
        <p:spPr>
          <a:xfrm>
            <a:off x="10612220" y="6327409"/>
            <a:ext cx="1516432"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200">
                <a:latin typeface="Space Grotesk Regular"/>
                <a:ea typeface="Space Grotesk Regular"/>
                <a:cs typeface="Space Grotesk Regular"/>
                <a:sym typeface="Space Grotesk Regular"/>
              </a:defRPr>
            </a:lvl1pPr>
          </a:lstStyle>
          <a:p>
            <a:r>
              <a:t>- the right decision</a:t>
            </a:r>
          </a:p>
        </p:txBody>
      </p:sp>
      <p:sp>
        <p:nvSpPr>
          <p:cNvPr id="6" name="Brødtekst nivå én…"/>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Brødtekst nivå én</a:t>
            </a:r>
          </a:p>
          <a:p>
            <a:pPr lvl="1"/>
            <a:r>
              <a:t>Brødtekst nivå to</a:t>
            </a:r>
          </a:p>
          <a:p>
            <a:pPr lvl="2"/>
            <a:r>
              <a:t>Brødtekst nivå tre</a:t>
            </a:r>
          </a:p>
          <a:p>
            <a:pPr lvl="3"/>
            <a:r>
              <a:t>Brødtekst nivå fire</a:t>
            </a:r>
          </a:p>
          <a:p>
            <a:pPr lvl="4"/>
            <a:r>
              <a:t>Brødtekst nivå fem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705" r:id="rId55"/>
    <p:sldLayoutId id="2147483706" r:id="rId56"/>
    <p:sldLayoutId id="2147483707" r:id="rId57"/>
    <p:sldLayoutId id="2147483708" r:id="rId58"/>
    <p:sldLayoutId id="2147483709" r:id="rId59"/>
    <p:sldLayoutId id="2147483710" r:id="rId60"/>
    <p:sldLayoutId id="2147483711" r:id="rId61"/>
    <p:sldLayoutId id="2147483712" r:id="rId62"/>
    <p:sldLayoutId id="2147483713" r:id="rId63"/>
    <p:sldLayoutId id="2147483714" r:id="rId64"/>
    <p:sldLayoutId id="2147483715" r:id="rId65"/>
    <p:sldLayoutId id="2147483716" r:id="rId66"/>
    <p:sldLayoutId id="2147483717" r:id="rId67"/>
    <p:sldLayoutId id="2147483718" r:id="rId68"/>
    <p:sldLayoutId id="2147483719" r:id="rId69"/>
    <p:sldLayoutId id="2147483720" r:id="rId70"/>
    <p:sldLayoutId id="2147483721" r:id="rId71"/>
    <p:sldLayoutId id="2147483722" r:id="rId72"/>
    <p:sldLayoutId id="2147483723" r:id="rId73"/>
    <p:sldLayoutId id="2147483724" r:id="rId74"/>
    <p:sldLayoutId id="2147483725" r:id="rId75"/>
    <p:sldLayoutId id="2147483726" r:id="rId76"/>
    <p:sldLayoutId id="2147483727" r:id="rId77"/>
    <p:sldLayoutId id="2147483728" r:id="rId78"/>
    <p:sldLayoutId id="2147483729" r:id="rId79"/>
    <p:sldLayoutId id="2147483730" r:id="rId80"/>
    <p:sldLayoutId id="2147483731" r:id="rId81"/>
    <p:sldLayoutId id="2147483732" r:id="rId82"/>
    <p:sldLayoutId id="2147483733" r:id="rId83"/>
    <p:sldLayoutId id="2147483734" r:id="rId84"/>
    <p:sldLayoutId id="2147483735" r:id="rId85"/>
    <p:sldLayoutId id="2147483736" r:id="rId86"/>
    <p:sldLayoutId id="2147483737" r:id="rId87"/>
    <p:sldLayoutId id="2147483738" r:id="rId88"/>
    <p:sldLayoutId id="2147483739" r:id="rId89"/>
    <p:sldLayoutId id="2147483740" r:id="rId90"/>
    <p:sldLayoutId id="2147483741" r:id="rId91"/>
    <p:sldLayoutId id="2147483742" r:id="rId92"/>
    <p:sldLayoutId id="2147483745" r:id="rId93"/>
    <p:sldLayoutId id="2147483746" r:id="rId94"/>
    <p:sldLayoutId id="2147483747" r:id="rId95"/>
    <p:sldLayoutId id="2147483748" r:id="rId96"/>
    <p:sldLayoutId id="2147483749" r:id="rId97"/>
    <p:sldLayoutId id="2147483751" r:id="rId98"/>
    <p:sldLayoutId id="2147483752" r:id="rId99"/>
    <p:sldLayoutId id="2147483753" r:id="rId100"/>
    <p:sldLayoutId id="2147483754" r:id="rId101"/>
    <p:sldLayoutId id="2147483755" r:id="rId102"/>
    <p:sldLayoutId id="2147483756" r:id="rId103"/>
    <p:sldLayoutId id="2147483757" r:id="rId104"/>
    <p:sldLayoutId id="2147483758" r:id="rId105"/>
    <p:sldLayoutId id="2147483759" r:id="rId106"/>
    <p:sldLayoutId id="2147483760" r:id="rId107"/>
    <p:sldLayoutId id="2147483761" r:id="rId108"/>
    <p:sldLayoutId id="2147483762" r:id="rId109"/>
  </p:sldLayoutIdLst>
  <p:transition spd="med"/>
  <p:txStyles>
    <p:titleStyle>
      <a:lvl1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9pPr>
    </p:titleStyle>
    <p:bodyStyle>
      <a:lvl1pPr marL="0" marR="0" indent="0" algn="l" defTabSz="914400" rtl="0" latinLnBrk="0">
        <a:lnSpc>
          <a:spcPct val="90000"/>
        </a:lnSpc>
        <a:spcBef>
          <a:spcPts val="1000"/>
        </a:spcBef>
        <a:spcAft>
          <a:spcPts val="0"/>
        </a:spcAft>
        <a:buClrTx/>
        <a:buSzTx/>
        <a:buFontTx/>
        <a:buNone/>
        <a:tabLst/>
        <a:defRPr sz="2200" b="0" i="0" u="none" strike="noStrike" cap="none" spc="0" baseline="0">
          <a:solidFill>
            <a:srgbClr val="FFFFFF"/>
          </a:solidFill>
          <a:uFillTx/>
          <a:latin typeface="Arial"/>
          <a:ea typeface="Arial"/>
          <a:cs typeface="Arial"/>
          <a:sym typeface="Arial"/>
        </a:defRPr>
      </a:lvl1pPr>
      <a:lvl2pPr marL="708659" marR="0" indent="-251459" algn="l" defTabSz="914400" rtl="0" latinLnBrk="0">
        <a:lnSpc>
          <a:spcPct val="90000"/>
        </a:lnSpc>
        <a:spcBef>
          <a:spcPts val="1000"/>
        </a:spcBef>
        <a:spcAft>
          <a:spcPts val="0"/>
        </a:spcAft>
        <a:buClrTx/>
        <a:buSzPct val="100000"/>
        <a:buFontTx/>
        <a:buChar char="•"/>
        <a:tabLst/>
        <a:defRPr sz="2200" b="0" i="0" u="none" strike="noStrike" cap="none" spc="0" baseline="0">
          <a:solidFill>
            <a:srgbClr val="FFFFFF"/>
          </a:solidFill>
          <a:uFillTx/>
          <a:latin typeface="Arial"/>
          <a:ea typeface="Arial"/>
          <a:cs typeface="Arial"/>
          <a:sym typeface="Arial"/>
        </a:defRPr>
      </a:lvl2pPr>
      <a:lvl3pPr marL="1228725" marR="0" indent="-314325" algn="l" defTabSz="914400" rtl="0" latinLnBrk="0">
        <a:lnSpc>
          <a:spcPct val="90000"/>
        </a:lnSpc>
        <a:spcBef>
          <a:spcPts val="1000"/>
        </a:spcBef>
        <a:spcAft>
          <a:spcPts val="0"/>
        </a:spcAft>
        <a:buClrTx/>
        <a:buSzPct val="100000"/>
        <a:buFontTx/>
        <a:buChar char="•"/>
        <a:tabLst/>
        <a:defRPr sz="2200" b="0" i="0" u="none" strike="noStrike" cap="none" spc="0" baseline="0">
          <a:solidFill>
            <a:srgbClr val="FFFFFF"/>
          </a:solidFill>
          <a:uFillTx/>
          <a:latin typeface="Arial"/>
          <a:ea typeface="Arial"/>
          <a:cs typeface="Arial"/>
          <a:sym typeface="Arial"/>
        </a:defRPr>
      </a:lvl3pPr>
      <a:lvl4pPr marL="1685925" marR="0" indent="-314325" algn="l" defTabSz="914400" rtl="0" latinLnBrk="0">
        <a:lnSpc>
          <a:spcPct val="90000"/>
        </a:lnSpc>
        <a:spcBef>
          <a:spcPts val="1000"/>
        </a:spcBef>
        <a:spcAft>
          <a:spcPts val="0"/>
        </a:spcAft>
        <a:buClrTx/>
        <a:buSzPct val="100000"/>
        <a:buFontTx/>
        <a:buChar char="•"/>
        <a:tabLst/>
        <a:defRPr sz="2200" b="0" i="0" u="none" strike="noStrike" cap="none" spc="0" baseline="0">
          <a:solidFill>
            <a:srgbClr val="FFFFFF"/>
          </a:solidFill>
          <a:uFillTx/>
          <a:latin typeface="Arial"/>
          <a:ea typeface="Arial"/>
          <a:cs typeface="Arial"/>
          <a:sym typeface="Arial"/>
        </a:defRPr>
      </a:lvl4pPr>
      <a:lvl5pPr marL="2143125" marR="0" indent="-314325" algn="l" defTabSz="914400" rtl="0" latinLnBrk="0">
        <a:lnSpc>
          <a:spcPct val="90000"/>
        </a:lnSpc>
        <a:spcBef>
          <a:spcPts val="1000"/>
        </a:spcBef>
        <a:spcAft>
          <a:spcPts val="0"/>
        </a:spcAft>
        <a:buClrTx/>
        <a:buSzPct val="100000"/>
        <a:buFontTx/>
        <a:buChar char="•"/>
        <a:tabLst/>
        <a:defRPr sz="2200" b="0" i="0" u="none" strike="noStrike" cap="none" spc="0" baseline="0">
          <a:solidFill>
            <a:srgbClr val="FFFFFF"/>
          </a:solidFill>
          <a:uFillTx/>
          <a:latin typeface="Arial"/>
          <a:ea typeface="Arial"/>
          <a:cs typeface="Arial"/>
          <a:sym typeface="Arial"/>
        </a:defRPr>
      </a:lvl5pPr>
      <a:lvl6pPr marL="2565400" marR="0" indent="-279400" algn="l" defTabSz="914400" rtl="0" latinLnBrk="0">
        <a:lnSpc>
          <a:spcPct val="90000"/>
        </a:lnSpc>
        <a:spcBef>
          <a:spcPts val="1000"/>
        </a:spcBef>
        <a:spcAft>
          <a:spcPts val="0"/>
        </a:spcAft>
        <a:buClrTx/>
        <a:buSzPct val="100000"/>
        <a:buFontTx/>
        <a:buChar char="•"/>
        <a:tabLst/>
        <a:defRPr sz="2200" b="0" i="0" u="none" strike="noStrike" cap="none" spc="0" baseline="0">
          <a:solidFill>
            <a:srgbClr val="FFFFFF"/>
          </a:solidFill>
          <a:uFillTx/>
          <a:latin typeface="Arial"/>
          <a:ea typeface="Arial"/>
          <a:cs typeface="Arial"/>
          <a:sym typeface="Arial"/>
        </a:defRPr>
      </a:lvl6pPr>
      <a:lvl7pPr marL="3022600" marR="0" indent="-279400" algn="l" defTabSz="914400" rtl="0" latinLnBrk="0">
        <a:lnSpc>
          <a:spcPct val="90000"/>
        </a:lnSpc>
        <a:spcBef>
          <a:spcPts val="1000"/>
        </a:spcBef>
        <a:spcAft>
          <a:spcPts val="0"/>
        </a:spcAft>
        <a:buClrTx/>
        <a:buSzPct val="100000"/>
        <a:buFontTx/>
        <a:buChar char="•"/>
        <a:tabLst/>
        <a:defRPr sz="2200" b="0" i="0" u="none" strike="noStrike" cap="none" spc="0" baseline="0">
          <a:solidFill>
            <a:srgbClr val="FFFFFF"/>
          </a:solidFill>
          <a:uFillTx/>
          <a:latin typeface="Arial"/>
          <a:ea typeface="Arial"/>
          <a:cs typeface="Arial"/>
          <a:sym typeface="Arial"/>
        </a:defRPr>
      </a:lvl7pPr>
      <a:lvl8pPr marL="3479800" marR="0" indent="-279400" algn="l" defTabSz="914400" rtl="0" latinLnBrk="0">
        <a:lnSpc>
          <a:spcPct val="90000"/>
        </a:lnSpc>
        <a:spcBef>
          <a:spcPts val="1000"/>
        </a:spcBef>
        <a:spcAft>
          <a:spcPts val="0"/>
        </a:spcAft>
        <a:buClrTx/>
        <a:buSzPct val="100000"/>
        <a:buFontTx/>
        <a:buChar char="•"/>
        <a:tabLst/>
        <a:defRPr sz="2200" b="0" i="0" u="none" strike="noStrike" cap="none" spc="0" baseline="0">
          <a:solidFill>
            <a:srgbClr val="FFFFFF"/>
          </a:solidFill>
          <a:uFillTx/>
          <a:latin typeface="Arial"/>
          <a:ea typeface="Arial"/>
          <a:cs typeface="Arial"/>
          <a:sym typeface="Arial"/>
        </a:defRPr>
      </a:lvl8pPr>
      <a:lvl9pPr marL="3937000" marR="0" indent="-279400" algn="l" defTabSz="914400" rtl="0" latinLnBrk="0">
        <a:lnSpc>
          <a:spcPct val="90000"/>
        </a:lnSpc>
        <a:spcBef>
          <a:spcPts val="1000"/>
        </a:spcBef>
        <a:spcAft>
          <a:spcPts val="0"/>
        </a:spcAft>
        <a:buClrTx/>
        <a:buSzPct val="100000"/>
        <a:buFontTx/>
        <a:buChar char="•"/>
        <a:tabLst/>
        <a:defRPr sz="2200" b="0" i="0" u="none" strike="noStrike" cap="none" spc="0" baseline="0">
          <a:solidFill>
            <a:srgbClr val="FFFFFF"/>
          </a:solidFill>
          <a:uFillTx/>
          <a:latin typeface="Arial"/>
          <a:ea typeface="Arial"/>
          <a:cs typeface="Arial"/>
          <a:sym typeface="Aria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09.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27.jpe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2AFFB-4C13-4FA0-FC60-DD0B4A171F25}"/>
            </a:ext>
          </a:extLst>
        </p:cNvPr>
        <p:cNvGrpSpPr/>
        <p:nvPr/>
      </p:nvGrpSpPr>
      <p:grpSpPr>
        <a:xfrm>
          <a:off x="0" y="0"/>
          <a:ext cx="0" cy="0"/>
          <a:chOff x="0" y="0"/>
          <a:chExt cx="0" cy="0"/>
        </a:xfrm>
      </p:grpSpPr>
      <p:pic>
        <p:nvPicPr>
          <p:cNvPr id="10" name="Bilde 9">
            <a:extLst>
              <a:ext uri="{FF2B5EF4-FFF2-40B4-BE49-F238E27FC236}">
                <a16:creationId xmlns:a16="http://schemas.microsoft.com/office/drawing/2014/main" id="{AE5CD298-5ACB-B1F3-54CE-A6D3116DFD3B}"/>
              </a:ext>
            </a:extLst>
          </p:cNvPr>
          <p:cNvPicPr>
            <a:picLocks noChangeAspect="1"/>
          </p:cNvPicPr>
          <p:nvPr/>
        </p:nvPicPr>
        <p:blipFill>
          <a:blip r:embed="rId3"/>
          <a:stretch>
            <a:fillRect/>
          </a:stretch>
        </p:blipFill>
        <p:spPr>
          <a:xfrm>
            <a:off x="2197150" y="358180"/>
            <a:ext cx="8343900" cy="3901193"/>
          </a:xfrm>
          <a:prstGeom prst="rect">
            <a:avLst/>
          </a:prstGeom>
        </p:spPr>
      </p:pic>
      <p:pic>
        <p:nvPicPr>
          <p:cNvPr id="11" name="Bilde 10">
            <a:extLst>
              <a:ext uri="{FF2B5EF4-FFF2-40B4-BE49-F238E27FC236}">
                <a16:creationId xmlns:a16="http://schemas.microsoft.com/office/drawing/2014/main" id="{0B67DD58-1D6C-05A6-6EF9-05743092A3FC}"/>
              </a:ext>
            </a:extLst>
          </p:cNvPr>
          <p:cNvPicPr>
            <a:picLocks noChangeAspect="1"/>
          </p:cNvPicPr>
          <p:nvPr/>
        </p:nvPicPr>
        <p:blipFill>
          <a:blip r:embed="rId4"/>
          <a:stretch>
            <a:fillRect/>
          </a:stretch>
        </p:blipFill>
        <p:spPr>
          <a:xfrm>
            <a:off x="2197150" y="4623653"/>
            <a:ext cx="8343900" cy="2113788"/>
          </a:xfrm>
          <a:prstGeom prst="rect">
            <a:avLst/>
          </a:prstGeom>
        </p:spPr>
      </p:pic>
    </p:spTree>
    <p:extLst>
      <p:ext uri="{BB962C8B-B14F-4D97-AF65-F5344CB8AC3E}">
        <p14:creationId xmlns:p14="http://schemas.microsoft.com/office/powerpoint/2010/main" val="822204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17B1E5-859D-B9B3-2E1B-3ADAEC6CC9B7}"/>
              </a:ext>
            </a:extLst>
          </p:cNvPr>
          <p:cNvSpPr>
            <a:spLocks noGrp="1"/>
          </p:cNvSpPr>
          <p:nvPr>
            <p:ph type="title"/>
          </p:nvPr>
        </p:nvSpPr>
        <p:spPr>
          <a:xfrm>
            <a:off x="6096000" y="365125"/>
            <a:ext cx="5718629" cy="1084263"/>
          </a:xfrm>
        </p:spPr>
        <p:txBody>
          <a:bodyPr/>
          <a:lstStyle/>
          <a:p>
            <a:r>
              <a:rPr lang="nb-NO" dirty="0"/>
              <a:t>Garderober nå og i fremtiden</a:t>
            </a:r>
          </a:p>
        </p:txBody>
      </p:sp>
      <p:sp>
        <p:nvSpPr>
          <p:cNvPr id="3" name="Plassholder for tekst 2">
            <a:extLst>
              <a:ext uri="{FF2B5EF4-FFF2-40B4-BE49-F238E27FC236}">
                <a16:creationId xmlns:a16="http://schemas.microsoft.com/office/drawing/2014/main" id="{441FC5EA-8640-6619-52DF-A1DEAF914855}"/>
              </a:ext>
            </a:extLst>
          </p:cNvPr>
          <p:cNvSpPr>
            <a:spLocks noGrp="1"/>
          </p:cNvSpPr>
          <p:nvPr>
            <p:ph type="body" sz="half" idx="1"/>
          </p:nvPr>
        </p:nvSpPr>
        <p:spPr/>
        <p:txBody>
          <a:bodyPr/>
          <a:lstStyle/>
          <a:p>
            <a:r>
              <a:rPr lang="nb-NO" dirty="0"/>
              <a:t>Tradisjon </a:t>
            </a:r>
          </a:p>
          <a:p>
            <a:r>
              <a:rPr lang="nb-NO" dirty="0"/>
              <a:t>Spillemidler</a:t>
            </a:r>
          </a:p>
          <a:p>
            <a:pPr marL="0" indent="0">
              <a:buNone/>
            </a:pPr>
            <a:endParaRPr lang="nb-NO" dirty="0"/>
          </a:p>
        </p:txBody>
      </p:sp>
      <p:pic>
        <p:nvPicPr>
          <p:cNvPr id="1026" name="Picture 2" descr="Derfor laget jeg en underskriftskampanje mot fellesdusjing">
            <a:extLst>
              <a:ext uri="{FF2B5EF4-FFF2-40B4-BE49-F238E27FC236}">
                <a16:creationId xmlns:a16="http://schemas.microsoft.com/office/drawing/2014/main" id="{E11E954D-0719-6426-53FE-A33D381A2355}"/>
              </a:ext>
            </a:extLst>
          </p:cNvPr>
          <p:cNvPicPr>
            <a:picLocks noGrp="1" noChangeAspect="1" noChangeArrowheads="1"/>
          </p:cNvPicPr>
          <p:nvPr>
            <p:ph type="pic" sz="half" idx="21"/>
          </p:nvPr>
        </p:nvPicPr>
        <p:blipFill>
          <a:blip r:embed="rId3">
            <a:extLst>
              <a:ext uri="{28A0092B-C50C-407E-A947-70E740481C1C}">
                <a14:useLocalDpi xmlns:a14="http://schemas.microsoft.com/office/drawing/2010/main" val="0"/>
              </a:ext>
            </a:extLst>
          </a:blip>
          <a:srcRect l="27700" r="27700"/>
          <a:stretch>
            <a:fillRect/>
          </a:stretch>
        </p:blipFill>
        <p:spPr bwMode="auto">
          <a:xfrm>
            <a:off x="1596570" y="740229"/>
            <a:ext cx="4212094" cy="5446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02600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17B1E5-859D-B9B3-2E1B-3ADAEC6CC9B7}"/>
              </a:ext>
            </a:extLst>
          </p:cNvPr>
          <p:cNvSpPr>
            <a:spLocks noGrp="1"/>
          </p:cNvSpPr>
          <p:nvPr>
            <p:ph type="title"/>
          </p:nvPr>
        </p:nvSpPr>
        <p:spPr>
          <a:xfrm>
            <a:off x="6096000" y="365125"/>
            <a:ext cx="5718629" cy="1084263"/>
          </a:xfrm>
        </p:spPr>
        <p:txBody>
          <a:bodyPr/>
          <a:lstStyle/>
          <a:p>
            <a:r>
              <a:rPr lang="nb-NO" dirty="0"/>
              <a:t>Så hva skal vi gjøre? </a:t>
            </a:r>
          </a:p>
        </p:txBody>
      </p:sp>
      <p:sp>
        <p:nvSpPr>
          <p:cNvPr id="3" name="Plassholder for tekst 2">
            <a:extLst>
              <a:ext uri="{FF2B5EF4-FFF2-40B4-BE49-F238E27FC236}">
                <a16:creationId xmlns:a16="http://schemas.microsoft.com/office/drawing/2014/main" id="{441FC5EA-8640-6619-52DF-A1DEAF914855}"/>
              </a:ext>
            </a:extLst>
          </p:cNvPr>
          <p:cNvSpPr>
            <a:spLocks noGrp="1"/>
          </p:cNvSpPr>
          <p:nvPr>
            <p:ph type="body" sz="half" idx="1"/>
          </p:nvPr>
        </p:nvSpPr>
        <p:spPr/>
        <p:txBody>
          <a:bodyPr/>
          <a:lstStyle/>
          <a:p>
            <a:r>
              <a:rPr lang="nb-NO" dirty="0"/>
              <a:t>Ta bruker på alvor</a:t>
            </a:r>
          </a:p>
          <a:p>
            <a:r>
              <a:rPr lang="nb-NO" dirty="0"/>
              <a:t>Tørre å tenke nytt</a:t>
            </a:r>
          </a:p>
          <a:p>
            <a:r>
              <a:rPr lang="nb-NO" dirty="0"/>
              <a:t>Utvikle støtteordninger </a:t>
            </a:r>
          </a:p>
        </p:txBody>
      </p:sp>
      <p:pic>
        <p:nvPicPr>
          <p:cNvPr id="6" name="Plassholder for bilde 5">
            <a:extLst>
              <a:ext uri="{FF2B5EF4-FFF2-40B4-BE49-F238E27FC236}">
                <a16:creationId xmlns:a16="http://schemas.microsoft.com/office/drawing/2014/main" id="{E9C2A0AB-E632-D4A3-1EE8-D09FA6200F61}"/>
              </a:ext>
            </a:extLst>
          </p:cNvPr>
          <p:cNvPicPr>
            <a:picLocks noGrp="1" noChangeAspect="1"/>
          </p:cNvPicPr>
          <p:nvPr>
            <p:ph type="pic" sz="half" idx="21"/>
          </p:nvPr>
        </p:nvPicPr>
        <p:blipFill>
          <a:blip r:embed="rId3"/>
          <a:srcRect l="2471" r="2471"/>
          <a:stretch/>
        </p:blipFill>
        <p:spPr/>
      </p:pic>
      <p:sp>
        <p:nvSpPr>
          <p:cNvPr id="7" name="TekstSylinder 6">
            <a:extLst>
              <a:ext uri="{FF2B5EF4-FFF2-40B4-BE49-F238E27FC236}">
                <a16:creationId xmlns:a16="http://schemas.microsoft.com/office/drawing/2014/main" id="{B302DE20-9670-F961-0FC0-95D23B454BFE}"/>
              </a:ext>
            </a:extLst>
          </p:cNvPr>
          <p:cNvSpPr txBox="1"/>
          <p:nvPr/>
        </p:nvSpPr>
        <p:spPr>
          <a:xfrm>
            <a:off x="3702617" y="6200776"/>
            <a:ext cx="502194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b-NO" sz="1800" b="0" i="0" u="none" strike="noStrike" cap="none" spc="0" normalizeH="0" baseline="0" dirty="0">
                <a:ln>
                  <a:noFill/>
                </a:ln>
                <a:solidFill>
                  <a:schemeClr val="tx1"/>
                </a:solidFill>
                <a:effectLst/>
                <a:uFillTx/>
                <a:latin typeface="Arial"/>
                <a:ea typeface="Arial"/>
                <a:cs typeface="Arial"/>
                <a:sym typeface="Arial"/>
              </a:rPr>
              <a:t>Illustrasjon: </a:t>
            </a:r>
            <a:r>
              <a:rPr kumimoji="0" lang="nb-NO" sz="1800" b="0" i="0" u="none" strike="noStrike" cap="none" spc="0" normalizeH="0" baseline="0" dirty="0" err="1">
                <a:ln>
                  <a:noFill/>
                </a:ln>
                <a:solidFill>
                  <a:schemeClr val="tx1"/>
                </a:solidFill>
                <a:effectLst/>
                <a:uFillTx/>
                <a:latin typeface="Arial"/>
                <a:ea typeface="Arial"/>
                <a:cs typeface="Arial"/>
                <a:sym typeface="Arial"/>
              </a:rPr>
              <a:t>carlstedtark</a:t>
            </a:r>
            <a:endParaRPr kumimoji="0" lang="nb-NO" sz="1800" b="0" i="0" u="none" strike="noStrike" cap="none" spc="0" normalizeH="0" baseline="0" dirty="0">
              <a:ln>
                <a:noFill/>
              </a:ln>
              <a:solidFill>
                <a:schemeClr val="tx1"/>
              </a:solidFill>
              <a:effectLst/>
              <a:uFillTx/>
              <a:latin typeface="Arial"/>
              <a:ea typeface="Arial"/>
              <a:cs typeface="Arial"/>
              <a:sym typeface="Arial"/>
            </a:endParaRPr>
          </a:p>
        </p:txBody>
      </p:sp>
    </p:spTree>
    <p:extLst>
      <p:ext uri="{BB962C8B-B14F-4D97-AF65-F5344CB8AC3E}">
        <p14:creationId xmlns:p14="http://schemas.microsoft.com/office/powerpoint/2010/main" val="289615975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DDD705D1-DBD6-8161-745F-85D92F85CD37}"/>
              </a:ext>
            </a:extLst>
          </p:cNvPr>
          <p:cNvPicPr>
            <a:picLocks noChangeAspect="1"/>
          </p:cNvPicPr>
          <p:nvPr/>
        </p:nvPicPr>
        <p:blipFill>
          <a:blip r:embed="rId3"/>
          <a:stretch>
            <a:fillRect/>
          </a:stretch>
        </p:blipFill>
        <p:spPr>
          <a:xfrm rot="16200000">
            <a:off x="4367873" y="-3122254"/>
            <a:ext cx="3456253" cy="11384415"/>
          </a:xfrm>
          <a:prstGeom prst="rect">
            <a:avLst/>
          </a:prstGeom>
        </p:spPr>
      </p:pic>
      <p:sp>
        <p:nvSpPr>
          <p:cNvPr id="8" name="TekstSylinder 7">
            <a:extLst>
              <a:ext uri="{FF2B5EF4-FFF2-40B4-BE49-F238E27FC236}">
                <a16:creationId xmlns:a16="http://schemas.microsoft.com/office/drawing/2014/main" id="{05A6B32B-16D3-F35B-D16F-D31303DF331F}"/>
              </a:ext>
            </a:extLst>
          </p:cNvPr>
          <p:cNvSpPr txBox="1"/>
          <p:nvPr/>
        </p:nvSpPr>
        <p:spPr>
          <a:xfrm>
            <a:off x="9448801" y="4298081"/>
            <a:ext cx="502194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nb-NO" sz="1800" b="0" i="0" u="none" strike="noStrike" cap="none" spc="0" normalizeH="0" baseline="0" dirty="0">
                <a:ln>
                  <a:noFill/>
                </a:ln>
                <a:solidFill>
                  <a:srgbClr val="FFFFFF"/>
                </a:solidFill>
                <a:effectLst/>
                <a:uFillTx/>
                <a:latin typeface="Arial"/>
                <a:ea typeface="Arial"/>
                <a:cs typeface="Arial"/>
                <a:sym typeface="Arial"/>
              </a:rPr>
              <a:t>Illustrasjon: </a:t>
            </a:r>
            <a:r>
              <a:rPr kumimoji="0" lang="nb-NO" sz="1800" b="0" i="0" u="none" strike="noStrike" cap="none" spc="0" normalizeH="0" baseline="0" dirty="0" err="1">
                <a:ln>
                  <a:noFill/>
                </a:ln>
                <a:solidFill>
                  <a:srgbClr val="FFFFFF"/>
                </a:solidFill>
                <a:effectLst/>
                <a:uFillTx/>
                <a:latin typeface="Arial"/>
                <a:ea typeface="Arial"/>
                <a:cs typeface="Arial"/>
                <a:sym typeface="Arial"/>
              </a:rPr>
              <a:t>carlstedtark</a:t>
            </a:r>
            <a:endParaRPr kumimoji="0" lang="nb-NO" sz="1800" b="0" i="0" u="none" strike="noStrike" cap="none" spc="0" normalizeH="0" baseline="0" dirty="0">
              <a:ln>
                <a:noFill/>
              </a:ln>
              <a:solidFill>
                <a:srgbClr val="FFFFFF"/>
              </a:solidFill>
              <a:effectLst/>
              <a:uFillTx/>
              <a:latin typeface="Arial"/>
              <a:ea typeface="Arial"/>
              <a:cs typeface="Arial"/>
              <a:sym typeface="Arial"/>
            </a:endParaRPr>
          </a:p>
        </p:txBody>
      </p:sp>
    </p:spTree>
    <p:extLst>
      <p:ext uri="{BB962C8B-B14F-4D97-AF65-F5344CB8AC3E}">
        <p14:creationId xmlns:p14="http://schemas.microsoft.com/office/powerpoint/2010/main" val="324632420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1465F1-4469-FC42-00AC-1365819BD049}"/>
              </a:ext>
            </a:extLst>
          </p:cNvPr>
          <p:cNvSpPr>
            <a:spLocks noGrp="1"/>
          </p:cNvSpPr>
          <p:nvPr>
            <p:ph type="title"/>
          </p:nvPr>
        </p:nvSpPr>
        <p:spPr/>
        <p:txBody>
          <a:bodyPr/>
          <a:lstStyle/>
          <a:p>
            <a:endParaRPr lang="nb-NO"/>
          </a:p>
        </p:txBody>
      </p:sp>
      <p:pic>
        <p:nvPicPr>
          <p:cNvPr id="4" name="Bilde 3">
            <a:extLst>
              <a:ext uri="{FF2B5EF4-FFF2-40B4-BE49-F238E27FC236}">
                <a16:creationId xmlns:a16="http://schemas.microsoft.com/office/drawing/2014/main" id="{B64F9230-B839-A736-9949-00DACD2AD615}"/>
              </a:ext>
            </a:extLst>
          </p:cNvPr>
          <p:cNvPicPr>
            <a:picLocks noChangeAspect="1"/>
          </p:cNvPicPr>
          <p:nvPr/>
        </p:nvPicPr>
        <p:blipFill>
          <a:blip r:embed="rId3"/>
          <a:stretch>
            <a:fillRect/>
          </a:stretch>
        </p:blipFill>
        <p:spPr>
          <a:xfrm>
            <a:off x="94343" y="762526"/>
            <a:ext cx="12003314" cy="5897624"/>
          </a:xfrm>
          <a:prstGeom prst="rect">
            <a:avLst/>
          </a:prstGeom>
        </p:spPr>
      </p:pic>
    </p:spTree>
    <p:extLst>
      <p:ext uri="{BB962C8B-B14F-4D97-AF65-F5344CB8AC3E}">
        <p14:creationId xmlns:p14="http://schemas.microsoft.com/office/powerpoint/2010/main" val="40871241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D374026-0FDD-827E-5FC5-F6970CE00BBD}"/>
              </a:ext>
            </a:extLst>
          </p:cNvPr>
          <p:cNvSpPr>
            <a:spLocks noGrp="1"/>
          </p:cNvSpPr>
          <p:nvPr>
            <p:ph type="title"/>
          </p:nvPr>
        </p:nvSpPr>
        <p:spPr>
          <a:xfrm>
            <a:off x="943430" y="1808163"/>
            <a:ext cx="7634514" cy="993094"/>
          </a:xfrm>
        </p:spPr>
        <p:txBody>
          <a:bodyPr/>
          <a:lstStyle/>
          <a:p>
            <a:r>
              <a:rPr lang="nb-NO" dirty="0"/>
              <a:t>Er sosial bærekraft også økonomisk bærekraft?</a:t>
            </a:r>
          </a:p>
        </p:txBody>
      </p:sp>
      <p:sp>
        <p:nvSpPr>
          <p:cNvPr id="3" name="Plassholder for tekst 2">
            <a:extLst>
              <a:ext uri="{FF2B5EF4-FFF2-40B4-BE49-F238E27FC236}">
                <a16:creationId xmlns:a16="http://schemas.microsoft.com/office/drawing/2014/main" id="{97E66771-14E8-3632-3D84-269CBD1F9E95}"/>
              </a:ext>
            </a:extLst>
          </p:cNvPr>
          <p:cNvSpPr>
            <a:spLocks noGrp="1"/>
          </p:cNvSpPr>
          <p:nvPr>
            <p:ph type="body" sz="half" idx="1"/>
          </p:nvPr>
        </p:nvSpPr>
        <p:spPr/>
        <p:txBody>
          <a:bodyPr/>
          <a:lstStyle/>
          <a:p>
            <a:r>
              <a:rPr lang="nb-NO" dirty="0"/>
              <a:t>Folkehelse</a:t>
            </a:r>
          </a:p>
          <a:p>
            <a:r>
              <a:rPr lang="nb-NO" dirty="0"/>
              <a:t>Tomteutnytting – mindre nedbygging</a:t>
            </a:r>
          </a:p>
          <a:p>
            <a:r>
              <a:rPr lang="nb-NO" dirty="0"/>
              <a:t>Økt funksjonalitet gir kommersielle muligheter for idretten</a:t>
            </a:r>
          </a:p>
          <a:p>
            <a:endParaRPr lang="nb-NO" dirty="0"/>
          </a:p>
        </p:txBody>
      </p:sp>
    </p:spTree>
    <p:extLst>
      <p:ext uri="{BB962C8B-B14F-4D97-AF65-F5344CB8AC3E}">
        <p14:creationId xmlns:p14="http://schemas.microsoft.com/office/powerpoint/2010/main" val="128920313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e fotballspillende barna ble fysisk sunnere og trivdes bedre enn barn som ikke hadde hatt fotball på timeplanen. De lærte også mer om helsetemaer som fysisk aktivitet, kosthold og hygiene. (Illustrasjonsfoto: Fotokostic/Shutterstock/NTB scanpix.)">
            <a:extLst>
              <a:ext uri="{FF2B5EF4-FFF2-40B4-BE49-F238E27FC236}">
                <a16:creationId xmlns:a16="http://schemas.microsoft.com/office/drawing/2014/main" id="{9CEB5074-0779-72C1-77D8-463D3C35D607}"/>
              </a:ext>
            </a:extLst>
          </p:cNvPr>
          <p:cNvPicPr>
            <a:picLocks noChangeAspect="1" noChangeArrowheads="1"/>
          </p:cNvPicPr>
          <p:nvPr/>
        </p:nvPicPr>
        <p:blipFill>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435" y="-2407"/>
            <a:ext cx="12292551" cy="2991205"/>
          </a:xfrm>
          <a:prstGeom prst="rect">
            <a:avLst/>
          </a:prstGeom>
          <a:extLst>
            <a:ext uri="{909E8E84-426E-40DD-AFC4-6F175D3DCCD1}">
              <a14:hiddenFill xmlns:a14="http://schemas.microsoft.com/office/drawing/2010/main">
                <a:solidFill>
                  <a:srgbClr val="FFFFFF"/>
                </a:solidFill>
              </a14:hiddenFill>
            </a:ext>
          </a:extLst>
        </p:spPr>
      </p:pic>
      <p:sp>
        <p:nvSpPr>
          <p:cNvPr id="2" name="Tittel 1">
            <a:extLst>
              <a:ext uri="{FF2B5EF4-FFF2-40B4-BE49-F238E27FC236}">
                <a16:creationId xmlns:a16="http://schemas.microsoft.com/office/drawing/2014/main" id="{8CC05BEB-0FD6-85D1-A43F-37DF9E321657}"/>
              </a:ext>
            </a:extLst>
          </p:cNvPr>
          <p:cNvSpPr>
            <a:spLocks noGrp="1"/>
          </p:cNvSpPr>
          <p:nvPr>
            <p:ph type="title"/>
          </p:nvPr>
        </p:nvSpPr>
        <p:spPr/>
        <p:txBody>
          <a:bodyPr/>
          <a:lstStyle/>
          <a:p>
            <a:r>
              <a:rPr lang="nb-NO" dirty="0"/>
              <a:t>Vil kan levere fra ide til FDV</a:t>
            </a:r>
          </a:p>
        </p:txBody>
      </p:sp>
      <p:sp>
        <p:nvSpPr>
          <p:cNvPr id="4" name="Plassholder for tekst 3">
            <a:extLst>
              <a:ext uri="{FF2B5EF4-FFF2-40B4-BE49-F238E27FC236}">
                <a16:creationId xmlns:a16="http://schemas.microsoft.com/office/drawing/2014/main" id="{E21A6C27-159D-221D-8D05-EDEF639E1ED4}"/>
              </a:ext>
            </a:extLst>
          </p:cNvPr>
          <p:cNvSpPr>
            <a:spLocks noGrp="1"/>
          </p:cNvSpPr>
          <p:nvPr>
            <p:ph type="body" sz="half" idx="21"/>
          </p:nvPr>
        </p:nvSpPr>
        <p:spPr>
          <a:xfrm>
            <a:off x="7417756" y="2475212"/>
            <a:ext cx="4223382" cy="3366788"/>
          </a:xfrm>
        </p:spPr>
        <p:txBody>
          <a:bodyPr>
            <a:normAutofit/>
          </a:bodyPr>
          <a:lstStyle/>
          <a:p>
            <a:r>
              <a:rPr lang="nb-NO" sz="1800" b="1" i="1" dirty="0">
                <a:effectLst/>
                <a:latin typeface="+mj-lt"/>
              </a:rPr>
              <a:t>HRP leverer tjenester innen idrettsrådgivning til kommuner, fylkeskommuner og idrettslag. Vi kan bidra i utviklingen av idrettsanlegg og utarbeiding av plansaker knyttet til idrett. Fagmiljøet vårt kan i tillegg bidra med politiske vurderinger og økonomisk rådgivning ved privat utbygging av idrettsanlegg.</a:t>
            </a:r>
            <a:endParaRPr lang="nb-NO" sz="1800" b="1" i="1" dirty="0">
              <a:latin typeface="+mj-lt"/>
            </a:endParaRPr>
          </a:p>
          <a:p>
            <a:endParaRPr lang="nb-NO" sz="1800" dirty="0"/>
          </a:p>
        </p:txBody>
      </p:sp>
      <p:sp>
        <p:nvSpPr>
          <p:cNvPr id="6" name="Pil: femkant 5">
            <a:extLst>
              <a:ext uri="{FF2B5EF4-FFF2-40B4-BE49-F238E27FC236}">
                <a16:creationId xmlns:a16="http://schemas.microsoft.com/office/drawing/2014/main" id="{26E9738F-4FB4-B732-A230-60B4AE34DCA3}"/>
              </a:ext>
            </a:extLst>
          </p:cNvPr>
          <p:cNvSpPr/>
          <p:nvPr/>
        </p:nvSpPr>
        <p:spPr>
          <a:xfrm>
            <a:off x="550864" y="2464650"/>
            <a:ext cx="1645684" cy="447459"/>
          </a:xfrm>
          <a:prstGeom prst="homePlat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000"/>
              <a:tabLst>
                <a:tab pos="316520" algn="l"/>
              </a:tabLst>
            </a:pPr>
            <a:r>
              <a:rPr lang="nb-NO" sz="1100" b="1" i="1" dirty="0">
                <a:latin typeface="Calibri" panose="020F0502020204030204" pitchFamily="34" charset="0"/>
                <a:ea typeface="Times New Roman" panose="02020603050405020304" pitchFamily="18" charset="0"/>
              </a:rPr>
              <a:t>Mulighetsstudie, skisse- og forprosjekt,</a:t>
            </a:r>
            <a:endParaRPr lang="nb-NO" sz="1100" dirty="0">
              <a:latin typeface="Calibri" panose="020F0502020204030204" pitchFamily="34" charset="0"/>
              <a:ea typeface="Calibri" panose="020F0502020204030204" pitchFamily="34" charset="0"/>
            </a:endParaRPr>
          </a:p>
        </p:txBody>
      </p:sp>
      <p:sp>
        <p:nvSpPr>
          <p:cNvPr id="7" name="Rektangel 6">
            <a:extLst>
              <a:ext uri="{FF2B5EF4-FFF2-40B4-BE49-F238E27FC236}">
                <a16:creationId xmlns:a16="http://schemas.microsoft.com/office/drawing/2014/main" id="{FCDE3060-D930-64B1-8FE4-BF8CE930E95E}"/>
              </a:ext>
            </a:extLst>
          </p:cNvPr>
          <p:cNvSpPr/>
          <p:nvPr/>
        </p:nvSpPr>
        <p:spPr>
          <a:xfrm>
            <a:off x="1947272" y="2475212"/>
            <a:ext cx="4748459" cy="523220"/>
          </a:xfrm>
          <a:prstGeom prst="rect">
            <a:avLst/>
          </a:prstGeom>
        </p:spPr>
        <p:txBody>
          <a:bodyPr wrap="square">
            <a:spAutoFit/>
          </a:bodyPr>
          <a:lstStyle/>
          <a:p>
            <a:pPr marL="316520"/>
            <a:r>
              <a:rPr lang="nb-NO" sz="1400" b="1" i="1" dirty="0">
                <a:solidFill>
                  <a:srgbClr val="FFFFFF"/>
                </a:solidFill>
                <a:latin typeface="Calibri" panose="020F0502020204030204" pitchFamily="34" charset="0"/>
                <a:ea typeface="Calibri" panose="020F0502020204030204" pitchFamily="34" charset="0"/>
              </a:rPr>
              <a:t>HRP har kompetanse i alle ledd av deres prosjekt. Vi hjelper dere fra </a:t>
            </a:r>
            <a:r>
              <a:rPr lang="nb-NO" sz="1400" b="1" i="1" dirty="0" err="1">
                <a:solidFill>
                  <a:srgbClr val="FFFFFF"/>
                </a:solidFill>
                <a:latin typeface="Calibri" panose="020F0502020204030204" pitchFamily="34" charset="0"/>
                <a:ea typeface="Calibri" panose="020F0502020204030204" pitchFamily="34" charset="0"/>
              </a:rPr>
              <a:t>idè</a:t>
            </a:r>
            <a:r>
              <a:rPr lang="nb-NO" sz="1400" b="1" i="1" dirty="0">
                <a:solidFill>
                  <a:srgbClr val="FFFFFF"/>
                </a:solidFill>
                <a:latin typeface="Calibri" panose="020F0502020204030204" pitchFamily="34" charset="0"/>
                <a:ea typeface="Calibri" panose="020F0502020204030204" pitchFamily="34" charset="0"/>
              </a:rPr>
              <a:t> til realisering</a:t>
            </a:r>
            <a:endParaRPr lang="nb-NO" sz="1400" b="1" dirty="0">
              <a:solidFill>
                <a:srgbClr val="FFFFFF"/>
              </a:solidFill>
              <a:latin typeface="Calibri" panose="020F0502020204030204" pitchFamily="34" charset="0"/>
              <a:ea typeface="Calibri" panose="020F0502020204030204" pitchFamily="34" charset="0"/>
            </a:endParaRPr>
          </a:p>
        </p:txBody>
      </p:sp>
      <p:sp>
        <p:nvSpPr>
          <p:cNvPr id="9" name="Pil: femkant 8">
            <a:extLst>
              <a:ext uri="{FF2B5EF4-FFF2-40B4-BE49-F238E27FC236}">
                <a16:creationId xmlns:a16="http://schemas.microsoft.com/office/drawing/2014/main" id="{CBCBA12B-1B4E-80CF-57A3-D94FED15C44F}"/>
              </a:ext>
            </a:extLst>
          </p:cNvPr>
          <p:cNvSpPr/>
          <p:nvPr/>
        </p:nvSpPr>
        <p:spPr>
          <a:xfrm>
            <a:off x="550863" y="2965096"/>
            <a:ext cx="1645684" cy="447459"/>
          </a:xfrm>
          <a:prstGeom prst="homePlat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000"/>
              <a:tabLst>
                <a:tab pos="316520" algn="l"/>
              </a:tabLst>
            </a:pPr>
            <a:r>
              <a:rPr lang="nb-NO" sz="1100" b="1" i="1" dirty="0">
                <a:latin typeface="Calibri" panose="020F0502020204030204" pitchFamily="34" charset="0"/>
                <a:ea typeface="Times New Roman" panose="02020603050405020304" pitchFamily="18" charset="0"/>
              </a:rPr>
              <a:t>Spillemidler</a:t>
            </a:r>
            <a:endParaRPr lang="nb-NO" sz="1100" dirty="0">
              <a:latin typeface="Calibri" panose="020F0502020204030204" pitchFamily="34" charset="0"/>
              <a:ea typeface="Calibri" panose="020F0502020204030204" pitchFamily="34" charset="0"/>
            </a:endParaRPr>
          </a:p>
        </p:txBody>
      </p:sp>
      <p:sp>
        <p:nvSpPr>
          <p:cNvPr id="10" name="Rektangel 9">
            <a:extLst>
              <a:ext uri="{FF2B5EF4-FFF2-40B4-BE49-F238E27FC236}">
                <a16:creationId xmlns:a16="http://schemas.microsoft.com/office/drawing/2014/main" id="{EE90324D-4799-779D-21CA-90DD41B30703}"/>
              </a:ext>
            </a:extLst>
          </p:cNvPr>
          <p:cNvSpPr/>
          <p:nvPr/>
        </p:nvSpPr>
        <p:spPr>
          <a:xfrm>
            <a:off x="1947273" y="2915485"/>
            <a:ext cx="4748460" cy="523220"/>
          </a:xfrm>
          <a:prstGeom prst="rect">
            <a:avLst/>
          </a:prstGeom>
        </p:spPr>
        <p:txBody>
          <a:bodyPr wrap="square">
            <a:spAutoFit/>
          </a:bodyPr>
          <a:lstStyle/>
          <a:p>
            <a:pPr marL="316520"/>
            <a:r>
              <a:rPr lang="nb-NO" sz="1400" b="1" i="1" dirty="0">
                <a:solidFill>
                  <a:srgbClr val="FFFFFF"/>
                </a:solidFill>
                <a:latin typeface="Calibri" panose="020F0502020204030204" pitchFamily="34" charset="0"/>
                <a:ea typeface="Calibri" panose="020F0502020204030204" pitchFamily="34" charset="0"/>
              </a:rPr>
              <a:t>Hva kan vi søke om, hvilke krav gjelder? Vi har erfaring fra alle typer anlegg og hjelper dere med programmering</a:t>
            </a:r>
          </a:p>
        </p:txBody>
      </p:sp>
      <p:sp>
        <p:nvSpPr>
          <p:cNvPr id="11" name="Pil: femkant 10">
            <a:extLst>
              <a:ext uri="{FF2B5EF4-FFF2-40B4-BE49-F238E27FC236}">
                <a16:creationId xmlns:a16="http://schemas.microsoft.com/office/drawing/2014/main" id="{78883840-E2DA-6FDC-D600-74134065C426}"/>
              </a:ext>
            </a:extLst>
          </p:cNvPr>
          <p:cNvSpPr/>
          <p:nvPr/>
        </p:nvSpPr>
        <p:spPr>
          <a:xfrm>
            <a:off x="550863" y="3470525"/>
            <a:ext cx="1645684" cy="447459"/>
          </a:xfrm>
          <a:prstGeom prst="homePlat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000"/>
              <a:tabLst>
                <a:tab pos="316520" algn="l"/>
              </a:tabLst>
            </a:pPr>
            <a:r>
              <a:rPr lang="nb-NO" sz="1100" b="1" i="1" dirty="0">
                <a:latin typeface="Calibri" panose="020F0502020204030204" pitchFamily="34" charset="0"/>
                <a:ea typeface="Times New Roman" panose="02020603050405020304" pitchFamily="18" charset="0"/>
              </a:rPr>
              <a:t>Brukermedvirkning</a:t>
            </a:r>
            <a:endParaRPr lang="nb-NO" dirty="0">
              <a:latin typeface="Calibri" panose="020F0502020204030204" pitchFamily="34" charset="0"/>
              <a:ea typeface="Calibri" panose="020F0502020204030204" pitchFamily="34" charset="0"/>
            </a:endParaRPr>
          </a:p>
        </p:txBody>
      </p:sp>
      <p:sp>
        <p:nvSpPr>
          <p:cNvPr id="12" name="Rektangel 11">
            <a:extLst>
              <a:ext uri="{FF2B5EF4-FFF2-40B4-BE49-F238E27FC236}">
                <a16:creationId xmlns:a16="http://schemas.microsoft.com/office/drawing/2014/main" id="{BF5F5EB4-8AEB-14F3-5311-27C3337E3934}"/>
              </a:ext>
            </a:extLst>
          </p:cNvPr>
          <p:cNvSpPr/>
          <p:nvPr/>
        </p:nvSpPr>
        <p:spPr>
          <a:xfrm>
            <a:off x="1943368" y="3496282"/>
            <a:ext cx="4748460" cy="523220"/>
          </a:xfrm>
          <a:prstGeom prst="rect">
            <a:avLst/>
          </a:prstGeom>
        </p:spPr>
        <p:txBody>
          <a:bodyPr wrap="square">
            <a:spAutoFit/>
          </a:bodyPr>
          <a:lstStyle/>
          <a:p>
            <a:pPr marL="316520"/>
            <a:r>
              <a:rPr lang="nb-NO" sz="1400" b="1" i="1" dirty="0">
                <a:solidFill>
                  <a:srgbClr val="FFFFFF"/>
                </a:solidFill>
                <a:latin typeface="Calibri" panose="020F0502020204030204" pitchFamily="34" charset="0"/>
                <a:ea typeface="Calibri" panose="020F0502020204030204" pitchFamily="34" charset="0"/>
              </a:rPr>
              <a:t>Hva bygger vi, og for hvem. Kartlegging av de faktiske behov er en av de viktigste kriteriene for suksess </a:t>
            </a:r>
            <a:endParaRPr lang="nb-NO" sz="1200" b="1" i="1" dirty="0">
              <a:solidFill>
                <a:srgbClr val="FFFFFF"/>
              </a:solidFill>
              <a:latin typeface="Calibri" panose="020F0502020204030204" pitchFamily="34" charset="0"/>
              <a:ea typeface="Calibri" panose="020F0502020204030204" pitchFamily="34" charset="0"/>
            </a:endParaRPr>
          </a:p>
        </p:txBody>
      </p:sp>
      <p:sp>
        <p:nvSpPr>
          <p:cNvPr id="13" name="Pil: femkant 12">
            <a:extLst>
              <a:ext uri="{FF2B5EF4-FFF2-40B4-BE49-F238E27FC236}">
                <a16:creationId xmlns:a16="http://schemas.microsoft.com/office/drawing/2014/main" id="{FC9D0ED2-0ED6-BBAA-D52C-3F7B066FEB45}"/>
              </a:ext>
            </a:extLst>
          </p:cNvPr>
          <p:cNvSpPr/>
          <p:nvPr/>
        </p:nvSpPr>
        <p:spPr>
          <a:xfrm>
            <a:off x="550863" y="3990944"/>
            <a:ext cx="1645684" cy="447459"/>
          </a:xfrm>
          <a:prstGeom prst="homePlat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000"/>
              <a:tabLst>
                <a:tab pos="316520" algn="l"/>
              </a:tabLst>
            </a:pPr>
            <a:r>
              <a:rPr lang="nb-NO" sz="1100" b="1" i="1" dirty="0">
                <a:latin typeface="Calibri" panose="020F0502020204030204" pitchFamily="34" charset="0"/>
                <a:ea typeface="Calibri" panose="020F0502020204030204" pitchFamily="34" charset="0"/>
              </a:rPr>
              <a:t>Politisk bistand</a:t>
            </a:r>
            <a:endParaRPr lang="nb-NO" dirty="0">
              <a:latin typeface="Calibri" panose="020F0502020204030204" pitchFamily="34" charset="0"/>
              <a:ea typeface="Calibri" panose="020F0502020204030204" pitchFamily="34" charset="0"/>
            </a:endParaRPr>
          </a:p>
        </p:txBody>
      </p:sp>
      <p:sp>
        <p:nvSpPr>
          <p:cNvPr id="14" name="Rektangel 13">
            <a:extLst>
              <a:ext uri="{FF2B5EF4-FFF2-40B4-BE49-F238E27FC236}">
                <a16:creationId xmlns:a16="http://schemas.microsoft.com/office/drawing/2014/main" id="{BEC29033-7831-4B13-FAD3-6C4CA3F9BD07}"/>
              </a:ext>
            </a:extLst>
          </p:cNvPr>
          <p:cNvSpPr/>
          <p:nvPr/>
        </p:nvSpPr>
        <p:spPr>
          <a:xfrm>
            <a:off x="1918046" y="4054431"/>
            <a:ext cx="4748460" cy="307777"/>
          </a:xfrm>
          <a:prstGeom prst="rect">
            <a:avLst/>
          </a:prstGeom>
        </p:spPr>
        <p:txBody>
          <a:bodyPr wrap="square">
            <a:spAutoFit/>
          </a:bodyPr>
          <a:lstStyle/>
          <a:p>
            <a:pPr marL="316520"/>
            <a:r>
              <a:rPr lang="nb-NO" sz="1400" b="1" i="1" dirty="0">
                <a:solidFill>
                  <a:srgbClr val="FFFFFF"/>
                </a:solidFill>
                <a:latin typeface="Calibri" panose="020F0502020204030204" pitchFamily="34" charset="0"/>
                <a:ea typeface="Calibri" panose="020F0502020204030204" pitchFamily="34" charset="0"/>
              </a:rPr>
              <a:t>Bistand til offentlige og politiske prosesser </a:t>
            </a:r>
          </a:p>
        </p:txBody>
      </p:sp>
      <p:sp>
        <p:nvSpPr>
          <p:cNvPr id="15" name="Pil: femkant 14">
            <a:extLst>
              <a:ext uri="{FF2B5EF4-FFF2-40B4-BE49-F238E27FC236}">
                <a16:creationId xmlns:a16="http://schemas.microsoft.com/office/drawing/2014/main" id="{7A336969-85DC-4B70-D4B7-B4A238A72897}"/>
              </a:ext>
            </a:extLst>
          </p:cNvPr>
          <p:cNvSpPr/>
          <p:nvPr/>
        </p:nvSpPr>
        <p:spPr>
          <a:xfrm>
            <a:off x="550862" y="4500356"/>
            <a:ext cx="1645684" cy="447459"/>
          </a:xfrm>
          <a:prstGeom prst="homePlat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000"/>
              <a:tabLst>
                <a:tab pos="316520" algn="l"/>
              </a:tabLst>
            </a:pPr>
            <a:r>
              <a:rPr lang="nb-NO" sz="1100" b="1" i="1" dirty="0">
                <a:latin typeface="Calibri" panose="020F0502020204030204" pitchFamily="34" charset="0"/>
                <a:ea typeface="Times New Roman" panose="02020603050405020304" pitchFamily="18" charset="0"/>
              </a:rPr>
              <a:t>Kostnadskalkyler</a:t>
            </a:r>
            <a:endParaRPr lang="nb-NO" dirty="0">
              <a:latin typeface="Calibri" panose="020F0502020204030204" pitchFamily="34" charset="0"/>
              <a:ea typeface="Calibri" panose="020F0502020204030204" pitchFamily="34" charset="0"/>
            </a:endParaRPr>
          </a:p>
        </p:txBody>
      </p:sp>
      <p:sp>
        <p:nvSpPr>
          <p:cNvPr id="16" name="Rektangel 15">
            <a:extLst>
              <a:ext uri="{FF2B5EF4-FFF2-40B4-BE49-F238E27FC236}">
                <a16:creationId xmlns:a16="http://schemas.microsoft.com/office/drawing/2014/main" id="{90524874-6B34-DFF5-7114-A9FF92439C73}"/>
              </a:ext>
            </a:extLst>
          </p:cNvPr>
          <p:cNvSpPr/>
          <p:nvPr/>
        </p:nvSpPr>
        <p:spPr>
          <a:xfrm>
            <a:off x="1909334" y="4490363"/>
            <a:ext cx="4758792" cy="738664"/>
          </a:xfrm>
          <a:prstGeom prst="rect">
            <a:avLst/>
          </a:prstGeom>
        </p:spPr>
        <p:txBody>
          <a:bodyPr wrap="square">
            <a:spAutoFit/>
          </a:bodyPr>
          <a:lstStyle/>
          <a:p>
            <a:pPr marL="316520"/>
            <a:r>
              <a:rPr lang="nb-NO" sz="1400" b="1" i="1" dirty="0">
                <a:solidFill>
                  <a:srgbClr val="FFFFFF"/>
                </a:solidFill>
                <a:latin typeface="Calibri" panose="020F0502020204030204" pitchFamily="34" charset="0"/>
                <a:ea typeface="Calibri" panose="020F0502020204030204" pitchFamily="34" charset="0"/>
              </a:rPr>
              <a:t>Grundige analyser og erfaring gir dere et best mulig bilde av kostnader ved deres prosjekt</a:t>
            </a:r>
            <a:endParaRPr lang="nb-NO" sz="1400" b="1" dirty="0">
              <a:solidFill>
                <a:srgbClr val="FFFFFF"/>
              </a:solidFill>
              <a:latin typeface="Calibri" panose="020F0502020204030204" pitchFamily="34" charset="0"/>
              <a:ea typeface="Calibri" panose="020F0502020204030204" pitchFamily="34" charset="0"/>
            </a:endParaRPr>
          </a:p>
          <a:p>
            <a:pPr marL="316520"/>
            <a:endParaRPr lang="nb-NO" sz="1400" b="1" i="1" dirty="0">
              <a:solidFill>
                <a:srgbClr val="FFFFFF"/>
              </a:solidFill>
              <a:latin typeface="Calibri" panose="020F0502020204030204" pitchFamily="34" charset="0"/>
              <a:ea typeface="Calibri" panose="020F0502020204030204" pitchFamily="34" charset="0"/>
            </a:endParaRPr>
          </a:p>
        </p:txBody>
      </p:sp>
      <p:sp>
        <p:nvSpPr>
          <p:cNvPr id="17" name="Pil: femkant 16">
            <a:extLst>
              <a:ext uri="{FF2B5EF4-FFF2-40B4-BE49-F238E27FC236}">
                <a16:creationId xmlns:a16="http://schemas.microsoft.com/office/drawing/2014/main" id="{1BB53A57-90F3-4EAA-43D2-32C031481AFB}"/>
              </a:ext>
            </a:extLst>
          </p:cNvPr>
          <p:cNvSpPr/>
          <p:nvPr/>
        </p:nvSpPr>
        <p:spPr>
          <a:xfrm>
            <a:off x="550862" y="5023167"/>
            <a:ext cx="1645684" cy="447459"/>
          </a:xfrm>
          <a:prstGeom prst="homePlat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000"/>
              <a:tabLst>
                <a:tab pos="316520" algn="l"/>
              </a:tabLst>
            </a:pPr>
            <a:r>
              <a:rPr lang="nb-NO" sz="1050" b="1" i="1" dirty="0">
                <a:latin typeface="Calibri" panose="020F0502020204030204" pitchFamily="34" charset="0"/>
                <a:ea typeface="Times New Roman" panose="02020603050405020304" pitchFamily="18" charset="0"/>
              </a:rPr>
              <a:t>Gjennomføringsstrategi</a:t>
            </a:r>
            <a:endParaRPr lang="nb-NO" sz="1600" dirty="0">
              <a:latin typeface="Calibri" panose="020F0502020204030204" pitchFamily="34" charset="0"/>
              <a:ea typeface="Calibri" panose="020F0502020204030204" pitchFamily="34" charset="0"/>
            </a:endParaRPr>
          </a:p>
        </p:txBody>
      </p:sp>
      <p:sp>
        <p:nvSpPr>
          <p:cNvPr id="18" name="Rektangel 17">
            <a:extLst>
              <a:ext uri="{FF2B5EF4-FFF2-40B4-BE49-F238E27FC236}">
                <a16:creationId xmlns:a16="http://schemas.microsoft.com/office/drawing/2014/main" id="{CBAC99E2-E9E6-0805-AEB9-BAE23DC24C12}"/>
              </a:ext>
            </a:extLst>
          </p:cNvPr>
          <p:cNvSpPr/>
          <p:nvPr/>
        </p:nvSpPr>
        <p:spPr>
          <a:xfrm>
            <a:off x="1909333" y="5107806"/>
            <a:ext cx="5008301" cy="523220"/>
          </a:xfrm>
          <a:prstGeom prst="rect">
            <a:avLst/>
          </a:prstGeom>
        </p:spPr>
        <p:txBody>
          <a:bodyPr wrap="square">
            <a:spAutoFit/>
          </a:bodyPr>
          <a:lstStyle/>
          <a:p>
            <a:pPr marL="316520"/>
            <a:r>
              <a:rPr lang="nb-NO" sz="1400" b="1" i="1" dirty="0">
                <a:solidFill>
                  <a:srgbClr val="FFFFFF"/>
                </a:solidFill>
                <a:latin typeface="Calibri" panose="020F0502020204030204" pitchFamily="34" charset="0"/>
                <a:ea typeface="Calibri" panose="020F0502020204030204" pitchFamily="34" charset="0"/>
              </a:rPr>
              <a:t>Sikre at deres prosjekt ikke bare forblir en god </a:t>
            </a:r>
            <a:r>
              <a:rPr lang="nb-NO" sz="1400" b="1" i="1" dirty="0" err="1">
                <a:solidFill>
                  <a:srgbClr val="FFFFFF"/>
                </a:solidFill>
                <a:latin typeface="Calibri" panose="020F0502020204030204" pitchFamily="34" charset="0"/>
                <a:ea typeface="Calibri" panose="020F0502020204030204" pitchFamily="34" charset="0"/>
              </a:rPr>
              <a:t>idè</a:t>
            </a:r>
            <a:endParaRPr lang="nb-NO" sz="1400" b="1" dirty="0">
              <a:solidFill>
                <a:srgbClr val="FFFFFF"/>
              </a:solidFill>
              <a:latin typeface="Calibri" panose="020F0502020204030204" pitchFamily="34" charset="0"/>
              <a:ea typeface="Calibri" panose="020F0502020204030204" pitchFamily="34" charset="0"/>
            </a:endParaRPr>
          </a:p>
          <a:p>
            <a:pPr marL="316520"/>
            <a:endParaRPr lang="nb-NO" sz="1400" b="1" i="1" dirty="0">
              <a:solidFill>
                <a:srgbClr val="FFFFFF"/>
              </a:solidFill>
              <a:latin typeface="Calibri" panose="020F0502020204030204" pitchFamily="34" charset="0"/>
              <a:ea typeface="Calibri" panose="020F0502020204030204" pitchFamily="34" charset="0"/>
            </a:endParaRPr>
          </a:p>
        </p:txBody>
      </p:sp>
      <p:sp>
        <p:nvSpPr>
          <p:cNvPr id="19" name="Pil: femkant 18">
            <a:extLst>
              <a:ext uri="{FF2B5EF4-FFF2-40B4-BE49-F238E27FC236}">
                <a16:creationId xmlns:a16="http://schemas.microsoft.com/office/drawing/2014/main" id="{A9E3F35D-5C0E-CA4C-9F09-016D1023AB4C}"/>
              </a:ext>
            </a:extLst>
          </p:cNvPr>
          <p:cNvSpPr/>
          <p:nvPr/>
        </p:nvSpPr>
        <p:spPr>
          <a:xfrm>
            <a:off x="550862" y="5545978"/>
            <a:ext cx="1645684" cy="447459"/>
          </a:xfrm>
          <a:prstGeom prst="homePlate">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000"/>
              <a:tabLst>
                <a:tab pos="316520" algn="l"/>
              </a:tabLst>
            </a:pPr>
            <a:r>
              <a:rPr lang="nb-NO" sz="1050" b="1" i="1" dirty="0">
                <a:latin typeface="Calibri" panose="020F0502020204030204" pitchFamily="34" charset="0"/>
                <a:ea typeface="Times New Roman" panose="02020603050405020304" pitchFamily="18" charset="0"/>
              </a:rPr>
              <a:t>Gjennomføring</a:t>
            </a:r>
            <a:endParaRPr lang="nb-NO" sz="1600" dirty="0">
              <a:latin typeface="Calibri" panose="020F0502020204030204" pitchFamily="34" charset="0"/>
              <a:ea typeface="Calibri" panose="020F0502020204030204" pitchFamily="34" charset="0"/>
            </a:endParaRPr>
          </a:p>
        </p:txBody>
      </p:sp>
      <p:sp>
        <p:nvSpPr>
          <p:cNvPr id="20" name="Rektangel 19">
            <a:extLst>
              <a:ext uri="{FF2B5EF4-FFF2-40B4-BE49-F238E27FC236}">
                <a16:creationId xmlns:a16="http://schemas.microsoft.com/office/drawing/2014/main" id="{59380F86-A2E3-8932-177E-89C316F04FD7}"/>
              </a:ext>
            </a:extLst>
          </p:cNvPr>
          <p:cNvSpPr/>
          <p:nvPr/>
        </p:nvSpPr>
        <p:spPr>
          <a:xfrm>
            <a:off x="1909333" y="5630617"/>
            <a:ext cx="5008301" cy="523220"/>
          </a:xfrm>
          <a:prstGeom prst="rect">
            <a:avLst/>
          </a:prstGeom>
        </p:spPr>
        <p:txBody>
          <a:bodyPr wrap="square">
            <a:spAutoFit/>
          </a:bodyPr>
          <a:lstStyle/>
          <a:p>
            <a:pPr marL="316520"/>
            <a:r>
              <a:rPr lang="nb-NO" sz="1400" b="1" i="1" dirty="0">
                <a:solidFill>
                  <a:srgbClr val="FFFFFF"/>
                </a:solidFill>
                <a:latin typeface="Calibri" panose="020F0502020204030204" pitchFamily="34" charset="0"/>
                <a:ea typeface="Calibri" panose="020F0502020204030204" pitchFamily="34" charset="0"/>
              </a:rPr>
              <a:t>Prosjekt og byggeledelse</a:t>
            </a:r>
            <a:endParaRPr lang="nb-NO" sz="1400" b="1" dirty="0">
              <a:solidFill>
                <a:srgbClr val="FFFFFF"/>
              </a:solidFill>
              <a:latin typeface="Calibri" panose="020F0502020204030204" pitchFamily="34" charset="0"/>
              <a:ea typeface="Calibri" panose="020F0502020204030204" pitchFamily="34" charset="0"/>
            </a:endParaRPr>
          </a:p>
          <a:p>
            <a:pPr marL="316520"/>
            <a:endParaRPr lang="nb-NO" sz="1400" b="1" i="1" dirty="0">
              <a:solidFill>
                <a:srgbClr val="FFFFFF"/>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1786473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RP er 530 medarbeidere…">
            <a:extLst>
              <a:ext uri="{FF2B5EF4-FFF2-40B4-BE49-F238E27FC236}">
                <a16:creationId xmlns:a16="http://schemas.microsoft.com/office/drawing/2014/main" id="{9A01C322-6B92-1012-5F2E-244A6A3064FB}"/>
              </a:ext>
            </a:extLst>
          </p:cNvPr>
          <p:cNvSpPr txBox="1"/>
          <p:nvPr/>
        </p:nvSpPr>
        <p:spPr>
          <a:xfrm>
            <a:off x="607920" y="2065339"/>
            <a:ext cx="9003219" cy="1433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p>
            <a:pPr>
              <a:defRPr sz="2600" b="1">
                <a:solidFill>
                  <a:srgbClr val="FFFFFF"/>
                </a:solidFill>
              </a:defRPr>
            </a:pPr>
            <a:r>
              <a:rPr lang="nb-NO" sz="4400" b="1" i="0" dirty="0">
                <a:solidFill>
                  <a:srgbClr val="FFFFFF"/>
                </a:solidFill>
                <a:effectLst/>
                <a:latin typeface="Inter"/>
              </a:rPr>
              <a:t>Bærekraftige lokalsamfunn krever de rette idrettsanleggene</a:t>
            </a:r>
            <a:endParaRPr sz="4400" dirty="0">
              <a:solidFill>
                <a:srgbClr val="FFFFFF"/>
              </a:solidFill>
            </a:endParaRPr>
          </a:p>
        </p:txBody>
      </p:sp>
      <p:sp>
        <p:nvSpPr>
          <p:cNvPr id="6" name="«Dette er HRP»…">
            <a:extLst>
              <a:ext uri="{FF2B5EF4-FFF2-40B4-BE49-F238E27FC236}">
                <a16:creationId xmlns:a16="http://schemas.microsoft.com/office/drawing/2014/main" id="{D8A7D6B6-2686-F121-0158-C7F3973FCBD3}"/>
              </a:ext>
            </a:extLst>
          </p:cNvPr>
          <p:cNvSpPr txBox="1"/>
          <p:nvPr/>
        </p:nvSpPr>
        <p:spPr>
          <a:xfrm>
            <a:off x="588961" y="3956001"/>
            <a:ext cx="4606616" cy="1420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defRPr sz="1400">
                <a:solidFill>
                  <a:srgbClr val="FFFFFF"/>
                </a:solidFill>
              </a:defRPr>
            </a:lvl1pPr>
          </a:lstStyle>
          <a:p>
            <a:r>
              <a:rPr lang="nb-NO" dirty="0"/>
              <a:t>Anleggskonferansen 15. mars 2024</a:t>
            </a:r>
          </a:p>
          <a:p>
            <a:endParaRPr lang="nb-NO" dirty="0"/>
          </a:p>
          <a:p>
            <a:r>
              <a:rPr lang="nb-NO" dirty="0"/>
              <a:t>Terje Dahlen</a:t>
            </a:r>
          </a:p>
          <a:p>
            <a:r>
              <a:rPr lang="nb-NO" dirty="0"/>
              <a:t>Utviklingsdirektør Region Øst - HRP</a:t>
            </a:r>
            <a:endParaRPr dirty="0"/>
          </a:p>
        </p:txBody>
      </p:sp>
    </p:spTree>
    <p:extLst>
      <p:ext uri="{BB962C8B-B14F-4D97-AF65-F5344CB8AC3E}">
        <p14:creationId xmlns:p14="http://schemas.microsoft.com/office/powerpoint/2010/main" val="96986548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095181-7C9D-66E0-03F7-91ECE174ACBC}"/>
              </a:ext>
            </a:extLst>
          </p:cNvPr>
          <p:cNvSpPr>
            <a:spLocks noGrp="1"/>
          </p:cNvSpPr>
          <p:nvPr>
            <p:ph type="title"/>
          </p:nvPr>
        </p:nvSpPr>
        <p:spPr/>
        <p:txBody>
          <a:bodyPr/>
          <a:lstStyle/>
          <a:p>
            <a:r>
              <a:rPr lang="nb-NO" dirty="0"/>
              <a:t>Hvor skal vi?</a:t>
            </a:r>
          </a:p>
        </p:txBody>
      </p:sp>
      <p:sp>
        <p:nvSpPr>
          <p:cNvPr id="4" name="TekstSylinder 3">
            <a:extLst>
              <a:ext uri="{FF2B5EF4-FFF2-40B4-BE49-F238E27FC236}">
                <a16:creationId xmlns:a16="http://schemas.microsoft.com/office/drawing/2014/main" id="{8533F65B-0E7A-2074-4DC1-E68ED7B8ACB6}"/>
              </a:ext>
            </a:extLst>
          </p:cNvPr>
          <p:cNvSpPr txBox="1"/>
          <p:nvPr/>
        </p:nvSpPr>
        <p:spPr>
          <a:xfrm>
            <a:off x="1700160" y="2459504"/>
            <a:ext cx="8321536"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nb-NO" sz="2400" b="0" i="0" dirty="0">
                <a:solidFill>
                  <a:srgbClr val="FFFFFF"/>
                </a:solidFill>
                <a:effectLst/>
                <a:latin typeface="Inter"/>
              </a:rPr>
              <a:t>Norsk idrett skal være en </a:t>
            </a:r>
            <a:r>
              <a:rPr lang="nb-NO" sz="2400" b="1" i="0" dirty="0">
                <a:solidFill>
                  <a:srgbClr val="FFFFFF"/>
                </a:solidFill>
                <a:effectLst/>
                <a:latin typeface="Inter"/>
              </a:rPr>
              <a:t>pådriver</a:t>
            </a:r>
            <a:r>
              <a:rPr lang="nb-NO" sz="2400" b="0" i="0" dirty="0">
                <a:solidFill>
                  <a:srgbClr val="FFFFFF"/>
                </a:solidFill>
                <a:effectLst/>
                <a:latin typeface="Inter"/>
              </a:rPr>
              <a:t> for </a:t>
            </a:r>
            <a:r>
              <a:rPr lang="nb-NO" sz="2400" b="1" i="0" dirty="0">
                <a:solidFill>
                  <a:srgbClr val="FFFFFF"/>
                </a:solidFill>
                <a:effectLst/>
                <a:latin typeface="Inter"/>
              </a:rPr>
              <a:t>miljømessig bærekraftige idrettsarenaer </a:t>
            </a:r>
            <a:r>
              <a:rPr lang="nb-NO" sz="2400" b="0" i="0" dirty="0">
                <a:solidFill>
                  <a:srgbClr val="FFFFFF"/>
                </a:solidFill>
                <a:effectLst/>
                <a:latin typeface="Inter"/>
              </a:rPr>
              <a:t>og </a:t>
            </a:r>
            <a:r>
              <a:rPr lang="nb-NO" sz="2400" b="1" i="0" dirty="0">
                <a:solidFill>
                  <a:srgbClr val="FFFFFF"/>
                </a:solidFill>
                <a:effectLst/>
                <a:latin typeface="Inter"/>
              </a:rPr>
              <a:t>redusere miljøpåvirkningen </a:t>
            </a:r>
            <a:r>
              <a:rPr lang="nb-NO" sz="2400" b="0" i="0" dirty="0">
                <a:solidFill>
                  <a:srgbClr val="FFFFFF"/>
                </a:solidFill>
                <a:effectLst/>
                <a:latin typeface="Inter"/>
              </a:rPr>
              <a:t>fra bygging og drift av idrettsanlegg i tråd med nasjonale klima- og miljømål til grønn omstilling av idrettsanleggene. Idretten skal få forsterket statlig finansiell støtte utenfor spillemiddelordningen til dette.</a:t>
            </a:r>
            <a:endParaRPr lang="nb-NO" sz="2400" dirty="0">
              <a:solidFill>
                <a:srgbClr val="FFFFFF"/>
              </a:solidFill>
            </a:endParaRPr>
          </a:p>
        </p:txBody>
      </p:sp>
    </p:spTree>
    <p:extLst>
      <p:ext uri="{BB962C8B-B14F-4D97-AF65-F5344CB8AC3E}">
        <p14:creationId xmlns:p14="http://schemas.microsoft.com/office/powerpoint/2010/main" val="249061968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4F3398-F2C6-7160-77D3-D6BB3E81E430}"/>
              </a:ext>
            </a:extLst>
          </p:cNvPr>
          <p:cNvSpPr>
            <a:spLocks noGrp="1"/>
          </p:cNvSpPr>
          <p:nvPr>
            <p:ph type="title"/>
          </p:nvPr>
        </p:nvSpPr>
        <p:spPr/>
        <p:txBody>
          <a:bodyPr/>
          <a:lstStyle/>
          <a:p>
            <a:r>
              <a:rPr lang="nb-NO" dirty="0"/>
              <a:t>Hva er et bærekraftig idrettsanlegg?</a:t>
            </a:r>
          </a:p>
        </p:txBody>
      </p:sp>
      <p:sp>
        <p:nvSpPr>
          <p:cNvPr id="3" name="Plassholder for tekst 2">
            <a:extLst>
              <a:ext uri="{FF2B5EF4-FFF2-40B4-BE49-F238E27FC236}">
                <a16:creationId xmlns:a16="http://schemas.microsoft.com/office/drawing/2014/main" id="{26E93A70-4304-4BFE-ACF8-98FBFF8A5B4A}"/>
              </a:ext>
            </a:extLst>
          </p:cNvPr>
          <p:cNvSpPr>
            <a:spLocks noGrp="1"/>
          </p:cNvSpPr>
          <p:nvPr>
            <p:ph type="body" sz="half" idx="1"/>
          </p:nvPr>
        </p:nvSpPr>
        <p:spPr>
          <a:xfrm>
            <a:off x="550862" y="1808164"/>
            <a:ext cx="5667058" cy="4033836"/>
          </a:xfrm>
        </p:spPr>
        <p:txBody>
          <a:bodyPr>
            <a:normAutofit/>
          </a:bodyPr>
          <a:lstStyle/>
          <a:p>
            <a:r>
              <a:rPr lang="nb-NO" sz="2800" b="1" i="0" dirty="0">
                <a:effectLst/>
                <a:latin typeface="Inter"/>
              </a:rPr>
              <a:t>Bygg – metode, materialbruk, energi</a:t>
            </a:r>
          </a:p>
          <a:p>
            <a:r>
              <a:rPr lang="nb-NO" sz="2800" b="1" i="0" dirty="0">
                <a:effectLst/>
                <a:latin typeface="Inter"/>
              </a:rPr>
              <a:t>Infrastruktur, transport og plassering</a:t>
            </a:r>
          </a:p>
          <a:p>
            <a:r>
              <a:rPr lang="nb-NO" sz="2800" b="1" dirty="0">
                <a:latin typeface="Inter"/>
              </a:rPr>
              <a:t>Fulle anlegg på full tid – fler- og sambruk</a:t>
            </a:r>
            <a:endParaRPr lang="nb-NO" sz="2800" b="1" i="0" dirty="0">
              <a:effectLst/>
              <a:latin typeface="Inter"/>
            </a:endParaRPr>
          </a:p>
          <a:p>
            <a:r>
              <a:rPr lang="nb-NO" sz="2800" b="1" dirty="0">
                <a:latin typeface="Inter"/>
              </a:rPr>
              <a:t>Rolle og funksjon i lokalsamfunnet – det sosiale aspektet</a:t>
            </a:r>
          </a:p>
        </p:txBody>
      </p:sp>
      <p:pic>
        <p:nvPicPr>
          <p:cNvPr id="4" name="Bilde 3">
            <a:extLst>
              <a:ext uri="{FF2B5EF4-FFF2-40B4-BE49-F238E27FC236}">
                <a16:creationId xmlns:a16="http://schemas.microsoft.com/office/drawing/2014/main" id="{3157100B-1C26-B23B-F6C5-598F86A2DD94}"/>
              </a:ext>
            </a:extLst>
          </p:cNvPr>
          <p:cNvPicPr>
            <a:picLocks noChangeAspect="1"/>
          </p:cNvPicPr>
          <p:nvPr/>
        </p:nvPicPr>
        <p:blipFill>
          <a:blip r:embed="rId2"/>
          <a:stretch>
            <a:fillRect/>
          </a:stretch>
        </p:blipFill>
        <p:spPr>
          <a:xfrm>
            <a:off x="6406164" y="1948908"/>
            <a:ext cx="5418487" cy="2662281"/>
          </a:xfrm>
          <a:prstGeom prst="rect">
            <a:avLst/>
          </a:prstGeom>
        </p:spPr>
      </p:pic>
    </p:spTree>
    <p:extLst>
      <p:ext uri="{BB962C8B-B14F-4D97-AF65-F5344CB8AC3E}">
        <p14:creationId xmlns:p14="http://schemas.microsoft.com/office/powerpoint/2010/main" val="356785099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9A698D-27E7-5ABD-B078-E37B4A9DE361}"/>
              </a:ext>
            </a:extLst>
          </p:cNvPr>
          <p:cNvSpPr>
            <a:spLocks noGrp="1"/>
          </p:cNvSpPr>
          <p:nvPr>
            <p:ph type="title"/>
          </p:nvPr>
        </p:nvSpPr>
        <p:spPr/>
        <p:txBody>
          <a:bodyPr/>
          <a:lstStyle/>
          <a:p>
            <a:r>
              <a:rPr lang="nb-NO" dirty="0"/>
              <a:t>Noen refleksjoner - idrettsanlegg</a:t>
            </a:r>
          </a:p>
        </p:txBody>
      </p:sp>
      <p:sp>
        <p:nvSpPr>
          <p:cNvPr id="3" name="Plassholder for tekst 2">
            <a:extLst>
              <a:ext uri="{FF2B5EF4-FFF2-40B4-BE49-F238E27FC236}">
                <a16:creationId xmlns:a16="http://schemas.microsoft.com/office/drawing/2014/main" id="{5023AF18-FD2A-26ED-1838-8F184221F142}"/>
              </a:ext>
            </a:extLst>
          </p:cNvPr>
          <p:cNvSpPr>
            <a:spLocks noGrp="1"/>
          </p:cNvSpPr>
          <p:nvPr>
            <p:ph type="body" sz="half" idx="1"/>
          </p:nvPr>
        </p:nvSpPr>
        <p:spPr>
          <a:xfrm>
            <a:off x="550862" y="1808164"/>
            <a:ext cx="5353549" cy="4033836"/>
          </a:xfrm>
        </p:spPr>
        <p:txBody>
          <a:bodyPr>
            <a:noAutofit/>
          </a:bodyPr>
          <a:lstStyle/>
          <a:p>
            <a:pPr marL="285750" indent="-285750">
              <a:spcAft>
                <a:spcPts val="600"/>
              </a:spcAft>
              <a:buFont typeface="Arial" panose="020B0604020202020204" pitchFamily="34" charset="0"/>
              <a:buChar char="•"/>
            </a:pPr>
            <a:r>
              <a:rPr lang="nb-NO" sz="2000" dirty="0"/>
              <a:t>Byggherrene er ofte uerfarne og engasjerte</a:t>
            </a:r>
          </a:p>
          <a:p>
            <a:pPr marL="285750" indent="-285750">
              <a:spcAft>
                <a:spcPts val="600"/>
              </a:spcAft>
              <a:buFont typeface="Arial" panose="020B0604020202020204" pitchFamily="34" charset="0"/>
              <a:buChar char="•"/>
            </a:pPr>
            <a:r>
              <a:rPr lang="nb-NO" sz="2000" dirty="0"/>
              <a:t>Konflikt – organisert og uorganisert idrett</a:t>
            </a:r>
          </a:p>
          <a:p>
            <a:pPr marL="285750" indent="-285750">
              <a:spcAft>
                <a:spcPts val="600"/>
              </a:spcAft>
              <a:buFont typeface="Arial" panose="020B0604020202020204" pitchFamily="34" charset="0"/>
              <a:buChar char="•"/>
            </a:pPr>
            <a:r>
              <a:rPr lang="nb-NO" sz="2000" dirty="0"/>
              <a:t>Organisering, finansiering og optimalisering blir tatt for lett på</a:t>
            </a:r>
          </a:p>
          <a:p>
            <a:pPr marL="285750" indent="-285750">
              <a:spcAft>
                <a:spcPts val="600"/>
              </a:spcAft>
              <a:buFont typeface="Arial" panose="020B0604020202020204" pitchFamily="34" charset="0"/>
              <a:buChar char="•"/>
            </a:pPr>
            <a:r>
              <a:rPr lang="nb-NO" sz="2000" dirty="0"/>
              <a:t>Knappe ressurser gir dårlige langsiktige valg – behov for mer offentlig-privat samarbeid?</a:t>
            </a:r>
          </a:p>
          <a:p>
            <a:pPr marL="285750" indent="-285750">
              <a:spcAft>
                <a:spcPts val="600"/>
              </a:spcAft>
              <a:buFont typeface="Arial" panose="020B0604020202020204" pitchFamily="34" charset="0"/>
              <a:buChar char="•"/>
            </a:pPr>
            <a:r>
              <a:rPr lang="nb-NO" sz="2000" dirty="0"/>
              <a:t>For direkte spillestil – enkeltprosjekter – ikke planmessig utvikling</a:t>
            </a:r>
          </a:p>
          <a:p>
            <a:pPr marL="285750" indent="-285750">
              <a:spcAft>
                <a:spcPts val="600"/>
              </a:spcAft>
              <a:buFont typeface="Arial" panose="020B0604020202020204" pitchFamily="34" charset="0"/>
              <a:buChar char="•"/>
            </a:pPr>
            <a:endParaRPr lang="nb-NO" sz="2000" dirty="0"/>
          </a:p>
          <a:p>
            <a:pPr marL="285750" indent="-285750">
              <a:spcAft>
                <a:spcPts val="600"/>
              </a:spcAft>
              <a:buFont typeface="Arial" panose="020B0604020202020204" pitchFamily="34" charset="0"/>
              <a:buChar char="•"/>
            </a:pPr>
            <a:r>
              <a:rPr lang="nb-NO" sz="2000" b="1" dirty="0"/>
              <a:t>Alt dette kan vi hjelpe med – helhetsblikket er avgjørende for suksess</a:t>
            </a:r>
          </a:p>
          <a:p>
            <a:pPr marL="285750" indent="-285750">
              <a:buFont typeface="Arial" panose="020B0604020202020204" pitchFamily="34" charset="0"/>
              <a:buChar char="•"/>
            </a:pPr>
            <a:endParaRPr lang="nb-NO" sz="2000" dirty="0"/>
          </a:p>
        </p:txBody>
      </p:sp>
      <p:pic>
        <p:nvPicPr>
          <p:cNvPr id="1026" name="Picture 2" descr="Tak på tennishall i Hønefoss raste sammen">
            <a:extLst>
              <a:ext uri="{FF2B5EF4-FFF2-40B4-BE49-F238E27FC236}">
                <a16:creationId xmlns:a16="http://schemas.microsoft.com/office/drawing/2014/main" id="{EFEB36A1-26EA-04C0-2D82-247E54BB2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7" name="Bilde 6">
            <a:extLst>
              <a:ext uri="{FF2B5EF4-FFF2-40B4-BE49-F238E27FC236}">
                <a16:creationId xmlns:a16="http://schemas.microsoft.com/office/drawing/2014/main" id="{E3DAE9D4-B406-26FA-661E-8F80C458AFDC}"/>
              </a:ext>
            </a:extLst>
          </p:cNvPr>
          <p:cNvPicPr>
            <a:picLocks noChangeAspect="1"/>
          </p:cNvPicPr>
          <p:nvPr/>
        </p:nvPicPr>
        <p:blipFill>
          <a:blip r:embed="rId4"/>
          <a:stretch>
            <a:fillRect/>
          </a:stretch>
        </p:blipFill>
        <p:spPr>
          <a:xfrm>
            <a:off x="6357208" y="428176"/>
            <a:ext cx="4528013" cy="2716936"/>
          </a:xfrm>
          <a:prstGeom prst="rect">
            <a:avLst/>
          </a:prstGeom>
        </p:spPr>
      </p:pic>
      <p:pic>
        <p:nvPicPr>
          <p:cNvPr id="1028" name="Picture 4">
            <a:extLst>
              <a:ext uri="{FF2B5EF4-FFF2-40B4-BE49-F238E27FC236}">
                <a16:creationId xmlns:a16="http://schemas.microsoft.com/office/drawing/2014/main" id="{242D035B-2160-B96F-120E-74A3AA5413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7209" y="3158766"/>
            <a:ext cx="4471302" cy="2974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79155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0C3994-C668-4CD4-3262-48B2CE9C11C3}"/>
              </a:ext>
            </a:extLst>
          </p:cNvPr>
          <p:cNvSpPr>
            <a:spLocks noGrp="1"/>
          </p:cNvSpPr>
          <p:nvPr>
            <p:ph type="title"/>
          </p:nvPr>
        </p:nvSpPr>
        <p:spPr>
          <a:xfrm>
            <a:off x="550862" y="365125"/>
            <a:ext cx="4617486" cy="1084263"/>
          </a:xfrm>
        </p:spPr>
        <p:txBody>
          <a:bodyPr/>
          <a:lstStyle/>
          <a:p>
            <a:r>
              <a:rPr lang="nb-NO" dirty="0"/>
              <a:t>Hønefoss Arena</a:t>
            </a:r>
          </a:p>
        </p:txBody>
      </p:sp>
      <p:sp>
        <p:nvSpPr>
          <p:cNvPr id="3" name="Plassholder for tekst 2">
            <a:extLst>
              <a:ext uri="{FF2B5EF4-FFF2-40B4-BE49-F238E27FC236}">
                <a16:creationId xmlns:a16="http://schemas.microsoft.com/office/drawing/2014/main" id="{448B3676-9F66-67B7-139A-86D31C7D01C3}"/>
              </a:ext>
            </a:extLst>
          </p:cNvPr>
          <p:cNvSpPr>
            <a:spLocks noGrp="1"/>
          </p:cNvSpPr>
          <p:nvPr>
            <p:ph type="body" sz="half" idx="1"/>
          </p:nvPr>
        </p:nvSpPr>
        <p:spPr>
          <a:xfrm>
            <a:off x="550861" y="1808164"/>
            <a:ext cx="5545139" cy="4224888"/>
          </a:xfrm>
        </p:spPr>
        <p:txBody>
          <a:bodyPr>
            <a:normAutofit/>
          </a:bodyPr>
          <a:lstStyle/>
          <a:p>
            <a:r>
              <a:rPr lang="nb-NO" sz="1800" dirty="0"/>
              <a:t>Behov – og samarbeid for å nå målene</a:t>
            </a:r>
          </a:p>
          <a:p>
            <a:r>
              <a:rPr lang="nb-NO" sz="1800" dirty="0"/>
              <a:t>Skisse, plan og regulering</a:t>
            </a:r>
          </a:p>
          <a:p>
            <a:r>
              <a:rPr lang="nb-NO" sz="1800" dirty="0"/>
              <a:t>Sambruk – leietakere som kompletterer hverandre</a:t>
            </a:r>
          </a:p>
          <a:p>
            <a:r>
              <a:rPr lang="nb-NO" sz="1800" dirty="0"/>
              <a:t>Etablering av selskap for investering og bygging</a:t>
            </a:r>
          </a:p>
          <a:p>
            <a:r>
              <a:rPr lang="nb-NO" sz="1800" dirty="0"/>
              <a:t>Stor grad av brukermedvirkning – brukerne tar i praksis beslutninger om prioriteringer	</a:t>
            </a:r>
          </a:p>
          <a:p>
            <a:r>
              <a:rPr lang="nb-NO" sz="1800" dirty="0"/>
              <a:t>Tidlig planlegging av driftskonsept – fokus på høy kvalitet og lang levetid</a:t>
            </a:r>
          </a:p>
          <a:p>
            <a:r>
              <a:rPr lang="nb-NO" sz="1800" dirty="0"/>
              <a:t>Langsiktig økonomisk fundament etableres</a:t>
            </a:r>
          </a:p>
          <a:p>
            <a:r>
              <a:rPr lang="nb-NO" sz="1800" dirty="0"/>
              <a:t>Investeringsbeslutning!</a:t>
            </a:r>
          </a:p>
        </p:txBody>
      </p:sp>
      <p:sp>
        <p:nvSpPr>
          <p:cNvPr id="4" name="Plassholder for tekst 3">
            <a:extLst>
              <a:ext uri="{FF2B5EF4-FFF2-40B4-BE49-F238E27FC236}">
                <a16:creationId xmlns:a16="http://schemas.microsoft.com/office/drawing/2014/main" id="{65A7D5DC-0D14-8B3A-5589-4305F37BEB15}"/>
              </a:ext>
            </a:extLst>
          </p:cNvPr>
          <p:cNvSpPr>
            <a:spLocks noGrp="1"/>
          </p:cNvSpPr>
          <p:nvPr>
            <p:ph type="body" sz="half" idx="21"/>
          </p:nvPr>
        </p:nvSpPr>
        <p:spPr>
          <a:xfrm>
            <a:off x="6096000" y="1808164"/>
            <a:ext cx="5671930" cy="4135436"/>
          </a:xfrm>
        </p:spPr>
        <p:txBody>
          <a:bodyPr>
            <a:normAutofit/>
          </a:bodyPr>
          <a:lstStyle/>
          <a:p>
            <a:pPr marL="342900" indent="-342900">
              <a:buFont typeface="Arial" panose="020B0604020202020204" pitchFamily="34" charset="0"/>
              <a:buChar char="•"/>
            </a:pPr>
            <a:r>
              <a:rPr lang="nb-NO" sz="1800" dirty="0"/>
              <a:t>Behov – og samarbeid for å nå målene</a:t>
            </a:r>
          </a:p>
          <a:p>
            <a:pPr marL="342900" indent="-342900">
              <a:buFont typeface="Arial" panose="020B0604020202020204" pitchFamily="34" charset="0"/>
              <a:buChar char="•"/>
            </a:pPr>
            <a:r>
              <a:rPr lang="nb-NO" sz="1800" dirty="0"/>
              <a:t>Skisse, plan og regulering</a:t>
            </a:r>
          </a:p>
          <a:p>
            <a:pPr marL="342900" indent="-342900">
              <a:buFont typeface="Arial" panose="020B0604020202020204" pitchFamily="34" charset="0"/>
              <a:buChar char="•"/>
            </a:pPr>
            <a:r>
              <a:rPr lang="nb-NO" sz="1800" dirty="0"/>
              <a:t>Sambruk – leietakere som kompletterer hverandre</a:t>
            </a:r>
          </a:p>
          <a:p>
            <a:pPr marL="342900" indent="-342900">
              <a:buFont typeface="Arial" panose="020B0604020202020204" pitchFamily="34" charset="0"/>
              <a:buChar char="•"/>
            </a:pPr>
            <a:r>
              <a:rPr lang="nb-NO" sz="1800" dirty="0"/>
              <a:t>Etablering av selskap for investering og bygging</a:t>
            </a:r>
          </a:p>
          <a:p>
            <a:pPr marL="342900" indent="-342900">
              <a:buFont typeface="Arial" panose="020B0604020202020204" pitchFamily="34" charset="0"/>
              <a:buChar char="•"/>
            </a:pPr>
            <a:r>
              <a:rPr lang="nb-NO" sz="1800" dirty="0"/>
              <a:t>Stor grad av brukermedvirkning – brukerne tar i praksis beslutninger om prioriteringer	</a:t>
            </a:r>
          </a:p>
          <a:p>
            <a:pPr marL="342900" indent="-342900">
              <a:buFont typeface="Arial" panose="020B0604020202020204" pitchFamily="34" charset="0"/>
              <a:buChar char="•"/>
            </a:pPr>
            <a:r>
              <a:rPr lang="nb-NO" sz="1800" dirty="0"/>
              <a:t>Tidlig planlegging av driftskonsept – fokus på høy kvalitet og lang levetid</a:t>
            </a:r>
          </a:p>
          <a:p>
            <a:pPr marL="342900" indent="-342900">
              <a:buFont typeface="Arial" panose="020B0604020202020204" pitchFamily="34" charset="0"/>
              <a:buChar char="•"/>
            </a:pPr>
            <a:r>
              <a:rPr lang="nb-NO" sz="1800" dirty="0"/>
              <a:t>Langsiktig økonomisk fundament etableres</a:t>
            </a:r>
          </a:p>
          <a:p>
            <a:pPr marL="342900" indent="-342900">
              <a:buFont typeface="Arial" panose="020B0604020202020204" pitchFamily="34" charset="0"/>
              <a:buChar char="•"/>
            </a:pPr>
            <a:r>
              <a:rPr lang="nb-NO" sz="1800" dirty="0"/>
              <a:t>Investeringsbeslutning!</a:t>
            </a:r>
          </a:p>
          <a:p>
            <a:pPr marL="342900" indent="-342900">
              <a:buFont typeface="Arial" panose="020B0604020202020204" pitchFamily="34" charset="0"/>
              <a:buChar char="•"/>
            </a:pPr>
            <a:endParaRPr lang="nb-NO" sz="1800" dirty="0"/>
          </a:p>
          <a:p>
            <a:pPr marL="342900" indent="-342900">
              <a:buFont typeface="Arial" panose="020B0604020202020204" pitchFamily="34" charset="0"/>
              <a:buChar char="•"/>
            </a:pPr>
            <a:endParaRPr lang="nb-NO" sz="1800" dirty="0"/>
          </a:p>
          <a:p>
            <a:endParaRPr lang="nb-NO" sz="1800" dirty="0"/>
          </a:p>
        </p:txBody>
      </p:sp>
      <p:sp>
        <p:nvSpPr>
          <p:cNvPr id="5" name="Tittel 1">
            <a:extLst>
              <a:ext uri="{FF2B5EF4-FFF2-40B4-BE49-F238E27FC236}">
                <a16:creationId xmlns:a16="http://schemas.microsoft.com/office/drawing/2014/main" id="{C7046E4C-B3A1-C4D8-456E-BF6EE7570219}"/>
              </a:ext>
            </a:extLst>
          </p:cNvPr>
          <p:cNvSpPr txBox="1">
            <a:spLocks/>
          </p:cNvSpPr>
          <p:nvPr/>
        </p:nvSpPr>
        <p:spPr>
          <a:xfrm>
            <a:off x="6458018" y="365125"/>
            <a:ext cx="4617486" cy="10842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9pPr>
          </a:lstStyle>
          <a:p>
            <a:pPr hangingPunct="1"/>
            <a:r>
              <a:rPr lang="nb-NO" dirty="0"/>
              <a:t>HM33 Kontorbygg</a:t>
            </a:r>
          </a:p>
        </p:txBody>
      </p:sp>
      <p:sp>
        <p:nvSpPr>
          <p:cNvPr id="6" name="Tittel 1">
            <a:extLst>
              <a:ext uri="{FF2B5EF4-FFF2-40B4-BE49-F238E27FC236}">
                <a16:creationId xmlns:a16="http://schemas.microsoft.com/office/drawing/2014/main" id="{B008E4C8-723E-EE79-8936-2F7BBE6F6F7A}"/>
              </a:ext>
            </a:extLst>
          </p:cNvPr>
          <p:cNvSpPr txBox="1">
            <a:spLocks/>
          </p:cNvSpPr>
          <p:nvPr/>
        </p:nvSpPr>
        <p:spPr>
          <a:xfrm>
            <a:off x="464721" y="-356394"/>
            <a:ext cx="6333643" cy="10842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FFFFFF"/>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3200" b="1" i="0" u="none" strike="noStrike" cap="none" spc="0" baseline="0">
                <a:solidFill>
                  <a:srgbClr val="000000"/>
                </a:solidFill>
                <a:uFillTx/>
                <a:latin typeface="Arial"/>
                <a:ea typeface="Arial"/>
                <a:cs typeface="Arial"/>
                <a:sym typeface="Arial"/>
              </a:defRPr>
            </a:lvl9pPr>
          </a:lstStyle>
          <a:p>
            <a:pPr hangingPunct="1"/>
            <a:r>
              <a:rPr lang="nb-NO" sz="2000" dirty="0"/>
              <a:t>Prosessene er de samme</a:t>
            </a:r>
          </a:p>
        </p:txBody>
      </p:sp>
    </p:spTree>
    <p:extLst>
      <p:ext uri="{BB962C8B-B14F-4D97-AF65-F5344CB8AC3E}">
        <p14:creationId xmlns:p14="http://schemas.microsoft.com/office/powerpoint/2010/main" val="97597263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DF7D2EB6-76FE-CA53-0FDC-E8B0B297A528}"/>
              </a:ext>
            </a:extLst>
          </p:cNvPr>
          <p:cNvSpPr>
            <a:spLocks noGrp="1"/>
          </p:cNvSpPr>
          <p:nvPr>
            <p:ph type="body" sz="quarter" idx="1"/>
          </p:nvPr>
        </p:nvSpPr>
        <p:spPr>
          <a:xfrm>
            <a:off x="2806261" y="2803045"/>
            <a:ext cx="6989379" cy="2009222"/>
          </a:xfrm>
        </p:spPr>
        <p:txBody>
          <a:bodyPr>
            <a:normAutofit/>
          </a:bodyPr>
          <a:lstStyle/>
          <a:p>
            <a:r>
              <a:rPr lang="nb-NO" sz="4000" dirty="0"/>
              <a:t>Idrett og sosial bærekraft</a:t>
            </a:r>
          </a:p>
        </p:txBody>
      </p:sp>
    </p:spTree>
    <p:extLst>
      <p:ext uri="{BB962C8B-B14F-4D97-AF65-F5344CB8AC3E}">
        <p14:creationId xmlns:p14="http://schemas.microsoft.com/office/powerpoint/2010/main" val="109492755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B15B27-FB42-5EC0-E643-17A808804726}"/>
              </a:ext>
            </a:extLst>
          </p:cNvPr>
          <p:cNvSpPr>
            <a:spLocks noGrp="1"/>
          </p:cNvSpPr>
          <p:nvPr>
            <p:ph type="title"/>
          </p:nvPr>
        </p:nvSpPr>
        <p:spPr/>
        <p:txBody>
          <a:bodyPr/>
          <a:lstStyle/>
          <a:p>
            <a:r>
              <a:rPr lang="nb-NO" dirty="0"/>
              <a:t>Hva er sosial bærekraft?</a:t>
            </a:r>
          </a:p>
        </p:txBody>
      </p:sp>
      <p:sp>
        <p:nvSpPr>
          <p:cNvPr id="3" name="Plassholder for tekst 2">
            <a:extLst>
              <a:ext uri="{FF2B5EF4-FFF2-40B4-BE49-F238E27FC236}">
                <a16:creationId xmlns:a16="http://schemas.microsoft.com/office/drawing/2014/main" id="{B3352EDB-D7B4-84DE-8357-5021F1E52E8D}"/>
              </a:ext>
            </a:extLst>
          </p:cNvPr>
          <p:cNvSpPr>
            <a:spLocks noGrp="1"/>
          </p:cNvSpPr>
          <p:nvPr>
            <p:ph type="body" sz="half" idx="1"/>
          </p:nvPr>
        </p:nvSpPr>
        <p:spPr/>
        <p:txBody>
          <a:bodyPr>
            <a:normAutofit fontScale="85000" lnSpcReduction="20000"/>
          </a:bodyPr>
          <a:lstStyle/>
          <a:p>
            <a:r>
              <a:rPr lang="nb-NO" dirty="0"/>
              <a:t>Tillit </a:t>
            </a:r>
          </a:p>
          <a:p>
            <a:r>
              <a:rPr lang="nb-NO" dirty="0"/>
              <a:t>Trygghet</a:t>
            </a:r>
          </a:p>
          <a:p>
            <a:r>
              <a:rPr lang="nb-NO" dirty="0"/>
              <a:t>Tilhørighet</a:t>
            </a:r>
          </a:p>
          <a:p>
            <a:r>
              <a:rPr lang="nb-NO" dirty="0"/>
              <a:t>Gode nærmiljø</a:t>
            </a:r>
          </a:p>
          <a:p>
            <a:endParaRPr lang="nb-NO" dirty="0"/>
          </a:p>
          <a:p>
            <a:r>
              <a:rPr lang="nb-NO" b="0" i="0" dirty="0">
                <a:effectLst/>
                <a:latin typeface="Arial" panose="020B0604020202020204" pitchFamily="34" charset="0"/>
                <a:cs typeface="Arial" panose="020B0604020202020204" pitchFamily="34" charset="0"/>
              </a:rPr>
              <a:t>I mine øyne er det ingen aktør utenfor skole og barnehage som er en viktigere bidragsyter til et sosialt bærekraftig samfunn enn det idrett er. </a:t>
            </a:r>
          </a:p>
          <a:p>
            <a:endParaRPr lang="nb-NO" dirty="0"/>
          </a:p>
        </p:txBody>
      </p:sp>
    </p:spTree>
    <p:extLst>
      <p:ext uri="{BB962C8B-B14F-4D97-AF65-F5344CB8AC3E}">
        <p14:creationId xmlns:p14="http://schemas.microsoft.com/office/powerpoint/2010/main" val="43796346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3D2DC2-5078-1F85-9034-258641906D35}"/>
              </a:ext>
            </a:extLst>
          </p:cNvPr>
          <p:cNvSpPr>
            <a:spLocks noGrp="1"/>
          </p:cNvSpPr>
          <p:nvPr>
            <p:ph type="title"/>
          </p:nvPr>
        </p:nvSpPr>
        <p:spPr/>
        <p:txBody>
          <a:bodyPr/>
          <a:lstStyle/>
          <a:p>
            <a:r>
              <a:rPr lang="nb-NO" dirty="0"/>
              <a:t>Et sosialt bærekraftig anlegg skal </a:t>
            </a:r>
          </a:p>
        </p:txBody>
      </p:sp>
      <p:sp>
        <p:nvSpPr>
          <p:cNvPr id="3" name="Plassholder for tekst 2">
            <a:extLst>
              <a:ext uri="{FF2B5EF4-FFF2-40B4-BE49-F238E27FC236}">
                <a16:creationId xmlns:a16="http://schemas.microsoft.com/office/drawing/2014/main" id="{44C542E8-05A2-914A-C65A-59C5BC7BD81D}"/>
              </a:ext>
            </a:extLst>
          </p:cNvPr>
          <p:cNvSpPr>
            <a:spLocks noGrp="1"/>
          </p:cNvSpPr>
          <p:nvPr>
            <p:ph type="body" sz="half" idx="1"/>
          </p:nvPr>
        </p:nvSpPr>
        <p:spPr>
          <a:xfrm>
            <a:off x="550862" y="1808164"/>
            <a:ext cx="10741252" cy="4033836"/>
          </a:xfrm>
        </p:spPr>
        <p:txBody>
          <a:bodyPr/>
          <a:lstStyle/>
          <a:p>
            <a:r>
              <a:rPr lang="nb-NO" dirty="0"/>
              <a:t>Berike nærmiljøet </a:t>
            </a:r>
          </a:p>
          <a:p>
            <a:r>
              <a:rPr lang="nb-NO" dirty="0"/>
              <a:t>Romme bredden</a:t>
            </a:r>
          </a:p>
          <a:p>
            <a:r>
              <a:rPr lang="nb-NO" dirty="0"/>
              <a:t>Ha plass til alle, også de som står utenfor organisert idrett</a:t>
            </a:r>
          </a:p>
          <a:p>
            <a:r>
              <a:rPr lang="nb-NO" dirty="0"/>
              <a:t>Leve fra morgen til kveld</a:t>
            </a:r>
          </a:p>
          <a:p>
            <a:r>
              <a:rPr lang="nb-NO" dirty="0"/>
              <a:t>Skape klubbfølelse, tilhørighet og fellesskapsfølelse</a:t>
            </a:r>
          </a:p>
          <a:p>
            <a:pPr marL="0" indent="0">
              <a:buNone/>
            </a:pPr>
            <a:endParaRPr lang="nb-NO" dirty="0"/>
          </a:p>
          <a:p>
            <a:endParaRPr lang="nb-NO" dirty="0"/>
          </a:p>
        </p:txBody>
      </p:sp>
    </p:spTree>
    <p:extLst>
      <p:ext uri="{BB962C8B-B14F-4D97-AF65-F5344CB8AC3E}">
        <p14:creationId xmlns:p14="http://schemas.microsoft.com/office/powerpoint/2010/main" val="2731827627"/>
      </p:ext>
    </p:extLst>
  </p:cSld>
  <p:clrMapOvr>
    <a:masterClrMapping/>
  </p:clrMapOvr>
  <p:transition spd="med"/>
</p:sld>
</file>

<file path=ppt/theme/theme1.xml><?xml version="1.0" encoding="utf-8"?>
<a:theme xmlns:a="http://schemas.openxmlformats.org/drawingml/2006/main" name="HRP tema forside">
  <a:themeElements>
    <a:clrScheme name="HRP tema forside">
      <a:dk1>
        <a:srgbClr val="000000"/>
      </a:dk1>
      <a:lt1>
        <a:srgbClr val="751246"/>
      </a:lt1>
      <a:dk2>
        <a:srgbClr val="A7A7A7"/>
      </a:dk2>
      <a:lt2>
        <a:srgbClr val="535353"/>
      </a:lt2>
      <a:accent1>
        <a:srgbClr val="DA2720"/>
      </a:accent1>
      <a:accent2>
        <a:srgbClr val="3C87CB"/>
      </a:accent2>
      <a:accent3>
        <a:srgbClr val="009579"/>
      </a:accent3>
      <a:accent4>
        <a:srgbClr val="ABCAE9"/>
      </a:accent4>
      <a:accent5>
        <a:srgbClr val="A8D5BA"/>
      </a:accent5>
      <a:accent6>
        <a:srgbClr val="E0CFBD"/>
      </a:accent6>
      <a:hlink>
        <a:srgbClr val="0000FF"/>
      </a:hlink>
      <a:folHlink>
        <a:srgbClr val="FF00FF"/>
      </a:folHlink>
    </a:clrScheme>
    <a:fontScheme name="HRP tema forside">
      <a:majorFont>
        <a:latin typeface="Calibri"/>
        <a:ea typeface="Calibri"/>
        <a:cs typeface="Calibri"/>
      </a:majorFont>
      <a:minorFont>
        <a:latin typeface="Helvetica"/>
        <a:ea typeface="Helvetica"/>
        <a:cs typeface="Helvetica"/>
      </a:minorFont>
    </a:fontScheme>
    <a:fmtScheme name="HRP tema fors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FE7DE"/>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HRP tema forside">
  <a:themeElements>
    <a:clrScheme name="HRP tema forside">
      <a:dk1>
        <a:srgbClr val="000000"/>
      </a:dk1>
      <a:lt1>
        <a:srgbClr val="FFFFFF"/>
      </a:lt1>
      <a:dk2>
        <a:srgbClr val="A7A7A7"/>
      </a:dk2>
      <a:lt2>
        <a:srgbClr val="535353"/>
      </a:lt2>
      <a:accent1>
        <a:srgbClr val="DA2720"/>
      </a:accent1>
      <a:accent2>
        <a:srgbClr val="3C87CB"/>
      </a:accent2>
      <a:accent3>
        <a:srgbClr val="009579"/>
      </a:accent3>
      <a:accent4>
        <a:srgbClr val="ABCAE9"/>
      </a:accent4>
      <a:accent5>
        <a:srgbClr val="A8D5BA"/>
      </a:accent5>
      <a:accent6>
        <a:srgbClr val="E0CFBD"/>
      </a:accent6>
      <a:hlink>
        <a:srgbClr val="0000FF"/>
      </a:hlink>
      <a:folHlink>
        <a:srgbClr val="FF00FF"/>
      </a:folHlink>
    </a:clrScheme>
    <a:fontScheme name="HRP tema forside">
      <a:majorFont>
        <a:latin typeface="Calibri"/>
        <a:ea typeface="Calibri"/>
        <a:cs typeface="Calibri"/>
      </a:majorFont>
      <a:minorFont>
        <a:latin typeface="Helvetica"/>
        <a:ea typeface="Helvetica"/>
        <a:cs typeface="Helvetica"/>
      </a:minorFont>
    </a:fontScheme>
    <a:fmtScheme name="HRP tema fors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FE7DE"/>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6388606413B5C48A4F532129B3C87F1" ma:contentTypeVersion="14" ma:contentTypeDescription="Opprett et nytt dokument." ma:contentTypeScope="" ma:versionID="c9b02b044ce0181cd12f1dd627cf5626">
  <xsd:schema xmlns:xsd="http://www.w3.org/2001/XMLSchema" xmlns:xs="http://www.w3.org/2001/XMLSchema" xmlns:p="http://schemas.microsoft.com/office/2006/metadata/properties" xmlns:ns2="4d4917bd-380e-44b6-90ed-26b4d09236a6" xmlns:ns3="34de6b5f-dc31-4c9b-bcab-f52c3f70d488" targetNamespace="http://schemas.microsoft.com/office/2006/metadata/properties" ma:root="true" ma:fieldsID="fa5c351d87d6d8a04d50ba9cc307d0d2" ns2:_="" ns3:_="">
    <xsd:import namespace="4d4917bd-380e-44b6-90ed-26b4d09236a6"/>
    <xsd:import namespace="34de6b5f-dc31-4c9b-bcab-f52c3f70d48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4917bd-380e-44b6-90ed-26b4d09236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emerkelapper" ma:readOnly="false" ma:fieldId="{5cf76f15-5ced-4ddc-b409-7134ff3c332f}" ma:taxonomyMulti="true" ma:sspId="881c6694-394d-4b19-b39b-565fd70f1fd1"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de6b5f-dc31-4c9b-bcab-f52c3f70d488"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element name="TaxCatchAll" ma:index="20" nillable="true" ma:displayName="Taxonomy Catch All Column" ma:hidden="true" ma:list="{c4fb701c-0ce3-43fc-9e34-79288f845530}" ma:internalName="TaxCatchAll" ma:showField="CatchAllData" ma:web="34de6b5f-dc31-4c9b-bcab-f52c3f70d4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4de6b5f-dc31-4c9b-bcab-f52c3f70d488">
      <UserInfo>
        <DisplayName>Tor-Hartvig Bondø</DisplayName>
        <AccountId>16</AccountId>
        <AccountType/>
      </UserInfo>
    </SharedWithUsers>
    <lcf76f155ced4ddcb4097134ff3c332f xmlns="4d4917bd-380e-44b6-90ed-26b4d09236a6">
      <Terms xmlns="http://schemas.microsoft.com/office/infopath/2007/PartnerControls"/>
    </lcf76f155ced4ddcb4097134ff3c332f>
    <TaxCatchAll xmlns="34de6b5f-dc31-4c9b-bcab-f52c3f70d48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BA1A52-BBDD-416B-A497-8339D448CC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4917bd-380e-44b6-90ed-26b4d09236a6"/>
    <ds:schemaRef ds:uri="34de6b5f-dc31-4c9b-bcab-f52c3f70d4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9F41CC-E60C-43AF-8BD1-54C6A8EA47C3}">
  <ds:schemaRefs>
    <ds:schemaRef ds:uri="http://schemas.microsoft.com/office/infopath/2007/PartnerControls"/>
    <ds:schemaRef ds:uri="http://purl.org/dc/elements/1.1/"/>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34de6b5f-dc31-4c9b-bcab-f52c3f70d488"/>
    <ds:schemaRef ds:uri="4d4917bd-380e-44b6-90ed-26b4d09236a6"/>
    <ds:schemaRef ds:uri="http://schemas.microsoft.com/office/2006/metadata/properties"/>
  </ds:schemaRefs>
</ds:datastoreItem>
</file>

<file path=customXml/itemProps3.xml><?xml version="1.0" encoding="utf-8"?>
<ds:datastoreItem xmlns:ds="http://schemas.openxmlformats.org/officeDocument/2006/customXml" ds:itemID="{5AB94296-3484-42DE-AD26-315B1B8237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2246</TotalTime>
  <Words>1416</Words>
  <Application>Microsoft Office PowerPoint</Application>
  <PresentationFormat>Widescreen</PresentationFormat>
  <Paragraphs>132</Paragraphs>
  <Slides>15</Slides>
  <Notes>10</Notes>
  <HiddenSlides>0</HiddenSlides>
  <MMClips>0</MMClips>
  <ScaleCrop>false</ScaleCrop>
  <HeadingPairs>
    <vt:vector size="4" baseType="variant">
      <vt:variant>
        <vt:lpstr>Tema</vt:lpstr>
      </vt:variant>
      <vt:variant>
        <vt:i4>1</vt:i4>
      </vt:variant>
      <vt:variant>
        <vt:lpstr>Lysbildetitler</vt:lpstr>
      </vt:variant>
      <vt:variant>
        <vt:i4>15</vt:i4>
      </vt:variant>
    </vt:vector>
  </HeadingPairs>
  <TitlesOfParts>
    <vt:vector size="16" baseType="lpstr">
      <vt:lpstr>HRP tema forside</vt:lpstr>
      <vt:lpstr>PowerPoint-presentasjon</vt:lpstr>
      <vt:lpstr>PowerPoint-presentasjon</vt:lpstr>
      <vt:lpstr>Hvor skal vi?</vt:lpstr>
      <vt:lpstr>Hva er et bærekraftig idrettsanlegg?</vt:lpstr>
      <vt:lpstr>Noen refleksjoner - idrettsanlegg</vt:lpstr>
      <vt:lpstr>Hønefoss Arena</vt:lpstr>
      <vt:lpstr>PowerPoint-presentasjon</vt:lpstr>
      <vt:lpstr>Hva er sosial bærekraft?</vt:lpstr>
      <vt:lpstr>Et sosialt bærekraftig anlegg skal </vt:lpstr>
      <vt:lpstr>Garderober nå og i fremtiden</vt:lpstr>
      <vt:lpstr>Så hva skal vi gjøre? </vt:lpstr>
      <vt:lpstr>PowerPoint-presentasjon</vt:lpstr>
      <vt:lpstr>PowerPoint-presentasjon</vt:lpstr>
      <vt:lpstr>Er sosial bærekraft også økonomisk bærekraft?</vt:lpstr>
      <vt:lpstr>Vil kan levere fra ide til FDV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HRP er 530 medarbeidere  i 8 regioner</dc:title>
  <dc:creator>Terje Dahlen</dc:creator>
  <cp:lastModifiedBy>Grødem, Olav</cp:lastModifiedBy>
  <cp:revision>7</cp:revision>
  <dcterms:modified xsi:type="dcterms:W3CDTF">2024-03-20T15:20:04Z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0x010100F6388606413B5C48A4F532129B3C87F1</vt:lpwstr>
  </property>
</Properties>
</file>