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4" r:id="rId9"/>
    <p:sldId id="262" r:id="rId10"/>
    <p:sldId id="267" r:id="rId11"/>
    <p:sldId id="265" r:id="rId12"/>
    <p:sldId id="266" r:id="rId13"/>
    <p:sldId id="268" r:id="rId14"/>
    <p:sldId id="269" r:id="rId15"/>
    <p:sldId id="271" r:id="rId16"/>
    <p:sldId id="272" r:id="rId17"/>
    <p:sldId id="270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BEC"/>
    <a:srgbClr val="00ADBA"/>
    <a:srgbClr val="00244E"/>
    <a:srgbClr val="A6A6A6"/>
    <a:srgbClr val="000000"/>
    <a:srgbClr val="7A9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0B69F4-5586-4DA8-98E8-1BC8751BEEA1}" v="27" dt="2021-10-19T13:24:18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0134" autoAdjust="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/>
      <dgm:t>
        <a:bodyPr anchor="ctr"/>
        <a:lstStyle/>
        <a:p>
          <a:r>
            <a:rPr lang="nn-NO" sz="1600" b="1" noProof="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embetsleiing</a:t>
          </a:r>
          <a:endParaRPr lang="nn-NO" sz="1050" b="1" noProof="0" dirty="0">
            <a:latin typeface="+mn-lt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n-NO" noProof="0" dirty="0"/>
        </a:p>
      </dgm:t>
    </dgm:pt>
    <dgm:pt modelId="{93325594-2B3A-4FF9-A108-C80CAFA939D9}" type="sibTrans" cxnId="{DAD31F30-2C5B-4DE4-98A7-FFEF06D6E47D}">
      <dgm:prSet custT="1"/>
      <dgm:spPr/>
      <dgm:t>
        <a:bodyPr/>
        <a:lstStyle/>
        <a:p>
          <a:endParaRPr lang="nn-NO" noProof="0" dirty="0"/>
        </a:p>
      </dgm:t>
    </dgm:pt>
    <dgm:pt modelId="{AF9041BD-C952-4B86-A894-89148F6C266A}">
      <dgm:prSet phldrT="[Tekst]" custT="1"/>
      <dgm:spPr/>
      <dgm:t>
        <a:bodyPr/>
        <a:lstStyle/>
        <a:p>
          <a:r>
            <a:rPr lang="nn-NO" sz="1600" b="1" noProof="0" dirty="0"/>
            <a:t>kommunal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n-NO" noProof="0" dirty="0"/>
        </a:p>
      </dgm:t>
    </dgm:pt>
    <dgm:pt modelId="{414D6496-57F0-4C69-9D0A-7BCAF1F387C5}" type="sibTrans" cxnId="{A4D874BF-96C6-4A0A-A2CB-17ABAC0E1FBA}">
      <dgm:prSet custT="1"/>
      <dgm:spPr/>
      <dgm:t>
        <a:bodyPr/>
        <a:lstStyle/>
        <a:p>
          <a:endParaRPr lang="nn-NO" noProof="0" dirty="0"/>
        </a:p>
      </dgm:t>
    </dgm:pt>
    <dgm:pt modelId="{F249FCF1-CCE9-4FA2-88E8-C45F2F78328C}">
      <dgm:prSet phldrT="[Tekst]" custT="1"/>
      <dgm:spPr/>
      <dgm:t>
        <a:bodyPr/>
        <a:lstStyle/>
        <a:p>
          <a:r>
            <a:rPr lang="nn-NO" sz="1600" b="1" noProof="0" dirty="0">
              <a:solidFill>
                <a:schemeClr val="bg1"/>
              </a:solidFill>
            </a:rPr>
            <a:t>utdanning og verjemål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n-NO" noProof="0" dirty="0"/>
        </a:p>
      </dgm:t>
    </dgm:pt>
    <dgm:pt modelId="{3042B69E-6359-486B-8621-FEE603BF1B9C}" type="sibTrans" cxnId="{24E74616-6731-4DDD-8C02-723EAF961BC8}">
      <dgm:prSet custT="1"/>
      <dgm:spPr/>
      <dgm:t>
        <a:bodyPr/>
        <a:lstStyle/>
        <a:p>
          <a:endParaRPr lang="nn-NO" noProof="0" dirty="0"/>
        </a:p>
      </dgm:t>
    </dgm:pt>
    <dgm:pt modelId="{B9819CD3-02A0-40A1-B8E6-86EAAEC2805B}" type="asst">
      <dgm:prSet custT="1"/>
      <dgm:spPr/>
      <dgm:t>
        <a:bodyPr/>
        <a:lstStyle/>
        <a:p>
          <a:r>
            <a:rPr lang="nn-NO" sz="1400" b="1" noProof="0" dirty="0"/>
            <a:t>stab</a:t>
          </a:r>
          <a:endParaRPr lang="nn-NO" sz="1050" b="1" noProof="0" dirty="0"/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n-NO" noProof="0" dirty="0"/>
        </a:p>
      </dgm:t>
    </dgm:pt>
    <dgm:pt modelId="{9D075618-2A17-4660-A0D9-BDBDC210E676}" type="sibTrans" cxnId="{677E70E9-64CA-471A-BCD2-C53347F72DC7}">
      <dgm:prSet custT="1"/>
      <dgm:spPr/>
      <dgm:t>
        <a:bodyPr/>
        <a:lstStyle/>
        <a:p>
          <a:endParaRPr lang="nn-NO" noProof="0" dirty="0"/>
        </a:p>
      </dgm:t>
    </dgm:pt>
    <dgm:pt modelId="{72C476B0-F20A-4EF5-BE1E-2645092B995D}">
      <dgm:prSet custT="1"/>
      <dgm:spPr/>
      <dgm:t>
        <a:bodyPr/>
        <a:lstStyle/>
        <a:p>
          <a:r>
            <a:rPr lang="nn-NO" sz="1600" b="1" noProof="0" dirty="0"/>
            <a:t>helse, sosial </a:t>
          </a:r>
          <a:br>
            <a:rPr lang="nn-NO" sz="1600" b="1" noProof="0" dirty="0"/>
          </a:br>
          <a:r>
            <a:rPr lang="nn-NO" sz="1600" b="1" noProof="0" dirty="0"/>
            <a:t>og barnevern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n-NO" noProof="0" dirty="0"/>
        </a:p>
      </dgm:t>
    </dgm:pt>
    <dgm:pt modelId="{328CCD12-1967-44E8-ADD3-6F0E8339E938}" type="sibTrans" cxnId="{2651820C-F4E9-4CC4-99A6-F14A52D89E3E}">
      <dgm:prSet custT="1"/>
      <dgm:spPr/>
      <dgm:t>
        <a:bodyPr/>
        <a:lstStyle/>
        <a:p>
          <a:endParaRPr lang="nn-NO" noProof="0" dirty="0"/>
        </a:p>
      </dgm:t>
    </dgm:pt>
    <dgm:pt modelId="{B138A119-6A79-4DD2-A846-3768E0A6ED27}">
      <dgm:prSet custT="1"/>
      <dgm:spPr/>
      <dgm:t>
        <a:bodyPr/>
        <a:lstStyle/>
        <a:p>
          <a:r>
            <a:rPr lang="nn-NO" sz="1600" b="1" noProof="0" dirty="0"/>
            <a:t>miljø</a:t>
          </a:r>
          <a:endParaRPr lang="nn-NO" sz="1050" b="1" noProof="0" dirty="0"/>
        </a:p>
      </dgm:t>
    </dgm:pt>
    <dgm:pt modelId="{015048EC-7211-4F3F-85D3-2A8FBA80A4C0}" type="parTrans" cxnId="{1A77F972-16B6-465D-8E40-FF07EF978B30}">
      <dgm:prSet/>
      <dgm:spPr/>
      <dgm:t>
        <a:bodyPr/>
        <a:lstStyle/>
        <a:p>
          <a:endParaRPr lang="nn-NO" noProof="0" dirty="0"/>
        </a:p>
      </dgm:t>
    </dgm:pt>
    <dgm:pt modelId="{61BDAA26-51FE-4348-8011-F8A8FF29D85B}" type="sibTrans" cxnId="{1A77F972-16B6-465D-8E40-FF07EF978B30}">
      <dgm:prSet/>
      <dgm:spPr/>
      <dgm:t>
        <a:bodyPr/>
        <a:lstStyle/>
        <a:p>
          <a:endParaRPr lang="nn-NO" noProof="0" dirty="0"/>
        </a:p>
      </dgm:t>
    </dgm:pt>
    <dgm:pt modelId="{B7BD07FB-4A52-4F46-B7CF-45288A060C8B}">
      <dgm:prSet custT="1"/>
      <dgm:spPr/>
      <dgm:t>
        <a:bodyPr/>
        <a:lstStyle/>
        <a:p>
          <a:r>
            <a:rPr lang="nn-NO" sz="1600" b="1" noProof="0" dirty="0"/>
            <a:t>landbruk</a:t>
          </a:r>
          <a:endParaRPr lang="nn-NO" sz="1050" b="1" noProof="0" dirty="0"/>
        </a:p>
      </dgm:t>
    </dgm:pt>
    <dgm:pt modelId="{01E3AB34-70C7-4DF5-9D46-DD82E07704A7}" type="parTrans" cxnId="{E491CD53-40BC-4777-9FDB-C68678E25FCF}">
      <dgm:prSet/>
      <dgm:spPr/>
      <dgm:t>
        <a:bodyPr/>
        <a:lstStyle/>
        <a:p>
          <a:endParaRPr lang="nn-NO" noProof="0" dirty="0"/>
        </a:p>
      </dgm:t>
    </dgm:pt>
    <dgm:pt modelId="{C2666936-01D9-4D82-8949-FB4E86C82636}" type="sibTrans" cxnId="{E491CD53-40BC-4777-9FDB-C68678E25FCF}">
      <dgm:prSet/>
      <dgm:spPr/>
      <dgm:t>
        <a:bodyPr/>
        <a:lstStyle/>
        <a:p>
          <a:endParaRPr lang="nn-NO" noProof="0" dirty="0"/>
        </a:p>
      </dgm:t>
    </dgm:pt>
    <dgm:pt modelId="{F89426CD-3C33-417F-8833-A757159C52E0}">
      <dgm:prSet custT="1"/>
      <dgm:spPr/>
      <dgm:t>
        <a:bodyPr/>
        <a:lstStyle/>
        <a:p>
          <a:r>
            <a:rPr lang="nn-NO" sz="1600" b="1" noProof="0" dirty="0"/>
            <a:t>organisasjon </a:t>
          </a:r>
          <a:br>
            <a:rPr lang="nn-NO" sz="1600" b="1" noProof="0" dirty="0"/>
          </a:br>
          <a:r>
            <a:rPr lang="nn-NO" sz="1600" b="1" noProof="0" dirty="0"/>
            <a:t>og strategi</a:t>
          </a:r>
        </a:p>
      </dgm:t>
    </dgm:pt>
    <dgm:pt modelId="{68DAD9AE-207E-43AE-8A00-45EE7A7F6A50}" type="parTrans" cxnId="{974E630E-5039-4AC6-944C-43BB0D1FFE39}">
      <dgm:prSet/>
      <dgm:spPr/>
      <dgm:t>
        <a:bodyPr/>
        <a:lstStyle/>
        <a:p>
          <a:endParaRPr lang="nn-NO" noProof="0" dirty="0"/>
        </a:p>
      </dgm:t>
    </dgm:pt>
    <dgm:pt modelId="{440A130C-B3D5-45C5-BCC3-B604C4B6D2D1}" type="sibTrans" cxnId="{974E630E-5039-4AC6-944C-43BB0D1FFE39}">
      <dgm:prSet/>
      <dgm:spPr/>
      <dgm:t>
        <a:bodyPr/>
        <a:lstStyle/>
        <a:p>
          <a:endParaRPr lang="nn-NO" noProof="0" dirty="0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7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6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6"/>
      <dgm:spPr/>
    </dgm:pt>
    <dgm:pt modelId="{F68195F7-5F61-4FF3-84AD-DB2175C0DE5C}" type="pres">
      <dgm:prSet presAssocID="{AF9041BD-C952-4B86-A894-89148F6C266A}" presName="hierChild4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7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6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6"/>
      <dgm:spPr/>
    </dgm:pt>
    <dgm:pt modelId="{FF001A87-F164-47F4-983B-1BC94792FCE0}" type="pres">
      <dgm:prSet presAssocID="{F249FCF1-CCE9-4FA2-88E8-C45F2F78328C}" presName="hierChild4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2" presStyleCnt="7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2" presStyleCnt="6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2" presStyleCnt="6"/>
      <dgm:spPr/>
    </dgm:pt>
    <dgm:pt modelId="{F94F0064-9D7E-4453-8DBA-355B414DC0C4}" type="pres">
      <dgm:prSet presAssocID="{72C476B0-F20A-4EF5-BE1E-2645092B995D}" presName="hierChild4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12FB4873-6B2B-45AF-BF6F-B9971B632CF3}" type="pres">
      <dgm:prSet presAssocID="{015048EC-7211-4F3F-85D3-2A8FBA80A4C0}" presName="Name37" presStyleLbl="parChTrans1D2" presStyleIdx="3" presStyleCnt="7"/>
      <dgm:spPr/>
    </dgm:pt>
    <dgm:pt modelId="{1DCA4219-3BCC-42B2-A7E1-9F1A0035183C}" type="pres">
      <dgm:prSet presAssocID="{B138A119-6A79-4DD2-A846-3768E0A6ED27}" presName="hierRoot2" presStyleCnt="0">
        <dgm:presLayoutVars>
          <dgm:hierBranch val="init"/>
        </dgm:presLayoutVars>
      </dgm:prSet>
      <dgm:spPr/>
    </dgm:pt>
    <dgm:pt modelId="{0A0A22A3-0030-4F59-AA0C-ACF32651F75E}" type="pres">
      <dgm:prSet presAssocID="{B138A119-6A79-4DD2-A846-3768E0A6ED27}" presName="rootComposite" presStyleCnt="0"/>
      <dgm:spPr/>
    </dgm:pt>
    <dgm:pt modelId="{AC8D6E1D-9DDA-40FF-98C0-9DE0A1663417}" type="pres">
      <dgm:prSet presAssocID="{B138A119-6A79-4DD2-A846-3768E0A6ED27}" presName="rootText" presStyleLbl="node2" presStyleIdx="3" presStyleCnt="6">
        <dgm:presLayoutVars>
          <dgm:chPref val="3"/>
        </dgm:presLayoutVars>
      </dgm:prSet>
      <dgm:spPr/>
    </dgm:pt>
    <dgm:pt modelId="{F42F21AF-77E6-4C77-B028-0A93254097F5}" type="pres">
      <dgm:prSet presAssocID="{B138A119-6A79-4DD2-A846-3768E0A6ED27}" presName="rootConnector" presStyleLbl="node2" presStyleIdx="3" presStyleCnt="6"/>
      <dgm:spPr/>
    </dgm:pt>
    <dgm:pt modelId="{C386CC39-F35C-4312-9D74-E87BB518E54C}" type="pres">
      <dgm:prSet presAssocID="{B138A119-6A79-4DD2-A846-3768E0A6ED27}" presName="hierChild4" presStyleCnt="0"/>
      <dgm:spPr/>
    </dgm:pt>
    <dgm:pt modelId="{F7031164-559C-4D58-B794-70A4AAF0DD4E}" type="pres">
      <dgm:prSet presAssocID="{B138A119-6A79-4DD2-A846-3768E0A6ED27}" presName="hierChild5" presStyleCnt="0"/>
      <dgm:spPr/>
    </dgm:pt>
    <dgm:pt modelId="{6C543AC1-CDEB-4FB0-958B-F8BD89E27C2C}" type="pres">
      <dgm:prSet presAssocID="{01E3AB34-70C7-4DF5-9D46-DD82E07704A7}" presName="Name37" presStyleLbl="parChTrans1D2" presStyleIdx="4" presStyleCnt="7"/>
      <dgm:spPr/>
    </dgm:pt>
    <dgm:pt modelId="{3DD3B26F-87B0-4F5F-9479-6D9BD47930A2}" type="pres">
      <dgm:prSet presAssocID="{B7BD07FB-4A52-4F46-B7CF-45288A060C8B}" presName="hierRoot2" presStyleCnt="0">
        <dgm:presLayoutVars>
          <dgm:hierBranch val="init"/>
        </dgm:presLayoutVars>
      </dgm:prSet>
      <dgm:spPr/>
    </dgm:pt>
    <dgm:pt modelId="{E954F2A8-F344-469D-AAD7-BD2E6B26CA7D}" type="pres">
      <dgm:prSet presAssocID="{B7BD07FB-4A52-4F46-B7CF-45288A060C8B}" presName="rootComposite" presStyleCnt="0"/>
      <dgm:spPr/>
    </dgm:pt>
    <dgm:pt modelId="{EFB304F1-F6B6-401C-BEFD-6DEB5E98C5F2}" type="pres">
      <dgm:prSet presAssocID="{B7BD07FB-4A52-4F46-B7CF-45288A060C8B}" presName="rootText" presStyleLbl="node2" presStyleIdx="4" presStyleCnt="6">
        <dgm:presLayoutVars>
          <dgm:chPref val="3"/>
        </dgm:presLayoutVars>
      </dgm:prSet>
      <dgm:spPr/>
    </dgm:pt>
    <dgm:pt modelId="{591D1F56-5BC4-4C89-89CA-2A723395BE04}" type="pres">
      <dgm:prSet presAssocID="{B7BD07FB-4A52-4F46-B7CF-45288A060C8B}" presName="rootConnector" presStyleLbl="node2" presStyleIdx="4" presStyleCnt="6"/>
      <dgm:spPr/>
    </dgm:pt>
    <dgm:pt modelId="{361A2521-161F-4B95-BD70-9C75BA24607D}" type="pres">
      <dgm:prSet presAssocID="{B7BD07FB-4A52-4F46-B7CF-45288A060C8B}" presName="hierChild4" presStyleCnt="0"/>
      <dgm:spPr/>
    </dgm:pt>
    <dgm:pt modelId="{51DEDBC4-2117-43E9-B13E-25C2CAB90B8E}" type="pres">
      <dgm:prSet presAssocID="{B7BD07FB-4A52-4F46-B7CF-45288A060C8B}" presName="hierChild5" presStyleCnt="0"/>
      <dgm:spPr/>
    </dgm:pt>
    <dgm:pt modelId="{E15DAFD9-2F03-4F3B-81CB-80275CCB718E}" type="pres">
      <dgm:prSet presAssocID="{68DAD9AE-207E-43AE-8A00-45EE7A7F6A50}" presName="Name37" presStyleLbl="parChTrans1D2" presStyleIdx="5" presStyleCnt="7"/>
      <dgm:spPr/>
    </dgm:pt>
    <dgm:pt modelId="{D0BA33BD-A2E5-4B8C-85DF-EC332CCD0AF4}" type="pres">
      <dgm:prSet presAssocID="{F89426CD-3C33-417F-8833-A757159C52E0}" presName="hierRoot2" presStyleCnt="0">
        <dgm:presLayoutVars>
          <dgm:hierBranch val="init"/>
        </dgm:presLayoutVars>
      </dgm:prSet>
      <dgm:spPr/>
    </dgm:pt>
    <dgm:pt modelId="{D377FCF5-9DEE-4C89-B5E9-1E07388F847A}" type="pres">
      <dgm:prSet presAssocID="{F89426CD-3C33-417F-8833-A757159C52E0}" presName="rootComposite" presStyleCnt="0"/>
      <dgm:spPr/>
    </dgm:pt>
    <dgm:pt modelId="{1F9F70E5-8640-45BD-B6C4-BF02659BB8A4}" type="pres">
      <dgm:prSet presAssocID="{F89426CD-3C33-417F-8833-A757159C52E0}" presName="rootText" presStyleLbl="node2" presStyleIdx="5" presStyleCnt="6">
        <dgm:presLayoutVars>
          <dgm:chPref val="3"/>
        </dgm:presLayoutVars>
      </dgm:prSet>
      <dgm:spPr/>
    </dgm:pt>
    <dgm:pt modelId="{20CFE40E-2A89-4173-A120-E24EC3FC83C6}" type="pres">
      <dgm:prSet presAssocID="{F89426CD-3C33-417F-8833-A757159C52E0}" presName="rootConnector" presStyleLbl="node2" presStyleIdx="5" presStyleCnt="6"/>
      <dgm:spPr/>
    </dgm:pt>
    <dgm:pt modelId="{8C43FA99-9F4B-43A4-8D1F-BD07681F27CD}" type="pres">
      <dgm:prSet presAssocID="{F89426CD-3C33-417F-8833-A757159C52E0}" presName="hierChild4" presStyleCnt="0"/>
      <dgm:spPr/>
    </dgm:pt>
    <dgm:pt modelId="{D4BBCC7C-6036-4557-BFAA-AD4A61C0FF1E}" type="pres">
      <dgm:prSet presAssocID="{F89426CD-3C33-417F-8833-A757159C52E0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5D40459F-5C50-401D-84C7-174C86CC711B}" type="pres">
      <dgm:prSet presAssocID="{755A17E0-002C-4D8F-B3AE-45B127348748}" presName="Name111" presStyleLbl="parChTrans1D2" presStyleIdx="6" presStyleCnt="7"/>
      <dgm:spPr/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0" presStyleCnt="1" custScaleX="76229" custScaleY="69277" custLinFactNeighborX="430" custLinFactNeighborY="-2580">
        <dgm:presLayoutVars>
          <dgm:chPref val="3"/>
        </dgm:presLayoutVars>
      </dgm:prSet>
      <dgm:spPr/>
    </dgm:pt>
    <dgm:pt modelId="{39C47DDF-2D67-457A-AEF7-B557588DEC75}" type="pres">
      <dgm:prSet presAssocID="{B9819CD3-02A0-40A1-B8E6-86EAAEC2805B}" presName="rootConnector3" presStyleLbl="asst1" presStyleIdx="0" presStyleCnt="1"/>
      <dgm:spPr/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</dgm:ptLst>
  <dgm:cxnLst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F740C30A-9F98-4068-80DC-D518A28D45DC}" type="presOf" srcId="{01E3AB34-70C7-4DF5-9D46-DD82E07704A7}" destId="{6C543AC1-CDEB-4FB0-958B-F8BD89E27C2C}" srcOrd="0" destOrd="0" presId="urn:microsoft.com/office/officeart/2005/8/layout/orgChart1"/>
    <dgm:cxn modelId="{2651820C-F4E9-4CC4-99A6-F14A52D89E3E}" srcId="{02DF0E28-7F03-47C9-BE2A-3E1C280F7C0C}" destId="{72C476B0-F20A-4EF5-BE1E-2645092B995D}" srcOrd="3" destOrd="0" parTransId="{502E90F9-E424-48C6-8D41-00118DE56928}" sibTransId="{328CCD12-1967-44E8-ADD3-6F0E8339E938}"/>
    <dgm:cxn modelId="{974E630E-5039-4AC6-944C-43BB0D1FFE39}" srcId="{02DF0E28-7F03-47C9-BE2A-3E1C280F7C0C}" destId="{F89426CD-3C33-417F-8833-A757159C52E0}" srcOrd="6" destOrd="0" parTransId="{68DAD9AE-207E-43AE-8A00-45EE7A7F6A50}" sibTransId="{440A130C-B3D5-45C5-BCC3-B604C4B6D2D1}"/>
    <dgm:cxn modelId="{24E74616-6731-4DDD-8C02-723EAF961BC8}" srcId="{02DF0E28-7F03-47C9-BE2A-3E1C280F7C0C}" destId="{F249FCF1-CCE9-4FA2-88E8-C45F2F78328C}" srcOrd="2" destOrd="0" parTransId="{73C78F6B-6131-4677-93E5-E8A94F0D52F0}" sibTransId="{3042B69E-6359-486B-8621-FEE603BF1B9C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4B956D1C-BF2D-47DF-B3B1-F62C04593369}" type="presOf" srcId="{F89426CD-3C33-417F-8833-A757159C52E0}" destId="{1F9F70E5-8640-45BD-B6C4-BF02659BB8A4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9732B124-20C3-4E97-842B-D1C18D6A1F63}" type="presOf" srcId="{B7BD07FB-4A52-4F46-B7CF-45288A060C8B}" destId="{EFB304F1-F6B6-401C-BEFD-6DEB5E98C5F2}" srcOrd="0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0F08973C-C640-44C2-A59D-04DE68ADCB9B}" type="presOf" srcId="{F89426CD-3C33-417F-8833-A757159C52E0}" destId="{20CFE40E-2A89-4173-A120-E24EC3FC83C6}" srcOrd="1" destOrd="0" presId="urn:microsoft.com/office/officeart/2005/8/layout/orgChart1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1A77F972-16B6-465D-8E40-FF07EF978B30}" srcId="{02DF0E28-7F03-47C9-BE2A-3E1C280F7C0C}" destId="{B138A119-6A79-4DD2-A846-3768E0A6ED27}" srcOrd="4" destOrd="0" parTransId="{015048EC-7211-4F3F-85D3-2A8FBA80A4C0}" sibTransId="{61BDAA26-51FE-4348-8011-F8A8FF29D85B}"/>
    <dgm:cxn modelId="{E491CD53-40BC-4777-9FDB-C68678E25FCF}" srcId="{02DF0E28-7F03-47C9-BE2A-3E1C280F7C0C}" destId="{B7BD07FB-4A52-4F46-B7CF-45288A060C8B}" srcOrd="5" destOrd="0" parTransId="{01E3AB34-70C7-4DF5-9D46-DD82E07704A7}" sibTransId="{C2666936-01D9-4D82-8949-FB4E86C82636}"/>
    <dgm:cxn modelId="{4D058655-9D12-4433-B8BC-FE1929D431C1}" type="presOf" srcId="{B7BD07FB-4A52-4F46-B7CF-45288A060C8B}" destId="{591D1F56-5BC4-4C89-89CA-2A723395BE04}" srcOrd="1" destOrd="0" presId="urn:microsoft.com/office/officeart/2005/8/layout/orgChart1"/>
    <dgm:cxn modelId="{338C0684-F8D9-4760-8D40-B7C1ACC06FE0}" type="presOf" srcId="{68DAD9AE-207E-43AE-8A00-45EE7A7F6A50}" destId="{E15DAFD9-2F03-4F3B-81CB-80275CCB718E}" srcOrd="0" destOrd="0" presId="urn:microsoft.com/office/officeart/2005/8/layout/orgChart1"/>
    <dgm:cxn modelId="{BE855884-C70F-4656-AC00-FB4094ED5407}" type="presOf" srcId="{B138A119-6A79-4DD2-A846-3768E0A6ED27}" destId="{F42F21AF-77E6-4C77-B028-0A93254097F5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DD430498-53DF-4E05-A705-5BCFE70C62ED}" type="presOf" srcId="{015048EC-7211-4F3F-85D3-2A8FBA80A4C0}" destId="{12FB4873-6B2B-45AF-BF6F-B9971B632CF3}" srcOrd="0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A4D874BF-96C6-4A0A-A2CB-17ABAC0E1FBA}" srcId="{02DF0E28-7F03-47C9-BE2A-3E1C280F7C0C}" destId="{AF9041BD-C952-4B86-A894-89148F6C266A}" srcOrd="1" destOrd="0" parTransId="{36C0BA03-B3F1-4EFA-A62F-84B733E6686C}" sibTransId="{414D6496-57F0-4C69-9D0A-7BCAF1F387C5}"/>
    <dgm:cxn modelId="{124A32C0-ED76-4CF5-BBBD-CD0F102A694A}" type="presOf" srcId="{B138A119-6A79-4DD2-A846-3768E0A6ED27}" destId="{AC8D6E1D-9DDA-40FF-98C0-9DE0A1663417}" srcOrd="0" destOrd="0" presId="urn:microsoft.com/office/officeart/2005/8/layout/orgChart1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677E70E9-64CA-471A-BCD2-C53347F72DC7}" srcId="{02DF0E28-7F03-47C9-BE2A-3E1C280F7C0C}" destId="{B9819CD3-02A0-40A1-B8E6-86EAAEC2805B}" srcOrd="0" destOrd="0" parTransId="{755A17E0-002C-4D8F-B3AE-45B127348748}" sibTransId="{9D075618-2A17-4660-A0D9-BDBDC210E676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26DD725F-B8EE-4D7B-8F80-7FAE7D180EC8}" type="presParOf" srcId="{3EA867F1-AC1B-459B-80F7-AEB6AB13D79D}" destId="{4FB51C5A-593C-4139-847D-4859BD95A570}" srcOrd="4" destOrd="0" presId="urn:microsoft.com/office/officeart/2005/8/layout/orgChart1"/>
    <dgm:cxn modelId="{E3E09096-36D8-409E-9A5B-8A4772EC01A9}" type="presParOf" srcId="{3EA867F1-AC1B-459B-80F7-AEB6AB13D79D}" destId="{702B7946-E4EC-4F8B-8AF1-ABF50E4FB5A9}" srcOrd="5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EA6BB8A8-2FAF-4780-B876-84439163AF12}" type="presParOf" srcId="{3EA867F1-AC1B-459B-80F7-AEB6AB13D79D}" destId="{12FB4873-6B2B-45AF-BF6F-B9971B632CF3}" srcOrd="6" destOrd="0" presId="urn:microsoft.com/office/officeart/2005/8/layout/orgChart1"/>
    <dgm:cxn modelId="{57868286-2399-4B57-B087-1B171EE68529}" type="presParOf" srcId="{3EA867F1-AC1B-459B-80F7-AEB6AB13D79D}" destId="{1DCA4219-3BCC-42B2-A7E1-9F1A0035183C}" srcOrd="7" destOrd="0" presId="urn:microsoft.com/office/officeart/2005/8/layout/orgChart1"/>
    <dgm:cxn modelId="{9C1A44B1-4A41-48D6-BA14-BFDF82F3233E}" type="presParOf" srcId="{1DCA4219-3BCC-42B2-A7E1-9F1A0035183C}" destId="{0A0A22A3-0030-4F59-AA0C-ACF32651F75E}" srcOrd="0" destOrd="0" presId="urn:microsoft.com/office/officeart/2005/8/layout/orgChart1"/>
    <dgm:cxn modelId="{A3799FFB-7605-47C2-AAE3-4D7021E66D1C}" type="presParOf" srcId="{0A0A22A3-0030-4F59-AA0C-ACF32651F75E}" destId="{AC8D6E1D-9DDA-40FF-98C0-9DE0A1663417}" srcOrd="0" destOrd="0" presId="urn:microsoft.com/office/officeart/2005/8/layout/orgChart1"/>
    <dgm:cxn modelId="{FE5DD62A-CF69-401F-B3A3-8592149BABF3}" type="presParOf" srcId="{0A0A22A3-0030-4F59-AA0C-ACF32651F75E}" destId="{F42F21AF-77E6-4C77-B028-0A93254097F5}" srcOrd="1" destOrd="0" presId="urn:microsoft.com/office/officeart/2005/8/layout/orgChart1"/>
    <dgm:cxn modelId="{44A5A08E-B673-40B5-80BE-3EFA89521ECB}" type="presParOf" srcId="{1DCA4219-3BCC-42B2-A7E1-9F1A0035183C}" destId="{C386CC39-F35C-4312-9D74-E87BB518E54C}" srcOrd="1" destOrd="0" presId="urn:microsoft.com/office/officeart/2005/8/layout/orgChart1"/>
    <dgm:cxn modelId="{54107F4B-443F-4D7A-905B-5ACF015E1C54}" type="presParOf" srcId="{1DCA4219-3BCC-42B2-A7E1-9F1A0035183C}" destId="{F7031164-559C-4D58-B794-70A4AAF0DD4E}" srcOrd="2" destOrd="0" presId="urn:microsoft.com/office/officeart/2005/8/layout/orgChart1"/>
    <dgm:cxn modelId="{BC07A839-98C2-48C4-A3B9-DF1A46FD3584}" type="presParOf" srcId="{3EA867F1-AC1B-459B-80F7-AEB6AB13D79D}" destId="{6C543AC1-CDEB-4FB0-958B-F8BD89E27C2C}" srcOrd="8" destOrd="0" presId="urn:microsoft.com/office/officeart/2005/8/layout/orgChart1"/>
    <dgm:cxn modelId="{C0FDB761-9A6F-49FA-8307-E29D8F452725}" type="presParOf" srcId="{3EA867F1-AC1B-459B-80F7-AEB6AB13D79D}" destId="{3DD3B26F-87B0-4F5F-9479-6D9BD47930A2}" srcOrd="9" destOrd="0" presId="urn:microsoft.com/office/officeart/2005/8/layout/orgChart1"/>
    <dgm:cxn modelId="{308369CB-EE99-42B0-8622-A09101B99728}" type="presParOf" srcId="{3DD3B26F-87B0-4F5F-9479-6D9BD47930A2}" destId="{E954F2A8-F344-469D-AAD7-BD2E6B26CA7D}" srcOrd="0" destOrd="0" presId="urn:microsoft.com/office/officeart/2005/8/layout/orgChart1"/>
    <dgm:cxn modelId="{7FA96255-3B1F-4AF8-9126-0AC9BBFB4010}" type="presParOf" srcId="{E954F2A8-F344-469D-AAD7-BD2E6B26CA7D}" destId="{EFB304F1-F6B6-401C-BEFD-6DEB5E98C5F2}" srcOrd="0" destOrd="0" presId="urn:microsoft.com/office/officeart/2005/8/layout/orgChart1"/>
    <dgm:cxn modelId="{709215FA-56B9-478E-88B1-FA4440EB275C}" type="presParOf" srcId="{E954F2A8-F344-469D-AAD7-BD2E6B26CA7D}" destId="{591D1F56-5BC4-4C89-89CA-2A723395BE04}" srcOrd="1" destOrd="0" presId="urn:microsoft.com/office/officeart/2005/8/layout/orgChart1"/>
    <dgm:cxn modelId="{B865441D-5524-4B0F-8AF8-C802F0AE4592}" type="presParOf" srcId="{3DD3B26F-87B0-4F5F-9479-6D9BD47930A2}" destId="{361A2521-161F-4B95-BD70-9C75BA24607D}" srcOrd="1" destOrd="0" presId="urn:microsoft.com/office/officeart/2005/8/layout/orgChart1"/>
    <dgm:cxn modelId="{594FD5B3-290C-4511-B95A-59E1858CA49B}" type="presParOf" srcId="{3DD3B26F-87B0-4F5F-9479-6D9BD47930A2}" destId="{51DEDBC4-2117-43E9-B13E-25C2CAB90B8E}" srcOrd="2" destOrd="0" presId="urn:microsoft.com/office/officeart/2005/8/layout/orgChart1"/>
    <dgm:cxn modelId="{C2DC730B-C6ED-46C6-957A-2F7F556016F1}" type="presParOf" srcId="{3EA867F1-AC1B-459B-80F7-AEB6AB13D79D}" destId="{E15DAFD9-2F03-4F3B-81CB-80275CCB718E}" srcOrd="10" destOrd="0" presId="urn:microsoft.com/office/officeart/2005/8/layout/orgChart1"/>
    <dgm:cxn modelId="{12A1FDF1-B5F9-4014-9683-AD8FC0B12864}" type="presParOf" srcId="{3EA867F1-AC1B-459B-80F7-AEB6AB13D79D}" destId="{D0BA33BD-A2E5-4B8C-85DF-EC332CCD0AF4}" srcOrd="11" destOrd="0" presId="urn:microsoft.com/office/officeart/2005/8/layout/orgChart1"/>
    <dgm:cxn modelId="{D89811EA-D043-4913-B60A-93EAE1FA4FF7}" type="presParOf" srcId="{D0BA33BD-A2E5-4B8C-85DF-EC332CCD0AF4}" destId="{D377FCF5-9DEE-4C89-B5E9-1E07388F847A}" srcOrd="0" destOrd="0" presId="urn:microsoft.com/office/officeart/2005/8/layout/orgChart1"/>
    <dgm:cxn modelId="{D7C85E37-067D-44E8-945B-DFA781646D81}" type="presParOf" srcId="{D377FCF5-9DEE-4C89-B5E9-1E07388F847A}" destId="{1F9F70E5-8640-45BD-B6C4-BF02659BB8A4}" srcOrd="0" destOrd="0" presId="urn:microsoft.com/office/officeart/2005/8/layout/orgChart1"/>
    <dgm:cxn modelId="{8B8EB28B-5489-47C8-BAF8-9F76B9FA920B}" type="presParOf" srcId="{D377FCF5-9DEE-4C89-B5E9-1E07388F847A}" destId="{20CFE40E-2A89-4173-A120-E24EC3FC83C6}" srcOrd="1" destOrd="0" presId="urn:microsoft.com/office/officeart/2005/8/layout/orgChart1"/>
    <dgm:cxn modelId="{E866CEE4-6BE1-4D03-9D79-86769BD7912F}" type="presParOf" srcId="{D0BA33BD-A2E5-4B8C-85DF-EC332CCD0AF4}" destId="{8C43FA99-9F4B-43A4-8D1F-BD07681F27CD}" srcOrd="1" destOrd="0" presId="urn:microsoft.com/office/officeart/2005/8/layout/orgChart1"/>
    <dgm:cxn modelId="{05941B49-4E44-44C1-A144-BDD2FC454BF0}" type="presParOf" srcId="{D0BA33BD-A2E5-4B8C-85DF-EC332CCD0AF4}" destId="{D4BBCC7C-6036-4557-BFAA-AD4A61C0FF1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0E9FA9D8-7279-455D-B0E1-1CBD1BDBC2CE}" type="presParOf" srcId="{0D12B508-1CD4-4C9C-8EEA-0560C19CD9EC}" destId="{5D40459F-5C50-401D-84C7-174C86CC711B}" srcOrd="0" destOrd="0" presId="urn:microsoft.com/office/officeart/2005/8/layout/orgChart1"/>
    <dgm:cxn modelId="{C0966F3E-FBB6-4C88-8435-91DB8F3E8973}" type="presParOf" srcId="{0D12B508-1CD4-4C9C-8EEA-0560C19CD9EC}" destId="{33109E18-10ED-449E-8AF1-AFA7926EC76C}" srcOrd="1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/>
      <dgm:t>
        <a:bodyPr anchor="ctr"/>
        <a:lstStyle/>
        <a:p>
          <a:r>
            <a:rPr lang="nb-NO" sz="1400" b="1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embetsleiing</a:t>
          </a:r>
          <a:endParaRPr lang="nb-NO" sz="1050" b="1" dirty="0">
            <a:latin typeface="+mn-lt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/>
      <dgm:t>
        <a:bodyPr/>
        <a:lstStyle/>
        <a:p>
          <a:endParaRPr lang="nb-NO"/>
        </a:p>
      </dgm:t>
    </dgm:pt>
    <dgm:pt modelId="{AF9041BD-C952-4B86-A894-89148F6C266A}">
      <dgm:prSet phldrT="[Tekst]" custT="1"/>
      <dgm:spPr/>
      <dgm:t>
        <a:bodyPr/>
        <a:lstStyle/>
        <a:p>
          <a:r>
            <a:rPr lang="nb-NO" sz="1400" b="1" dirty="0"/>
            <a:t>kommunal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/>
      <dgm:t>
        <a:bodyPr/>
        <a:lstStyle/>
        <a:p>
          <a:endParaRPr lang="nb-NO"/>
        </a:p>
      </dgm:t>
    </dgm:pt>
    <dgm:pt modelId="{F249FCF1-CCE9-4FA2-88E8-C45F2F78328C}">
      <dgm:prSet phldrT="[Tekst]" custT="1"/>
      <dgm:spPr/>
      <dgm:t>
        <a:bodyPr/>
        <a:lstStyle/>
        <a:p>
          <a:r>
            <a:rPr lang="nb-NO" sz="1400" b="1" dirty="0"/>
            <a:t>utdanning </a:t>
          </a:r>
          <a:br>
            <a:rPr lang="nb-NO" sz="1400" b="1" dirty="0"/>
          </a:br>
          <a:r>
            <a:rPr lang="nb-NO" sz="1400" b="1" dirty="0"/>
            <a:t>og verjemål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/>
      <dgm:t>
        <a:bodyPr/>
        <a:lstStyle/>
        <a:p>
          <a:endParaRPr lang="nb-NO"/>
        </a:p>
      </dgm:t>
    </dgm:pt>
    <dgm:pt modelId="{D0344DDC-8F55-4033-A6F4-FD81D681618A}">
      <dgm:prSet phldrT="[Tekst]" custT="1"/>
      <dgm:spPr/>
      <dgm:t>
        <a:bodyPr/>
        <a:lstStyle/>
        <a:p>
          <a:r>
            <a:rPr lang="nb-NO" sz="1400" b="1" dirty="0"/>
            <a:t>helse, sosial</a:t>
          </a:r>
          <a:br>
            <a:rPr lang="nb-NO" sz="1400" b="1" dirty="0"/>
          </a:br>
          <a:r>
            <a:rPr lang="nb-NO" sz="1400" b="1" dirty="0"/>
            <a:t>og barnevern</a:t>
          </a:r>
          <a:endParaRPr lang="nb-NO" sz="1000" b="1" dirty="0"/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/>
      <dgm:t>
        <a:bodyPr/>
        <a:lstStyle/>
        <a:p>
          <a:endParaRPr lang="nb-NO"/>
        </a:p>
      </dgm:t>
    </dgm:pt>
    <dgm:pt modelId="{B9819CD3-02A0-40A1-B8E6-86EAAEC2805B}" type="asst">
      <dgm:prSet custT="1"/>
      <dgm:spPr/>
      <dgm:t>
        <a:bodyPr/>
        <a:lstStyle/>
        <a:p>
          <a:r>
            <a:rPr lang="nb-NO" sz="1100" b="1" dirty="0"/>
            <a:t>stab</a:t>
          </a:r>
          <a:endParaRPr lang="nb-NO" sz="1050" b="1" dirty="0"/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b-NO"/>
        </a:p>
      </dgm:t>
    </dgm:pt>
    <dgm:pt modelId="{9D075618-2A17-4660-A0D9-BDBDC210E676}" type="sibTrans" cxnId="{677E70E9-64CA-471A-BCD2-C53347F72DC7}">
      <dgm:prSet custT="1"/>
      <dgm:spPr/>
      <dgm:t>
        <a:bodyPr/>
        <a:lstStyle/>
        <a:p>
          <a:endParaRPr lang="nb-NO"/>
        </a:p>
      </dgm:t>
    </dgm:pt>
    <dgm:pt modelId="{72C476B0-F20A-4EF5-BE1E-2645092B995D}">
      <dgm:prSet custT="1"/>
      <dgm:spPr/>
      <dgm:t>
        <a:bodyPr/>
        <a:lstStyle/>
        <a:p>
          <a:r>
            <a:rPr lang="nb-NO" sz="1400" b="1" dirty="0"/>
            <a:t>miljø</a:t>
          </a:r>
          <a:endParaRPr lang="nb-NO" sz="1050" b="1" dirty="0"/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/>
      <dgm:t>
        <a:bodyPr/>
        <a:lstStyle/>
        <a:p>
          <a:endParaRPr lang="nb-NO"/>
        </a:p>
      </dgm:t>
    </dgm:pt>
    <dgm:pt modelId="{B7BD07FB-4A52-4F46-B7CF-45288A060C8B}">
      <dgm:prSet custT="1"/>
      <dgm:spPr/>
      <dgm:t>
        <a:bodyPr/>
        <a:lstStyle/>
        <a:p>
          <a:r>
            <a:rPr lang="nb-NO" sz="1400" b="1" dirty="0"/>
            <a:t>landbruk</a:t>
          </a:r>
          <a:endParaRPr lang="nb-NO" sz="1050" b="1" dirty="0"/>
        </a:p>
      </dgm:t>
    </dgm:pt>
    <dgm:pt modelId="{01E3AB34-70C7-4DF5-9D46-DD82E07704A7}" type="parTrans" cxnId="{E491CD53-40BC-4777-9FDB-C68678E25FCF}">
      <dgm:prSet/>
      <dgm:spPr/>
      <dgm:t>
        <a:bodyPr/>
        <a:lstStyle/>
        <a:p>
          <a:endParaRPr lang="nb-NO"/>
        </a:p>
      </dgm:t>
    </dgm:pt>
    <dgm:pt modelId="{C2666936-01D9-4D82-8949-FB4E86C82636}" type="sibTrans" cxnId="{E491CD53-40BC-4777-9FDB-C68678E25FCF}">
      <dgm:prSet/>
      <dgm:spPr/>
      <dgm:t>
        <a:bodyPr/>
        <a:lstStyle/>
        <a:p>
          <a:endParaRPr lang="nb-NO"/>
        </a:p>
      </dgm:t>
    </dgm:pt>
    <dgm:pt modelId="{F89426CD-3C33-417F-8833-A757159C52E0}">
      <dgm:prSet custT="1"/>
      <dgm:spPr/>
      <dgm:t>
        <a:bodyPr/>
        <a:lstStyle/>
        <a:p>
          <a:r>
            <a:rPr lang="nb-NO" sz="1400" b="1" dirty="0"/>
            <a:t>organisasjon </a:t>
          </a:r>
          <a:br>
            <a:rPr lang="nb-NO" sz="1400" b="1" dirty="0"/>
          </a:br>
          <a:r>
            <a:rPr lang="nb-NO" sz="1400" b="1" dirty="0"/>
            <a:t>og strategi</a:t>
          </a:r>
        </a:p>
      </dgm:t>
    </dgm:pt>
    <dgm:pt modelId="{68DAD9AE-207E-43AE-8A00-45EE7A7F6A50}" type="parTrans" cxnId="{974E630E-5039-4AC6-944C-43BB0D1FFE39}">
      <dgm:prSet/>
      <dgm:spPr/>
      <dgm:t>
        <a:bodyPr/>
        <a:lstStyle/>
        <a:p>
          <a:endParaRPr lang="nb-NO"/>
        </a:p>
      </dgm:t>
    </dgm:pt>
    <dgm:pt modelId="{440A130C-B3D5-45C5-BCC3-B604C4B6D2D1}" type="sibTrans" cxnId="{974E630E-5039-4AC6-944C-43BB0D1FFE39}">
      <dgm:prSet/>
      <dgm:spPr/>
      <dgm:t>
        <a:bodyPr/>
        <a:lstStyle/>
        <a:p>
          <a:endParaRPr lang="nb-NO"/>
        </a:p>
      </dgm:t>
    </dgm:pt>
    <dgm:pt modelId="{9E64DC1F-672B-49C1-B66C-1414000629FF}">
      <dgm:prSet custT="1"/>
      <dgm:spPr/>
      <dgm:t>
        <a:bodyPr/>
        <a:lstStyle/>
        <a:p>
          <a:pPr algn="ctr"/>
          <a:r>
            <a:rPr lang="nb-NO" sz="1100" b="1" dirty="0"/>
            <a:t>plan</a:t>
          </a:r>
          <a:endParaRPr lang="nb-NO" sz="1050" b="1" dirty="0"/>
        </a:p>
      </dgm:t>
    </dgm:pt>
    <dgm:pt modelId="{2EE74801-71E1-4ADE-8DAD-43D4635A0FFA}" type="parTrans" cxnId="{00CE875A-554F-440D-9608-7018E234E20F}">
      <dgm:prSet/>
      <dgm:spPr/>
      <dgm:t>
        <a:bodyPr/>
        <a:lstStyle/>
        <a:p>
          <a:endParaRPr lang="nb-NO"/>
        </a:p>
      </dgm:t>
    </dgm:pt>
    <dgm:pt modelId="{85483221-64C4-4CA2-8AC6-A913D5B1F305}" type="sibTrans" cxnId="{00CE875A-554F-440D-9608-7018E234E20F}">
      <dgm:prSet/>
      <dgm:spPr/>
      <dgm:t>
        <a:bodyPr/>
        <a:lstStyle/>
        <a:p>
          <a:endParaRPr lang="nb-NO"/>
        </a:p>
      </dgm:t>
    </dgm:pt>
    <dgm:pt modelId="{8B46BCB3-9871-4FAC-8864-FF461453ABAB}">
      <dgm:prSet custT="1"/>
      <dgm:spPr/>
      <dgm:t>
        <a:bodyPr/>
        <a:lstStyle/>
        <a:p>
          <a:pPr algn="ctr"/>
          <a:r>
            <a:rPr lang="nb-NO" sz="1100" b="1" dirty="0"/>
            <a:t>beredskap</a:t>
          </a:r>
          <a:endParaRPr lang="nb-NO" sz="1050" b="1" dirty="0"/>
        </a:p>
      </dgm:t>
    </dgm:pt>
    <dgm:pt modelId="{9A4954C4-19B1-4AE0-8BF7-E71342749479}" type="parTrans" cxnId="{4C82CC4C-A8F7-46EF-938B-BF3D076A4FFC}">
      <dgm:prSet/>
      <dgm:spPr/>
      <dgm:t>
        <a:bodyPr/>
        <a:lstStyle/>
        <a:p>
          <a:endParaRPr lang="nb-NO"/>
        </a:p>
      </dgm:t>
    </dgm:pt>
    <dgm:pt modelId="{E2559A79-93DB-4A09-A600-34C36C7B8990}" type="sibTrans" cxnId="{4C82CC4C-A8F7-46EF-938B-BF3D076A4FFC}">
      <dgm:prSet/>
      <dgm:spPr/>
      <dgm:t>
        <a:bodyPr/>
        <a:lstStyle/>
        <a:p>
          <a:endParaRPr lang="nb-NO"/>
        </a:p>
      </dgm:t>
    </dgm:pt>
    <dgm:pt modelId="{F3FAB0EC-2EFE-4B82-A0F5-80D672030D4E}">
      <dgm:prSet custT="1"/>
      <dgm:spPr/>
      <dgm:t>
        <a:bodyPr/>
        <a:lstStyle/>
        <a:p>
          <a:pPr algn="ctr"/>
          <a:r>
            <a:rPr lang="nb-NO" sz="1100" b="1" dirty="0"/>
            <a:t>kommune </a:t>
          </a:r>
          <a:br>
            <a:rPr lang="nb-NO" sz="1100" b="1" dirty="0"/>
          </a:br>
          <a:r>
            <a:rPr lang="nb-NO" sz="1100" b="1" dirty="0"/>
            <a:t>og samfunn</a:t>
          </a:r>
        </a:p>
      </dgm:t>
    </dgm:pt>
    <dgm:pt modelId="{57DC5134-19E6-4616-935A-F930F277E77A}" type="parTrans" cxnId="{0261C2AB-9357-49AE-B651-9C3806E03986}">
      <dgm:prSet/>
      <dgm:spPr/>
      <dgm:t>
        <a:bodyPr/>
        <a:lstStyle/>
        <a:p>
          <a:endParaRPr lang="nb-NO"/>
        </a:p>
      </dgm:t>
    </dgm:pt>
    <dgm:pt modelId="{A7717640-FD8E-4B25-95CA-52713E4E99F5}" type="sibTrans" cxnId="{0261C2AB-9357-49AE-B651-9C3806E03986}">
      <dgm:prSet/>
      <dgm:spPr/>
      <dgm:t>
        <a:bodyPr/>
        <a:lstStyle/>
        <a:p>
          <a:endParaRPr lang="nb-NO"/>
        </a:p>
      </dgm:t>
    </dgm:pt>
    <dgm:pt modelId="{75DB5BD8-C3A4-4756-B7CE-6A6512298477}">
      <dgm:prSet custT="1"/>
      <dgm:spPr/>
      <dgm:t>
        <a:bodyPr/>
        <a:lstStyle/>
        <a:p>
          <a:pPr algn="ctr"/>
          <a:r>
            <a:rPr lang="nb-NO" sz="1100" b="1" dirty="0"/>
            <a:t>tilsyn</a:t>
          </a:r>
          <a:endParaRPr lang="nb-NO" sz="1000" b="1" dirty="0"/>
        </a:p>
      </dgm:t>
    </dgm:pt>
    <dgm:pt modelId="{ACBB83F8-E9B9-4FAC-895D-167CF11EF099}" type="parTrans" cxnId="{2C68588F-9699-4370-9F27-572EC7057616}">
      <dgm:prSet/>
      <dgm:spPr/>
      <dgm:t>
        <a:bodyPr/>
        <a:lstStyle/>
        <a:p>
          <a:endParaRPr lang="nb-NO"/>
        </a:p>
      </dgm:t>
    </dgm:pt>
    <dgm:pt modelId="{6CF9E294-6E02-4177-85D9-5C57FDAD6DCF}" type="sibTrans" cxnId="{2C68588F-9699-4370-9F27-572EC7057616}">
      <dgm:prSet/>
      <dgm:spPr/>
      <dgm:t>
        <a:bodyPr/>
        <a:lstStyle/>
        <a:p>
          <a:endParaRPr lang="nb-NO"/>
        </a:p>
      </dgm:t>
    </dgm:pt>
    <dgm:pt modelId="{BB004931-FB7A-4722-A044-3E064B88D5E3}">
      <dgm:prSet custT="1"/>
      <dgm:spPr/>
      <dgm:t>
        <a:bodyPr/>
        <a:lstStyle/>
        <a:p>
          <a:pPr algn="ctr"/>
          <a:r>
            <a:rPr lang="nb-NO" sz="1100" b="1" dirty="0"/>
            <a:t>forvaltning</a:t>
          </a:r>
          <a:endParaRPr lang="nb-NO" sz="1000" b="1" dirty="0"/>
        </a:p>
      </dgm:t>
    </dgm:pt>
    <dgm:pt modelId="{15A72FFE-B452-4C90-A0EB-CC34E6A473AA}" type="parTrans" cxnId="{98A6998B-4C12-4C98-88A1-F249BFA4C052}">
      <dgm:prSet/>
      <dgm:spPr/>
      <dgm:t>
        <a:bodyPr/>
        <a:lstStyle/>
        <a:p>
          <a:endParaRPr lang="nb-NO"/>
        </a:p>
      </dgm:t>
    </dgm:pt>
    <dgm:pt modelId="{524BC8E2-7D8D-4773-AAB7-249EE78D3BEE}" type="sibTrans" cxnId="{98A6998B-4C12-4C98-88A1-F249BFA4C052}">
      <dgm:prSet/>
      <dgm:spPr/>
      <dgm:t>
        <a:bodyPr/>
        <a:lstStyle/>
        <a:p>
          <a:endParaRPr lang="nb-NO"/>
        </a:p>
      </dgm:t>
    </dgm:pt>
    <dgm:pt modelId="{22006AAA-A47D-494C-8775-C9D8FA095457}">
      <dgm:prSet custT="1"/>
      <dgm:spPr/>
      <dgm:t>
        <a:bodyPr/>
        <a:lstStyle/>
        <a:p>
          <a:pPr algn="ctr"/>
          <a:r>
            <a:rPr lang="nb-NO" sz="1100" b="1" dirty="0"/>
            <a:t>sosial og</a:t>
          </a:r>
          <a:br>
            <a:rPr lang="nb-NO" sz="1100" b="1" dirty="0"/>
          </a:br>
          <a:r>
            <a:rPr lang="nb-NO" sz="1100" b="1" dirty="0"/>
            <a:t>barnevern</a:t>
          </a:r>
        </a:p>
      </dgm:t>
    </dgm:pt>
    <dgm:pt modelId="{E36D5A10-F501-4DDD-AED5-130A5D8C1D2C}" type="parTrans" cxnId="{3290688B-4DD3-40C9-97D6-F7BD64E209CF}">
      <dgm:prSet/>
      <dgm:spPr/>
      <dgm:t>
        <a:bodyPr/>
        <a:lstStyle/>
        <a:p>
          <a:endParaRPr lang="nb-NO"/>
        </a:p>
      </dgm:t>
    </dgm:pt>
    <dgm:pt modelId="{D164F481-D36B-40DA-9AF5-0943DE2AA1B9}" type="sibTrans" cxnId="{3290688B-4DD3-40C9-97D6-F7BD64E209CF}">
      <dgm:prSet/>
      <dgm:spPr/>
      <dgm:t>
        <a:bodyPr/>
        <a:lstStyle/>
        <a:p>
          <a:endParaRPr lang="nb-NO"/>
        </a:p>
      </dgm:t>
    </dgm:pt>
    <dgm:pt modelId="{107B4AD6-E221-4697-9792-20C964819541}">
      <dgm:prSet custT="1"/>
      <dgm:spPr/>
      <dgm:t>
        <a:bodyPr/>
        <a:lstStyle/>
        <a:p>
          <a:pPr algn="ctr"/>
          <a:r>
            <a:rPr lang="nb-NO" sz="1100" b="1" dirty="0"/>
            <a:t>kommunehelse</a:t>
          </a:r>
          <a:br>
            <a:rPr lang="nb-NO" sz="1100" b="1" dirty="0"/>
          </a:br>
          <a:r>
            <a:rPr lang="nb-NO" sz="1100" b="1" dirty="0"/>
            <a:t>og -omsorg</a:t>
          </a:r>
          <a:endParaRPr lang="nb-NO" sz="1000" b="1" dirty="0"/>
        </a:p>
      </dgm:t>
    </dgm:pt>
    <dgm:pt modelId="{9CDDA110-0282-4B73-BAE7-39DDB93E4CF6}" type="parTrans" cxnId="{A648EF98-C262-4844-A84B-00F227436B0F}">
      <dgm:prSet/>
      <dgm:spPr/>
      <dgm:t>
        <a:bodyPr/>
        <a:lstStyle/>
        <a:p>
          <a:endParaRPr lang="nb-NO"/>
        </a:p>
      </dgm:t>
    </dgm:pt>
    <dgm:pt modelId="{5C9265A7-455B-4223-8610-E479E7575BEC}" type="sibTrans" cxnId="{A648EF98-C262-4844-A84B-00F227436B0F}">
      <dgm:prSet/>
      <dgm:spPr/>
      <dgm:t>
        <a:bodyPr/>
        <a:lstStyle/>
        <a:p>
          <a:endParaRPr lang="nb-NO"/>
        </a:p>
      </dgm:t>
    </dgm:pt>
    <dgm:pt modelId="{32468B7D-8285-495A-9993-F3A119679601}">
      <dgm:prSet custT="1"/>
      <dgm:spPr/>
      <dgm:t>
        <a:bodyPr/>
        <a:lstStyle/>
        <a:p>
          <a:pPr algn="ctr"/>
          <a:r>
            <a:rPr lang="nb-NO" sz="1100" b="1" dirty="0"/>
            <a:t>spesialisthelse</a:t>
          </a:r>
          <a:endParaRPr lang="nb-NO" sz="1000" b="1" dirty="0"/>
        </a:p>
      </dgm:t>
    </dgm:pt>
    <dgm:pt modelId="{A9AFFEB5-F5B5-42F1-86C8-6E545229C358}" type="parTrans" cxnId="{E837CA40-238B-41D1-810A-FC82A09B4D81}">
      <dgm:prSet/>
      <dgm:spPr/>
      <dgm:t>
        <a:bodyPr/>
        <a:lstStyle/>
        <a:p>
          <a:endParaRPr lang="nb-NO"/>
        </a:p>
      </dgm:t>
    </dgm:pt>
    <dgm:pt modelId="{3B15CA53-34F9-4E85-BA7B-9326FD7A7F15}" type="sibTrans" cxnId="{E837CA40-238B-41D1-810A-FC82A09B4D81}">
      <dgm:prSet/>
      <dgm:spPr/>
      <dgm:t>
        <a:bodyPr/>
        <a:lstStyle/>
        <a:p>
          <a:endParaRPr lang="nb-NO"/>
        </a:p>
      </dgm:t>
    </dgm:pt>
    <dgm:pt modelId="{E0353EE4-59C3-4D77-9E2C-54C1371DF5E1}">
      <dgm:prSet custT="1"/>
      <dgm:spPr/>
      <dgm:t>
        <a:bodyPr/>
        <a:lstStyle/>
        <a:p>
          <a:pPr algn="ctr"/>
          <a:r>
            <a:rPr lang="nb-NO" sz="1100" b="1" dirty="0"/>
            <a:t>naturmangfald</a:t>
          </a:r>
          <a:endParaRPr lang="nb-NO" sz="900" b="1" dirty="0"/>
        </a:p>
      </dgm:t>
    </dgm:pt>
    <dgm:pt modelId="{D962012B-A854-44AA-856D-16B1C4C3DF26}" type="parTrans" cxnId="{B8776756-9BF4-48E7-BD88-0D2E902391B1}">
      <dgm:prSet/>
      <dgm:spPr/>
      <dgm:t>
        <a:bodyPr/>
        <a:lstStyle/>
        <a:p>
          <a:endParaRPr lang="nb-NO"/>
        </a:p>
      </dgm:t>
    </dgm:pt>
    <dgm:pt modelId="{1E32B75C-6D90-432B-877F-BB2F122E2A3E}" type="sibTrans" cxnId="{B8776756-9BF4-48E7-BD88-0D2E902391B1}">
      <dgm:prSet/>
      <dgm:spPr/>
      <dgm:t>
        <a:bodyPr/>
        <a:lstStyle/>
        <a:p>
          <a:endParaRPr lang="nb-NO"/>
        </a:p>
      </dgm:t>
    </dgm:pt>
    <dgm:pt modelId="{B599504E-6D5F-4A3D-9362-0EFCD89082FA}">
      <dgm:prSet custT="1"/>
      <dgm:spPr/>
      <dgm:t>
        <a:bodyPr/>
        <a:lstStyle/>
        <a:p>
          <a:pPr algn="ctr"/>
          <a:r>
            <a:rPr lang="nb-NO" sz="1100" b="1" dirty="0"/>
            <a:t>forureining</a:t>
          </a:r>
          <a:endParaRPr lang="nb-NO" sz="900" b="1" dirty="0"/>
        </a:p>
      </dgm:t>
    </dgm:pt>
    <dgm:pt modelId="{72D853A5-24E0-4FC1-8EF4-07D5D3C824C5}" type="parTrans" cxnId="{CFA4ECD9-E009-40AB-AF8C-2BCCC2642D0E}">
      <dgm:prSet/>
      <dgm:spPr/>
      <dgm:t>
        <a:bodyPr/>
        <a:lstStyle/>
        <a:p>
          <a:endParaRPr lang="nb-NO"/>
        </a:p>
      </dgm:t>
    </dgm:pt>
    <dgm:pt modelId="{10D89764-2AA7-4D46-A7BB-94291C3CCDA6}" type="sibTrans" cxnId="{CFA4ECD9-E009-40AB-AF8C-2BCCC2642D0E}">
      <dgm:prSet/>
      <dgm:spPr/>
      <dgm:t>
        <a:bodyPr/>
        <a:lstStyle/>
        <a:p>
          <a:endParaRPr lang="nb-NO"/>
        </a:p>
      </dgm:t>
    </dgm:pt>
    <dgm:pt modelId="{CDF6FDEB-194C-4D10-8C14-8AD5FA0275C2}">
      <dgm:prSet custT="1"/>
      <dgm:spPr/>
      <dgm:t>
        <a:bodyPr/>
        <a:lstStyle/>
        <a:p>
          <a:r>
            <a:rPr lang="nb-NO" sz="1100" b="1" dirty="0"/>
            <a:t>verjemål</a:t>
          </a:r>
          <a:endParaRPr lang="nb-NO" sz="1000" b="1" dirty="0"/>
        </a:p>
      </dgm:t>
    </dgm:pt>
    <dgm:pt modelId="{E81961B1-5F4D-4DCB-8359-60AB48CB15DD}" type="parTrans" cxnId="{7D16CF4D-4F8A-4695-87EC-90BD07B1455E}">
      <dgm:prSet/>
      <dgm:spPr/>
      <dgm:t>
        <a:bodyPr/>
        <a:lstStyle/>
        <a:p>
          <a:endParaRPr lang="nb-NO"/>
        </a:p>
      </dgm:t>
    </dgm:pt>
    <dgm:pt modelId="{E168A951-749F-4FD3-AF54-38751F06FD01}" type="sibTrans" cxnId="{7D16CF4D-4F8A-4695-87EC-90BD07B1455E}">
      <dgm:prSet/>
      <dgm:spPr/>
      <dgm:t>
        <a:bodyPr/>
        <a:lstStyle/>
        <a:p>
          <a:endParaRPr lang="nb-NO"/>
        </a:p>
      </dgm:t>
    </dgm:pt>
    <dgm:pt modelId="{8506C0A9-3321-4313-9134-C6490767C274}">
      <dgm:prSet custT="1"/>
      <dgm:spPr/>
      <dgm:t>
        <a:bodyPr/>
        <a:lstStyle/>
        <a:p>
          <a:r>
            <a:rPr lang="nb-NO" sz="1100" b="1" dirty="0"/>
            <a:t>justis og byggjesak</a:t>
          </a:r>
        </a:p>
      </dgm:t>
    </dgm:pt>
    <dgm:pt modelId="{DDA8A0F0-8869-47FE-804D-56985A581204}" type="parTrans" cxnId="{203C34DC-B80E-4181-A3EC-1BE1DD0A120E}">
      <dgm:prSet/>
      <dgm:spPr/>
      <dgm:t>
        <a:bodyPr/>
        <a:lstStyle/>
        <a:p>
          <a:endParaRPr lang="nb-NO"/>
        </a:p>
      </dgm:t>
    </dgm:pt>
    <dgm:pt modelId="{CC59697D-697A-4CD1-8E39-4197E93EB85D}" type="sibTrans" cxnId="{203C34DC-B80E-4181-A3EC-1BE1DD0A120E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7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6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6"/>
      <dgm:spPr/>
    </dgm:pt>
    <dgm:pt modelId="{F68195F7-5F61-4FF3-84AD-DB2175C0DE5C}" type="pres">
      <dgm:prSet presAssocID="{AF9041BD-C952-4B86-A894-89148F6C266A}" presName="hierChild4" presStyleCnt="0"/>
      <dgm:spPr/>
    </dgm:pt>
    <dgm:pt modelId="{83F1C2BB-3FD3-4CC4-9712-03150EDFD366}" type="pres">
      <dgm:prSet presAssocID="{2EE74801-71E1-4ADE-8DAD-43D4635A0FFA}" presName="Name37" presStyleLbl="parChTrans1D3" presStyleIdx="0" presStyleCnt="12"/>
      <dgm:spPr/>
    </dgm:pt>
    <dgm:pt modelId="{A0D3D68C-E802-48E2-A2C3-5938D4F34449}" type="pres">
      <dgm:prSet presAssocID="{9E64DC1F-672B-49C1-B66C-1414000629FF}" presName="hierRoot2" presStyleCnt="0">
        <dgm:presLayoutVars>
          <dgm:hierBranch val="init"/>
        </dgm:presLayoutVars>
      </dgm:prSet>
      <dgm:spPr/>
    </dgm:pt>
    <dgm:pt modelId="{D1D398F9-BCEC-4CE7-AEE3-D106DE145F95}" type="pres">
      <dgm:prSet presAssocID="{9E64DC1F-672B-49C1-B66C-1414000629FF}" presName="rootComposite" presStyleCnt="0"/>
      <dgm:spPr/>
    </dgm:pt>
    <dgm:pt modelId="{553631B5-CBD2-4A84-8241-4CFEDA684922}" type="pres">
      <dgm:prSet presAssocID="{9E64DC1F-672B-49C1-B66C-1414000629FF}" presName="rootText" presStyleLbl="node3" presStyleIdx="0" presStyleCnt="12" custScaleY="66232">
        <dgm:presLayoutVars>
          <dgm:chPref val="3"/>
        </dgm:presLayoutVars>
      </dgm:prSet>
      <dgm:spPr/>
    </dgm:pt>
    <dgm:pt modelId="{D081F199-C51D-4286-AE79-B9CA09B24249}" type="pres">
      <dgm:prSet presAssocID="{9E64DC1F-672B-49C1-B66C-1414000629FF}" presName="rootConnector" presStyleLbl="node3" presStyleIdx="0" presStyleCnt="12"/>
      <dgm:spPr/>
    </dgm:pt>
    <dgm:pt modelId="{FC20E947-AF59-4357-9823-49AAF5E6DD81}" type="pres">
      <dgm:prSet presAssocID="{9E64DC1F-672B-49C1-B66C-1414000629FF}" presName="hierChild4" presStyleCnt="0"/>
      <dgm:spPr/>
    </dgm:pt>
    <dgm:pt modelId="{CCF33E07-5145-47F6-9D6C-CD26B20FF880}" type="pres">
      <dgm:prSet presAssocID="{9E64DC1F-672B-49C1-B66C-1414000629FF}" presName="hierChild5" presStyleCnt="0"/>
      <dgm:spPr/>
    </dgm:pt>
    <dgm:pt modelId="{5FA58794-42C6-47D6-B783-B6B4DB58EAAC}" type="pres">
      <dgm:prSet presAssocID="{9A4954C4-19B1-4AE0-8BF7-E71342749479}" presName="Name37" presStyleLbl="parChTrans1D3" presStyleIdx="1" presStyleCnt="12"/>
      <dgm:spPr/>
    </dgm:pt>
    <dgm:pt modelId="{E9D6CCEF-B8A0-4520-BC5D-CC91E3203B8C}" type="pres">
      <dgm:prSet presAssocID="{8B46BCB3-9871-4FAC-8864-FF461453ABAB}" presName="hierRoot2" presStyleCnt="0">
        <dgm:presLayoutVars>
          <dgm:hierBranch val="init"/>
        </dgm:presLayoutVars>
      </dgm:prSet>
      <dgm:spPr/>
    </dgm:pt>
    <dgm:pt modelId="{2E5D80D1-38C5-4931-B879-99F36696858A}" type="pres">
      <dgm:prSet presAssocID="{8B46BCB3-9871-4FAC-8864-FF461453ABAB}" presName="rootComposite" presStyleCnt="0"/>
      <dgm:spPr/>
    </dgm:pt>
    <dgm:pt modelId="{F13E7E48-981B-43A9-9979-E605E6B970F9}" type="pres">
      <dgm:prSet presAssocID="{8B46BCB3-9871-4FAC-8864-FF461453ABAB}" presName="rootText" presStyleLbl="node3" presStyleIdx="1" presStyleCnt="12" custScaleY="66232">
        <dgm:presLayoutVars>
          <dgm:chPref val="3"/>
        </dgm:presLayoutVars>
      </dgm:prSet>
      <dgm:spPr/>
    </dgm:pt>
    <dgm:pt modelId="{6F0A6178-D3C6-4969-A72F-E0B3F5536A65}" type="pres">
      <dgm:prSet presAssocID="{8B46BCB3-9871-4FAC-8864-FF461453ABAB}" presName="rootConnector" presStyleLbl="node3" presStyleIdx="1" presStyleCnt="12"/>
      <dgm:spPr/>
    </dgm:pt>
    <dgm:pt modelId="{C62B1325-2860-4BBB-9B8E-52E197A8EC5F}" type="pres">
      <dgm:prSet presAssocID="{8B46BCB3-9871-4FAC-8864-FF461453ABAB}" presName="hierChild4" presStyleCnt="0"/>
      <dgm:spPr/>
    </dgm:pt>
    <dgm:pt modelId="{DA1B0158-5636-40A5-95AE-270D127BD220}" type="pres">
      <dgm:prSet presAssocID="{8B46BCB3-9871-4FAC-8864-FF461453ABAB}" presName="hierChild5" presStyleCnt="0"/>
      <dgm:spPr/>
    </dgm:pt>
    <dgm:pt modelId="{5F6EB147-1DD8-4327-8878-CEDCB30BE517}" type="pres">
      <dgm:prSet presAssocID="{57DC5134-19E6-4616-935A-F930F277E77A}" presName="Name37" presStyleLbl="parChTrans1D3" presStyleIdx="2" presStyleCnt="12"/>
      <dgm:spPr/>
    </dgm:pt>
    <dgm:pt modelId="{FB6A465C-9A24-47BA-BE80-F171242FC4B3}" type="pres">
      <dgm:prSet presAssocID="{F3FAB0EC-2EFE-4B82-A0F5-80D672030D4E}" presName="hierRoot2" presStyleCnt="0">
        <dgm:presLayoutVars>
          <dgm:hierBranch val="init"/>
        </dgm:presLayoutVars>
      </dgm:prSet>
      <dgm:spPr/>
    </dgm:pt>
    <dgm:pt modelId="{F67674EC-E617-40AA-8855-2DF82D431497}" type="pres">
      <dgm:prSet presAssocID="{F3FAB0EC-2EFE-4B82-A0F5-80D672030D4E}" presName="rootComposite" presStyleCnt="0"/>
      <dgm:spPr/>
    </dgm:pt>
    <dgm:pt modelId="{838C790D-277C-4318-B19C-4E18F5216499}" type="pres">
      <dgm:prSet presAssocID="{F3FAB0EC-2EFE-4B82-A0F5-80D672030D4E}" presName="rootText" presStyleLbl="node3" presStyleIdx="2" presStyleCnt="12" custScaleY="66232">
        <dgm:presLayoutVars>
          <dgm:chPref val="3"/>
        </dgm:presLayoutVars>
      </dgm:prSet>
      <dgm:spPr/>
    </dgm:pt>
    <dgm:pt modelId="{03D7907E-B3FC-4860-BDFF-CBE51089CF17}" type="pres">
      <dgm:prSet presAssocID="{F3FAB0EC-2EFE-4B82-A0F5-80D672030D4E}" presName="rootConnector" presStyleLbl="node3" presStyleIdx="2" presStyleCnt="12"/>
      <dgm:spPr/>
    </dgm:pt>
    <dgm:pt modelId="{2A9A4F41-D2DE-426C-8FC3-D783143BA2F3}" type="pres">
      <dgm:prSet presAssocID="{F3FAB0EC-2EFE-4B82-A0F5-80D672030D4E}" presName="hierChild4" presStyleCnt="0"/>
      <dgm:spPr/>
    </dgm:pt>
    <dgm:pt modelId="{F2F232A1-F3D4-40B1-84B4-22FB96231C73}" type="pres">
      <dgm:prSet presAssocID="{F3FAB0EC-2EFE-4B82-A0F5-80D672030D4E}" presName="hierChild5" presStyleCnt="0"/>
      <dgm:spPr/>
    </dgm:pt>
    <dgm:pt modelId="{B37B3A91-36E7-4430-8C0A-28B699D999AA}" type="pres">
      <dgm:prSet presAssocID="{DDA8A0F0-8869-47FE-804D-56985A581204}" presName="Name37" presStyleLbl="parChTrans1D3" presStyleIdx="3" presStyleCnt="12"/>
      <dgm:spPr/>
    </dgm:pt>
    <dgm:pt modelId="{95F1A238-560B-4CE5-BED8-330BC4737394}" type="pres">
      <dgm:prSet presAssocID="{8506C0A9-3321-4313-9134-C6490767C274}" presName="hierRoot2" presStyleCnt="0">
        <dgm:presLayoutVars>
          <dgm:hierBranch val="init"/>
        </dgm:presLayoutVars>
      </dgm:prSet>
      <dgm:spPr/>
    </dgm:pt>
    <dgm:pt modelId="{D9DAE69D-E0E6-4D56-9431-7FB4BBF374C7}" type="pres">
      <dgm:prSet presAssocID="{8506C0A9-3321-4313-9134-C6490767C274}" presName="rootComposite" presStyleCnt="0"/>
      <dgm:spPr/>
    </dgm:pt>
    <dgm:pt modelId="{0C65219E-FE97-4AB5-8E6C-745528CFC074}" type="pres">
      <dgm:prSet presAssocID="{8506C0A9-3321-4313-9134-C6490767C274}" presName="rootText" presStyleLbl="node3" presStyleIdx="3" presStyleCnt="12" custScaleY="65177">
        <dgm:presLayoutVars>
          <dgm:chPref val="3"/>
        </dgm:presLayoutVars>
      </dgm:prSet>
      <dgm:spPr/>
    </dgm:pt>
    <dgm:pt modelId="{164035B7-1BB6-498E-9426-0D366CF78811}" type="pres">
      <dgm:prSet presAssocID="{8506C0A9-3321-4313-9134-C6490767C274}" presName="rootConnector" presStyleLbl="node3" presStyleIdx="3" presStyleCnt="12"/>
      <dgm:spPr/>
    </dgm:pt>
    <dgm:pt modelId="{AA54B9C9-7654-4603-A468-994D03DD5D55}" type="pres">
      <dgm:prSet presAssocID="{8506C0A9-3321-4313-9134-C6490767C274}" presName="hierChild4" presStyleCnt="0"/>
      <dgm:spPr/>
    </dgm:pt>
    <dgm:pt modelId="{0FE53B71-47CD-4890-8620-2358ECE2FDC1}" type="pres">
      <dgm:prSet presAssocID="{8506C0A9-3321-4313-9134-C6490767C274}" presName="hierChild5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7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6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6"/>
      <dgm:spPr/>
    </dgm:pt>
    <dgm:pt modelId="{FF001A87-F164-47F4-983B-1BC94792FCE0}" type="pres">
      <dgm:prSet presAssocID="{F249FCF1-CCE9-4FA2-88E8-C45F2F78328C}" presName="hierChild4" presStyleCnt="0"/>
      <dgm:spPr/>
    </dgm:pt>
    <dgm:pt modelId="{FB082140-D1BA-4FB2-8CF4-BF2166A2BB71}" type="pres">
      <dgm:prSet presAssocID="{ACBB83F8-E9B9-4FAC-895D-167CF11EF099}" presName="Name37" presStyleLbl="parChTrans1D3" presStyleIdx="4" presStyleCnt="12"/>
      <dgm:spPr/>
    </dgm:pt>
    <dgm:pt modelId="{9A048E1B-93F7-4575-80F0-32C0E2F5AFC8}" type="pres">
      <dgm:prSet presAssocID="{75DB5BD8-C3A4-4756-B7CE-6A6512298477}" presName="hierRoot2" presStyleCnt="0">
        <dgm:presLayoutVars>
          <dgm:hierBranch val="init"/>
        </dgm:presLayoutVars>
      </dgm:prSet>
      <dgm:spPr/>
    </dgm:pt>
    <dgm:pt modelId="{006823F7-A764-4AAC-B112-76FA221AF44D}" type="pres">
      <dgm:prSet presAssocID="{75DB5BD8-C3A4-4756-B7CE-6A6512298477}" presName="rootComposite" presStyleCnt="0"/>
      <dgm:spPr/>
    </dgm:pt>
    <dgm:pt modelId="{FF9BC0BE-EDB8-40F1-8B24-627FF34A5A2F}" type="pres">
      <dgm:prSet presAssocID="{75DB5BD8-C3A4-4756-B7CE-6A6512298477}" presName="rootText" presStyleLbl="node3" presStyleIdx="4" presStyleCnt="12" custScaleY="66232">
        <dgm:presLayoutVars>
          <dgm:chPref val="3"/>
        </dgm:presLayoutVars>
      </dgm:prSet>
      <dgm:spPr/>
    </dgm:pt>
    <dgm:pt modelId="{2CB855CF-56DE-4CA2-B4F1-2022331691CB}" type="pres">
      <dgm:prSet presAssocID="{75DB5BD8-C3A4-4756-B7CE-6A6512298477}" presName="rootConnector" presStyleLbl="node3" presStyleIdx="4" presStyleCnt="12"/>
      <dgm:spPr/>
    </dgm:pt>
    <dgm:pt modelId="{3B96C482-58DA-4514-A0DD-672350039A38}" type="pres">
      <dgm:prSet presAssocID="{75DB5BD8-C3A4-4756-B7CE-6A6512298477}" presName="hierChild4" presStyleCnt="0"/>
      <dgm:spPr/>
    </dgm:pt>
    <dgm:pt modelId="{37BD4219-1A13-4288-B692-24A30B59E812}" type="pres">
      <dgm:prSet presAssocID="{75DB5BD8-C3A4-4756-B7CE-6A6512298477}" presName="hierChild5" presStyleCnt="0"/>
      <dgm:spPr/>
    </dgm:pt>
    <dgm:pt modelId="{A827BD6F-D553-46F4-9772-B96E1C19EA4D}" type="pres">
      <dgm:prSet presAssocID="{15A72FFE-B452-4C90-A0EB-CC34E6A473AA}" presName="Name37" presStyleLbl="parChTrans1D3" presStyleIdx="5" presStyleCnt="12"/>
      <dgm:spPr/>
    </dgm:pt>
    <dgm:pt modelId="{A36EC881-B8BD-4151-B91E-8A2C64F010F8}" type="pres">
      <dgm:prSet presAssocID="{BB004931-FB7A-4722-A044-3E064B88D5E3}" presName="hierRoot2" presStyleCnt="0">
        <dgm:presLayoutVars>
          <dgm:hierBranch val="init"/>
        </dgm:presLayoutVars>
      </dgm:prSet>
      <dgm:spPr/>
    </dgm:pt>
    <dgm:pt modelId="{564B6B07-E2F9-47F8-9FC2-A7D8FBD973AF}" type="pres">
      <dgm:prSet presAssocID="{BB004931-FB7A-4722-A044-3E064B88D5E3}" presName="rootComposite" presStyleCnt="0"/>
      <dgm:spPr/>
    </dgm:pt>
    <dgm:pt modelId="{A31324D4-E64F-4E57-96FD-598ACBBACD19}" type="pres">
      <dgm:prSet presAssocID="{BB004931-FB7A-4722-A044-3E064B88D5E3}" presName="rootText" presStyleLbl="node3" presStyleIdx="5" presStyleCnt="12" custScaleY="66232">
        <dgm:presLayoutVars>
          <dgm:chPref val="3"/>
        </dgm:presLayoutVars>
      </dgm:prSet>
      <dgm:spPr/>
    </dgm:pt>
    <dgm:pt modelId="{452CB0CB-CC04-4811-AB62-A3CB8C0061D7}" type="pres">
      <dgm:prSet presAssocID="{BB004931-FB7A-4722-A044-3E064B88D5E3}" presName="rootConnector" presStyleLbl="node3" presStyleIdx="5" presStyleCnt="12"/>
      <dgm:spPr/>
    </dgm:pt>
    <dgm:pt modelId="{E748E94E-5D48-4D8E-A775-5B7D8297B5BE}" type="pres">
      <dgm:prSet presAssocID="{BB004931-FB7A-4722-A044-3E064B88D5E3}" presName="hierChild4" presStyleCnt="0"/>
      <dgm:spPr/>
    </dgm:pt>
    <dgm:pt modelId="{F9CF94D4-858E-4154-9760-AB86F9373BF0}" type="pres">
      <dgm:prSet presAssocID="{BB004931-FB7A-4722-A044-3E064B88D5E3}" presName="hierChild5" presStyleCnt="0"/>
      <dgm:spPr/>
    </dgm:pt>
    <dgm:pt modelId="{02C98568-ECC1-4241-81B5-F1217243FACB}" type="pres">
      <dgm:prSet presAssocID="{E81961B1-5F4D-4DCB-8359-60AB48CB15DD}" presName="Name37" presStyleLbl="parChTrans1D3" presStyleIdx="6" presStyleCnt="12"/>
      <dgm:spPr/>
    </dgm:pt>
    <dgm:pt modelId="{2B43CE83-FE60-4922-9631-0ACD247916AD}" type="pres">
      <dgm:prSet presAssocID="{CDF6FDEB-194C-4D10-8C14-8AD5FA0275C2}" presName="hierRoot2" presStyleCnt="0">
        <dgm:presLayoutVars>
          <dgm:hierBranch val="init"/>
        </dgm:presLayoutVars>
      </dgm:prSet>
      <dgm:spPr/>
    </dgm:pt>
    <dgm:pt modelId="{558481E5-3F53-4497-9F65-3BAE69C0312C}" type="pres">
      <dgm:prSet presAssocID="{CDF6FDEB-194C-4D10-8C14-8AD5FA0275C2}" presName="rootComposite" presStyleCnt="0"/>
      <dgm:spPr/>
    </dgm:pt>
    <dgm:pt modelId="{933230C4-ED7D-44E1-B53C-269CD2036581}" type="pres">
      <dgm:prSet presAssocID="{CDF6FDEB-194C-4D10-8C14-8AD5FA0275C2}" presName="rootText" presStyleLbl="node3" presStyleIdx="6" presStyleCnt="12" custScaleY="66232">
        <dgm:presLayoutVars>
          <dgm:chPref val="3"/>
        </dgm:presLayoutVars>
      </dgm:prSet>
      <dgm:spPr/>
    </dgm:pt>
    <dgm:pt modelId="{B525E8D2-2F4D-4D6F-A87A-706A5F562C11}" type="pres">
      <dgm:prSet presAssocID="{CDF6FDEB-194C-4D10-8C14-8AD5FA0275C2}" presName="rootConnector" presStyleLbl="node3" presStyleIdx="6" presStyleCnt="12"/>
      <dgm:spPr/>
    </dgm:pt>
    <dgm:pt modelId="{8C4301C6-452A-43F4-8AFE-CD0054146241}" type="pres">
      <dgm:prSet presAssocID="{CDF6FDEB-194C-4D10-8C14-8AD5FA0275C2}" presName="hierChild4" presStyleCnt="0"/>
      <dgm:spPr/>
    </dgm:pt>
    <dgm:pt modelId="{33E082ED-0C26-401F-AC15-035B9251E37B}" type="pres">
      <dgm:prSet presAssocID="{CDF6FDEB-194C-4D10-8C14-8AD5FA0275C2}" presName="hierChild5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7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6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6"/>
      <dgm:spPr/>
    </dgm:pt>
    <dgm:pt modelId="{089CF33F-B4E6-4691-A461-4775C17C5091}" type="pres">
      <dgm:prSet presAssocID="{D0344DDC-8F55-4033-A6F4-FD81D681618A}" presName="hierChild4" presStyleCnt="0"/>
      <dgm:spPr/>
    </dgm:pt>
    <dgm:pt modelId="{542805B6-DB5A-46FB-830B-8EBDC7DABBD0}" type="pres">
      <dgm:prSet presAssocID="{E36D5A10-F501-4DDD-AED5-130A5D8C1D2C}" presName="Name37" presStyleLbl="parChTrans1D3" presStyleIdx="7" presStyleCnt="12"/>
      <dgm:spPr/>
    </dgm:pt>
    <dgm:pt modelId="{A0F759F1-0CEA-4502-847D-82C3D952DB6F}" type="pres">
      <dgm:prSet presAssocID="{22006AAA-A47D-494C-8775-C9D8FA095457}" presName="hierRoot2" presStyleCnt="0">
        <dgm:presLayoutVars>
          <dgm:hierBranch val="init"/>
        </dgm:presLayoutVars>
      </dgm:prSet>
      <dgm:spPr/>
    </dgm:pt>
    <dgm:pt modelId="{7B8ADD53-3686-42A8-BE36-08DC43451199}" type="pres">
      <dgm:prSet presAssocID="{22006AAA-A47D-494C-8775-C9D8FA095457}" presName="rootComposite" presStyleCnt="0"/>
      <dgm:spPr/>
    </dgm:pt>
    <dgm:pt modelId="{ECADBA38-16A9-407D-8A5F-D6DE9BF43E1B}" type="pres">
      <dgm:prSet presAssocID="{22006AAA-A47D-494C-8775-C9D8FA095457}" presName="rootText" presStyleLbl="node3" presStyleIdx="7" presStyleCnt="12" custScaleY="78741">
        <dgm:presLayoutVars>
          <dgm:chPref val="3"/>
        </dgm:presLayoutVars>
      </dgm:prSet>
      <dgm:spPr/>
    </dgm:pt>
    <dgm:pt modelId="{E86F0161-CEE8-48E7-94E0-234520B35ED8}" type="pres">
      <dgm:prSet presAssocID="{22006AAA-A47D-494C-8775-C9D8FA095457}" presName="rootConnector" presStyleLbl="node3" presStyleIdx="7" presStyleCnt="12"/>
      <dgm:spPr/>
    </dgm:pt>
    <dgm:pt modelId="{8F7FE0A4-FD47-4A53-8E6C-152729FE3D8C}" type="pres">
      <dgm:prSet presAssocID="{22006AAA-A47D-494C-8775-C9D8FA095457}" presName="hierChild4" presStyleCnt="0"/>
      <dgm:spPr/>
    </dgm:pt>
    <dgm:pt modelId="{D6EFA701-1169-4100-83B1-26D028E97CD5}" type="pres">
      <dgm:prSet presAssocID="{22006AAA-A47D-494C-8775-C9D8FA095457}" presName="hierChild5" presStyleCnt="0"/>
      <dgm:spPr/>
    </dgm:pt>
    <dgm:pt modelId="{6CE4BE4B-A1BA-4233-8A37-0D2F8F05C676}" type="pres">
      <dgm:prSet presAssocID="{9CDDA110-0282-4B73-BAE7-39DDB93E4CF6}" presName="Name37" presStyleLbl="parChTrans1D3" presStyleIdx="8" presStyleCnt="12"/>
      <dgm:spPr/>
    </dgm:pt>
    <dgm:pt modelId="{757A5ED4-FBEF-497A-A6DA-065CAAD7840B}" type="pres">
      <dgm:prSet presAssocID="{107B4AD6-E221-4697-9792-20C964819541}" presName="hierRoot2" presStyleCnt="0">
        <dgm:presLayoutVars>
          <dgm:hierBranch val="init"/>
        </dgm:presLayoutVars>
      </dgm:prSet>
      <dgm:spPr/>
    </dgm:pt>
    <dgm:pt modelId="{33410336-F0B5-42AB-A262-CC92698828FE}" type="pres">
      <dgm:prSet presAssocID="{107B4AD6-E221-4697-9792-20C964819541}" presName="rootComposite" presStyleCnt="0"/>
      <dgm:spPr/>
    </dgm:pt>
    <dgm:pt modelId="{666E077F-97D3-4355-9F84-AD1816C49B12}" type="pres">
      <dgm:prSet presAssocID="{107B4AD6-E221-4697-9792-20C964819541}" presName="rootText" presStyleLbl="node3" presStyleIdx="8" presStyleCnt="12" custScaleY="66232">
        <dgm:presLayoutVars>
          <dgm:chPref val="3"/>
        </dgm:presLayoutVars>
      </dgm:prSet>
      <dgm:spPr/>
    </dgm:pt>
    <dgm:pt modelId="{A251A243-D777-4290-85F9-ACCD0F09FCC7}" type="pres">
      <dgm:prSet presAssocID="{107B4AD6-E221-4697-9792-20C964819541}" presName="rootConnector" presStyleLbl="node3" presStyleIdx="8" presStyleCnt="12"/>
      <dgm:spPr/>
    </dgm:pt>
    <dgm:pt modelId="{39BD48AE-A4B0-4945-A1F6-F604653F0B59}" type="pres">
      <dgm:prSet presAssocID="{107B4AD6-E221-4697-9792-20C964819541}" presName="hierChild4" presStyleCnt="0"/>
      <dgm:spPr/>
    </dgm:pt>
    <dgm:pt modelId="{922C7C30-0D95-45B0-A528-FD08F8E14D45}" type="pres">
      <dgm:prSet presAssocID="{107B4AD6-E221-4697-9792-20C964819541}" presName="hierChild5" presStyleCnt="0"/>
      <dgm:spPr/>
    </dgm:pt>
    <dgm:pt modelId="{8C7150A1-00E7-4A5E-89C4-D654F2B38B15}" type="pres">
      <dgm:prSet presAssocID="{A9AFFEB5-F5B5-42F1-86C8-6E545229C358}" presName="Name37" presStyleLbl="parChTrans1D3" presStyleIdx="9" presStyleCnt="12"/>
      <dgm:spPr/>
    </dgm:pt>
    <dgm:pt modelId="{C56C9F73-F581-426D-BD21-7D92EBC27883}" type="pres">
      <dgm:prSet presAssocID="{32468B7D-8285-495A-9993-F3A119679601}" presName="hierRoot2" presStyleCnt="0">
        <dgm:presLayoutVars>
          <dgm:hierBranch val="init"/>
        </dgm:presLayoutVars>
      </dgm:prSet>
      <dgm:spPr/>
    </dgm:pt>
    <dgm:pt modelId="{79A96015-BBFA-4161-B669-A0650E015746}" type="pres">
      <dgm:prSet presAssocID="{32468B7D-8285-495A-9993-F3A119679601}" presName="rootComposite" presStyleCnt="0"/>
      <dgm:spPr/>
    </dgm:pt>
    <dgm:pt modelId="{B8289C61-4606-4F43-91FF-7C0EDDCA438B}" type="pres">
      <dgm:prSet presAssocID="{32468B7D-8285-495A-9993-F3A119679601}" presName="rootText" presStyleLbl="node3" presStyleIdx="9" presStyleCnt="12" custScaleY="66232">
        <dgm:presLayoutVars>
          <dgm:chPref val="3"/>
        </dgm:presLayoutVars>
      </dgm:prSet>
      <dgm:spPr/>
    </dgm:pt>
    <dgm:pt modelId="{995D3D0C-3AFD-422D-9617-1CBE9F115B50}" type="pres">
      <dgm:prSet presAssocID="{32468B7D-8285-495A-9993-F3A119679601}" presName="rootConnector" presStyleLbl="node3" presStyleIdx="9" presStyleCnt="12"/>
      <dgm:spPr/>
    </dgm:pt>
    <dgm:pt modelId="{8ED93F79-3319-4A9D-A23E-6AE30300E781}" type="pres">
      <dgm:prSet presAssocID="{32468B7D-8285-495A-9993-F3A119679601}" presName="hierChild4" presStyleCnt="0"/>
      <dgm:spPr/>
    </dgm:pt>
    <dgm:pt modelId="{3C6862A6-ADA3-47EB-B23D-A0D9CBEC22DD}" type="pres">
      <dgm:prSet presAssocID="{32468B7D-8285-495A-9993-F3A119679601}" presName="hierChild5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7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6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6"/>
      <dgm:spPr/>
    </dgm:pt>
    <dgm:pt modelId="{F94F0064-9D7E-4453-8DBA-355B414DC0C4}" type="pres">
      <dgm:prSet presAssocID="{72C476B0-F20A-4EF5-BE1E-2645092B995D}" presName="hierChild4" presStyleCnt="0"/>
      <dgm:spPr/>
    </dgm:pt>
    <dgm:pt modelId="{975418A9-EF74-4F25-B1CB-6683F4E773B6}" type="pres">
      <dgm:prSet presAssocID="{D962012B-A854-44AA-856D-16B1C4C3DF26}" presName="Name37" presStyleLbl="parChTrans1D3" presStyleIdx="10" presStyleCnt="12"/>
      <dgm:spPr/>
    </dgm:pt>
    <dgm:pt modelId="{1299DE2E-5BF0-4532-B086-5B652E686CC7}" type="pres">
      <dgm:prSet presAssocID="{E0353EE4-59C3-4D77-9E2C-54C1371DF5E1}" presName="hierRoot2" presStyleCnt="0">
        <dgm:presLayoutVars>
          <dgm:hierBranch val="init"/>
        </dgm:presLayoutVars>
      </dgm:prSet>
      <dgm:spPr/>
    </dgm:pt>
    <dgm:pt modelId="{D6D58BC0-1E56-4F34-A097-4CA622EC0678}" type="pres">
      <dgm:prSet presAssocID="{E0353EE4-59C3-4D77-9E2C-54C1371DF5E1}" presName="rootComposite" presStyleCnt="0"/>
      <dgm:spPr/>
    </dgm:pt>
    <dgm:pt modelId="{61819400-3ED5-499D-95E6-64ECC88F62D3}" type="pres">
      <dgm:prSet presAssocID="{E0353EE4-59C3-4D77-9E2C-54C1371DF5E1}" presName="rootText" presStyleLbl="node3" presStyleIdx="10" presStyleCnt="12" custScaleY="66232">
        <dgm:presLayoutVars>
          <dgm:chPref val="3"/>
        </dgm:presLayoutVars>
      </dgm:prSet>
      <dgm:spPr/>
    </dgm:pt>
    <dgm:pt modelId="{8157BD5F-A0BD-458C-87B0-EF0DB0C34D9F}" type="pres">
      <dgm:prSet presAssocID="{E0353EE4-59C3-4D77-9E2C-54C1371DF5E1}" presName="rootConnector" presStyleLbl="node3" presStyleIdx="10" presStyleCnt="12"/>
      <dgm:spPr/>
    </dgm:pt>
    <dgm:pt modelId="{A1F10945-D159-4483-AA97-A60156AFBEE8}" type="pres">
      <dgm:prSet presAssocID="{E0353EE4-59C3-4D77-9E2C-54C1371DF5E1}" presName="hierChild4" presStyleCnt="0"/>
      <dgm:spPr/>
    </dgm:pt>
    <dgm:pt modelId="{AD047436-214B-4258-9426-76BA1F270CE6}" type="pres">
      <dgm:prSet presAssocID="{E0353EE4-59C3-4D77-9E2C-54C1371DF5E1}" presName="hierChild5" presStyleCnt="0"/>
      <dgm:spPr/>
    </dgm:pt>
    <dgm:pt modelId="{BD41D9B9-25A0-4E5D-9B6E-ECFF8CA85C56}" type="pres">
      <dgm:prSet presAssocID="{72D853A5-24E0-4FC1-8EF4-07D5D3C824C5}" presName="Name37" presStyleLbl="parChTrans1D3" presStyleIdx="11" presStyleCnt="12"/>
      <dgm:spPr/>
    </dgm:pt>
    <dgm:pt modelId="{68D83435-84E7-42C1-A52A-BA13700B9DAE}" type="pres">
      <dgm:prSet presAssocID="{B599504E-6D5F-4A3D-9362-0EFCD89082FA}" presName="hierRoot2" presStyleCnt="0">
        <dgm:presLayoutVars>
          <dgm:hierBranch val="init"/>
        </dgm:presLayoutVars>
      </dgm:prSet>
      <dgm:spPr/>
    </dgm:pt>
    <dgm:pt modelId="{1D9ED7A0-7C54-4D65-89BF-A3A333E69B78}" type="pres">
      <dgm:prSet presAssocID="{B599504E-6D5F-4A3D-9362-0EFCD89082FA}" presName="rootComposite" presStyleCnt="0"/>
      <dgm:spPr/>
    </dgm:pt>
    <dgm:pt modelId="{904DE4B9-5AFB-4A5D-BEB0-39D5D1B6F5E4}" type="pres">
      <dgm:prSet presAssocID="{B599504E-6D5F-4A3D-9362-0EFCD89082FA}" presName="rootText" presStyleLbl="node3" presStyleIdx="11" presStyleCnt="12" custScaleY="66232">
        <dgm:presLayoutVars>
          <dgm:chPref val="3"/>
        </dgm:presLayoutVars>
      </dgm:prSet>
      <dgm:spPr/>
    </dgm:pt>
    <dgm:pt modelId="{257116C2-A7AC-4CEE-9EAC-FB7E33AB6955}" type="pres">
      <dgm:prSet presAssocID="{B599504E-6D5F-4A3D-9362-0EFCD89082FA}" presName="rootConnector" presStyleLbl="node3" presStyleIdx="11" presStyleCnt="12"/>
      <dgm:spPr/>
    </dgm:pt>
    <dgm:pt modelId="{1E3BEC5E-C476-4857-9CEA-3A4ECEFB8004}" type="pres">
      <dgm:prSet presAssocID="{B599504E-6D5F-4A3D-9362-0EFCD89082FA}" presName="hierChild4" presStyleCnt="0"/>
      <dgm:spPr/>
    </dgm:pt>
    <dgm:pt modelId="{E3A5EE5C-CC19-4C69-90C9-6D62A5A80014}" type="pres">
      <dgm:prSet presAssocID="{B599504E-6D5F-4A3D-9362-0EFCD89082FA}" presName="hierChild5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6C543AC1-CDEB-4FB0-958B-F8BD89E27C2C}" type="pres">
      <dgm:prSet presAssocID="{01E3AB34-70C7-4DF5-9D46-DD82E07704A7}" presName="Name37" presStyleLbl="parChTrans1D2" presStyleIdx="4" presStyleCnt="7"/>
      <dgm:spPr/>
    </dgm:pt>
    <dgm:pt modelId="{3DD3B26F-87B0-4F5F-9479-6D9BD47930A2}" type="pres">
      <dgm:prSet presAssocID="{B7BD07FB-4A52-4F46-B7CF-45288A060C8B}" presName="hierRoot2" presStyleCnt="0">
        <dgm:presLayoutVars>
          <dgm:hierBranch val="init"/>
        </dgm:presLayoutVars>
      </dgm:prSet>
      <dgm:spPr/>
    </dgm:pt>
    <dgm:pt modelId="{E954F2A8-F344-469D-AAD7-BD2E6B26CA7D}" type="pres">
      <dgm:prSet presAssocID="{B7BD07FB-4A52-4F46-B7CF-45288A060C8B}" presName="rootComposite" presStyleCnt="0"/>
      <dgm:spPr/>
    </dgm:pt>
    <dgm:pt modelId="{EFB304F1-F6B6-401C-BEFD-6DEB5E98C5F2}" type="pres">
      <dgm:prSet presAssocID="{B7BD07FB-4A52-4F46-B7CF-45288A060C8B}" presName="rootText" presStyleLbl="node2" presStyleIdx="4" presStyleCnt="6">
        <dgm:presLayoutVars>
          <dgm:chPref val="3"/>
        </dgm:presLayoutVars>
      </dgm:prSet>
      <dgm:spPr/>
    </dgm:pt>
    <dgm:pt modelId="{591D1F56-5BC4-4C89-89CA-2A723395BE04}" type="pres">
      <dgm:prSet presAssocID="{B7BD07FB-4A52-4F46-B7CF-45288A060C8B}" presName="rootConnector" presStyleLbl="node2" presStyleIdx="4" presStyleCnt="6"/>
      <dgm:spPr/>
    </dgm:pt>
    <dgm:pt modelId="{361A2521-161F-4B95-BD70-9C75BA24607D}" type="pres">
      <dgm:prSet presAssocID="{B7BD07FB-4A52-4F46-B7CF-45288A060C8B}" presName="hierChild4" presStyleCnt="0"/>
      <dgm:spPr/>
    </dgm:pt>
    <dgm:pt modelId="{51DEDBC4-2117-43E9-B13E-25C2CAB90B8E}" type="pres">
      <dgm:prSet presAssocID="{B7BD07FB-4A52-4F46-B7CF-45288A060C8B}" presName="hierChild5" presStyleCnt="0"/>
      <dgm:spPr/>
    </dgm:pt>
    <dgm:pt modelId="{E15DAFD9-2F03-4F3B-81CB-80275CCB718E}" type="pres">
      <dgm:prSet presAssocID="{68DAD9AE-207E-43AE-8A00-45EE7A7F6A50}" presName="Name37" presStyleLbl="parChTrans1D2" presStyleIdx="5" presStyleCnt="7"/>
      <dgm:spPr/>
    </dgm:pt>
    <dgm:pt modelId="{D0BA33BD-A2E5-4B8C-85DF-EC332CCD0AF4}" type="pres">
      <dgm:prSet presAssocID="{F89426CD-3C33-417F-8833-A757159C52E0}" presName="hierRoot2" presStyleCnt="0">
        <dgm:presLayoutVars>
          <dgm:hierBranch val="init"/>
        </dgm:presLayoutVars>
      </dgm:prSet>
      <dgm:spPr/>
    </dgm:pt>
    <dgm:pt modelId="{D377FCF5-9DEE-4C89-B5E9-1E07388F847A}" type="pres">
      <dgm:prSet presAssocID="{F89426CD-3C33-417F-8833-A757159C52E0}" presName="rootComposite" presStyleCnt="0"/>
      <dgm:spPr/>
    </dgm:pt>
    <dgm:pt modelId="{1F9F70E5-8640-45BD-B6C4-BF02659BB8A4}" type="pres">
      <dgm:prSet presAssocID="{F89426CD-3C33-417F-8833-A757159C52E0}" presName="rootText" presStyleLbl="node2" presStyleIdx="5" presStyleCnt="6">
        <dgm:presLayoutVars>
          <dgm:chPref val="3"/>
        </dgm:presLayoutVars>
      </dgm:prSet>
      <dgm:spPr/>
    </dgm:pt>
    <dgm:pt modelId="{20CFE40E-2A89-4173-A120-E24EC3FC83C6}" type="pres">
      <dgm:prSet presAssocID="{F89426CD-3C33-417F-8833-A757159C52E0}" presName="rootConnector" presStyleLbl="node2" presStyleIdx="5" presStyleCnt="6"/>
      <dgm:spPr/>
    </dgm:pt>
    <dgm:pt modelId="{8C43FA99-9F4B-43A4-8D1F-BD07681F27CD}" type="pres">
      <dgm:prSet presAssocID="{F89426CD-3C33-417F-8833-A757159C52E0}" presName="hierChild4" presStyleCnt="0"/>
      <dgm:spPr/>
    </dgm:pt>
    <dgm:pt modelId="{D4BBCC7C-6036-4557-BFAA-AD4A61C0FF1E}" type="pres">
      <dgm:prSet presAssocID="{F89426CD-3C33-417F-8833-A757159C52E0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5D40459F-5C50-401D-84C7-174C86CC711B}" type="pres">
      <dgm:prSet presAssocID="{755A17E0-002C-4D8F-B3AE-45B127348748}" presName="Name111" presStyleLbl="parChTrans1D2" presStyleIdx="6" presStyleCnt="7"/>
      <dgm:spPr/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0" presStyleCnt="1" custScaleX="73340" custScaleY="62223" custLinFactNeighborX="430" custLinFactNeighborY="-2580">
        <dgm:presLayoutVars>
          <dgm:chPref val="3"/>
        </dgm:presLayoutVars>
      </dgm:prSet>
      <dgm:spPr/>
    </dgm:pt>
    <dgm:pt modelId="{39C47DDF-2D67-457A-AEF7-B557588DEC75}" type="pres">
      <dgm:prSet presAssocID="{B9819CD3-02A0-40A1-B8E6-86EAAEC2805B}" presName="rootConnector3" presStyleLbl="asst1" presStyleIdx="0" presStyleCnt="1"/>
      <dgm:spPr/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</dgm:ptLst>
  <dgm:cxnLst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38CB4A07-8950-4381-8C9B-FC81054A17E7}" type="presOf" srcId="{A9AFFEB5-F5B5-42F1-86C8-6E545229C358}" destId="{8C7150A1-00E7-4A5E-89C4-D654F2B38B15}" srcOrd="0" destOrd="0" presId="urn:microsoft.com/office/officeart/2005/8/layout/orgChart1"/>
    <dgm:cxn modelId="{F740C30A-9F98-4068-80DC-D518A28D45DC}" type="presOf" srcId="{01E3AB34-70C7-4DF5-9D46-DD82E07704A7}" destId="{6C543AC1-CDEB-4FB0-958B-F8BD89E27C2C}" srcOrd="0" destOrd="0" presId="urn:microsoft.com/office/officeart/2005/8/layout/orgChart1"/>
    <dgm:cxn modelId="{2651820C-F4E9-4CC4-99A6-F14A52D89E3E}" srcId="{02DF0E28-7F03-47C9-BE2A-3E1C280F7C0C}" destId="{72C476B0-F20A-4EF5-BE1E-2645092B995D}" srcOrd="4" destOrd="0" parTransId="{502E90F9-E424-48C6-8D41-00118DE56928}" sibTransId="{328CCD12-1967-44E8-ADD3-6F0E8339E938}"/>
    <dgm:cxn modelId="{974E630E-5039-4AC6-944C-43BB0D1FFE39}" srcId="{02DF0E28-7F03-47C9-BE2A-3E1C280F7C0C}" destId="{F89426CD-3C33-417F-8833-A757159C52E0}" srcOrd="6" destOrd="0" parTransId="{68DAD9AE-207E-43AE-8A00-45EE7A7F6A50}" sibTransId="{440A130C-B3D5-45C5-BCC3-B604C4B6D2D1}"/>
    <dgm:cxn modelId="{24E74616-6731-4DDD-8C02-723EAF961BC8}" srcId="{02DF0E28-7F03-47C9-BE2A-3E1C280F7C0C}" destId="{F249FCF1-CCE9-4FA2-88E8-C45F2F78328C}" srcOrd="2" destOrd="0" parTransId="{73C78F6B-6131-4677-93E5-E8A94F0D52F0}" sibTransId="{3042B69E-6359-486B-8621-FEE603BF1B9C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4B956D1C-BF2D-47DF-B3B1-F62C04593369}" type="presOf" srcId="{F89426CD-3C33-417F-8833-A757159C52E0}" destId="{1F9F70E5-8640-45BD-B6C4-BF02659BB8A4}" srcOrd="0" destOrd="0" presId="urn:microsoft.com/office/officeart/2005/8/layout/orgChart1"/>
    <dgm:cxn modelId="{47D2D91D-C283-4B9C-9F3B-8ED30B4DE7F8}" type="presOf" srcId="{57DC5134-19E6-4616-935A-F930F277E77A}" destId="{5F6EB147-1DD8-4327-8878-CEDCB30BE517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8E346E21-C313-4057-81BE-7D6E881B0BC7}" type="presOf" srcId="{8B46BCB3-9871-4FAC-8864-FF461453ABAB}" destId="{F13E7E48-981B-43A9-9979-E605E6B970F9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9732B124-20C3-4E97-842B-D1C18D6A1F63}" type="presOf" srcId="{B7BD07FB-4A52-4F46-B7CF-45288A060C8B}" destId="{EFB304F1-F6B6-401C-BEFD-6DEB5E98C5F2}" srcOrd="0" destOrd="0" presId="urn:microsoft.com/office/officeart/2005/8/layout/orgChart1"/>
    <dgm:cxn modelId="{5B3E582C-BF5F-4893-840F-DD137E33CC44}" type="presOf" srcId="{F3FAB0EC-2EFE-4B82-A0F5-80D672030D4E}" destId="{838C790D-277C-4318-B19C-4E18F5216499}" srcOrd="0" destOrd="0" presId="urn:microsoft.com/office/officeart/2005/8/layout/orgChart1"/>
    <dgm:cxn modelId="{46347A2C-CBF4-4E36-B50D-F098F5D7628A}" type="presOf" srcId="{75DB5BD8-C3A4-4756-B7CE-6A6512298477}" destId="{2CB855CF-56DE-4CA2-B4F1-2022331691CB}" srcOrd="1" destOrd="0" presId="urn:microsoft.com/office/officeart/2005/8/layout/orgChart1"/>
    <dgm:cxn modelId="{9259D52C-D311-4456-9989-6362A72085ED}" type="presOf" srcId="{22006AAA-A47D-494C-8775-C9D8FA095457}" destId="{E86F0161-CEE8-48E7-94E0-234520B35ED8}" srcOrd="1" destOrd="0" presId="urn:microsoft.com/office/officeart/2005/8/layout/orgChart1"/>
    <dgm:cxn modelId="{67C5D32F-BFBF-4E52-ABFE-81FFBF3F83B5}" type="presOf" srcId="{BB004931-FB7A-4722-A044-3E064B88D5E3}" destId="{A31324D4-E64F-4E57-96FD-598ACBBACD19}" srcOrd="0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0F08973C-C640-44C2-A59D-04DE68ADCB9B}" type="presOf" srcId="{F89426CD-3C33-417F-8833-A757159C52E0}" destId="{20CFE40E-2A89-4173-A120-E24EC3FC83C6}" srcOrd="1" destOrd="0" presId="urn:microsoft.com/office/officeart/2005/8/layout/orgChart1"/>
    <dgm:cxn modelId="{9C99B73D-D317-4002-9F74-4E3C2B86090C}" type="presOf" srcId="{75DB5BD8-C3A4-4756-B7CE-6A6512298477}" destId="{FF9BC0BE-EDB8-40F1-8B24-627FF34A5A2F}" srcOrd="0" destOrd="0" presId="urn:microsoft.com/office/officeart/2005/8/layout/orgChart1"/>
    <dgm:cxn modelId="{E837CA40-238B-41D1-810A-FC82A09B4D81}" srcId="{D0344DDC-8F55-4033-A6F4-FD81D681618A}" destId="{32468B7D-8285-495A-9993-F3A119679601}" srcOrd="2" destOrd="0" parTransId="{A9AFFEB5-F5B5-42F1-86C8-6E545229C358}" sibTransId="{3B15CA53-34F9-4E85-BA7B-9326FD7A7F15}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FEF39242-CC3A-4589-9EE6-B7A625C161A5}" type="presOf" srcId="{32468B7D-8285-495A-9993-F3A119679601}" destId="{995D3D0C-3AFD-422D-9617-1CBE9F115B50}" srcOrd="1" destOrd="0" presId="urn:microsoft.com/office/officeart/2005/8/layout/orgChart1"/>
    <dgm:cxn modelId="{6B533F65-3DAF-47D8-A90B-2479D1B5F6D3}" type="presOf" srcId="{B599504E-6D5F-4A3D-9362-0EFCD89082FA}" destId="{904DE4B9-5AFB-4A5D-BEB0-39D5D1B6F5E4}" srcOrd="0" destOrd="0" presId="urn:microsoft.com/office/officeart/2005/8/layout/orgChart1"/>
    <dgm:cxn modelId="{52AE3F48-8E7D-48DF-84F0-922D85072E1F}" type="presOf" srcId="{CDF6FDEB-194C-4D10-8C14-8AD5FA0275C2}" destId="{B525E8D2-2F4D-4D6F-A87A-706A5F562C11}" srcOrd="1" destOrd="0" presId="urn:microsoft.com/office/officeart/2005/8/layout/orgChart1"/>
    <dgm:cxn modelId="{D29D9B6A-6384-4FE7-AA9C-5894F7A81522}" type="presOf" srcId="{CDF6FDEB-194C-4D10-8C14-8AD5FA0275C2}" destId="{933230C4-ED7D-44E1-B53C-269CD2036581}" srcOrd="0" destOrd="0" presId="urn:microsoft.com/office/officeart/2005/8/layout/orgChart1"/>
    <dgm:cxn modelId="{B0E62C6C-2E68-474C-AC35-36C96615269B}" type="presOf" srcId="{32468B7D-8285-495A-9993-F3A119679601}" destId="{B8289C61-4606-4F43-91FF-7C0EDDCA438B}" srcOrd="0" destOrd="0" presId="urn:microsoft.com/office/officeart/2005/8/layout/orgChart1"/>
    <dgm:cxn modelId="{4C82CC4C-A8F7-46EF-938B-BF3D076A4FFC}" srcId="{AF9041BD-C952-4B86-A894-89148F6C266A}" destId="{8B46BCB3-9871-4FAC-8864-FF461453ABAB}" srcOrd="1" destOrd="0" parTransId="{9A4954C4-19B1-4AE0-8BF7-E71342749479}" sibTransId="{E2559A79-93DB-4A09-A600-34C36C7B8990}"/>
    <dgm:cxn modelId="{7D16CF4D-4F8A-4695-87EC-90BD07B1455E}" srcId="{F249FCF1-CCE9-4FA2-88E8-C45F2F78328C}" destId="{CDF6FDEB-194C-4D10-8C14-8AD5FA0275C2}" srcOrd="2" destOrd="0" parTransId="{E81961B1-5F4D-4DCB-8359-60AB48CB15DD}" sibTransId="{E168A951-749F-4FD3-AF54-38751F06FD01}"/>
    <dgm:cxn modelId="{0D15976E-E288-4E4B-BB30-EA0C38710AEC}" type="presOf" srcId="{9E64DC1F-672B-49C1-B66C-1414000629FF}" destId="{D081F199-C51D-4286-AE79-B9CA09B24249}" srcOrd="1" destOrd="0" presId="urn:microsoft.com/office/officeart/2005/8/layout/orgChart1"/>
    <dgm:cxn modelId="{0436C86F-84A3-41AD-9919-59124FF57BC2}" type="presOf" srcId="{E0353EE4-59C3-4D77-9E2C-54C1371DF5E1}" destId="{8157BD5F-A0BD-458C-87B0-EF0DB0C34D9F}" srcOrd="1" destOrd="0" presId="urn:microsoft.com/office/officeart/2005/8/layout/orgChart1"/>
    <dgm:cxn modelId="{3E9E3D50-EADC-4C93-9F1B-6EFAD9F2F4FC}" type="presOf" srcId="{B599504E-6D5F-4A3D-9362-0EFCD89082FA}" destId="{257116C2-A7AC-4CEE-9EAC-FB7E33AB6955}" srcOrd="1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E491CD53-40BC-4777-9FDB-C68678E25FCF}" srcId="{02DF0E28-7F03-47C9-BE2A-3E1C280F7C0C}" destId="{B7BD07FB-4A52-4F46-B7CF-45288A060C8B}" srcOrd="5" destOrd="0" parTransId="{01E3AB34-70C7-4DF5-9D46-DD82E07704A7}" sibTransId="{C2666936-01D9-4D82-8949-FB4E86C82636}"/>
    <dgm:cxn modelId="{4D058655-9D12-4433-B8BC-FE1929D431C1}" type="presOf" srcId="{B7BD07FB-4A52-4F46-B7CF-45288A060C8B}" destId="{591D1F56-5BC4-4C89-89CA-2A723395BE04}" srcOrd="1" destOrd="0" presId="urn:microsoft.com/office/officeart/2005/8/layout/orgChart1"/>
    <dgm:cxn modelId="{B8776756-9BF4-48E7-BD88-0D2E902391B1}" srcId="{72C476B0-F20A-4EF5-BE1E-2645092B995D}" destId="{E0353EE4-59C3-4D77-9E2C-54C1371DF5E1}" srcOrd="0" destOrd="0" parTransId="{D962012B-A854-44AA-856D-16B1C4C3DF26}" sibTransId="{1E32B75C-6D90-432B-877F-BB2F122E2A3E}"/>
    <dgm:cxn modelId="{0B49BA77-8AEE-4325-A879-52DD8622083E}" type="presOf" srcId="{E81961B1-5F4D-4DCB-8359-60AB48CB15DD}" destId="{02C98568-ECC1-4241-81B5-F1217243FACB}" srcOrd="0" destOrd="0" presId="urn:microsoft.com/office/officeart/2005/8/layout/orgChart1"/>
    <dgm:cxn modelId="{00CE875A-554F-440D-9608-7018E234E20F}" srcId="{AF9041BD-C952-4B86-A894-89148F6C266A}" destId="{9E64DC1F-672B-49C1-B66C-1414000629FF}" srcOrd="0" destOrd="0" parTransId="{2EE74801-71E1-4ADE-8DAD-43D4635A0FFA}" sibTransId="{85483221-64C4-4CA2-8AC6-A913D5B1F305}"/>
    <dgm:cxn modelId="{59A18E7C-706F-4F40-B199-3C90F3473FCF}" type="presOf" srcId="{F3FAB0EC-2EFE-4B82-A0F5-80D672030D4E}" destId="{03D7907E-B3FC-4860-BDFF-CBE51089CF17}" srcOrd="1" destOrd="0" presId="urn:microsoft.com/office/officeart/2005/8/layout/orgChart1"/>
    <dgm:cxn modelId="{4808AD80-28F7-4BB7-AC9D-1801FCD459DF}" type="presOf" srcId="{8B46BCB3-9871-4FAC-8864-FF461453ABAB}" destId="{6F0A6178-D3C6-4969-A72F-E0B3F5536A65}" srcOrd="1" destOrd="0" presId="urn:microsoft.com/office/officeart/2005/8/layout/orgChart1"/>
    <dgm:cxn modelId="{338C0684-F8D9-4760-8D40-B7C1ACC06FE0}" type="presOf" srcId="{68DAD9AE-207E-43AE-8A00-45EE7A7F6A50}" destId="{E15DAFD9-2F03-4F3B-81CB-80275CCB718E}" srcOrd="0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48296987-D7ED-4B95-B29B-75871EEBDDC3}" type="presOf" srcId="{D962012B-A854-44AA-856D-16B1C4C3DF26}" destId="{975418A9-EF74-4F25-B1CB-6683F4E773B6}" srcOrd="0" destOrd="0" presId="urn:microsoft.com/office/officeart/2005/8/layout/orgChart1"/>
    <dgm:cxn modelId="{33C64A89-0DE3-4D79-8C61-87AB84AE41D7}" type="presOf" srcId="{15A72FFE-B452-4C90-A0EB-CC34E6A473AA}" destId="{A827BD6F-D553-46F4-9772-B96E1C19EA4D}" srcOrd="0" destOrd="0" presId="urn:microsoft.com/office/officeart/2005/8/layout/orgChart1"/>
    <dgm:cxn modelId="{3290688B-4DD3-40C9-97D6-F7BD64E209CF}" srcId="{D0344DDC-8F55-4033-A6F4-FD81D681618A}" destId="{22006AAA-A47D-494C-8775-C9D8FA095457}" srcOrd="0" destOrd="0" parTransId="{E36D5A10-F501-4DDD-AED5-130A5D8C1D2C}" sibTransId="{D164F481-D36B-40DA-9AF5-0943DE2AA1B9}"/>
    <dgm:cxn modelId="{98A6998B-4C12-4C98-88A1-F249BFA4C052}" srcId="{F249FCF1-CCE9-4FA2-88E8-C45F2F78328C}" destId="{BB004931-FB7A-4722-A044-3E064B88D5E3}" srcOrd="1" destOrd="0" parTransId="{15A72FFE-B452-4C90-A0EB-CC34E6A473AA}" sibTransId="{524BC8E2-7D8D-4773-AAB7-249EE78D3BEE}"/>
    <dgm:cxn modelId="{5557C88B-A77E-47FD-8D5A-1B6EBF524F98}" type="presOf" srcId="{107B4AD6-E221-4697-9792-20C964819541}" destId="{A251A243-D777-4290-85F9-ACCD0F09FCC7}" srcOrd="1" destOrd="0" presId="urn:microsoft.com/office/officeart/2005/8/layout/orgChart1"/>
    <dgm:cxn modelId="{F526A78C-120C-4B26-879B-E5B25C9699A8}" type="presOf" srcId="{8506C0A9-3321-4313-9134-C6490767C274}" destId="{164035B7-1BB6-498E-9426-0D366CF78811}" srcOrd="1" destOrd="0" presId="urn:microsoft.com/office/officeart/2005/8/layout/orgChart1"/>
    <dgm:cxn modelId="{2C68588F-9699-4370-9F27-572EC7057616}" srcId="{F249FCF1-CCE9-4FA2-88E8-C45F2F78328C}" destId="{75DB5BD8-C3A4-4756-B7CE-6A6512298477}" srcOrd="0" destOrd="0" parTransId="{ACBB83F8-E9B9-4FAC-895D-167CF11EF099}" sibTransId="{6CF9E294-6E02-4177-85D9-5C57FDAD6DCF}"/>
    <dgm:cxn modelId="{0B4CCE8F-B7AE-4C07-8A7F-08979C338D76}" type="presOf" srcId="{E36D5A10-F501-4DDD-AED5-130A5D8C1D2C}" destId="{542805B6-DB5A-46FB-830B-8EBDC7DABBD0}" srcOrd="0" destOrd="0" presId="urn:microsoft.com/office/officeart/2005/8/layout/orgChart1"/>
    <dgm:cxn modelId="{BDB83A93-1930-4413-9F3D-16349B1CA9A1}" type="presOf" srcId="{BB004931-FB7A-4722-A044-3E064B88D5E3}" destId="{452CB0CB-CC04-4811-AB62-A3CB8C0061D7}" srcOrd="1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AA868A97-CF69-4622-9817-D10AA81D83F8}" type="presOf" srcId="{9A4954C4-19B1-4AE0-8BF7-E71342749479}" destId="{5FA58794-42C6-47D6-B783-B6B4DB58EAAC}" srcOrd="0" destOrd="0" presId="urn:microsoft.com/office/officeart/2005/8/layout/orgChart1"/>
    <dgm:cxn modelId="{A648EF98-C262-4844-A84B-00F227436B0F}" srcId="{D0344DDC-8F55-4033-A6F4-FD81D681618A}" destId="{107B4AD6-E221-4697-9792-20C964819541}" srcOrd="1" destOrd="0" parTransId="{9CDDA110-0282-4B73-BAE7-39DDB93E4CF6}" sibTransId="{5C9265A7-455B-4223-8610-E479E7575BEC}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384D18A7-84F5-404F-90CE-ACF30D0063F3}" type="presOf" srcId="{ACBB83F8-E9B9-4FAC-895D-167CF11EF099}" destId="{FB082140-D1BA-4FB2-8CF4-BF2166A2BB71}" srcOrd="0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0261C2AB-9357-49AE-B651-9C3806E03986}" srcId="{AF9041BD-C952-4B86-A894-89148F6C266A}" destId="{F3FAB0EC-2EFE-4B82-A0F5-80D672030D4E}" srcOrd="2" destOrd="0" parTransId="{57DC5134-19E6-4616-935A-F930F277E77A}" sibTransId="{A7717640-FD8E-4B25-95CA-52713E4E99F5}"/>
    <dgm:cxn modelId="{178ABAB5-70EE-480F-A65C-8F953DCFC877}" type="presOf" srcId="{9E64DC1F-672B-49C1-B66C-1414000629FF}" destId="{553631B5-CBD2-4A84-8241-4CFEDA684922}" srcOrd="0" destOrd="0" presId="urn:microsoft.com/office/officeart/2005/8/layout/orgChart1"/>
    <dgm:cxn modelId="{98EDE7BE-ED5D-4ABD-9B14-F48A4D52665C}" type="presOf" srcId="{DDA8A0F0-8869-47FE-804D-56985A581204}" destId="{B37B3A91-36E7-4430-8C0A-28B699D999AA}" srcOrd="0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1" destOrd="0" parTransId="{36C0BA03-B3F1-4EFA-A62F-84B733E6686C}" sibTransId="{414D6496-57F0-4C69-9D0A-7BCAF1F387C5}"/>
    <dgm:cxn modelId="{FD4BF2C1-3768-459D-A9F0-78992EFF7511}" type="presOf" srcId="{2EE74801-71E1-4ADE-8DAD-43D4635A0FFA}" destId="{83F1C2BB-3FD3-4CC4-9712-03150EDFD366}" srcOrd="0" destOrd="0" presId="urn:microsoft.com/office/officeart/2005/8/layout/orgChart1"/>
    <dgm:cxn modelId="{D35BADC5-40D8-441A-A624-5D9745E4C8E0}" type="presOf" srcId="{72D853A5-24E0-4FC1-8EF4-07D5D3C824C5}" destId="{BD41D9B9-25A0-4E5D-9B6E-ECFF8CA85C56}" srcOrd="0" destOrd="0" presId="urn:microsoft.com/office/officeart/2005/8/layout/orgChart1"/>
    <dgm:cxn modelId="{AFE46ED3-CD45-4252-84E3-990EFEBFA9CF}" type="presOf" srcId="{8506C0A9-3321-4313-9134-C6490767C274}" destId="{0C65219E-FE97-4AB5-8E6C-745528CFC074}" srcOrd="0" destOrd="0" presId="urn:microsoft.com/office/officeart/2005/8/layout/orgChart1"/>
    <dgm:cxn modelId="{CFA4ECD9-E009-40AB-AF8C-2BCCC2642D0E}" srcId="{72C476B0-F20A-4EF5-BE1E-2645092B995D}" destId="{B599504E-6D5F-4A3D-9362-0EFCD89082FA}" srcOrd="1" destOrd="0" parTransId="{72D853A5-24E0-4FC1-8EF4-07D5D3C824C5}" sibTransId="{10D89764-2AA7-4D46-A7BB-94291C3CCDA6}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203C34DC-B80E-4181-A3EC-1BE1DD0A120E}" srcId="{AF9041BD-C952-4B86-A894-89148F6C266A}" destId="{8506C0A9-3321-4313-9134-C6490767C274}" srcOrd="3" destOrd="0" parTransId="{DDA8A0F0-8869-47FE-804D-56985A581204}" sibTransId="{CC59697D-697A-4CD1-8E39-4197E93EB85D}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DBB06CE6-D773-4BA8-AE48-B9C039147FAA}" type="presOf" srcId="{9CDDA110-0282-4B73-BAE7-39DDB93E4CF6}" destId="{6CE4BE4B-A1BA-4233-8A37-0D2F8F05C676}" srcOrd="0" destOrd="0" presId="urn:microsoft.com/office/officeart/2005/8/layout/orgChart1"/>
    <dgm:cxn modelId="{AC9F79E8-CE85-4BAE-B632-7980A4639728}" type="presOf" srcId="{22006AAA-A47D-494C-8775-C9D8FA095457}" destId="{ECADBA38-16A9-407D-8A5F-D6DE9BF43E1B}" srcOrd="0" destOrd="0" presId="urn:microsoft.com/office/officeart/2005/8/layout/orgChart1"/>
    <dgm:cxn modelId="{DE20FDE8-CB22-4A78-8E6C-073655000C7F}" type="presOf" srcId="{107B4AD6-E221-4697-9792-20C964819541}" destId="{666E077F-97D3-4355-9F84-AD1816C49B12}" srcOrd="0" destOrd="0" presId="urn:microsoft.com/office/officeart/2005/8/layout/orgChart1"/>
    <dgm:cxn modelId="{677E70E9-64CA-471A-BCD2-C53347F72DC7}" srcId="{02DF0E28-7F03-47C9-BE2A-3E1C280F7C0C}" destId="{B9819CD3-02A0-40A1-B8E6-86EAAEC2805B}" srcOrd="0" destOrd="0" parTransId="{755A17E0-002C-4D8F-B3AE-45B127348748}" sibTransId="{9D075618-2A17-4660-A0D9-BDBDC210E676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C83345F7-C9D7-4582-AF81-5E52F4A2143B}" srcId="{02DF0E28-7F03-47C9-BE2A-3E1C280F7C0C}" destId="{D0344DDC-8F55-4033-A6F4-FD81D681618A}" srcOrd="3" destOrd="0" parTransId="{C629C5F7-014C-465C-9F44-7F7ED9C0D3AC}" sibTransId="{016316BA-4626-478F-B619-4F74B90C64FF}"/>
    <dgm:cxn modelId="{57DD31FD-4833-42E1-93FB-0D8CE65F61ED}" type="presOf" srcId="{E0353EE4-59C3-4D77-9E2C-54C1371DF5E1}" destId="{61819400-3ED5-499D-95E6-64ECC88F62D3}" srcOrd="0" destOrd="0" presId="urn:microsoft.com/office/officeart/2005/8/layout/orgChart1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314C5E1-CA87-4759-A8B6-BFE2122ED366}" type="presParOf" srcId="{F68195F7-5F61-4FF3-84AD-DB2175C0DE5C}" destId="{83F1C2BB-3FD3-4CC4-9712-03150EDFD366}" srcOrd="0" destOrd="0" presId="urn:microsoft.com/office/officeart/2005/8/layout/orgChart1"/>
    <dgm:cxn modelId="{2CC82B29-0797-4698-B0D5-3181FDF96FC9}" type="presParOf" srcId="{F68195F7-5F61-4FF3-84AD-DB2175C0DE5C}" destId="{A0D3D68C-E802-48E2-A2C3-5938D4F34449}" srcOrd="1" destOrd="0" presId="urn:microsoft.com/office/officeart/2005/8/layout/orgChart1"/>
    <dgm:cxn modelId="{0F5849D9-D5E1-4C22-8A8F-DB7FA44B2EF5}" type="presParOf" srcId="{A0D3D68C-E802-48E2-A2C3-5938D4F34449}" destId="{D1D398F9-BCEC-4CE7-AEE3-D106DE145F95}" srcOrd="0" destOrd="0" presId="urn:microsoft.com/office/officeart/2005/8/layout/orgChart1"/>
    <dgm:cxn modelId="{1DC19F75-187C-437B-BD9E-60A886601041}" type="presParOf" srcId="{D1D398F9-BCEC-4CE7-AEE3-D106DE145F95}" destId="{553631B5-CBD2-4A84-8241-4CFEDA684922}" srcOrd="0" destOrd="0" presId="urn:microsoft.com/office/officeart/2005/8/layout/orgChart1"/>
    <dgm:cxn modelId="{6AAE829E-B4D3-4FE3-A579-064CF9567C2D}" type="presParOf" srcId="{D1D398F9-BCEC-4CE7-AEE3-D106DE145F95}" destId="{D081F199-C51D-4286-AE79-B9CA09B24249}" srcOrd="1" destOrd="0" presId="urn:microsoft.com/office/officeart/2005/8/layout/orgChart1"/>
    <dgm:cxn modelId="{8F6F8766-8005-4B11-8441-4A9C3E52B009}" type="presParOf" srcId="{A0D3D68C-E802-48E2-A2C3-5938D4F34449}" destId="{FC20E947-AF59-4357-9823-49AAF5E6DD81}" srcOrd="1" destOrd="0" presId="urn:microsoft.com/office/officeart/2005/8/layout/orgChart1"/>
    <dgm:cxn modelId="{CEB82FB5-C471-4286-9306-8AD161D4E1B4}" type="presParOf" srcId="{A0D3D68C-E802-48E2-A2C3-5938D4F34449}" destId="{CCF33E07-5145-47F6-9D6C-CD26B20FF880}" srcOrd="2" destOrd="0" presId="urn:microsoft.com/office/officeart/2005/8/layout/orgChart1"/>
    <dgm:cxn modelId="{1CA15395-C091-4837-9571-47803AC4D6D4}" type="presParOf" srcId="{F68195F7-5F61-4FF3-84AD-DB2175C0DE5C}" destId="{5FA58794-42C6-47D6-B783-B6B4DB58EAAC}" srcOrd="2" destOrd="0" presId="urn:microsoft.com/office/officeart/2005/8/layout/orgChart1"/>
    <dgm:cxn modelId="{F4BA8010-7225-4756-AFF0-7812739AF288}" type="presParOf" srcId="{F68195F7-5F61-4FF3-84AD-DB2175C0DE5C}" destId="{E9D6CCEF-B8A0-4520-BC5D-CC91E3203B8C}" srcOrd="3" destOrd="0" presId="urn:microsoft.com/office/officeart/2005/8/layout/orgChart1"/>
    <dgm:cxn modelId="{5158E63B-E70B-4C68-B8CC-358F67645D08}" type="presParOf" srcId="{E9D6CCEF-B8A0-4520-BC5D-CC91E3203B8C}" destId="{2E5D80D1-38C5-4931-B879-99F36696858A}" srcOrd="0" destOrd="0" presId="urn:microsoft.com/office/officeart/2005/8/layout/orgChart1"/>
    <dgm:cxn modelId="{E2B6C18D-00C1-4C4E-899B-7A9F360A98A6}" type="presParOf" srcId="{2E5D80D1-38C5-4931-B879-99F36696858A}" destId="{F13E7E48-981B-43A9-9979-E605E6B970F9}" srcOrd="0" destOrd="0" presId="urn:microsoft.com/office/officeart/2005/8/layout/orgChart1"/>
    <dgm:cxn modelId="{94E4DAA5-CCE1-4ACE-909A-16E66AE261C8}" type="presParOf" srcId="{2E5D80D1-38C5-4931-B879-99F36696858A}" destId="{6F0A6178-D3C6-4969-A72F-E0B3F5536A65}" srcOrd="1" destOrd="0" presId="urn:microsoft.com/office/officeart/2005/8/layout/orgChart1"/>
    <dgm:cxn modelId="{B96A76C1-F792-4DAC-BEAE-A52790E678F9}" type="presParOf" srcId="{E9D6CCEF-B8A0-4520-BC5D-CC91E3203B8C}" destId="{C62B1325-2860-4BBB-9B8E-52E197A8EC5F}" srcOrd="1" destOrd="0" presId="urn:microsoft.com/office/officeart/2005/8/layout/orgChart1"/>
    <dgm:cxn modelId="{E166949A-0D08-47F0-8A83-03A51C036D6F}" type="presParOf" srcId="{E9D6CCEF-B8A0-4520-BC5D-CC91E3203B8C}" destId="{DA1B0158-5636-40A5-95AE-270D127BD220}" srcOrd="2" destOrd="0" presId="urn:microsoft.com/office/officeart/2005/8/layout/orgChart1"/>
    <dgm:cxn modelId="{ACB5708A-E6EC-495A-B0E4-3971BFB388C7}" type="presParOf" srcId="{F68195F7-5F61-4FF3-84AD-DB2175C0DE5C}" destId="{5F6EB147-1DD8-4327-8878-CEDCB30BE517}" srcOrd="4" destOrd="0" presId="urn:microsoft.com/office/officeart/2005/8/layout/orgChart1"/>
    <dgm:cxn modelId="{9437A219-66EA-4B38-BD3D-477664AB3E49}" type="presParOf" srcId="{F68195F7-5F61-4FF3-84AD-DB2175C0DE5C}" destId="{FB6A465C-9A24-47BA-BE80-F171242FC4B3}" srcOrd="5" destOrd="0" presId="urn:microsoft.com/office/officeart/2005/8/layout/orgChart1"/>
    <dgm:cxn modelId="{27BBB0FD-668A-45E9-84B9-343931F969FB}" type="presParOf" srcId="{FB6A465C-9A24-47BA-BE80-F171242FC4B3}" destId="{F67674EC-E617-40AA-8855-2DF82D431497}" srcOrd="0" destOrd="0" presId="urn:microsoft.com/office/officeart/2005/8/layout/orgChart1"/>
    <dgm:cxn modelId="{FD2A4ABD-E5D5-4683-9845-19A988198083}" type="presParOf" srcId="{F67674EC-E617-40AA-8855-2DF82D431497}" destId="{838C790D-277C-4318-B19C-4E18F5216499}" srcOrd="0" destOrd="0" presId="urn:microsoft.com/office/officeart/2005/8/layout/orgChart1"/>
    <dgm:cxn modelId="{303D75B8-55F7-430F-ABA3-F343A94CEFB7}" type="presParOf" srcId="{F67674EC-E617-40AA-8855-2DF82D431497}" destId="{03D7907E-B3FC-4860-BDFF-CBE51089CF17}" srcOrd="1" destOrd="0" presId="urn:microsoft.com/office/officeart/2005/8/layout/orgChart1"/>
    <dgm:cxn modelId="{F14239C1-6B4C-472A-9FC7-B3B205234472}" type="presParOf" srcId="{FB6A465C-9A24-47BA-BE80-F171242FC4B3}" destId="{2A9A4F41-D2DE-426C-8FC3-D783143BA2F3}" srcOrd="1" destOrd="0" presId="urn:microsoft.com/office/officeart/2005/8/layout/orgChart1"/>
    <dgm:cxn modelId="{0B37D8BD-43D1-43E4-8E65-2E432D419C0C}" type="presParOf" srcId="{FB6A465C-9A24-47BA-BE80-F171242FC4B3}" destId="{F2F232A1-F3D4-40B1-84B4-22FB96231C73}" srcOrd="2" destOrd="0" presId="urn:microsoft.com/office/officeart/2005/8/layout/orgChart1"/>
    <dgm:cxn modelId="{04A5487C-3A25-4628-B13D-02A3C964F2ED}" type="presParOf" srcId="{F68195F7-5F61-4FF3-84AD-DB2175C0DE5C}" destId="{B37B3A91-36E7-4430-8C0A-28B699D999AA}" srcOrd="6" destOrd="0" presId="urn:microsoft.com/office/officeart/2005/8/layout/orgChart1"/>
    <dgm:cxn modelId="{43C4B156-6583-4BB4-B9A1-16CEE91D211E}" type="presParOf" srcId="{F68195F7-5F61-4FF3-84AD-DB2175C0DE5C}" destId="{95F1A238-560B-4CE5-BED8-330BC4737394}" srcOrd="7" destOrd="0" presId="urn:microsoft.com/office/officeart/2005/8/layout/orgChart1"/>
    <dgm:cxn modelId="{E8C8A369-4253-4125-979B-B03205AEB215}" type="presParOf" srcId="{95F1A238-560B-4CE5-BED8-330BC4737394}" destId="{D9DAE69D-E0E6-4D56-9431-7FB4BBF374C7}" srcOrd="0" destOrd="0" presId="urn:microsoft.com/office/officeart/2005/8/layout/orgChart1"/>
    <dgm:cxn modelId="{1A0EFA10-FB6C-4614-8A66-7C8FAC45AB49}" type="presParOf" srcId="{D9DAE69D-E0E6-4D56-9431-7FB4BBF374C7}" destId="{0C65219E-FE97-4AB5-8E6C-745528CFC074}" srcOrd="0" destOrd="0" presId="urn:microsoft.com/office/officeart/2005/8/layout/orgChart1"/>
    <dgm:cxn modelId="{27E541DA-2E85-4AFC-96C3-01596FBF914A}" type="presParOf" srcId="{D9DAE69D-E0E6-4D56-9431-7FB4BBF374C7}" destId="{164035B7-1BB6-498E-9426-0D366CF78811}" srcOrd="1" destOrd="0" presId="urn:microsoft.com/office/officeart/2005/8/layout/orgChart1"/>
    <dgm:cxn modelId="{4063F60F-AF91-4535-8FF0-5472C699EFB1}" type="presParOf" srcId="{95F1A238-560B-4CE5-BED8-330BC4737394}" destId="{AA54B9C9-7654-4603-A468-994D03DD5D55}" srcOrd="1" destOrd="0" presId="urn:microsoft.com/office/officeart/2005/8/layout/orgChart1"/>
    <dgm:cxn modelId="{A1677051-E1D5-486A-A617-CF33E4B4D6C3}" type="presParOf" srcId="{95F1A238-560B-4CE5-BED8-330BC4737394}" destId="{0FE53B71-47CD-4890-8620-2358ECE2FDC1}" srcOrd="2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3A339B18-54B9-4728-B29C-9126C5093303}" type="presParOf" srcId="{FF001A87-F164-47F4-983B-1BC94792FCE0}" destId="{FB082140-D1BA-4FB2-8CF4-BF2166A2BB71}" srcOrd="0" destOrd="0" presId="urn:microsoft.com/office/officeart/2005/8/layout/orgChart1"/>
    <dgm:cxn modelId="{F2B006AC-A7A2-420C-9E40-97DD350040B9}" type="presParOf" srcId="{FF001A87-F164-47F4-983B-1BC94792FCE0}" destId="{9A048E1B-93F7-4575-80F0-32C0E2F5AFC8}" srcOrd="1" destOrd="0" presId="urn:microsoft.com/office/officeart/2005/8/layout/orgChart1"/>
    <dgm:cxn modelId="{C01CB43C-9F13-469A-A9B7-25101DD1B1FB}" type="presParOf" srcId="{9A048E1B-93F7-4575-80F0-32C0E2F5AFC8}" destId="{006823F7-A764-4AAC-B112-76FA221AF44D}" srcOrd="0" destOrd="0" presId="urn:microsoft.com/office/officeart/2005/8/layout/orgChart1"/>
    <dgm:cxn modelId="{66B06156-CDD6-445A-93CA-B50FC4BF3548}" type="presParOf" srcId="{006823F7-A764-4AAC-B112-76FA221AF44D}" destId="{FF9BC0BE-EDB8-40F1-8B24-627FF34A5A2F}" srcOrd="0" destOrd="0" presId="urn:microsoft.com/office/officeart/2005/8/layout/orgChart1"/>
    <dgm:cxn modelId="{A8F9D181-8ED9-476D-A7C9-DD385D115C0D}" type="presParOf" srcId="{006823F7-A764-4AAC-B112-76FA221AF44D}" destId="{2CB855CF-56DE-4CA2-B4F1-2022331691CB}" srcOrd="1" destOrd="0" presId="urn:microsoft.com/office/officeart/2005/8/layout/orgChart1"/>
    <dgm:cxn modelId="{CF09C975-6B27-42C0-A021-3A9AB5BDA75F}" type="presParOf" srcId="{9A048E1B-93F7-4575-80F0-32C0E2F5AFC8}" destId="{3B96C482-58DA-4514-A0DD-672350039A38}" srcOrd="1" destOrd="0" presId="urn:microsoft.com/office/officeart/2005/8/layout/orgChart1"/>
    <dgm:cxn modelId="{7EA3D0C7-E685-42FA-A1D1-995358E61745}" type="presParOf" srcId="{9A048E1B-93F7-4575-80F0-32C0E2F5AFC8}" destId="{37BD4219-1A13-4288-B692-24A30B59E812}" srcOrd="2" destOrd="0" presId="urn:microsoft.com/office/officeart/2005/8/layout/orgChart1"/>
    <dgm:cxn modelId="{004C3FB0-1254-47BB-B3E7-4531492CFE87}" type="presParOf" srcId="{FF001A87-F164-47F4-983B-1BC94792FCE0}" destId="{A827BD6F-D553-46F4-9772-B96E1C19EA4D}" srcOrd="2" destOrd="0" presId="urn:microsoft.com/office/officeart/2005/8/layout/orgChart1"/>
    <dgm:cxn modelId="{D858779E-D041-4993-A5F9-A74000709E9D}" type="presParOf" srcId="{FF001A87-F164-47F4-983B-1BC94792FCE0}" destId="{A36EC881-B8BD-4151-B91E-8A2C64F010F8}" srcOrd="3" destOrd="0" presId="urn:microsoft.com/office/officeart/2005/8/layout/orgChart1"/>
    <dgm:cxn modelId="{62526E5E-BC38-4075-AEF6-79327DF108AF}" type="presParOf" srcId="{A36EC881-B8BD-4151-B91E-8A2C64F010F8}" destId="{564B6B07-E2F9-47F8-9FC2-A7D8FBD973AF}" srcOrd="0" destOrd="0" presId="urn:microsoft.com/office/officeart/2005/8/layout/orgChart1"/>
    <dgm:cxn modelId="{A554D7C3-CBA0-486B-9776-4F54687F220B}" type="presParOf" srcId="{564B6B07-E2F9-47F8-9FC2-A7D8FBD973AF}" destId="{A31324D4-E64F-4E57-96FD-598ACBBACD19}" srcOrd="0" destOrd="0" presId="urn:microsoft.com/office/officeart/2005/8/layout/orgChart1"/>
    <dgm:cxn modelId="{6E877C16-8E37-4122-9D62-AA201EAC29A6}" type="presParOf" srcId="{564B6B07-E2F9-47F8-9FC2-A7D8FBD973AF}" destId="{452CB0CB-CC04-4811-AB62-A3CB8C0061D7}" srcOrd="1" destOrd="0" presId="urn:microsoft.com/office/officeart/2005/8/layout/orgChart1"/>
    <dgm:cxn modelId="{1E891FF3-2F80-45B7-9C2B-4BEE27FF889B}" type="presParOf" srcId="{A36EC881-B8BD-4151-B91E-8A2C64F010F8}" destId="{E748E94E-5D48-4D8E-A775-5B7D8297B5BE}" srcOrd="1" destOrd="0" presId="urn:microsoft.com/office/officeart/2005/8/layout/orgChart1"/>
    <dgm:cxn modelId="{8D62A2F6-1B24-4388-B006-76EA5911CE22}" type="presParOf" srcId="{A36EC881-B8BD-4151-B91E-8A2C64F010F8}" destId="{F9CF94D4-858E-4154-9760-AB86F9373BF0}" srcOrd="2" destOrd="0" presId="urn:microsoft.com/office/officeart/2005/8/layout/orgChart1"/>
    <dgm:cxn modelId="{C60ECD49-E965-40EE-985D-CF2C90104CDE}" type="presParOf" srcId="{FF001A87-F164-47F4-983B-1BC94792FCE0}" destId="{02C98568-ECC1-4241-81B5-F1217243FACB}" srcOrd="4" destOrd="0" presId="urn:microsoft.com/office/officeart/2005/8/layout/orgChart1"/>
    <dgm:cxn modelId="{873940FB-41F9-4E53-85FD-515FB8169EE3}" type="presParOf" srcId="{FF001A87-F164-47F4-983B-1BC94792FCE0}" destId="{2B43CE83-FE60-4922-9631-0ACD247916AD}" srcOrd="5" destOrd="0" presId="urn:microsoft.com/office/officeart/2005/8/layout/orgChart1"/>
    <dgm:cxn modelId="{FC5827F6-9034-45E3-942F-F5545B817AF9}" type="presParOf" srcId="{2B43CE83-FE60-4922-9631-0ACD247916AD}" destId="{558481E5-3F53-4497-9F65-3BAE69C0312C}" srcOrd="0" destOrd="0" presId="urn:microsoft.com/office/officeart/2005/8/layout/orgChart1"/>
    <dgm:cxn modelId="{ED2581C0-8A7E-4A4F-9E95-11BAEF3402A5}" type="presParOf" srcId="{558481E5-3F53-4497-9F65-3BAE69C0312C}" destId="{933230C4-ED7D-44E1-B53C-269CD2036581}" srcOrd="0" destOrd="0" presId="urn:microsoft.com/office/officeart/2005/8/layout/orgChart1"/>
    <dgm:cxn modelId="{77D63BF7-8DBE-4239-A98B-47C824D65DD7}" type="presParOf" srcId="{558481E5-3F53-4497-9F65-3BAE69C0312C}" destId="{B525E8D2-2F4D-4D6F-A87A-706A5F562C11}" srcOrd="1" destOrd="0" presId="urn:microsoft.com/office/officeart/2005/8/layout/orgChart1"/>
    <dgm:cxn modelId="{E5CFF0B1-F54D-4A19-85C3-73452D914B02}" type="presParOf" srcId="{2B43CE83-FE60-4922-9631-0ACD247916AD}" destId="{8C4301C6-452A-43F4-8AFE-CD0054146241}" srcOrd="1" destOrd="0" presId="urn:microsoft.com/office/officeart/2005/8/layout/orgChart1"/>
    <dgm:cxn modelId="{4FB84092-AD37-4922-ACC8-F2EC3CC7058D}" type="presParOf" srcId="{2B43CE83-FE60-4922-9631-0ACD247916AD}" destId="{33E082ED-0C26-401F-AC15-035B9251E37B}" srcOrd="2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C7B9CF5D-B73A-474D-8DAC-D4489BE11303}" type="presParOf" srcId="{089CF33F-B4E6-4691-A461-4775C17C5091}" destId="{542805B6-DB5A-46FB-830B-8EBDC7DABBD0}" srcOrd="0" destOrd="0" presId="urn:microsoft.com/office/officeart/2005/8/layout/orgChart1"/>
    <dgm:cxn modelId="{C4E3C0D5-B28C-4B5E-8C69-054132880655}" type="presParOf" srcId="{089CF33F-B4E6-4691-A461-4775C17C5091}" destId="{A0F759F1-0CEA-4502-847D-82C3D952DB6F}" srcOrd="1" destOrd="0" presId="urn:microsoft.com/office/officeart/2005/8/layout/orgChart1"/>
    <dgm:cxn modelId="{E2D4E077-98D5-4021-B764-8D0E6B464F3C}" type="presParOf" srcId="{A0F759F1-0CEA-4502-847D-82C3D952DB6F}" destId="{7B8ADD53-3686-42A8-BE36-08DC43451199}" srcOrd="0" destOrd="0" presId="urn:microsoft.com/office/officeart/2005/8/layout/orgChart1"/>
    <dgm:cxn modelId="{A0A35FBD-18AF-4C1A-B5F8-77B2C5874BB9}" type="presParOf" srcId="{7B8ADD53-3686-42A8-BE36-08DC43451199}" destId="{ECADBA38-16A9-407D-8A5F-D6DE9BF43E1B}" srcOrd="0" destOrd="0" presId="urn:microsoft.com/office/officeart/2005/8/layout/orgChart1"/>
    <dgm:cxn modelId="{4FB71CE0-FF6E-41ED-93C1-EAD164FA7FFA}" type="presParOf" srcId="{7B8ADD53-3686-42A8-BE36-08DC43451199}" destId="{E86F0161-CEE8-48E7-94E0-234520B35ED8}" srcOrd="1" destOrd="0" presId="urn:microsoft.com/office/officeart/2005/8/layout/orgChart1"/>
    <dgm:cxn modelId="{6C8E2873-0BF5-4538-AE06-207F8267C8B8}" type="presParOf" srcId="{A0F759F1-0CEA-4502-847D-82C3D952DB6F}" destId="{8F7FE0A4-FD47-4A53-8E6C-152729FE3D8C}" srcOrd="1" destOrd="0" presId="urn:microsoft.com/office/officeart/2005/8/layout/orgChart1"/>
    <dgm:cxn modelId="{BE1856FC-BF56-496D-8453-1AC1BDA0ABBA}" type="presParOf" srcId="{A0F759F1-0CEA-4502-847D-82C3D952DB6F}" destId="{D6EFA701-1169-4100-83B1-26D028E97CD5}" srcOrd="2" destOrd="0" presId="urn:microsoft.com/office/officeart/2005/8/layout/orgChart1"/>
    <dgm:cxn modelId="{C6763CFE-F403-4C0F-B312-0B8DAA336627}" type="presParOf" srcId="{089CF33F-B4E6-4691-A461-4775C17C5091}" destId="{6CE4BE4B-A1BA-4233-8A37-0D2F8F05C676}" srcOrd="2" destOrd="0" presId="urn:microsoft.com/office/officeart/2005/8/layout/orgChart1"/>
    <dgm:cxn modelId="{93CE3CC2-32CA-40D5-AB57-57B81CE564F4}" type="presParOf" srcId="{089CF33F-B4E6-4691-A461-4775C17C5091}" destId="{757A5ED4-FBEF-497A-A6DA-065CAAD7840B}" srcOrd="3" destOrd="0" presId="urn:microsoft.com/office/officeart/2005/8/layout/orgChart1"/>
    <dgm:cxn modelId="{28C21E98-9345-4203-922D-BF8F0F4418C6}" type="presParOf" srcId="{757A5ED4-FBEF-497A-A6DA-065CAAD7840B}" destId="{33410336-F0B5-42AB-A262-CC92698828FE}" srcOrd="0" destOrd="0" presId="urn:microsoft.com/office/officeart/2005/8/layout/orgChart1"/>
    <dgm:cxn modelId="{C9A81131-27A7-4619-B8BE-A9E9FCB7BFB0}" type="presParOf" srcId="{33410336-F0B5-42AB-A262-CC92698828FE}" destId="{666E077F-97D3-4355-9F84-AD1816C49B12}" srcOrd="0" destOrd="0" presId="urn:microsoft.com/office/officeart/2005/8/layout/orgChart1"/>
    <dgm:cxn modelId="{75FCEE2B-BDB7-41B9-9F39-C4AD1872E990}" type="presParOf" srcId="{33410336-F0B5-42AB-A262-CC92698828FE}" destId="{A251A243-D777-4290-85F9-ACCD0F09FCC7}" srcOrd="1" destOrd="0" presId="urn:microsoft.com/office/officeart/2005/8/layout/orgChart1"/>
    <dgm:cxn modelId="{FC1806D9-4E8E-47B7-83B7-A28C4C6D6969}" type="presParOf" srcId="{757A5ED4-FBEF-497A-A6DA-065CAAD7840B}" destId="{39BD48AE-A4B0-4945-A1F6-F604653F0B59}" srcOrd="1" destOrd="0" presId="urn:microsoft.com/office/officeart/2005/8/layout/orgChart1"/>
    <dgm:cxn modelId="{F133CBE4-950D-41E5-92FC-8D5941BCBC50}" type="presParOf" srcId="{757A5ED4-FBEF-497A-A6DA-065CAAD7840B}" destId="{922C7C30-0D95-45B0-A528-FD08F8E14D45}" srcOrd="2" destOrd="0" presId="urn:microsoft.com/office/officeart/2005/8/layout/orgChart1"/>
    <dgm:cxn modelId="{0F317523-C058-4BD5-AFAE-CD2318CAD3CA}" type="presParOf" srcId="{089CF33F-B4E6-4691-A461-4775C17C5091}" destId="{8C7150A1-00E7-4A5E-89C4-D654F2B38B15}" srcOrd="4" destOrd="0" presId="urn:microsoft.com/office/officeart/2005/8/layout/orgChart1"/>
    <dgm:cxn modelId="{BB27290E-7A2A-4AC7-80C8-0EC30B6E8A4C}" type="presParOf" srcId="{089CF33F-B4E6-4691-A461-4775C17C5091}" destId="{C56C9F73-F581-426D-BD21-7D92EBC27883}" srcOrd="5" destOrd="0" presId="urn:microsoft.com/office/officeart/2005/8/layout/orgChart1"/>
    <dgm:cxn modelId="{4AAF419E-92B8-4448-AAC8-98B6DC5A3574}" type="presParOf" srcId="{C56C9F73-F581-426D-BD21-7D92EBC27883}" destId="{79A96015-BBFA-4161-B669-A0650E015746}" srcOrd="0" destOrd="0" presId="urn:microsoft.com/office/officeart/2005/8/layout/orgChart1"/>
    <dgm:cxn modelId="{4F5838B1-887A-4829-8CF0-FACD6E751B41}" type="presParOf" srcId="{79A96015-BBFA-4161-B669-A0650E015746}" destId="{B8289C61-4606-4F43-91FF-7C0EDDCA438B}" srcOrd="0" destOrd="0" presId="urn:microsoft.com/office/officeart/2005/8/layout/orgChart1"/>
    <dgm:cxn modelId="{9E70E38B-3A0C-44F4-A7FE-666E3626E74C}" type="presParOf" srcId="{79A96015-BBFA-4161-B669-A0650E015746}" destId="{995D3D0C-3AFD-422D-9617-1CBE9F115B50}" srcOrd="1" destOrd="0" presId="urn:microsoft.com/office/officeart/2005/8/layout/orgChart1"/>
    <dgm:cxn modelId="{25659455-1EE2-45F3-83A6-821B8583EF52}" type="presParOf" srcId="{C56C9F73-F581-426D-BD21-7D92EBC27883}" destId="{8ED93F79-3319-4A9D-A23E-6AE30300E781}" srcOrd="1" destOrd="0" presId="urn:microsoft.com/office/officeart/2005/8/layout/orgChart1"/>
    <dgm:cxn modelId="{B63F190B-0E34-466D-8EDD-AC7F855808F9}" type="presParOf" srcId="{C56C9F73-F581-426D-BD21-7D92EBC27883}" destId="{3C6862A6-ADA3-47EB-B23D-A0D9CBEC22DD}" srcOrd="2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579DFCC-BEAD-44B9-8BC4-66344AE91300}" type="presParOf" srcId="{F94F0064-9D7E-4453-8DBA-355B414DC0C4}" destId="{975418A9-EF74-4F25-B1CB-6683F4E773B6}" srcOrd="0" destOrd="0" presId="urn:microsoft.com/office/officeart/2005/8/layout/orgChart1"/>
    <dgm:cxn modelId="{7FBCA841-2D4B-4DB3-B0F0-8ACD0651B570}" type="presParOf" srcId="{F94F0064-9D7E-4453-8DBA-355B414DC0C4}" destId="{1299DE2E-5BF0-4532-B086-5B652E686CC7}" srcOrd="1" destOrd="0" presId="urn:microsoft.com/office/officeart/2005/8/layout/orgChart1"/>
    <dgm:cxn modelId="{1D8E6377-8B7C-45C8-84D7-51CC4A02AB39}" type="presParOf" srcId="{1299DE2E-5BF0-4532-B086-5B652E686CC7}" destId="{D6D58BC0-1E56-4F34-A097-4CA622EC0678}" srcOrd="0" destOrd="0" presId="urn:microsoft.com/office/officeart/2005/8/layout/orgChart1"/>
    <dgm:cxn modelId="{CE12076C-C2AC-4A64-A927-60693040EEAA}" type="presParOf" srcId="{D6D58BC0-1E56-4F34-A097-4CA622EC0678}" destId="{61819400-3ED5-499D-95E6-64ECC88F62D3}" srcOrd="0" destOrd="0" presId="urn:microsoft.com/office/officeart/2005/8/layout/orgChart1"/>
    <dgm:cxn modelId="{72129A48-101B-485C-BE26-ACBF468BF168}" type="presParOf" srcId="{D6D58BC0-1E56-4F34-A097-4CA622EC0678}" destId="{8157BD5F-A0BD-458C-87B0-EF0DB0C34D9F}" srcOrd="1" destOrd="0" presId="urn:microsoft.com/office/officeart/2005/8/layout/orgChart1"/>
    <dgm:cxn modelId="{119660C8-F9AA-437A-AD4C-CC89BE49C306}" type="presParOf" srcId="{1299DE2E-5BF0-4532-B086-5B652E686CC7}" destId="{A1F10945-D159-4483-AA97-A60156AFBEE8}" srcOrd="1" destOrd="0" presId="urn:microsoft.com/office/officeart/2005/8/layout/orgChart1"/>
    <dgm:cxn modelId="{F36D79A6-D235-4F5F-A7F5-001091D8A841}" type="presParOf" srcId="{1299DE2E-5BF0-4532-B086-5B652E686CC7}" destId="{AD047436-214B-4258-9426-76BA1F270CE6}" srcOrd="2" destOrd="0" presId="urn:microsoft.com/office/officeart/2005/8/layout/orgChart1"/>
    <dgm:cxn modelId="{BFD1BB6A-96A0-424C-A1FF-66307561875A}" type="presParOf" srcId="{F94F0064-9D7E-4453-8DBA-355B414DC0C4}" destId="{BD41D9B9-25A0-4E5D-9B6E-ECFF8CA85C56}" srcOrd="2" destOrd="0" presId="urn:microsoft.com/office/officeart/2005/8/layout/orgChart1"/>
    <dgm:cxn modelId="{7C17FDBE-5B19-470D-A8B2-EA0751D23F44}" type="presParOf" srcId="{F94F0064-9D7E-4453-8DBA-355B414DC0C4}" destId="{68D83435-84E7-42C1-A52A-BA13700B9DAE}" srcOrd="3" destOrd="0" presId="urn:microsoft.com/office/officeart/2005/8/layout/orgChart1"/>
    <dgm:cxn modelId="{D321E509-D1B4-406E-8397-FD2710A0D6D9}" type="presParOf" srcId="{68D83435-84E7-42C1-A52A-BA13700B9DAE}" destId="{1D9ED7A0-7C54-4D65-89BF-A3A333E69B78}" srcOrd="0" destOrd="0" presId="urn:microsoft.com/office/officeart/2005/8/layout/orgChart1"/>
    <dgm:cxn modelId="{F7489548-7227-4695-BBC5-B646C233A1A4}" type="presParOf" srcId="{1D9ED7A0-7C54-4D65-89BF-A3A333E69B78}" destId="{904DE4B9-5AFB-4A5D-BEB0-39D5D1B6F5E4}" srcOrd="0" destOrd="0" presId="urn:microsoft.com/office/officeart/2005/8/layout/orgChart1"/>
    <dgm:cxn modelId="{7B9E8C2A-5C19-41A2-8E26-04222E654BAB}" type="presParOf" srcId="{1D9ED7A0-7C54-4D65-89BF-A3A333E69B78}" destId="{257116C2-A7AC-4CEE-9EAC-FB7E33AB6955}" srcOrd="1" destOrd="0" presId="urn:microsoft.com/office/officeart/2005/8/layout/orgChart1"/>
    <dgm:cxn modelId="{D4C3B535-45B9-4ECB-831C-77267CAAAF3C}" type="presParOf" srcId="{68D83435-84E7-42C1-A52A-BA13700B9DAE}" destId="{1E3BEC5E-C476-4857-9CEA-3A4ECEFB8004}" srcOrd="1" destOrd="0" presId="urn:microsoft.com/office/officeart/2005/8/layout/orgChart1"/>
    <dgm:cxn modelId="{4429E0C9-D27A-4A06-BC52-07D5483C1681}" type="presParOf" srcId="{68D83435-84E7-42C1-A52A-BA13700B9DAE}" destId="{E3A5EE5C-CC19-4C69-90C9-6D62A5A80014}" srcOrd="2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BC07A839-98C2-48C4-A3B9-DF1A46FD3584}" type="presParOf" srcId="{3EA867F1-AC1B-459B-80F7-AEB6AB13D79D}" destId="{6C543AC1-CDEB-4FB0-958B-F8BD89E27C2C}" srcOrd="8" destOrd="0" presId="urn:microsoft.com/office/officeart/2005/8/layout/orgChart1"/>
    <dgm:cxn modelId="{C0FDB761-9A6F-49FA-8307-E29D8F452725}" type="presParOf" srcId="{3EA867F1-AC1B-459B-80F7-AEB6AB13D79D}" destId="{3DD3B26F-87B0-4F5F-9479-6D9BD47930A2}" srcOrd="9" destOrd="0" presId="urn:microsoft.com/office/officeart/2005/8/layout/orgChart1"/>
    <dgm:cxn modelId="{308369CB-EE99-42B0-8622-A09101B99728}" type="presParOf" srcId="{3DD3B26F-87B0-4F5F-9479-6D9BD47930A2}" destId="{E954F2A8-F344-469D-AAD7-BD2E6B26CA7D}" srcOrd="0" destOrd="0" presId="urn:microsoft.com/office/officeart/2005/8/layout/orgChart1"/>
    <dgm:cxn modelId="{7FA96255-3B1F-4AF8-9126-0AC9BBFB4010}" type="presParOf" srcId="{E954F2A8-F344-469D-AAD7-BD2E6B26CA7D}" destId="{EFB304F1-F6B6-401C-BEFD-6DEB5E98C5F2}" srcOrd="0" destOrd="0" presId="urn:microsoft.com/office/officeart/2005/8/layout/orgChart1"/>
    <dgm:cxn modelId="{709215FA-56B9-478E-88B1-FA4440EB275C}" type="presParOf" srcId="{E954F2A8-F344-469D-AAD7-BD2E6B26CA7D}" destId="{591D1F56-5BC4-4C89-89CA-2A723395BE04}" srcOrd="1" destOrd="0" presId="urn:microsoft.com/office/officeart/2005/8/layout/orgChart1"/>
    <dgm:cxn modelId="{B865441D-5524-4B0F-8AF8-C802F0AE4592}" type="presParOf" srcId="{3DD3B26F-87B0-4F5F-9479-6D9BD47930A2}" destId="{361A2521-161F-4B95-BD70-9C75BA24607D}" srcOrd="1" destOrd="0" presId="urn:microsoft.com/office/officeart/2005/8/layout/orgChart1"/>
    <dgm:cxn modelId="{594FD5B3-290C-4511-B95A-59E1858CA49B}" type="presParOf" srcId="{3DD3B26F-87B0-4F5F-9479-6D9BD47930A2}" destId="{51DEDBC4-2117-43E9-B13E-25C2CAB90B8E}" srcOrd="2" destOrd="0" presId="urn:microsoft.com/office/officeart/2005/8/layout/orgChart1"/>
    <dgm:cxn modelId="{C2DC730B-C6ED-46C6-957A-2F7F556016F1}" type="presParOf" srcId="{3EA867F1-AC1B-459B-80F7-AEB6AB13D79D}" destId="{E15DAFD9-2F03-4F3B-81CB-80275CCB718E}" srcOrd="10" destOrd="0" presId="urn:microsoft.com/office/officeart/2005/8/layout/orgChart1"/>
    <dgm:cxn modelId="{12A1FDF1-B5F9-4014-9683-AD8FC0B12864}" type="presParOf" srcId="{3EA867F1-AC1B-459B-80F7-AEB6AB13D79D}" destId="{D0BA33BD-A2E5-4B8C-85DF-EC332CCD0AF4}" srcOrd="11" destOrd="0" presId="urn:microsoft.com/office/officeart/2005/8/layout/orgChart1"/>
    <dgm:cxn modelId="{D89811EA-D043-4913-B60A-93EAE1FA4FF7}" type="presParOf" srcId="{D0BA33BD-A2E5-4B8C-85DF-EC332CCD0AF4}" destId="{D377FCF5-9DEE-4C89-B5E9-1E07388F847A}" srcOrd="0" destOrd="0" presId="urn:microsoft.com/office/officeart/2005/8/layout/orgChart1"/>
    <dgm:cxn modelId="{D7C85E37-067D-44E8-945B-DFA781646D81}" type="presParOf" srcId="{D377FCF5-9DEE-4C89-B5E9-1E07388F847A}" destId="{1F9F70E5-8640-45BD-B6C4-BF02659BB8A4}" srcOrd="0" destOrd="0" presId="urn:microsoft.com/office/officeart/2005/8/layout/orgChart1"/>
    <dgm:cxn modelId="{8B8EB28B-5489-47C8-BAF8-9F76B9FA920B}" type="presParOf" srcId="{D377FCF5-9DEE-4C89-B5E9-1E07388F847A}" destId="{20CFE40E-2A89-4173-A120-E24EC3FC83C6}" srcOrd="1" destOrd="0" presId="urn:microsoft.com/office/officeart/2005/8/layout/orgChart1"/>
    <dgm:cxn modelId="{E866CEE4-6BE1-4D03-9D79-86769BD7912F}" type="presParOf" srcId="{D0BA33BD-A2E5-4B8C-85DF-EC332CCD0AF4}" destId="{8C43FA99-9F4B-43A4-8D1F-BD07681F27CD}" srcOrd="1" destOrd="0" presId="urn:microsoft.com/office/officeart/2005/8/layout/orgChart1"/>
    <dgm:cxn modelId="{05941B49-4E44-44C1-A144-BDD2FC454BF0}" type="presParOf" srcId="{D0BA33BD-A2E5-4B8C-85DF-EC332CCD0AF4}" destId="{D4BBCC7C-6036-4557-BFAA-AD4A61C0FF1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0E9FA9D8-7279-455D-B0E1-1CBD1BDBC2CE}" type="presParOf" srcId="{0D12B508-1CD4-4C9C-8EEA-0560C19CD9EC}" destId="{5D40459F-5C50-401D-84C7-174C86CC711B}" srcOrd="0" destOrd="0" presId="urn:microsoft.com/office/officeart/2005/8/layout/orgChart1"/>
    <dgm:cxn modelId="{C0966F3E-FBB6-4C88-8435-91DB8F3E8973}" type="presParOf" srcId="{0D12B508-1CD4-4C9C-8EEA-0560C19CD9EC}" destId="{33109E18-10ED-449E-8AF1-AFA7926EC76C}" srcOrd="1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459F-5C50-401D-84C7-174C86CC711B}">
      <dsp:nvSpPr>
        <dsp:cNvPr id="0" name=""/>
        <dsp:cNvSpPr/>
      </dsp:nvSpPr>
      <dsp:spPr>
        <a:xfrm>
          <a:off x="5628949" y="2203319"/>
          <a:ext cx="165425" cy="734474"/>
        </a:xfrm>
        <a:custGeom>
          <a:avLst/>
          <a:gdLst/>
          <a:ahLst/>
          <a:cxnLst/>
          <a:rect l="0" t="0" r="0" b="0"/>
          <a:pathLst>
            <a:path>
              <a:moveTo>
                <a:pt x="165425" y="0"/>
              </a:moveTo>
              <a:lnTo>
                <a:pt x="165425" y="734474"/>
              </a:lnTo>
              <a:lnTo>
                <a:pt x="0" y="734474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DAFD9-2F03-4F3B-81CB-80275CCB718E}">
      <dsp:nvSpPr>
        <dsp:cNvPr id="0" name=""/>
        <dsp:cNvSpPr/>
      </dsp:nvSpPr>
      <dsp:spPr>
        <a:xfrm>
          <a:off x="5794374" y="2203319"/>
          <a:ext cx="4969328" cy="1511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8843"/>
              </a:lnTo>
              <a:lnTo>
                <a:pt x="4969328" y="1338843"/>
              </a:lnTo>
              <a:lnTo>
                <a:pt x="4969328" y="1511333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43AC1-CDEB-4FB0-958B-F8BD89E27C2C}">
      <dsp:nvSpPr>
        <dsp:cNvPr id="0" name=""/>
        <dsp:cNvSpPr/>
      </dsp:nvSpPr>
      <dsp:spPr>
        <a:xfrm>
          <a:off x="5794374" y="2203319"/>
          <a:ext cx="2981597" cy="1511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8843"/>
              </a:lnTo>
              <a:lnTo>
                <a:pt x="2981597" y="1338843"/>
              </a:lnTo>
              <a:lnTo>
                <a:pt x="2981597" y="1511333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4873-6B2B-45AF-BF6F-B9971B632CF3}">
      <dsp:nvSpPr>
        <dsp:cNvPr id="0" name=""/>
        <dsp:cNvSpPr/>
      </dsp:nvSpPr>
      <dsp:spPr>
        <a:xfrm>
          <a:off x="5794374" y="2203319"/>
          <a:ext cx="993865" cy="1511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8843"/>
              </a:lnTo>
              <a:lnTo>
                <a:pt x="993865" y="1338843"/>
              </a:lnTo>
              <a:lnTo>
                <a:pt x="993865" y="1511333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4800508" y="2203319"/>
          <a:ext cx="993865" cy="1511333"/>
        </a:xfrm>
        <a:custGeom>
          <a:avLst/>
          <a:gdLst/>
          <a:ahLst/>
          <a:cxnLst/>
          <a:rect l="0" t="0" r="0" b="0"/>
          <a:pathLst>
            <a:path>
              <a:moveTo>
                <a:pt x="993865" y="0"/>
              </a:moveTo>
              <a:lnTo>
                <a:pt x="993865" y="1338843"/>
              </a:lnTo>
              <a:lnTo>
                <a:pt x="0" y="1338843"/>
              </a:lnTo>
              <a:lnTo>
                <a:pt x="0" y="1511333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2812777" y="2203319"/>
          <a:ext cx="2981597" cy="1511333"/>
        </a:xfrm>
        <a:custGeom>
          <a:avLst/>
          <a:gdLst/>
          <a:ahLst/>
          <a:cxnLst/>
          <a:rect l="0" t="0" r="0" b="0"/>
          <a:pathLst>
            <a:path>
              <a:moveTo>
                <a:pt x="2981597" y="0"/>
              </a:moveTo>
              <a:lnTo>
                <a:pt x="2981597" y="1338843"/>
              </a:lnTo>
              <a:lnTo>
                <a:pt x="0" y="1338843"/>
              </a:lnTo>
              <a:lnTo>
                <a:pt x="0" y="1511333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825045" y="2203319"/>
          <a:ext cx="4969328" cy="1511333"/>
        </a:xfrm>
        <a:custGeom>
          <a:avLst/>
          <a:gdLst/>
          <a:ahLst/>
          <a:cxnLst/>
          <a:rect l="0" t="0" r="0" b="0"/>
          <a:pathLst>
            <a:path>
              <a:moveTo>
                <a:pt x="4969328" y="0"/>
              </a:moveTo>
              <a:lnTo>
                <a:pt x="4969328" y="1338843"/>
              </a:lnTo>
              <a:lnTo>
                <a:pt x="0" y="1338843"/>
              </a:lnTo>
              <a:lnTo>
                <a:pt x="0" y="1511333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4487005" y="1659305"/>
          <a:ext cx="2614737" cy="54401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600" b="1" kern="1200" noProof="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embetsleiing</a:t>
          </a:r>
          <a:endParaRPr lang="nn-NO" sz="1050" b="1" kern="1200" noProof="0" dirty="0">
            <a:latin typeface="+mn-lt"/>
            <a:ea typeface="Open Sans SemiBold" panose="020B0706030804020204" pitchFamily="34" charset="0"/>
            <a:cs typeface="Open Sans SemiBold" panose="020B0706030804020204" pitchFamily="34" charset="0"/>
          </a:endParaRPr>
        </a:p>
      </dsp:txBody>
      <dsp:txXfrm>
        <a:off x="4487005" y="1659305"/>
        <a:ext cx="2614737" cy="544014"/>
      </dsp:txXfrm>
    </dsp:sp>
    <dsp:sp modelId="{909C95B6-E601-4D07-A8B9-4253AA4B192F}">
      <dsp:nvSpPr>
        <dsp:cNvPr id="0" name=""/>
        <dsp:cNvSpPr/>
      </dsp:nvSpPr>
      <dsp:spPr>
        <a:xfrm>
          <a:off x="3669" y="3714652"/>
          <a:ext cx="1642753" cy="8213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600" b="1" kern="1200" noProof="0" dirty="0"/>
            <a:t>kommunal</a:t>
          </a:r>
        </a:p>
      </dsp:txBody>
      <dsp:txXfrm>
        <a:off x="3669" y="3714652"/>
        <a:ext cx="1642753" cy="821376"/>
      </dsp:txXfrm>
    </dsp:sp>
    <dsp:sp modelId="{CDDA0DEA-00AB-4476-B1F6-F3D5C4F5B05A}">
      <dsp:nvSpPr>
        <dsp:cNvPr id="0" name=""/>
        <dsp:cNvSpPr/>
      </dsp:nvSpPr>
      <dsp:spPr>
        <a:xfrm>
          <a:off x="1991400" y="3714652"/>
          <a:ext cx="1642753" cy="8213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600" b="1" kern="1200" noProof="0" dirty="0">
              <a:solidFill>
                <a:schemeClr val="bg1"/>
              </a:solidFill>
            </a:rPr>
            <a:t>utdanning og verjemål</a:t>
          </a:r>
        </a:p>
      </dsp:txBody>
      <dsp:txXfrm>
        <a:off x="1991400" y="3714652"/>
        <a:ext cx="1642753" cy="821376"/>
      </dsp:txXfrm>
    </dsp:sp>
    <dsp:sp modelId="{659292F3-2B21-4827-9546-D01800201700}">
      <dsp:nvSpPr>
        <dsp:cNvPr id="0" name=""/>
        <dsp:cNvSpPr/>
      </dsp:nvSpPr>
      <dsp:spPr>
        <a:xfrm>
          <a:off x="3979132" y="3714652"/>
          <a:ext cx="1642753" cy="8213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600" b="1" kern="1200" noProof="0" dirty="0"/>
            <a:t>helse, sosial </a:t>
          </a:r>
          <a:br>
            <a:rPr lang="nn-NO" sz="1600" b="1" kern="1200" noProof="0" dirty="0"/>
          </a:br>
          <a:r>
            <a:rPr lang="nn-NO" sz="1600" b="1" kern="1200" noProof="0" dirty="0"/>
            <a:t>og barnevern</a:t>
          </a:r>
        </a:p>
      </dsp:txBody>
      <dsp:txXfrm>
        <a:off x="3979132" y="3714652"/>
        <a:ext cx="1642753" cy="821376"/>
      </dsp:txXfrm>
    </dsp:sp>
    <dsp:sp modelId="{AC8D6E1D-9DDA-40FF-98C0-9DE0A1663417}">
      <dsp:nvSpPr>
        <dsp:cNvPr id="0" name=""/>
        <dsp:cNvSpPr/>
      </dsp:nvSpPr>
      <dsp:spPr>
        <a:xfrm>
          <a:off x="5966863" y="3714652"/>
          <a:ext cx="1642753" cy="8213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600" b="1" kern="1200" noProof="0" dirty="0"/>
            <a:t>miljø</a:t>
          </a:r>
          <a:endParaRPr lang="nn-NO" sz="1050" b="1" kern="1200" noProof="0" dirty="0"/>
        </a:p>
      </dsp:txBody>
      <dsp:txXfrm>
        <a:off x="5966863" y="3714652"/>
        <a:ext cx="1642753" cy="821376"/>
      </dsp:txXfrm>
    </dsp:sp>
    <dsp:sp modelId="{EFB304F1-F6B6-401C-BEFD-6DEB5E98C5F2}">
      <dsp:nvSpPr>
        <dsp:cNvPr id="0" name=""/>
        <dsp:cNvSpPr/>
      </dsp:nvSpPr>
      <dsp:spPr>
        <a:xfrm>
          <a:off x="7954595" y="3714652"/>
          <a:ext cx="1642753" cy="8213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600" b="1" kern="1200" noProof="0" dirty="0"/>
            <a:t>landbruk</a:t>
          </a:r>
          <a:endParaRPr lang="nn-NO" sz="1050" b="1" kern="1200" noProof="0" dirty="0"/>
        </a:p>
      </dsp:txBody>
      <dsp:txXfrm>
        <a:off x="7954595" y="3714652"/>
        <a:ext cx="1642753" cy="821376"/>
      </dsp:txXfrm>
    </dsp:sp>
    <dsp:sp modelId="{1F9F70E5-8640-45BD-B6C4-BF02659BB8A4}">
      <dsp:nvSpPr>
        <dsp:cNvPr id="0" name=""/>
        <dsp:cNvSpPr/>
      </dsp:nvSpPr>
      <dsp:spPr>
        <a:xfrm>
          <a:off x="9942326" y="3714652"/>
          <a:ext cx="1642753" cy="8213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600" b="1" kern="1200" noProof="0" dirty="0"/>
            <a:t>organisasjon </a:t>
          </a:r>
          <a:br>
            <a:rPr lang="nn-NO" sz="1600" b="1" kern="1200" noProof="0" dirty="0"/>
          </a:br>
          <a:r>
            <a:rPr lang="nn-NO" sz="1600" b="1" kern="1200" noProof="0" dirty="0"/>
            <a:t>og strategi</a:t>
          </a:r>
        </a:p>
      </dsp:txBody>
      <dsp:txXfrm>
        <a:off x="9942326" y="3714652"/>
        <a:ext cx="1642753" cy="821376"/>
      </dsp:txXfrm>
    </dsp:sp>
    <dsp:sp modelId="{C32C0C48-A0F3-41D4-8BB6-B6566DFE356D}">
      <dsp:nvSpPr>
        <dsp:cNvPr id="0" name=""/>
        <dsp:cNvSpPr/>
      </dsp:nvSpPr>
      <dsp:spPr>
        <a:xfrm>
          <a:off x="4376694" y="2653281"/>
          <a:ext cx="1252254" cy="56902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400" b="1" kern="1200" noProof="0" dirty="0"/>
            <a:t>stab</a:t>
          </a:r>
          <a:endParaRPr lang="nn-NO" sz="1050" b="1" kern="1200" noProof="0" dirty="0"/>
        </a:p>
      </dsp:txBody>
      <dsp:txXfrm>
        <a:off x="4376694" y="2653281"/>
        <a:ext cx="1252254" cy="569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459F-5C50-401D-84C7-174C86CC711B}">
      <dsp:nvSpPr>
        <dsp:cNvPr id="0" name=""/>
        <dsp:cNvSpPr/>
      </dsp:nvSpPr>
      <dsp:spPr>
        <a:xfrm>
          <a:off x="5161662" y="467425"/>
          <a:ext cx="141626" cy="628810"/>
        </a:xfrm>
        <a:custGeom>
          <a:avLst/>
          <a:gdLst/>
          <a:ahLst/>
          <a:cxnLst/>
          <a:rect l="0" t="0" r="0" b="0"/>
          <a:pathLst>
            <a:path>
              <a:moveTo>
                <a:pt x="141626" y="0"/>
              </a:moveTo>
              <a:lnTo>
                <a:pt x="141626" y="628810"/>
              </a:lnTo>
              <a:lnTo>
                <a:pt x="0" y="628810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DAFD9-2F03-4F3B-81CB-80275CCB718E}">
      <dsp:nvSpPr>
        <dsp:cNvPr id="0" name=""/>
        <dsp:cNvSpPr/>
      </dsp:nvSpPr>
      <dsp:spPr>
        <a:xfrm>
          <a:off x="5303289" y="467425"/>
          <a:ext cx="4254421" cy="1293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232"/>
              </a:lnTo>
              <a:lnTo>
                <a:pt x="4254421" y="1146232"/>
              </a:lnTo>
              <a:lnTo>
                <a:pt x="4254421" y="1293906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43AC1-CDEB-4FB0-958B-F8BD89E27C2C}">
      <dsp:nvSpPr>
        <dsp:cNvPr id="0" name=""/>
        <dsp:cNvSpPr/>
      </dsp:nvSpPr>
      <dsp:spPr>
        <a:xfrm>
          <a:off x="5303289" y="467425"/>
          <a:ext cx="2552652" cy="1293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232"/>
              </a:lnTo>
              <a:lnTo>
                <a:pt x="2552652" y="1146232"/>
              </a:lnTo>
              <a:lnTo>
                <a:pt x="2552652" y="1293906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1D9B9-25A0-4E5D-9B6E-ECFF8CA85C56}">
      <dsp:nvSpPr>
        <dsp:cNvPr id="0" name=""/>
        <dsp:cNvSpPr/>
      </dsp:nvSpPr>
      <dsp:spPr>
        <a:xfrm>
          <a:off x="5591605" y="2464542"/>
          <a:ext cx="210963" cy="1289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9321"/>
              </a:lnTo>
              <a:lnTo>
                <a:pt x="210963" y="1289321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418A9-EF74-4F25-B1CB-6683F4E773B6}">
      <dsp:nvSpPr>
        <dsp:cNvPr id="0" name=""/>
        <dsp:cNvSpPr/>
      </dsp:nvSpPr>
      <dsp:spPr>
        <a:xfrm>
          <a:off x="5591605" y="2464542"/>
          <a:ext cx="210963" cy="528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223"/>
              </a:lnTo>
              <a:lnTo>
                <a:pt x="210963" y="528223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5303289" y="467425"/>
          <a:ext cx="850884" cy="1293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232"/>
              </a:lnTo>
              <a:lnTo>
                <a:pt x="850884" y="1146232"/>
              </a:lnTo>
              <a:lnTo>
                <a:pt x="850884" y="1293906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150A1-00E7-4A5E-89C4-D654F2B38B15}">
      <dsp:nvSpPr>
        <dsp:cNvPr id="0" name=""/>
        <dsp:cNvSpPr/>
      </dsp:nvSpPr>
      <dsp:spPr>
        <a:xfrm>
          <a:off x="3889836" y="2464542"/>
          <a:ext cx="210963" cy="2138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384"/>
              </a:lnTo>
              <a:lnTo>
                <a:pt x="210963" y="2138384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4BE4B-A1BA-4233-8A37-0D2F8F05C676}">
      <dsp:nvSpPr>
        <dsp:cNvPr id="0" name=""/>
        <dsp:cNvSpPr/>
      </dsp:nvSpPr>
      <dsp:spPr>
        <a:xfrm>
          <a:off x="3889836" y="2464542"/>
          <a:ext cx="210963" cy="1377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7286"/>
              </a:lnTo>
              <a:lnTo>
                <a:pt x="210963" y="1377286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805B6-DB5A-46FB-830B-8EBDC7DABBD0}">
      <dsp:nvSpPr>
        <dsp:cNvPr id="0" name=""/>
        <dsp:cNvSpPr/>
      </dsp:nvSpPr>
      <dsp:spPr>
        <a:xfrm>
          <a:off x="3889836" y="2464542"/>
          <a:ext cx="210963" cy="572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205"/>
              </a:lnTo>
              <a:lnTo>
                <a:pt x="210963" y="572205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4452404" y="467425"/>
          <a:ext cx="850884" cy="1293906"/>
        </a:xfrm>
        <a:custGeom>
          <a:avLst/>
          <a:gdLst/>
          <a:ahLst/>
          <a:cxnLst/>
          <a:rect l="0" t="0" r="0" b="0"/>
          <a:pathLst>
            <a:path>
              <a:moveTo>
                <a:pt x="850884" y="0"/>
              </a:moveTo>
              <a:lnTo>
                <a:pt x="850884" y="1146232"/>
              </a:lnTo>
              <a:lnTo>
                <a:pt x="0" y="1146232"/>
              </a:lnTo>
              <a:lnTo>
                <a:pt x="0" y="1293906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98568-ECC1-4241-81B5-F1217243FACB}">
      <dsp:nvSpPr>
        <dsp:cNvPr id="0" name=""/>
        <dsp:cNvSpPr/>
      </dsp:nvSpPr>
      <dsp:spPr>
        <a:xfrm>
          <a:off x="2188067" y="2464542"/>
          <a:ext cx="210963" cy="2050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0420"/>
              </a:lnTo>
              <a:lnTo>
                <a:pt x="210963" y="2050420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7BD6F-D553-46F4-9772-B96E1C19EA4D}">
      <dsp:nvSpPr>
        <dsp:cNvPr id="0" name=""/>
        <dsp:cNvSpPr/>
      </dsp:nvSpPr>
      <dsp:spPr>
        <a:xfrm>
          <a:off x="2188067" y="2464542"/>
          <a:ext cx="210963" cy="1289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9321"/>
              </a:lnTo>
              <a:lnTo>
                <a:pt x="210963" y="1289321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82140-D1BA-4FB2-8CF4-BF2166A2BB71}">
      <dsp:nvSpPr>
        <dsp:cNvPr id="0" name=""/>
        <dsp:cNvSpPr/>
      </dsp:nvSpPr>
      <dsp:spPr>
        <a:xfrm>
          <a:off x="2188067" y="2464542"/>
          <a:ext cx="210963" cy="528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223"/>
              </a:lnTo>
              <a:lnTo>
                <a:pt x="210963" y="528223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2750636" y="467425"/>
          <a:ext cx="2552652" cy="1293906"/>
        </a:xfrm>
        <a:custGeom>
          <a:avLst/>
          <a:gdLst/>
          <a:ahLst/>
          <a:cxnLst/>
          <a:rect l="0" t="0" r="0" b="0"/>
          <a:pathLst>
            <a:path>
              <a:moveTo>
                <a:pt x="2552652" y="0"/>
              </a:moveTo>
              <a:lnTo>
                <a:pt x="2552652" y="1146232"/>
              </a:lnTo>
              <a:lnTo>
                <a:pt x="0" y="1146232"/>
              </a:lnTo>
              <a:lnTo>
                <a:pt x="0" y="1293906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B3A91-36E7-4430-8C0A-28B699D999AA}">
      <dsp:nvSpPr>
        <dsp:cNvPr id="0" name=""/>
        <dsp:cNvSpPr/>
      </dsp:nvSpPr>
      <dsp:spPr>
        <a:xfrm>
          <a:off x="486299" y="2464542"/>
          <a:ext cx="210963" cy="2807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7809"/>
              </a:lnTo>
              <a:lnTo>
                <a:pt x="210963" y="2807809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EB147-1DD8-4327-8878-CEDCB30BE517}">
      <dsp:nvSpPr>
        <dsp:cNvPr id="0" name=""/>
        <dsp:cNvSpPr/>
      </dsp:nvSpPr>
      <dsp:spPr>
        <a:xfrm>
          <a:off x="486299" y="2464542"/>
          <a:ext cx="210963" cy="2050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0420"/>
              </a:lnTo>
              <a:lnTo>
                <a:pt x="210963" y="2050420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58794-42C6-47D6-B783-B6B4DB58EAAC}">
      <dsp:nvSpPr>
        <dsp:cNvPr id="0" name=""/>
        <dsp:cNvSpPr/>
      </dsp:nvSpPr>
      <dsp:spPr>
        <a:xfrm>
          <a:off x="486299" y="2464542"/>
          <a:ext cx="210963" cy="1289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9321"/>
              </a:lnTo>
              <a:lnTo>
                <a:pt x="210963" y="1289321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1C2BB-3FD3-4CC4-9712-03150EDFD366}">
      <dsp:nvSpPr>
        <dsp:cNvPr id="0" name=""/>
        <dsp:cNvSpPr/>
      </dsp:nvSpPr>
      <dsp:spPr>
        <a:xfrm>
          <a:off x="486299" y="2464542"/>
          <a:ext cx="210963" cy="528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223"/>
              </a:lnTo>
              <a:lnTo>
                <a:pt x="210963" y="528223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1048867" y="467425"/>
          <a:ext cx="4254421" cy="1293906"/>
        </a:xfrm>
        <a:custGeom>
          <a:avLst/>
          <a:gdLst/>
          <a:ahLst/>
          <a:cxnLst/>
          <a:rect l="0" t="0" r="0" b="0"/>
          <a:pathLst>
            <a:path>
              <a:moveTo>
                <a:pt x="4254421" y="0"/>
              </a:moveTo>
              <a:lnTo>
                <a:pt x="4254421" y="1146232"/>
              </a:lnTo>
              <a:lnTo>
                <a:pt x="0" y="1146232"/>
              </a:lnTo>
              <a:lnTo>
                <a:pt x="0" y="1293906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4184003" y="1675"/>
          <a:ext cx="2238571" cy="465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embetsleiing</a:t>
          </a:r>
          <a:endParaRPr lang="nb-NO" sz="1050" b="1" kern="1200" dirty="0">
            <a:latin typeface="+mn-lt"/>
            <a:ea typeface="Open Sans SemiBold" panose="020B0706030804020204" pitchFamily="34" charset="0"/>
            <a:cs typeface="Open Sans SemiBold" panose="020B0706030804020204" pitchFamily="34" charset="0"/>
          </a:endParaRPr>
        </a:p>
      </dsp:txBody>
      <dsp:txXfrm>
        <a:off x="4184003" y="1675"/>
        <a:ext cx="2238571" cy="465750"/>
      </dsp:txXfrm>
    </dsp:sp>
    <dsp:sp modelId="{909C95B6-E601-4D07-A8B9-4253AA4B192F}">
      <dsp:nvSpPr>
        <dsp:cNvPr id="0" name=""/>
        <dsp:cNvSpPr/>
      </dsp:nvSpPr>
      <dsp:spPr>
        <a:xfrm>
          <a:off x="345657" y="1761332"/>
          <a:ext cx="1406420" cy="70321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kommunal</a:t>
          </a:r>
        </a:p>
      </dsp:txBody>
      <dsp:txXfrm>
        <a:off x="345657" y="1761332"/>
        <a:ext cx="1406420" cy="703210"/>
      </dsp:txXfrm>
    </dsp:sp>
    <dsp:sp modelId="{553631B5-CBD2-4A84-8241-4CFEDA684922}">
      <dsp:nvSpPr>
        <dsp:cNvPr id="0" name=""/>
        <dsp:cNvSpPr/>
      </dsp:nvSpPr>
      <dsp:spPr>
        <a:xfrm>
          <a:off x="697262" y="2759890"/>
          <a:ext cx="1406420" cy="465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plan</a:t>
          </a:r>
          <a:endParaRPr lang="nb-NO" sz="1050" b="1" kern="1200" dirty="0"/>
        </a:p>
      </dsp:txBody>
      <dsp:txXfrm>
        <a:off x="697262" y="2759890"/>
        <a:ext cx="1406420" cy="465750"/>
      </dsp:txXfrm>
    </dsp:sp>
    <dsp:sp modelId="{F13E7E48-981B-43A9-9979-E605E6B970F9}">
      <dsp:nvSpPr>
        <dsp:cNvPr id="0" name=""/>
        <dsp:cNvSpPr/>
      </dsp:nvSpPr>
      <dsp:spPr>
        <a:xfrm>
          <a:off x="697262" y="3520989"/>
          <a:ext cx="1406420" cy="465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beredskap</a:t>
          </a:r>
          <a:endParaRPr lang="nb-NO" sz="1050" b="1" kern="1200" dirty="0"/>
        </a:p>
      </dsp:txBody>
      <dsp:txXfrm>
        <a:off x="697262" y="3520989"/>
        <a:ext cx="1406420" cy="465750"/>
      </dsp:txXfrm>
    </dsp:sp>
    <dsp:sp modelId="{838C790D-277C-4318-B19C-4E18F5216499}">
      <dsp:nvSpPr>
        <dsp:cNvPr id="0" name=""/>
        <dsp:cNvSpPr/>
      </dsp:nvSpPr>
      <dsp:spPr>
        <a:xfrm>
          <a:off x="697262" y="4282087"/>
          <a:ext cx="1406420" cy="465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kommune </a:t>
          </a:r>
          <a:br>
            <a:rPr lang="nb-NO" sz="1100" b="1" kern="1200" dirty="0"/>
          </a:br>
          <a:r>
            <a:rPr lang="nb-NO" sz="1100" b="1" kern="1200" dirty="0"/>
            <a:t>og samfunn</a:t>
          </a:r>
        </a:p>
      </dsp:txBody>
      <dsp:txXfrm>
        <a:off x="697262" y="4282087"/>
        <a:ext cx="1406420" cy="465750"/>
      </dsp:txXfrm>
    </dsp:sp>
    <dsp:sp modelId="{0C65219E-FE97-4AB5-8E6C-745528CFC074}">
      <dsp:nvSpPr>
        <dsp:cNvPr id="0" name=""/>
        <dsp:cNvSpPr/>
      </dsp:nvSpPr>
      <dsp:spPr>
        <a:xfrm>
          <a:off x="697262" y="5043186"/>
          <a:ext cx="1406420" cy="45833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justis og byggjesak</a:t>
          </a:r>
        </a:p>
      </dsp:txBody>
      <dsp:txXfrm>
        <a:off x="697262" y="5043186"/>
        <a:ext cx="1406420" cy="458331"/>
      </dsp:txXfrm>
    </dsp:sp>
    <dsp:sp modelId="{CDDA0DEA-00AB-4476-B1F6-F3D5C4F5B05A}">
      <dsp:nvSpPr>
        <dsp:cNvPr id="0" name=""/>
        <dsp:cNvSpPr/>
      </dsp:nvSpPr>
      <dsp:spPr>
        <a:xfrm>
          <a:off x="2047425" y="1761332"/>
          <a:ext cx="1406420" cy="70321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utdanning </a:t>
          </a:r>
          <a:br>
            <a:rPr lang="nb-NO" sz="1400" b="1" kern="1200" dirty="0"/>
          </a:br>
          <a:r>
            <a:rPr lang="nb-NO" sz="1400" b="1" kern="1200" dirty="0"/>
            <a:t>og verjemål</a:t>
          </a:r>
        </a:p>
      </dsp:txBody>
      <dsp:txXfrm>
        <a:off x="2047425" y="1761332"/>
        <a:ext cx="1406420" cy="703210"/>
      </dsp:txXfrm>
    </dsp:sp>
    <dsp:sp modelId="{FF9BC0BE-EDB8-40F1-8B24-627FF34A5A2F}">
      <dsp:nvSpPr>
        <dsp:cNvPr id="0" name=""/>
        <dsp:cNvSpPr/>
      </dsp:nvSpPr>
      <dsp:spPr>
        <a:xfrm>
          <a:off x="2399031" y="2759890"/>
          <a:ext cx="1406420" cy="465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tilsyn</a:t>
          </a:r>
          <a:endParaRPr lang="nb-NO" sz="1000" b="1" kern="1200" dirty="0"/>
        </a:p>
      </dsp:txBody>
      <dsp:txXfrm>
        <a:off x="2399031" y="2759890"/>
        <a:ext cx="1406420" cy="465750"/>
      </dsp:txXfrm>
    </dsp:sp>
    <dsp:sp modelId="{A31324D4-E64F-4E57-96FD-598ACBBACD19}">
      <dsp:nvSpPr>
        <dsp:cNvPr id="0" name=""/>
        <dsp:cNvSpPr/>
      </dsp:nvSpPr>
      <dsp:spPr>
        <a:xfrm>
          <a:off x="2399031" y="3520989"/>
          <a:ext cx="1406420" cy="465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forvaltning</a:t>
          </a:r>
          <a:endParaRPr lang="nb-NO" sz="1000" b="1" kern="1200" dirty="0"/>
        </a:p>
      </dsp:txBody>
      <dsp:txXfrm>
        <a:off x="2399031" y="3520989"/>
        <a:ext cx="1406420" cy="465750"/>
      </dsp:txXfrm>
    </dsp:sp>
    <dsp:sp modelId="{933230C4-ED7D-44E1-B53C-269CD2036581}">
      <dsp:nvSpPr>
        <dsp:cNvPr id="0" name=""/>
        <dsp:cNvSpPr/>
      </dsp:nvSpPr>
      <dsp:spPr>
        <a:xfrm>
          <a:off x="2399031" y="4282087"/>
          <a:ext cx="1406420" cy="465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verjemål</a:t>
          </a:r>
          <a:endParaRPr lang="nb-NO" sz="1000" b="1" kern="1200" dirty="0"/>
        </a:p>
      </dsp:txBody>
      <dsp:txXfrm>
        <a:off x="2399031" y="4282087"/>
        <a:ext cx="1406420" cy="465750"/>
      </dsp:txXfrm>
    </dsp:sp>
    <dsp:sp modelId="{111B72F2-6D3E-4A9C-A953-9ECE5CECD5F6}">
      <dsp:nvSpPr>
        <dsp:cNvPr id="0" name=""/>
        <dsp:cNvSpPr/>
      </dsp:nvSpPr>
      <dsp:spPr>
        <a:xfrm>
          <a:off x="3749194" y="1761332"/>
          <a:ext cx="1406420" cy="70321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helse, sosial</a:t>
          </a:r>
          <a:br>
            <a:rPr lang="nb-NO" sz="1400" b="1" kern="1200" dirty="0"/>
          </a:br>
          <a:r>
            <a:rPr lang="nb-NO" sz="1400" b="1" kern="1200" dirty="0"/>
            <a:t>og barnevern</a:t>
          </a:r>
          <a:endParaRPr lang="nb-NO" sz="1000" b="1" kern="1200" dirty="0"/>
        </a:p>
      </dsp:txBody>
      <dsp:txXfrm>
        <a:off x="3749194" y="1761332"/>
        <a:ext cx="1406420" cy="703210"/>
      </dsp:txXfrm>
    </dsp:sp>
    <dsp:sp modelId="{ECADBA38-16A9-407D-8A5F-D6DE9BF43E1B}">
      <dsp:nvSpPr>
        <dsp:cNvPr id="0" name=""/>
        <dsp:cNvSpPr/>
      </dsp:nvSpPr>
      <dsp:spPr>
        <a:xfrm>
          <a:off x="4100799" y="2759890"/>
          <a:ext cx="1406420" cy="55371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sosial og</a:t>
          </a:r>
          <a:br>
            <a:rPr lang="nb-NO" sz="1100" b="1" kern="1200" dirty="0"/>
          </a:br>
          <a:r>
            <a:rPr lang="nb-NO" sz="1100" b="1" kern="1200" dirty="0"/>
            <a:t>barnevern</a:t>
          </a:r>
        </a:p>
      </dsp:txBody>
      <dsp:txXfrm>
        <a:off x="4100799" y="2759890"/>
        <a:ext cx="1406420" cy="553714"/>
      </dsp:txXfrm>
    </dsp:sp>
    <dsp:sp modelId="{666E077F-97D3-4355-9F84-AD1816C49B12}">
      <dsp:nvSpPr>
        <dsp:cNvPr id="0" name=""/>
        <dsp:cNvSpPr/>
      </dsp:nvSpPr>
      <dsp:spPr>
        <a:xfrm>
          <a:off x="4100799" y="3608953"/>
          <a:ext cx="1406420" cy="465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kommunehelse</a:t>
          </a:r>
          <a:br>
            <a:rPr lang="nb-NO" sz="1100" b="1" kern="1200" dirty="0"/>
          </a:br>
          <a:r>
            <a:rPr lang="nb-NO" sz="1100" b="1" kern="1200" dirty="0"/>
            <a:t>og -omsorg</a:t>
          </a:r>
          <a:endParaRPr lang="nb-NO" sz="1000" b="1" kern="1200" dirty="0"/>
        </a:p>
      </dsp:txBody>
      <dsp:txXfrm>
        <a:off x="4100799" y="3608953"/>
        <a:ext cx="1406420" cy="465750"/>
      </dsp:txXfrm>
    </dsp:sp>
    <dsp:sp modelId="{B8289C61-4606-4F43-91FF-7C0EDDCA438B}">
      <dsp:nvSpPr>
        <dsp:cNvPr id="0" name=""/>
        <dsp:cNvSpPr/>
      </dsp:nvSpPr>
      <dsp:spPr>
        <a:xfrm>
          <a:off x="4100799" y="4370052"/>
          <a:ext cx="1406420" cy="465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spesialisthelse</a:t>
          </a:r>
          <a:endParaRPr lang="nb-NO" sz="1000" b="1" kern="1200" dirty="0"/>
        </a:p>
      </dsp:txBody>
      <dsp:txXfrm>
        <a:off x="4100799" y="4370052"/>
        <a:ext cx="1406420" cy="465750"/>
      </dsp:txXfrm>
    </dsp:sp>
    <dsp:sp modelId="{659292F3-2B21-4827-9546-D01800201700}">
      <dsp:nvSpPr>
        <dsp:cNvPr id="0" name=""/>
        <dsp:cNvSpPr/>
      </dsp:nvSpPr>
      <dsp:spPr>
        <a:xfrm>
          <a:off x="5450963" y="1761332"/>
          <a:ext cx="1406420" cy="70321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miljø</a:t>
          </a:r>
          <a:endParaRPr lang="nb-NO" sz="1050" b="1" kern="1200" dirty="0"/>
        </a:p>
      </dsp:txBody>
      <dsp:txXfrm>
        <a:off x="5450963" y="1761332"/>
        <a:ext cx="1406420" cy="703210"/>
      </dsp:txXfrm>
    </dsp:sp>
    <dsp:sp modelId="{61819400-3ED5-499D-95E6-64ECC88F62D3}">
      <dsp:nvSpPr>
        <dsp:cNvPr id="0" name=""/>
        <dsp:cNvSpPr/>
      </dsp:nvSpPr>
      <dsp:spPr>
        <a:xfrm>
          <a:off x="5802568" y="2759890"/>
          <a:ext cx="1406420" cy="465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naturmangfald</a:t>
          </a:r>
          <a:endParaRPr lang="nb-NO" sz="900" b="1" kern="1200" dirty="0"/>
        </a:p>
      </dsp:txBody>
      <dsp:txXfrm>
        <a:off x="5802568" y="2759890"/>
        <a:ext cx="1406420" cy="465750"/>
      </dsp:txXfrm>
    </dsp:sp>
    <dsp:sp modelId="{904DE4B9-5AFB-4A5D-BEB0-39D5D1B6F5E4}">
      <dsp:nvSpPr>
        <dsp:cNvPr id="0" name=""/>
        <dsp:cNvSpPr/>
      </dsp:nvSpPr>
      <dsp:spPr>
        <a:xfrm>
          <a:off x="5802568" y="3520989"/>
          <a:ext cx="1406420" cy="465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forureining</a:t>
          </a:r>
          <a:endParaRPr lang="nb-NO" sz="900" b="1" kern="1200" dirty="0"/>
        </a:p>
      </dsp:txBody>
      <dsp:txXfrm>
        <a:off x="5802568" y="3520989"/>
        <a:ext cx="1406420" cy="465750"/>
      </dsp:txXfrm>
    </dsp:sp>
    <dsp:sp modelId="{EFB304F1-F6B6-401C-BEFD-6DEB5E98C5F2}">
      <dsp:nvSpPr>
        <dsp:cNvPr id="0" name=""/>
        <dsp:cNvSpPr/>
      </dsp:nvSpPr>
      <dsp:spPr>
        <a:xfrm>
          <a:off x="7152731" y="1761332"/>
          <a:ext cx="1406420" cy="70321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landbruk</a:t>
          </a:r>
          <a:endParaRPr lang="nb-NO" sz="1050" b="1" kern="1200" dirty="0"/>
        </a:p>
      </dsp:txBody>
      <dsp:txXfrm>
        <a:off x="7152731" y="1761332"/>
        <a:ext cx="1406420" cy="703210"/>
      </dsp:txXfrm>
    </dsp:sp>
    <dsp:sp modelId="{1F9F70E5-8640-45BD-B6C4-BF02659BB8A4}">
      <dsp:nvSpPr>
        <dsp:cNvPr id="0" name=""/>
        <dsp:cNvSpPr/>
      </dsp:nvSpPr>
      <dsp:spPr>
        <a:xfrm>
          <a:off x="8854500" y="1761332"/>
          <a:ext cx="1406420" cy="70321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organisasjon </a:t>
          </a:r>
          <a:br>
            <a:rPr lang="nb-NO" sz="1400" b="1" kern="1200" dirty="0"/>
          </a:br>
          <a:r>
            <a:rPr lang="nb-NO" sz="1400" b="1" kern="1200" dirty="0"/>
            <a:t>og strategi</a:t>
          </a:r>
        </a:p>
      </dsp:txBody>
      <dsp:txXfrm>
        <a:off x="8854500" y="1761332"/>
        <a:ext cx="1406420" cy="703210"/>
      </dsp:txXfrm>
    </dsp:sp>
    <dsp:sp modelId="{C32C0C48-A0F3-41D4-8BB6-B6566DFE356D}">
      <dsp:nvSpPr>
        <dsp:cNvPr id="0" name=""/>
        <dsp:cNvSpPr/>
      </dsp:nvSpPr>
      <dsp:spPr>
        <a:xfrm>
          <a:off x="4130193" y="877457"/>
          <a:ext cx="1031468" cy="43755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1" kern="1200" dirty="0"/>
            <a:t>stab</a:t>
          </a:r>
          <a:endParaRPr lang="nb-NO" sz="1050" b="1" kern="1200" dirty="0"/>
        </a:p>
      </dsp:txBody>
      <dsp:txXfrm>
        <a:off x="4130193" y="877457"/>
        <a:ext cx="1031468" cy="437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20.10.2021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20.10.2021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n-NO" noProof="0" dirty="0"/>
              <a:t>Overskrift (pkt. 54) på framsidemal utan bilete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Her kan du skrive namn og avdeling, eller du kan spesifisere kva presentasjonen handlar om.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4309355-0FC1-4B7D-B851-ADF5993520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664" y="5302812"/>
            <a:ext cx="5001560" cy="151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e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noProof="0" dirty="0"/>
              <a:t>Skriv i </a:t>
            </a:r>
            <a:r>
              <a:rPr lang="nn-NO" noProof="0" dirty="0" err="1"/>
              <a:t>stikkordsform</a:t>
            </a:r>
            <a:r>
              <a:rPr lang="nn-NO" noProof="0" dirty="0"/>
              <a:t>. </a:t>
            </a:r>
            <a:br>
              <a:rPr lang="nn-NO" noProof="0" dirty="0"/>
            </a:br>
            <a:r>
              <a:rPr lang="nn-NO" noProof="0" dirty="0"/>
              <a:t>Publikum bør sleppe å lese alt som vert sagt.</a:t>
            </a:r>
            <a:br>
              <a:rPr lang="nn-NO" noProof="0" dirty="0"/>
            </a:br>
            <a:r>
              <a:rPr lang="nn-NO" noProof="0" dirty="0"/>
              <a:t>Mykje tekst vil gjere at publikum brukar meir tid på å lese, og mindre tid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bilete som passar til det du skal snakke om. </a:t>
            </a:r>
            <a:br>
              <a:rPr lang="nn-NO" noProof="0" dirty="0"/>
            </a:b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Har du ikkje bilete som passar til tema, kan du bruke ei </a:t>
            </a:r>
            <a:r>
              <a:rPr lang="nn-NO" noProof="0" dirty="0" err="1"/>
              <a:t>malside</a:t>
            </a:r>
            <a:r>
              <a:rPr lang="nn-NO" noProof="0" dirty="0"/>
              <a:t> utan bilete. </a:t>
            </a:r>
          </a:p>
          <a:p>
            <a:endParaRPr lang="nn-NO" noProof="0" dirty="0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n-NO" noProof="0" dirty="0"/>
              <a:t>Overskrift (pkt. 36) bør vere kort og tydeleg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E873371-82D0-4343-A34E-2316BA10B5C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Vestland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n-NO" noProof="0"/>
              <a:t>Her skriv du fotograf og/eller eigar av biletet.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ald - bile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n-NO" noProof="0" dirty="0"/>
              <a:t>Skriv i </a:t>
            </a:r>
            <a:r>
              <a:rPr lang="nn-NO" noProof="0" dirty="0" err="1"/>
              <a:t>stikkordsform</a:t>
            </a:r>
            <a:r>
              <a:rPr lang="nn-NO" noProof="0" dirty="0"/>
              <a:t>. </a:t>
            </a:r>
            <a:br>
              <a:rPr lang="nn-NO" noProof="0" dirty="0"/>
            </a:br>
            <a:r>
              <a:rPr lang="nn-NO" noProof="0" dirty="0"/>
              <a:t>Publikum bør sleppe å lese alt som vert sagt. </a:t>
            </a:r>
            <a:br>
              <a:rPr lang="nn-NO" noProof="0" dirty="0"/>
            </a:br>
            <a:r>
              <a:rPr lang="nn-NO" noProof="0" dirty="0"/>
              <a:t>Mykje tekst vil gjere at publikum les, og ikkje høyrer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bilete som passar til tema. 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Har du ikkje relevant bilete, kan du bruke ei </a:t>
            </a:r>
            <a:r>
              <a:rPr lang="nn-NO" noProof="0" dirty="0" err="1"/>
              <a:t>malside</a:t>
            </a:r>
            <a:r>
              <a:rPr lang="nn-NO" noProof="0" dirty="0"/>
              <a:t> utan bilete.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n-NO" noProof="0" dirty="0"/>
              <a:t>Overskrifta (pkt. 36) bør vere kort og tydeleg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Vestland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n-NO" noProof="0"/>
              <a:t>Her skriv du fotograf og/eller eigar av biletet.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 dirty="0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n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Vestland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n-NO" noProof="0" dirty="0"/>
              <a:t>Utheva</a:t>
            </a:r>
            <a:r>
              <a:rPr lang="nn-NO" dirty="0"/>
              <a:t> tekst (pkt. 32) til t.d. sitat, viktig poeng du vil vektleggje, kapitteldelar eller oppgåvetekst.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e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Vestland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n-NO" noProof="0"/>
              <a:t>Her skriv du fotograf og/eller eigar av biletet.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n-NO" noProof="0" dirty="0"/>
              <a:t>Utheva tekst (pkt. 28) til t.d. sitat eller eit viktig poeng du vil vektleggje.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bilete som passar til tema. 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Har du ikkje relevant bilete, kan du bruke ei </a:t>
            </a:r>
            <a:r>
              <a:rPr lang="nn-NO" noProof="0" dirty="0" err="1"/>
              <a:t>malside</a:t>
            </a:r>
            <a:r>
              <a:rPr lang="nn-NO" noProof="0" dirty="0"/>
              <a:t> utan bilete.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a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n-NO" noProof="0" dirty="0"/>
              <a:t>Klikk her for å redigere tekst. Her kan du skrive noko som </a:t>
            </a:r>
            <a:r>
              <a:rPr lang="nn-NO" noProof="0" dirty="0" err="1"/>
              <a:t>tilføyer</a:t>
            </a:r>
            <a:r>
              <a:rPr lang="nn-NO" noProof="0" dirty="0"/>
              <a:t> informasjon til biletet. Denne sida kan brukast til å samanlikne noko.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n-NO" noProof="0" dirty="0"/>
              <a:t>Overskrift (pkt. 36) for to bilete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bilete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9722221-F0DE-4D9F-B6ED-E73D20D5DFA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Vestland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bilete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n-NO" noProof="0"/>
              <a:t>Klikk her for å redigere tekst. Her kan du skrive noko som tilføyer informasjon til biletet. Denne sida kan brukast til å samanlikne noko.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n-NO" noProof="0"/>
              <a:t>Her skriv du fotograf(ane) og/eller eigar(ane) av bileta.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a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n-NO" noProof="0" dirty="0"/>
              <a:t>Bileta og faktaboksane på denne malsida kan brukast for å samanlikne noko.</a:t>
            </a:r>
            <a:br>
              <a:rPr lang="nn-NO" noProof="0" dirty="0"/>
            </a:br>
            <a:r>
              <a:rPr lang="nn-NO" noProof="0" dirty="0"/>
              <a:t>Til dømes viss du har tre bilete som viser ei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n-NO" noProof="0" dirty="0"/>
              <a:t>Bileta kan brukast til å illustrere tre viktige poeng.</a:t>
            </a:r>
            <a:br>
              <a:rPr lang="nn-NO" noProof="0" dirty="0"/>
            </a:br>
            <a:r>
              <a:rPr lang="nn-NO" noProof="0" dirty="0"/>
              <a:t>Kart, bilete og illustrasjonar kan setjast inn og brukast for å samanlikne noko innan eit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n-NO" noProof="0" dirty="0"/>
              <a:t>Eksempel kan vere naturtypar, artar, byar, brukargrupper, kommunar, område, personar osb.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n-NO" noProof="0"/>
              <a:t>Overskrift (pkt. 36) for tre bilete + faktaboksar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</a:t>
            </a:r>
            <a:br>
              <a:rPr lang="nn-NO" noProof="0" dirty="0"/>
            </a:br>
            <a:r>
              <a:rPr lang="nn-NO" noProof="0" dirty="0"/>
              <a:t>inn bilete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</a:t>
            </a:r>
            <a:br>
              <a:rPr lang="nn-NO" noProof="0" dirty="0"/>
            </a:br>
            <a:r>
              <a:rPr lang="nn-NO" noProof="0" dirty="0"/>
              <a:t>inn bilete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</a:t>
            </a:r>
            <a:br>
              <a:rPr lang="nn-NO" noProof="0" dirty="0"/>
            </a:br>
            <a:r>
              <a:rPr lang="nn-NO" noProof="0" dirty="0"/>
              <a:t>inn bilete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38E43C12-A815-4C45-9C0C-4C6FE65FD39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Vestland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n-NO" noProof="0"/>
              <a:t>Her skriv du fotograf(ane) og/eller eigar(ane) av bileta.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noProof="0" dirty="0"/>
              <a:t>Faktaboksane kan brukast til å samanlikne noko. </a:t>
            </a:r>
            <a:br>
              <a:rPr lang="nn-NO" noProof="0" dirty="0"/>
            </a:br>
            <a:r>
              <a:rPr lang="nn-NO" noProof="0" dirty="0"/>
              <a:t>Til dømes viss du vil samanlikne tre paragrafar eller lovverk.</a:t>
            </a:r>
            <a:br>
              <a:rPr lang="nn-NO" noProof="0" dirty="0"/>
            </a:br>
            <a:r>
              <a:rPr lang="nn-NO" noProof="0" dirty="0"/>
              <a:t>Eller viss du skal forklare gangen i ein prosess eller eit tilsyn som består av tre delar.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n-NO" noProof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n-NO" noProof="0" dirty="0"/>
          </a:p>
          <a:p>
            <a:pPr lvl="0"/>
            <a:endParaRPr lang="nn-NO" noProof="0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noProof="0" dirty="0"/>
              <a:t>Når punkta er heile setningar, skal det vere stor bokstav i kvart punkt. </a:t>
            </a:r>
            <a:br>
              <a:rPr lang="nn-NO" noProof="0" dirty="0"/>
            </a:br>
            <a:r>
              <a:rPr lang="nn-NO" noProof="0" dirty="0"/>
              <a:t>Gje alle punkta same form og struktur.</a:t>
            </a:r>
          </a:p>
          <a:p>
            <a:pPr lvl="0"/>
            <a:endParaRPr lang="nn-NO" noProof="0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n-NO" noProof="0" dirty="0"/>
              <a:t>Les meir om punktoppstillingar på Språkrådet.no.</a:t>
            </a:r>
          </a:p>
          <a:p>
            <a:pPr lvl="0"/>
            <a:endParaRPr lang="nn-NO" noProof="0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n-NO" noProof="0"/>
              <a:t>Felles overskrift (pkt. 36) for tre faktaboksar</a:t>
            </a:r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698C9B9-9370-4D40-92EA-EE1674C825B1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Vestland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igne titla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n-NO" noProof="0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n-NO" noProof="0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n-NO" noProof="0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6591FA5-6FFD-46B8-9B0F-F21B63E6B7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Vestland</a:t>
            </a: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noProof="0" dirty="0"/>
              <a:t>Faktaboksane kan brukast til å samanlikne noko. </a:t>
            </a:r>
            <a:br>
              <a:rPr lang="nn-NO" noProof="0" dirty="0"/>
            </a:br>
            <a:r>
              <a:rPr lang="nn-NO" noProof="0" dirty="0"/>
              <a:t>Til dømes viss du vil samanlikne tre paragrafar eller lovverk.</a:t>
            </a:r>
            <a:br>
              <a:rPr lang="nn-NO" noProof="0" dirty="0"/>
            </a:br>
            <a:r>
              <a:rPr lang="nn-NO" noProof="0" dirty="0"/>
              <a:t>Eller viss du skal forklare gangen i ein prosess eller eit tilsyn som består av tre delar.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n-NO" noProof="0" dirty="0"/>
          </a:p>
          <a:p>
            <a:pPr lvl="0"/>
            <a:endParaRPr lang="nn-NO" noProof="0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noProof="0" dirty="0"/>
              <a:t>Når punkta er heile setningar, skal det vere stor bokstav i kvart punkt. </a:t>
            </a:r>
            <a:br>
              <a:rPr lang="nn-NO" noProof="0" dirty="0"/>
            </a:br>
            <a:r>
              <a:rPr lang="nn-NO" noProof="0" dirty="0"/>
              <a:t>Gje alle punkta same form og struktur.</a:t>
            </a:r>
          </a:p>
          <a:p>
            <a:pPr lvl="0"/>
            <a:endParaRPr lang="nn-NO" noProof="0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n-NO" noProof="0"/>
              <a:t>Les meir om punktoppstillingar på Språkrådet.no.</a:t>
            </a:r>
          </a:p>
          <a:p>
            <a:pPr lvl="0"/>
            <a:endParaRPr lang="nn-NO" noProof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ilsidebile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bilete som dekker heile skjermen.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 og/eller eigar av biletet skriv du i tekstfeltet nedst på malsida.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n-NO"/>
              <a:t>Her skriv du fotograf og/eller eigar av biletet.</a:t>
            </a:r>
            <a:endParaRPr lang="nn-NO" dirty="0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264222-F2ED-4044-A7CD-7C63D4A2EE7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Statsforvaltaren</a:t>
            </a:r>
            <a:r>
              <a:rPr kumimoji="0" lang="nn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Vestland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ET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ståande bilete 1.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fotograf(ar) og/eller eigar(ar) av biletet skriv du i tekstfeltet nedst på malsida.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ståande bilete 2.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fotograf(ar) og/eller eigar(ar) av biletet skriv du i tekstfeltet nedst på malsida.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n-NO" noProof="0"/>
              <a:t>Her skriv du fotograf(ane) og/eller eigar(ane) av bileta.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D36F2C1-F98E-4C25-8CDF-D3BED94FD83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Statsforvaltaren i Vestland</a:t>
            </a: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20.10.2021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n-NO" noProof="0" dirty="0"/>
              <a:t>Overskrift (pkt. 54) på framsidemal utan bilete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Her kan du skrive namn og avdeling, eller du kan spesifisere kva presentasjonen handlar om.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2170F889-E5C4-4E71-8616-699688EF80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664" y="5302812"/>
            <a:ext cx="5001560" cy="151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ET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liggjande bilete 1.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fotograf(ar) og/eller eigar(ar) av biletet skriv du i tekstfeltet nedst på malsida.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liggjande bilete 2.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fotograf(ar) og/eller eigar(ar) av biletet skriv du i tekstfeltet nedst på malsida.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ståande bilete.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fotograf(ar) og/eller eigar(ar) av biletet skriv du i tekstfeltet nedst på malsida.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n-NO" noProof="0"/>
              <a:t>Her skriv du fotograf(ane) og/eller eigar(ane) av bileta.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B99EF6-D8AD-433A-BE5E-2B3515EE8917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Statsforvaltaren i Vestland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ET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liggjande bilete 1.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fotograf(ar) og/eller eigar(ar) av biletet skriv du i tekstfeltet nedst på malsida.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liggjande bilete 3.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fotograf(ar) og/eller eigar(ar) av biletet skriv du i tekstfeltet nedst på malsida.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n-NO" noProof="0"/>
              <a:t>Her skriv du fotograf(ane) og/eller eigar(ane) av bileta).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C9208AA-F53D-450E-BDAA-14D607FACDFD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Statsforvaltaren i Vestland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liggjande bilete 2.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fotograf(ar) og/eller eigar(ar) av biletet skriv du i tekstfeltet nedst på malsida.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liggjande bilete 4.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fotograf(ar) og/eller eigar(ar) av biletet skriv du i tekstfeltet nedst på malsida.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>
                <a:latin typeface="+mn-lt"/>
              </a:defRPr>
            </a:lvl1pPr>
          </a:lstStyle>
          <a:p>
            <a:r>
              <a:rPr lang="nn-NO" noProof="0" dirty="0"/>
              <a:t>Klikk på ikonet for å setje inn video som ligg lagra på datamaskina.</a:t>
            </a:r>
            <a:br>
              <a:rPr lang="nn-NO" noProof="0" dirty="0"/>
            </a:br>
            <a:r>
              <a:rPr lang="nn-NO" noProof="0" dirty="0"/>
              <a:t>Videoar frå nettet kan ikkje setjast inn.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NB. Når du set inn video i presentasjon, vert fila veldig stor.</a:t>
            </a:r>
            <a:br>
              <a:rPr lang="nn-NO" noProof="0" dirty="0"/>
            </a:br>
            <a:br>
              <a:rPr lang="nn-NO" noProof="0" dirty="0"/>
            </a:br>
            <a:br>
              <a:rPr lang="nn-NO" noProof="0" dirty="0"/>
            </a:b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Det er lurt at både presentasjon og </a:t>
            </a:r>
            <a:r>
              <a:rPr lang="nn-NO" noProof="0" dirty="0" err="1"/>
              <a:t>videofil</a:t>
            </a:r>
            <a:r>
              <a:rPr lang="nn-NO" noProof="0" dirty="0"/>
              <a:t> ligg lagra på same datamaskin</a:t>
            </a:r>
            <a:br>
              <a:rPr lang="nn-NO" noProof="0" dirty="0"/>
            </a:br>
            <a:r>
              <a:rPr lang="nn-NO" noProof="0" dirty="0"/>
              <a:t> som presentasjonen skal spelast av på.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Last eventuelt presentasjonen over frå minnepinne til maskin.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Viss ikkje kan avspelinga gå veldig treigt eller hakke.</a:t>
            </a:r>
          </a:p>
          <a:p>
            <a:endParaRPr lang="nn-NO" noProof="0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an seksjo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86597235"/>
              </p:ext>
            </p:extLst>
          </p:nvPr>
        </p:nvGraphicFramePr>
        <p:xfrm>
          <a:off x="301625" y="214610"/>
          <a:ext cx="11588749" cy="6195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Statsforvaltaren i Vestland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med seksjo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11FD0BF-FAAF-4897-93DF-D0B00ABD5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806921926"/>
              </p:ext>
            </p:extLst>
          </p:nvPr>
        </p:nvGraphicFramePr>
        <p:xfrm>
          <a:off x="792711" y="441902"/>
          <a:ext cx="10606578" cy="5503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2755AF70-D81A-44C1-B559-6580F2980B49}"/>
              </a:ext>
            </a:extLst>
          </p:cNvPr>
          <p:cNvSpPr txBox="1"/>
          <p:nvPr userDrawn="1"/>
        </p:nvSpPr>
        <p:spPr>
          <a:xfrm>
            <a:off x="1416483" y="6072055"/>
            <a:ext cx="14511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900" noProof="0" dirty="0">
                <a:solidFill>
                  <a:srgbClr val="0024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avdelingar og seksjonar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CC0D6E12-02C3-40A0-AC9B-5EAEE42C3120}"/>
              </a:ext>
            </a:extLst>
          </p:cNvPr>
          <p:cNvCxnSpPr>
            <a:cxnSpLocks/>
          </p:cNvCxnSpPr>
          <p:nvPr userDrawn="1"/>
        </p:nvCxnSpPr>
        <p:spPr>
          <a:xfrm>
            <a:off x="3071815" y="6175612"/>
            <a:ext cx="8037066" cy="0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9B40C56B-05BB-475F-8E5A-13149316FDA6}"/>
              </a:ext>
            </a:extLst>
          </p:cNvPr>
          <p:cNvCxnSpPr>
            <a:cxnSpLocks/>
          </p:cNvCxnSpPr>
          <p:nvPr userDrawn="1"/>
        </p:nvCxnSpPr>
        <p:spPr>
          <a:xfrm flipV="1">
            <a:off x="643638" y="2122879"/>
            <a:ext cx="0" cy="3875585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DC01CA18-7061-4A00-8DFB-F2D24EDE6DA1}"/>
              </a:ext>
            </a:extLst>
          </p:cNvPr>
          <p:cNvCxnSpPr>
            <a:cxnSpLocks/>
          </p:cNvCxnSpPr>
          <p:nvPr userDrawn="1"/>
        </p:nvCxnSpPr>
        <p:spPr>
          <a:xfrm flipV="1">
            <a:off x="673839" y="6187471"/>
            <a:ext cx="592368" cy="7694"/>
          </a:xfrm>
          <a:prstGeom prst="line">
            <a:avLst/>
          </a:prstGeom>
          <a:ln w="6350">
            <a:solidFill>
              <a:srgbClr val="0024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A4417D52-51C9-4726-B690-F70EB9F6655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CA72B0F-0B6D-4940-84F9-C4327226F03B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Statsforvaltaren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Vestland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65997F6-170A-4322-BCE3-1D9D100B314C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57E35CC-58BA-4E57-8A6D-63A1968BBF8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6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a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Statsforvaltaren i Vestland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pic>
        <p:nvPicPr>
          <p:cNvPr id="4" name="Bilde 3" descr="Et bilde som inneholder kart&#10;&#10;Automatisk generert beskrivelse">
            <a:extLst>
              <a:ext uri="{FF2B5EF4-FFF2-40B4-BE49-F238E27FC236}">
                <a16:creationId xmlns:a16="http://schemas.microsoft.com/office/drawing/2014/main" id="{5BBD14FC-1ACE-47E3-820C-049924FC2F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267" y="-257020"/>
            <a:ext cx="9295466" cy="73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51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D1A141D-BC8A-4631-ADD3-2E4A6C40515D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2B65355-1184-422B-972B-1DC01BF35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pic>
        <p:nvPicPr>
          <p:cNvPr id="7" name="Grafikk 6" descr="Radiomikrofon">
            <a:extLst>
              <a:ext uri="{FF2B5EF4-FFF2-40B4-BE49-F238E27FC236}">
                <a16:creationId xmlns:a16="http://schemas.microsoft.com/office/drawing/2014/main" id="{089C921C-D0E0-4578-BBEC-42AF5CA29A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6964" y="4444139"/>
            <a:ext cx="1338072" cy="1338072"/>
          </a:xfrm>
          <a:prstGeom prst="rect">
            <a:avLst/>
          </a:prstGeom>
        </p:spPr>
      </p:pic>
      <p:pic>
        <p:nvPicPr>
          <p:cNvPr id="9" name="Grafikk 8" descr="Lukk">
            <a:extLst>
              <a:ext uri="{FF2B5EF4-FFF2-40B4-BE49-F238E27FC236}">
                <a16:creationId xmlns:a16="http://schemas.microsoft.com/office/drawing/2014/main" id="{33AD0818-407C-47E8-8BD1-2EEAB6A20C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41705" y="4458880"/>
            <a:ext cx="1308590" cy="1308590"/>
          </a:xfrm>
          <a:prstGeom prst="rect">
            <a:avLst/>
          </a:prstGeom>
        </p:spPr>
      </p:pic>
      <p:sp>
        <p:nvSpPr>
          <p:cNvPr id="12" name="Plassholder for tekst 4">
            <a:extLst>
              <a:ext uri="{FF2B5EF4-FFF2-40B4-BE49-F238E27FC236}">
                <a16:creationId xmlns:a16="http://schemas.microsoft.com/office/drawing/2014/main" id="{6684CEEE-41CB-4636-B6B8-05397ED31C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59992" y="1243899"/>
            <a:ext cx="9272016" cy="2576997"/>
          </a:xfrm>
          <a:prstGeom prst="rect">
            <a:avLst/>
          </a:prstGeom>
          <a:effectLst/>
        </p:spPr>
        <p:txBody>
          <a:bodyPr anchor="b"/>
          <a:lstStyle>
            <a:lvl1pPr marL="0" indent="0" algn="ctr">
              <a:buNone/>
              <a:defRPr sz="3600">
                <a:solidFill>
                  <a:srgbClr val="0024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n-NO" noProof="0" dirty="0"/>
              <a:t>Her kan du t.d. skrive: Vi testar no lyd. Ver venleg og skru av mikrofonen din når du ikkje har ordet.</a:t>
            </a:r>
          </a:p>
        </p:txBody>
      </p:sp>
    </p:spTree>
    <p:extLst>
      <p:ext uri="{BB962C8B-B14F-4D97-AF65-F5344CB8AC3E}">
        <p14:creationId xmlns:p14="http://schemas.microsoft.com/office/powerpoint/2010/main" val="3234528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4FD9D1D-F9A7-4FCE-BBB1-98CCE9A97DFF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B20574A-9FB5-4848-A3D9-625AD62C76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536D7B3-D7EC-4C54-B7AC-7FA6DAB5BCA9}"/>
              </a:ext>
            </a:extLst>
          </p:cNvPr>
          <p:cNvSpPr txBox="1"/>
          <p:nvPr userDrawn="1"/>
        </p:nvSpPr>
        <p:spPr>
          <a:xfrm>
            <a:off x="3261360" y="2967335"/>
            <a:ext cx="5669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5400" noProof="0" dirty="0"/>
              <a:t>Pause</a:t>
            </a:r>
            <a:endParaRPr lang="nb-NO" sz="5400" dirty="0"/>
          </a:p>
        </p:txBody>
      </p:sp>
    </p:spTree>
    <p:extLst>
      <p:ext uri="{BB962C8B-B14F-4D97-AF65-F5344CB8AC3E}">
        <p14:creationId xmlns:p14="http://schemas.microsoft.com/office/powerpoint/2010/main" val="27813566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ørsmå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98A13C4-60F2-4DE4-8055-524B09DEBE6E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6D23FF3-893C-4FA7-B9E7-1DC10D9BE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42F1B687-ADE6-458B-815C-CDE4540EEA82}"/>
              </a:ext>
            </a:extLst>
          </p:cNvPr>
          <p:cNvSpPr txBox="1"/>
          <p:nvPr userDrawn="1"/>
        </p:nvSpPr>
        <p:spPr>
          <a:xfrm>
            <a:off x="3261360" y="2967335"/>
            <a:ext cx="5669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5400" noProof="0" dirty="0"/>
              <a:t>Spørsmål?</a:t>
            </a:r>
            <a:endParaRPr lang="nb-NO" sz="5400" dirty="0"/>
          </a:p>
        </p:txBody>
      </p:sp>
    </p:spTree>
    <p:extLst>
      <p:ext uri="{BB962C8B-B14F-4D97-AF65-F5344CB8AC3E}">
        <p14:creationId xmlns:p14="http://schemas.microsoft.com/office/powerpoint/2010/main" val="2366799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 dirty="0"/>
              <a:t>Skriv ditt eller dykkar namn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 dirty="0"/>
              <a:t>her kan du skrive eitt eller fleire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 dirty="0"/>
              <a:t>skriv t.d.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 dirty="0"/>
              <a:t>Klikk her for å setje inn ein avsluttande tekst.</a:t>
            </a:r>
            <a:br>
              <a:rPr lang="nn-NO" noProof="0" dirty="0"/>
            </a:br>
            <a:r>
              <a:rPr lang="nn-NO" noProof="0" dirty="0"/>
              <a:t> </a:t>
            </a:r>
            <a:br>
              <a:rPr lang="nn-NO" noProof="0" dirty="0"/>
            </a:br>
            <a:r>
              <a:rPr lang="nn-NO" noProof="0" dirty="0"/>
              <a:t>Til dømes ein kort oppsummering, nyttige lenkjer, hugseliste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5539482-80DF-4B2A-81D4-5BE4072EC6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087" y="4895478"/>
            <a:ext cx="3882128" cy="1176285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EE362B7-3455-4AB0-88FD-AF5C8EB7FF7E}"/>
              </a:ext>
            </a:extLst>
          </p:cNvPr>
          <p:cNvSpPr txBox="1"/>
          <p:nvPr userDrawn="1"/>
        </p:nvSpPr>
        <p:spPr>
          <a:xfrm>
            <a:off x="963533" y="5641859"/>
            <a:ext cx="3998070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n-NO" sz="1000" i="0" noProof="0" dirty="0">
              <a:solidFill>
                <a:schemeClr val="accent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n-NO" sz="1000" b="1" i="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n-NO" sz="1000" i="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@SFVestland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b="1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Twitter</a:t>
            </a:r>
            <a:r>
              <a:rPr lang="nn-NO" sz="100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@SFVestland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b="1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LinkedIn</a:t>
            </a:r>
            <a:r>
              <a:rPr lang="nn-NO" sz="100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@SFVestland</a:t>
            </a:r>
            <a:br>
              <a:rPr lang="nn-NO" sz="100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nn-NO" sz="1000" i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b="1" i="0" kern="120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Abonner på nyhende </a:t>
            </a:r>
            <a:r>
              <a:rPr lang="nn-NO" sz="1000" b="0" i="0" kern="120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www.statsforvaltaren.no/vl</a:t>
            </a:r>
          </a:p>
          <a:p>
            <a:endParaRPr lang="nn-NO" sz="1000" i="0" noProof="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E halvside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n-NO" noProof="0" dirty="0"/>
              <a:t>Overskrift (pkt. 44) på framsidemal med eitt bilete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Her kan du skrive namn og avdeling, eller du kan spesifisere kva presentasjonen handlar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n-NO" noProof="0"/>
              <a:t>Klikk på ikonet i midten for å setje inn bilete som passar tema. </a:t>
            </a:r>
          </a:p>
          <a:p>
            <a:endParaRPr lang="nn-NO" noProof="0"/>
          </a:p>
          <a:p>
            <a:r>
              <a:rPr lang="nn-NO" noProof="0"/>
              <a:t>Hvis du ikkje har eit bilete som er relevant, kan du bruke ein forsidemal utan bilete.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20.10.2021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251829F6-AEA2-41F4-AFF4-0F50582BAF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664" y="5302812"/>
            <a:ext cx="5001560" cy="151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 dirty="0"/>
              <a:t>Skriv ditt eller dykkar namn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 dirty="0"/>
              <a:t>her kan du skrive eitt eller fleire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/>
              <a:t>skriv t.d.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 dirty="0"/>
              <a:t>Klikk her for å setje inn ein avsluttande tekst.</a:t>
            </a:r>
            <a:br>
              <a:rPr lang="nn-NO" noProof="0" dirty="0"/>
            </a:br>
            <a:r>
              <a:rPr lang="nn-NO" noProof="0" dirty="0"/>
              <a:t> </a:t>
            </a:r>
            <a:br>
              <a:rPr lang="nn-NO" noProof="0" dirty="0"/>
            </a:br>
            <a:r>
              <a:rPr lang="nn-NO" noProof="0" dirty="0"/>
              <a:t>Til dømes ein kort oppsummering, nyttige lenkjer, hugseliste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A7490D29-0D32-4CC2-A8E4-4A8EF937A3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087" y="4895478"/>
            <a:ext cx="3882128" cy="1176285"/>
          </a:xfrm>
          <a:prstGeom prst="rect">
            <a:avLst/>
          </a:prstGeom>
        </p:spPr>
      </p:pic>
      <p:sp>
        <p:nvSpPr>
          <p:cNvPr id="23" name="TekstSylinder 22">
            <a:extLst>
              <a:ext uri="{FF2B5EF4-FFF2-40B4-BE49-F238E27FC236}">
                <a16:creationId xmlns:a16="http://schemas.microsoft.com/office/drawing/2014/main" id="{2E7DC5D5-74A9-4E23-A5B5-93A2DEDA80FC}"/>
              </a:ext>
            </a:extLst>
          </p:cNvPr>
          <p:cNvSpPr txBox="1"/>
          <p:nvPr userDrawn="1"/>
        </p:nvSpPr>
        <p:spPr>
          <a:xfrm>
            <a:off x="963533" y="5641859"/>
            <a:ext cx="3773389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n-NO" sz="1000" i="0" noProof="0" dirty="0">
              <a:solidFill>
                <a:schemeClr val="accent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n-NO" sz="1000" b="1" i="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n-NO" sz="1000" i="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@SFVestland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b="1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Twitter</a:t>
            </a:r>
            <a:r>
              <a:rPr lang="nn-NO" sz="100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@SFVestland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b="1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LinkedIn</a:t>
            </a:r>
            <a:r>
              <a:rPr lang="nn-NO" sz="100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@SFVestland</a:t>
            </a:r>
            <a:br>
              <a:rPr lang="nn-NO" sz="100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nn-NO" sz="1000" i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b="1" i="0" kern="120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Abonner på nyhende </a:t>
            </a:r>
            <a:r>
              <a:rPr lang="nn-NO" sz="1000" b="0" i="0" kern="120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www.statsforvaltaren.no/vl</a:t>
            </a:r>
          </a:p>
          <a:p>
            <a:endParaRPr lang="nn-NO" sz="1000" i="0" noProof="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 dirty="0"/>
              <a:t>Skriv ditt eller dykkar namn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/>
              <a:t>her kan du skrive eitt eller fleire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t.d.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Klikk her for å setje inn ein avsluttande tekst.</a:t>
            </a:r>
            <a:br>
              <a:rPr lang="nn-NO" noProof="0"/>
            </a:br>
            <a:r>
              <a:rPr lang="nn-NO" noProof="0"/>
              <a:t> </a:t>
            </a:r>
            <a:br>
              <a:rPr lang="nn-NO" noProof="0"/>
            </a:br>
            <a:r>
              <a:rPr lang="nn-NO" noProof="0"/>
              <a:t>Til dømes ein kort oppsummering, nyttige lenkjer, hugseliste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/>
              <a:t>Klikk på ikonet for å setje inn bilete som passar til den avsluttande sida di. </a:t>
            </a:r>
            <a:br>
              <a:rPr lang="nn-NO" noProof="0"/>
            </a:br>
            <a:br>
              <a:rPr lang="nn-NO" noProof="0"/>
            </a:br>
            <a:endParaRPr lang="nn-NO" noProof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n-NO" noProof="0"/>
            </a:br>
            <a:r>
              <a:rPr lang="nn-NO" noProof="0"/>
              <a:t>Har du ikkje bilete som passar til tema, kan du bruke ei malside utan bilete. </a:t>
            </a:r>
          </a:p>
          <a:p>
            <a:endParaRPr lang="nn-NO" noProof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n-NO" noProof="0"/>
              <a:t>Foto: Her skriv du fotograf(ane) og/eller eigar(ane) av bileta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A477B63E-4547-42E5-A31A-71DD3D09BE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087" y="4895478"/>
            <a:ext cx="3882128" cy="1176285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51128817-379A-416F-AF14-F693115875F8}"/>
              </a:ext>
            </a:extLst>
          </p:cNvPr>
          <p:cNvSpPr txBox="1"/>
          <p:nvPr userDrawn="1"/>
        </p:nvSpPr>
        <p:spPr>
          <a:xfrm>
            <a:off x="963533" y="5641859"/>
            <a:ext cx="3882128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n-NO" sz="1000" i="0" noProof="0" dirty="0">
              <a:solidFill>
                <a:schemeClr val="accent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n-NO" sz="1000" b="1" i="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n-NO" sz="1000" i="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@SFVestland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b="1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Twitter</a:t>
            </a:r>
            <a:r>
              <a:rPr lang="nn-NO" sz="100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@SFVestland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b="1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LinkedIn</a:t>
            </a:r>
            <a:r>
              <a:rPr lang="nn-NO" sz="100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@SFVestland</a:t>
            </a:r>
            <a:br>
              <a:rPr lang="nn-NO" sz="100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nn-NO" sz="1000" i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b="1" i="0" kern="120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Abonner på nyhende </a:t>
            </a:r>
            <a:r>
              <a:rPr lang="nn-NO" sz="1000" b="0" i="0" kern="120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www.statsforvaltaren.no/vl</a:t>
            </a:r>
          </a:p>
          <a:p>
            <a:endParaRPr lang="nn-NO" sz="1000" i="0" noProof="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n-NO" noProof="0"/>
              <a:t>Klikk på ikonet i midten for å setje inn eit bilete på siste sida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Klikk her for å sette inn en avsluttende tekst.</a:t>
            </a:r>
            <a:br>
              <a:rPr lang="nn-NO" noProof="0"/>
            </a:br>
            <a:r>
              <a:rPr lang="nn-NO" noProof="0"/>
              <a:t> </a:t>
            </a:r>
            <a:br>
              <a:rPr lang="nn-NO" noProof="0"/>
            </a:br>
            <a:r>
              <a:rPr lang="nn-NO" noProof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 dirty="0"/>
              <a:t>Skriv ditt eller dykkar namn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/>
              <a:t>skriv t.d. stilling/avdeling (liten forbokstav)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E831F85E-8785-4C6B-B398-C3BF356D2BB5}"/>
              </a:ext>
            </a:extLst>
          </p:cNvPr>
          <p:cNvSpPr txBox="1"/>
          <p:nvPr/>
        </p:nvSpPr>
        <p:spPr>
          <a:xfrm>
            <a:off x="8896396" y="5725022"/>
            <a:ext cx="2571094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n-NO" sz="1000" i="0" noProof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n-NO" sz="1000" b="1" i="0" noProof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n-NO" sz="1000" i="0" noProof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@SFVestland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b="1" i="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Twitter</a:t>
            </a:r>
            <a:r>
              <a:rPr lang="nn-NO" sz="1000" i="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@SFVestland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b="1" i="0" kern="1200" noProof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n-NO" sz="1000" i="0" kern="1200" noProof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statsforvaltaren.no/</a:t>
            </a:r>
            <a:r>
              <a:rPr lang="nn-NO" sz="1000" i="0" kern="1200" noProof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vl</a:t>
            </a:r>
            <a:endParaRPr lang="nn-NO" sz="1000" i="0" kern="1200" noProof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n-NO" sz="1000" i="0" noProof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n-NO" noProof="0"/>
              <a:t>Foto: Her skriv du fotograf(ane) og/eller eigar(ane) av bileta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A2A35EA-A437-4414-B36E-4FFE741F5F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1" t="1" r="-1" b="2101"/>
          <a:stretch/>
        </p:blipFill>
        <p:spPr>
          <a:xfrm>
            <a:off x="9111617" y="5767573"/>
            <a:ext cx="162150" cy="15298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pic>
        <p:nvPicPr>
          <p:cNvPr id="4" name="Grafikk 3">
            <a:extLst>
              <a:ext uri="{FF2B5EF4-FFF2-40B4-BE49-F238E27FC236}">
                <a16:creationId xmlns:a16="http://schemas.microsoft.com/office/drawing/2014/main" id="{7B1C0364-2969-4DA8-A8E9-042B4C81D21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88" y="5347900"/>
            <a:ext cx="4796900" cy="145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E tre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n-NO" noProof="0" dirty="0"/>
              <a:t>Klikk på ikonet i midten for å setje</a:t>
            </a:r>
            <a:br>
              <a:rPr lang="nn-NO" noProof="0" dirty="0"/>
            </a:br>
            <a:r>
              <a:rPr lang="nn-NO" noProof="0" dirty="0"/>
              <a:t>inn eit bilete i liggjande format.</a:t>
            </a:r>
          </a:p>
          <a:p>
            <a:r>
              <a:rPr lang="nn-NO" noProof="0" dirty="0"/>
              <a:t>Denne forsidemalen må ha </a:t>
            </a:r>
            <a:br>
              <a:rPr lang="nn-NO" noProof="0" dirty="0"/>
            </a:br>
            <a:r>
              <a:rPr lang="nn-NO" noProof="0" dirty="0"/>
              <a:t>tre bilete, viss ikkje blir </a:t>
            </a:r>
            <a:br>
              <a:rPr lang="nn-NO" noProof="0" dirty="0"/>
            </a:br>
            <a:r>
              <a:rPr lang="nn-NO" noProof="0" dirty="0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n-NO" noProof="0" dirty="0"/>
              <a:t>Klikk på ikonet for å setje inn bilete 3.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n-NO" noProof="0" dirty="0"/>
              <a:t>Klikk på ikonet for å setje inn bilete 2.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20.10.2021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n-NO" noProof="0" dirty="0"/>
              <a:t>Overskrift (pkt. 44) på framsidemal med tre </a:t>
            </a:r>
            <a:r>
              <a:rPr lang="nn-NO" noProof="0" dirty="0" err="1"/>
              <a:t>bilder</a:t>
            </a:r>
            <a:endParaRPr lang="nn-NO" noProof="0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Her kan du skrive namn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E05A0FBB-8756-4EC5-B29B-BF2700ECEA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664" y="5302812"/>
            <a:ext cx="5001560" cy="151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E bakgrunn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n-NO" noProof="0"/>
              <a:t>Overskrift (pkt. 54) biletemal</a:t>
            </a:r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20.10.2021</a:t>
            </a:fld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/>
              <a:t>Her kan du skrive namn og avdeling, eller du kan spesifisere kva presentasjonen handlar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C57452FF-BE24-4B68-83B2-A652B13B88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664" y="5302812"/>
            <a:ext cx="5001560" cy="151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E Sjumilsste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820F921-B1FB-4C7D-947B-927D22FBD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701" y="1122363"/>
            <a:ext cx="9829799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1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n-NO" noProof="0" dirty="0"/>
              <a:t>Overskrift (pkt. 54) på framsidemal for Sjumilssteget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33D174B6-1EBA-466D-97BE-3846B29CE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20.10.2021</a:t>
            </a:fld>
            <a:endParaRPr lang="nb-NO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DB4086AD-CE9C-4879-A5B8-BC4278632B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45157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25000"/>
              </a:scheme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4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Her kan du skrive namn og avdeling, eller du kan spesifisere kva presentasjonen handlar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0963FE4-15FB-4A02-BF6F-86DA52DE81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080" y="4463490"/>
            <a:ext cx="1580933" cy="521982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74A3D726-0317-4BD7-A2B7-01708BEB49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664" y="5302812"/>
            <a:ext cx="5001560" cy="151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8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noProof="0" dirty="0"/>
              <a:t>Skriv i </a:t>
            </a:r>
            <a:r>
              <a:rPr lang="nn-NO" noProof="0" dirty="0" err="1"/>
              <a:t>stikkordsform</a:t>
            </a:r>
            <a:r>
              <a:rPr lang="nn-NO" noProof="0" dirty="0"/>
              <a:t>, ikkje i setningar.</a:t>
            </a:r>
            <a:br>
              <a:rPr lang="nn-NO" noProof="0" dirty="0"/>
            </a:br>
            <a:r>
              <a:rPr lang="nn-NO" noProof="0" dirty="0"/>
              <a:t>Publikum bør sleppe å lese alt som vert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n-NO" noProof="0" dirty="0"/>
              <a:t>Mykje tekst vil gjere at publikum brukar meir tid på å lese, og mindre tid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n-NO" noProof="0" dirty="0"/>
              <a:t>Overskrifta (pkt. 36) bør vere kort og tydeleg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Statsforvaltaren i Vestland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noProof="0" dirty="0"/>
              <a:t>Skriv i </a:t>
            </a:r>
            <a:r>
              <a:rPr lang="nn-NO" noProof="0" dirty="0" err="1"/>
              <a:t>stikkordsform</a:t>
            </a:r>
            <a:r>
              <a:rPr lang="nn-NO" noProof="0" dirty="0"/>
              <a:t>, ikkje i setningar.</a:t>
            </a:r>
            <a:br>
              <a:rPr lang="nn-NO" noProof="0" dirty="0"/>
            </a:br>
            <a:r>
              <a:rPr lang="nn-NO" noProof="0" dirty="0"/>
              <a:t>Publikum bør sleppe å lese alt som vert sagt.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n-NO" noProof="0" dirty="0"/>
              <a:t>Overskrifta (pkt. 36) bør vere kort og tydeleg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Statsforvaltaren i Vestland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8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n-NO" noProof="0" dirty="0"/>
              <a:t>I faktaboksen kan du skrive viktig informasjon som høyrer til temaa du snakkar om. </a:t>
            </a:r>
            <a:br>
              <a:rPr lang="nn-NO" noProof="0" dirty="0"/>
            </a:br>
            <a:r>
              <a:rPr lang="nn-NO" noProof="0" dirty="0"/>
              <a:t>Til dømes ein lovparagraf, statistikk eller ei hugseliste med nyttige tips.</a:t>
            </a:r>
            <a:br>
              <a:rPr lang="nn-NO" noProof="0" dirty="0"/>
            </a:br>
            <a:r>
              <a:rPr lang="nn-NO" noProof="0" dirty="0"/>
              <a:t>Bruk stor bokstav og punktum dersom det er heile setningar i kvart punkt.</a:t>
            </a:r>
            <a:br>
              <a:rPr lang="nn-NO" noProof="0" dirty="0"/>
            </a:br>
            <a:r>
              <a:rPr lang="nn-NO" noProof="0" dirty="0"/>
              <a:t>Skriv gjerne inn kjelde for fakta, som til dømes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rgbClr val="00244E"/>
                </a:solidFill>
                <a:latin typeface="+mn-lt"/>
              </a:defRPr>
            </a:lvl1pPr>
          </a:lstStyle>
          <a:p>
            <a:r>
              <a:rPr lang="nn-NO" noProof="0" dirty="0"/>
              <a:t>Overskrifta (pkt. 36) bør vere kort og tydeleg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00244E"/>
                </a:solidFill>
                <a:latin typeface="+mn-lt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noProof="0" dirty="0"/>
              <a:t>Skriv i </a:t>
            </a:r>
            <a:r>
              <a:rPr lang="nn-NO" noProof="0" dirty="0" err="1"/>
              <a:t>stikkordsform</a:t>
            </a:r>
            <a:r>
              <a:rPr lang="nn-NO" noProof="0" dirty="0"/>
              <a:t>, ikkje i setningar. </a:t>
            </a:r>
            <a:br>
              <a:rPr lang="nn-NO" noProof="0" dirty="0"/>
            </a:br>
            <a:r>
              <a:rPr lang="nn-NO" noProof="0" dirty="0"/>
              <a:t>Publikum bør sleppe å lese alt som vert sagt.</a:t>
            </a:r>
          </a:p>
          <a:p>
            <a:pPr lvl="0"/>
            <a:endParaRPr lang="nn-NO" noProof="0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CC8C128-2F49-404D-A2E6-C30A58B3F6F8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Vestland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6" r:id="rId2"/>
    <p:sldLayoutId id="2147483667" r:id="rId3"/>
    <p:sldLayoutId id="2147483669" r:id="rId4"/>
    <p:sldLayoutId id="2147483756" r:id="rId5"/>
    <p:sldLayoutId id="2147483730" r:id="rId6"/>
    <p:sldLayoutId id="2147483664" r:id="rId7"/>
    <p:sldLayoutId id="2147483760" r:id="rId8"/>
    <p:sldLayoutId id="2147483685" r:id="rId9"/>
    <p:sldLayoutId id="2147483714" r:id="rId10"/>
    <p:sldLayoutId id="2147483702" r:id="rId11"/>
    <p:sldLayoutId id="2147483736" r:id="rId12"/>
    <p:sldLayoutId id="2147483733" r:id="rId13"/>
    <p:sldLayoutId id="2147483716" r:id="rId14"/>
    <p:sldLayoutId id="2147483707" r:id="rId15"/>
    <p:sldLayoutId id="2147483675" r:id="rId16"/>
    <p:sldLayoutId id="2147483706" r:id="rId17"/>
    <p:sldLayoutId id="2147483709" r:id="rId18"/>
    <p:sldLayoutId id="2147483711" r:id="rId19"/>
    <p:sldLayoutId id="2147483710" r:id="rId20"/>
    <p:sldLayoutId id="2147483712" r:id="rId21"/>
    <p:sldLayoutId id="2147483655" r:id="rId22"/>
    <p:sldLayoutId id="2147483705" r:id="rId23"/>
    <p:sldLayoutId id="2147483690" r:id="rId24"/>
    <p:sldLayoutId id="2147483766" r:id="rId25"/>
    <p:sldLayoutId id="2147483763" r:id="rId26"/>
    <p:sldLayoutId id="2147483762" r:id="rId27"/>
    <p:sldLayoutId id="2147483765" r:id="rId28"/>
    <p:sldLayoutId id="2147483759" r:id="rId29"/>
    <p:sldLayoutId id="2147483758" r:id="rId30"/>
    <p:sldLayoutId id="2147483757" r:id="rId31"/>
    <p:sldLayoutId id="2147483746" r:id="rId3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ljodirektoratet.no/ansvarsomrader/avfall/avfallstyper/gummigranulat-fra-kunstgressbaner/" TargetMode="Externa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.xml"/><Relationship Id="rId4" Type="http://schemas.openxmlformats.org/officeDocument/2006/relationships/hyperlink" Target="https://www.fotball.no/contentassets/61a981b4d43e4643bbc071885b6ae942/kunstgresshefte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ovdata.no/dokument/SF/forskrift/2004-06-01-931/KAPITTEL_12-1#KAPITTEL_12-1" TargetMode="Externa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inspekt%C3%B8r-pinne-mann-unders%C3%B8ke-2858806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gunn.helen.henne@statsforvalteren.no" TargetMode="Externa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ovdata.no/dokument/SF/forskrift/2004-06-01-931/KAPITTEL_7-6#KAPITTEL_7-6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84B59F6-7379-4228-B25F-A7E28B4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20.10.2021</a:t>
            </a:fld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A29E1BA-139D-460E-83AA-1029D85A67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7592" y="958645"/>
            <a:ext cx="9869183" cy="2094271"/>
          </a:xfrm>
        </p:spPr>
        <p:txBody>
          <a:bodyPr/>
          <a:lstStyle/>
          <a:p>
            <a:r>
              <a:rPr lang="nn-NO" dirty="0" err="1"/>
              <a:t>Plastifyll</a:t>
            </a:r>
            <a:r>
              <a:rPr lang="nn-NO" dirty="0"/>
              <a:t> på fotballanlegg</a:t>
            </a:r>
          </a:p>
          <a:p>
            <a:r>
              <a:rPr lang="nn-NO" sz="2800" dirty="0"/>
              <a:t>Korleis vil Statsforvaltaren følgje opp den nye forskrifta?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DDE3AC8-9449-4245-8126-8DB4893FC5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n-NO" dirty="0"/>
              <a:t>Gunn Helen Henne, Miljøavdelinga</a:t>
            </a:r>
          </a:p>
        </p:txBody>
      </p:sp>
    </p:spTree>
    <p:extLst>
      <p:ext uri="{BB962C8B-B14F-4D97-AF65-F5344CB8AC3E}">
        <p14:creationId xmlns:p14="http://schemas.microsoft.com/office/powerpoint/2010/main" val="4071497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32A11DB-B23F-4802-B810-48F2BFFECF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b="1" dirty="0"/>
              <a:t>Miljødirektoratet si nettside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hlinkClick r:id="rId3"/>
              </a:rPr>
              <a:t>https://www.miljodirektoratet.no/ansvarsomrader/avfall/avfallstyper/gummigranulat-fra-kunstgressbaner/</a:t>
            </a:r>
            <a:r>
              <a:rPr lang="nb-NO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Veileder er «rett rundt hjørnet»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Uavklarte </a:t>
            </a:r>
            <a:r>
              <a:rPr lang="nb-NO" dirty="0" err="1"/>
              <a:t>problemstillingar</a:t>
            </a:r>
            <a:r>
              <a:rPr lang="nb-NO" dirty="0"/>
              <a:t> vert jobba </a:t>
            </a:r>
            <a:r>
              <a:rPr lang="nb-NO" dirty="0" err="1"/>
              <a:t>vidare</a:t>
            </a:r>
            <a:r>
              <a:rPr lang="nb-NO" dirty="0"/>
              <a:t> med </a:t>
            </a:r>
            <a:br>
              <a:rPr lang="nb-NO" dirty="0"/>
            </a:br>
            <a:r>
              <a:rPr lang="nb-NO" sz="2000" i="1" dirty="0"/>
              <a:t>(t.d. avfallshandtering av jord med gummigranulat i)</a:t>
            </a:r>
            <a:endParaRPr lang="nb-NO" i="1" dirty="0"/>
          </a:p>
          <a:p>
            <a:r>
              <a:rPr lang="nb-NO" b="1" dirty="0"/>
              <a:t>Norges Fotballforbund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Veileder som viser ulike konkrete tiltak, med kostnadsoverslag </a:t>
            </a:r>
            <a:r>
              <a:rPr lang="nb-NO" sz="2000" dirty="0">
                <a:hlinkClick r:id="rId4"/>
              </a:rPr>
              <a:t>https://www.fotball.no/contentassets/61a981b4d43e4643bbc071885b6ae942/kunstgresshefte.pdf</a:t>
            </a:r>
            <a:r>
              <a:rPr lang="nb-NO" sz="2000" dirty="0"/>
              <a:t> 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EFB399F-08B0-498B-B1BE-F0B3710EA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Meir</a:t>
            </a:r>
            <a:r>
              <a:rPr lang="nb-NO" dirty="0"/>
              <a:t> rettleiing</a:t>
            </a:r>
          </a:p>
        </p:txBody>
      </p:sp>
    </p:spTree>
    <p:extLst>
      <p:ext uri="{BB962C8B-B14F-4D97-AF65-F5344CB8AC3E}">
        <p14:creationId xmlns:p14="http://schemas.microsoft.com/office/powerpoint/2010/main" val="4253340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32A11DB-B23F-4802-B810-48F2BFFECF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Statsforvaltaren</a:t>
            </a:r>
            <a:r>
              <a:rPr lang="nb-NO" b="1" dirty="0"/>
              <a:t> </a:t>
            </a:r>
            <a:r>
              <a:rPr lang="nb-NO" b="1" i="1" dirty="0"/>
              <a:t>kan</a:t>
            </a:r>
            <a:r>
              <a:rPr lang="nb-NO" b="1" dirty="0"/>
              <a:t> </a:t>
            </a:r>
            <a:r>
              <a:rPr lang="nb-NO" b="1" dirty="0" err="1"/>
              <a:t>gje</a:t>
            </a:r>
            <a:r>
              <a:rPr lang="nb-NO" b="1" dirty="0"/>
              <a:t> unntak</a:t>
            </a:r>
            <a:r>
              <a:rPr lang="nb-NO" dirty="0"/>
              <a:t> </a:t>
            </a:r>
            <a:r>
              <a:rPr lang="nb-NO" dirty="0" err="1"/>
              <a:t>frå</a:t>
            </a:r>
            <a:r>
              <a:rPr lang="nb-NO" dirty="0"/>
              <a:t> </a:t>
            </a:r>
            <a:r>
              <a:rPr lang="nb-NO" dirty="0" err="1"/>
              <a:t>reglane</a:t>
            </a:r>
            <a:r>
              <a:rPr lang="nb-NO" dirty="0"/>
              <a:t> i forskrifta</a:t>
            </a:r>
          </a:p>
          <a:p>
            <a:pPr marL="1028700" lvl="1" indent="-342900"/>
            <a:r>
              <a:rPr lang="nb-NO" dirty="0"/>
              <a:t>KAN betyr </a:t>
            </a:r>
            <a:r>
              <a:rPr lang="nb-NO" dirty="0" err="1"/>
              <a:t>ikkje</a:t>
            </a:r>
            <a:r>
              <a:rPr lang="nb-NO" dirty="0"/>
              <a:t> SKAL</a:t>
            </a:r>
          </a:p>
          <a:p>
            <a:pPr marL="1028700" lvl="1" indent="-342900"/>
            <a:r>
              <a:rPr lang="nb-NO" dirty="0"/>
              <a:t>Må </a:t>
            </a:r>
            <a:r>
              <a:rPr lang="nb-NO" dirty="0" err="1"/>
              <a:t>vere</a:t>
            </a:r>
            <a:r>
              <a:rPr lang="nb-NO" dirty="0"/>
              <a:t> godt </a:t>
            </a:r>
            <a:r>
              <a:rPr lang="nb-NO" dirty="0" err="1"/>
              <a:t>grunngjevne</a:t>
            </a:r>
            <a:r>
              <a:rPr lang="nb-NO" dirty="0"/>
              <a:t> søknader</a:t>
            </a:r>
          </a:p>
          <a:p>
            <a:pPr marL="1028700" lvl="1" indent="-342900"/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Statsforvaltaren </a:t>
            </a:r>
            <a:r>
              <a:rPr lang="nb-NO" b="1" dirty="0"/>
              <a:t>fører tilsyn </a:t>
            </a:r>
            <a:r>
              <a:rPr lang="nb-NO" dirty="0"/>
              <a:t>med forskrifta</a:t>
            </a:r>
          </a:p>
          <a:p>
            <a:pPr marL="1028700" lvl="1" indent="-342900"/>
            <a:r>
              <a:rPr lang="nb-NO" dirty="0"/>
              <a:t>Det betyr SKAL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EFB399F-08B0-498B-B1BE-F0B3710EA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Statsforvaltaren si rolle</a:t>
            </a:r>
          </a:p>
        </p:txBody>
      </p:sp>
    </p:spTree>
    <p:extLst>
      <p:ext uri="{BB962C8B-B14F-4D97-AF65-F5344CB8AC3E}">
        <p14:creationId xmlns:p14="http://schemas.microsoft.com/office/powerpoint/2010/main" val="3916236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32A11DB-B23F-4802-B810-48F2BFFECF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Ny forskrift, det vil </a:t>
            </a:r>
            <a:r>
              <a:rPr lang="nb-NO" dirty="0" err="1"/>
              <a:t>seie</a:t>
            </a:r>
            <a:r>
              <a:rPr lang="nb-NO" dirty="0"/>
              <a:t> at vi </a:t>
            </a:r>
            <a:r>
              <a:rPr lang="nb-NO" dirty="0" err="1"/>
              <a:t>ikkje</a:t>
            </a:r>
            <a:r>
              <a:rPr lang="nb-NO" dirty="0"/>
              <a:t> har</a:t>
            </a:r>
          </a:p>
          <a:p>
            <a:pPr marL="1028700" lvl="1" indent="-342900"/>
            <a:r>
              <a:rPr lang="nb-NO" dirty="0"/>
              <a:t>oversikt over alle anlegg som er omfatta</a:t>
            </a:r>
          </a:p>
          <a:p>
            <a:pPr marL="1028700" lvl="1" indent="-342900"/>
            <a:r>
              <a:rPr lang="nb-NO" dirty="0"/>
              <a:t>erfaring med «bransjen»</a:t>
            </a:r>
          </a:p>
          <a:p>
            <a:pPr marL="1028700" lvl="1" indent="-342900"/>
            <a:r>
              <a:rPr lang="nb-NO" dirty="0"/>
              <a:t>etablert praksis for kva som er «godt nok»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Det må vi få gjort </a:t>
            </a:r>
            <a:r>
              <a:rPr lang="nb-NO" dirty="0" err="1"/>
              <a:t>noko</a:t>
            </a:r>
            <a:r>
              <a:rPr lang="nb-NO" dirty="0"/>
              <a:t> med, gjennom</a:t>
            </a:r>
          </a:p>
          <a:p>
            <a:pPr marL="1028700" lvl="1" indent="-342900"/>
            <a:r>
              <a:rPr lang="nb-NO" b="1" dirty="0"/>
              <a:t>felles</a:t>
            </a:r>
            <a:r>
              <a:rPr lang="nb-NO" dirty="0"/>
              <a:t> arbeid med andre </a:t>
            </a:r>
            <a:r>
              <a:rPr lang="nb-NO" dirty="0" err="1"/>
              <a:t>statsforvaltarar</a:t>
            </a:r>
            <a:r>
              <a:rPr lang="nb-NO" dirty="0"/>
              <a:t> og Miljødirektoratet, </a:t>
            </a:r>
            <a:r>
              <a:rPr lang="nb-NO" dirty="0" err="1"/>
              <a:t>t.d</a:t>
            </a:r>
            <a:r>
              <a:rPr lang="nb-NO" dirty="0"/>
              <a:t> </a:t>
            </a:r>
          </a:p>
          <a:p>
            <a:pPr marL="1485900" lvl="2" indent="-342900"/>
            <a:r>
              <a:rPr lang="nb-NO" dirty="0"/>
              <a:t>tolking av regelverket, opplæring</a:t>
            </a:r>
          </a:p>
          <a:p>
            <a:pPr marL="1485900" lvl="2" indent="-342900"/>
            <a:r>
              <a:rPr lang="nb-NO" dirty="0"/>
              <a:t>tilsynsaksjon? </a:t>
            </a:r>
          </a:p>
          <a:p>
            <a:pPr marL="1028700" lvl="1" indent="-342900"/>
            <a:r>
              <a:rPr lang="nb-NO" dirty="0"/>
              <a:t>arbeid </a:t>
            </a:r>
            <a:r>
              <a:rPr lang="nb-NO" b="1" dirty="0"/>
              <a:t>kvar for oss</a:t>
            </a:r>
            <a:r>
              <a:rPr lang="nb-NO" dirty="0"/>
              <a:t>, t.d. </a:t>
            </a:r>
          </a:p>
          <a:p>
            <a:pPr marL="1485900" lvl="2" indent="-342900"/>
            <a:r>
              <a:rPr lang="nb-NO" dirty="0"/>
              <a:t>prioritering av </a:t>
            </a:r>
            <a:r>
              <a:rPr lang="nb-NO" dirty="0" err="1"/>
              <a:t>ressursar</a:t>
            </a:r>
            <a:r>
              <a:rPr lang="nb-NO" dirty="0"/>
              <a:t> opp mot andre arbeidsfelt</a:t>
            </a:r>
          </a:p>
          <a:p>
            <a:pPr marL="1485900" lvl="2" indent="-342900"/>
            <a:r>
              <a:rPr lang="nb-NO" dirty="0"/>
              <a:t>tilsyn og saksbehandling (søknader om unntak)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EFB399F-08B0-498B-B1BE-F0B3710EA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Statsforvaltaren sine planar</a:t>
            </a:r>
          </a:p>
        </p:txBody>
      </p:sp>
    </p:spTree>
    <p:extLst>
      <p:ext uri="{BB962C8B-B14F-4D97-AF65-F5344CB8AC3E}">
        <p14:creationId xmlns:p14="http://schemas.microsoft.com/office/powerpoint/2010/main" val="3867457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32A11DB-B23F-4802-B810-48F2BFFECF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Ulike former for tilsyn</a:t>
            </a:r>
          </a:p>
          <a:p>
            <a:pPr marL="1028700" lvl="1" indent="-342900"/>
            <a:r>
              <a:rPr lang="nb-NO" dirty="0" err="1"/>
              <a:t>brevkontrollar</a:t>
            </a:r>
            <a:r>
              <a:rPr lang="nb-NO" dirty="0"/>
              <a:t> for heile </a:t>
            </a:r>
            <a:r>
              <a:rPr lang="nb-NO" dirty="0" err="1"/>
              <a:t>bransjar</a:t>
            </a:r>
            <a:endParaRPr lang="nb-NO" dirty="0"/>
          </a:p>
          <a:p>
            <a:pPr marL="1028700" lvl="1" indent="-342900"/>
            <a:r>
              <a:rPr lang="nb-NO" dirty="0"/>
              <a:t>tilsyn med enkeltanlegg</a:t>
            </a:r>
          </a:p>
          <a:p>
            <a:pPr marL="1028700" lvl="1" indent="-342900"/>
            <a:r>
              <a:rPr lang="nb-NO" dirty="0"/>
              <a:t>felles </a:t>
            </a:r>
            <a:r>
              <a:rPr lang="nb-NO" dirty="0" err="1"/>
              <a:t>landsdekkjande</a:t>
            </a:r>
            <a:r>
              <a:rPr lang="nb-NO" dirty="0"/>
              <a:t> tilsynsaksjonar</a:t>
            </a:r>
          </a:p>
          <a:p>
            <a:pPr marL="1028700" lvl="1" indent="-342900"/>
            <a:r>
              <a:rPr lang="nb-NO" dirty="0"/>
              <a:t>lokale tilsynsaksjonar</a:t>
            </a:r>
          </a:p>
          <a:p>
            <a:pPr marL="1028700" lvl="1" indent="-342900"/>
            <a:r>
              <a:rPr lang="nb-NO" dirty="0"/>
              <a:t>enkelttilsyn </a:t>
            </a:r>
            <a:r>
              <a:rPr lang="nb-NO" dirty="0" err="1"/>
              <a:t>meir</a:t>
            </a:r>
            <a:r>
              <a:rPr lang="nb-NO" dirty="0"/>
              <a:t> </a:t>
            </a:r>
            <a:r>
              <a:rPr lang="nb-NO" dirty="0" err="1"/>
              <a:t>spreidd</a:t>
            </a:r>
            <a:r>
              <a:rPr lang="nb-NO" dirty="0"/>
              <a:t> over tid</a:t>
            </a:r>
          </a:p>
          <a:p>
            <a:pPr marL="1028700" lvl="1" indent="-342900"/>
            <a:r>
              <a:rPr lang="nb-NO" dirty="0"/>
              <a:t>uvarsla eller varsla på førehand</a:t>
            </a:r>
          </a:p>
          <a:p>
            <a:pPr marL="1028700" lvl="1" indent="-342900"/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Risikobasert,</a:t>
            </a:r>
            <a:r>
              <a:rPr lang="nb-NO" sz="1800" dirty="0"/>
              <a:t> både </a:t>
            </a:r>
            <a:r>
              <a:rPr lang="nb-NO" sz="1800" dirty="0" err="1"/>
              <a:t>bransjar</a:t>
            </a:r>
            <a:r>
              <a:rPr lang="nb-NO" sz="1800" dirty="0"/>
              <a:t> og enkeltanlegg vert prioritert opp mot </a:t>
            </a:r>
            <a:r>
              <a:rPr lang="nb-NO" sz="1800" dirty="0" err="1"/>
              <a:t>kvarandre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Gebyrbelagt, </a:t>
            </a:r>
            <a:r>
              <a:rPr lang="nb-NO" sz="1800" dirty="0"/>
              <a:t>jf. </a:t>
            </a:r>
            <a:r>
              <a:rPr lang="nb-NO" sz="1800" dirty="0" err="1">
                <a:hlinkClick r:id="rId3"/>
              </a:rPr>
              <a:t>forureiningsforskrifta</a:t>
            </a:r>
            <a:r>
              <a:rPr lang="nb-NO" sz="1800" dirty="0">
                <a:hlinkClick r:id="rId3"/>
              </a:rPr>
              <a:t> kap. 39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EFB399F-08B0-498B-B1BE-F0B3710EA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Statsforvaltaren på tilsyn</a:t>
            </a:r>
          </a:p>
        </p:txBody>
      </p:sp>
    </p:spTree>
    <p:extLst>
      <p:ext uri="{BB962C8B-B14F-4D97-AF65-F5344CB8AC3E}">
        <p14:creationId xmlns:p14="http://schemas.microsoft.com/office/powerpoint/2010/main" val="3849735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32A11DB-B23F-4802-B810-48F2BFFECF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Kva </a:t>
            </a:r>
            <a:r>
              <a:rPr lang="nb-NO" dirty="0" err="1"/>
              <a:t>sjekkar</a:t>
            </a:r>
            <a:r>
              <a:rPr lang="nb-NO" dirty="0"/>
              <a:t> vi?</a:t>
            </a:r>
          </a:p>
          <a:p>
            <a:pPr marL="1028700" lvl="1" indent="-342900"/>
            <a:r>
              <a:rPr lang="nb-NO" dirty="0"/>
              <a:t>Liv og lære – kva blir sagt, og kva kan </a:t>
            </a:r>
            <a:r>
              <a:rPr lang="nb-NO" dirty="0" err="1"/>
              <a:t>dokumenterast</a:t>
            </a:r>
            <a:r>
              <a:rPr lang="nb-NO" dirty="0"/>
              <a:t>/ </a:t>
            </a:r>
            <a:r>
              <a:rPr lang="nb-NO" dirty="0" err="1"/>
              <a:t>verifiserast</a:t>
            </a:r>
            <a:endParaRPr lang="nb-NO" dirty="0"/>
          </a:p>
          <a:p>
            <a:pPr marL="1028700" lvl="1" indent="-342900"/>
            <a:r>
              <a:rPr lang="nb-NO" dirty="0"/>
              <a:t>Fungerer </a:t>
            </a:r>
            <a:r>
              <a:rPr lang="nb-NO" dirty="0" err="1"/>
              <a:t>rutinar</a:t>
            </a:r>
            <a:r>
              <a:rPr lang="nb-NO" dirty="0"/>
              <a:t> og tiltak i praksis?</a:t>
            </a:r>
          </a:p>
          <a:p>
            <a:pPr marL="1028700" lvl="1" indent="-342900"/>
            <a:r>
              <a:rPr lang="nb-NO" dirty="0"/>
              <a:t>Er forskriftsfesta krav oppfylt?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Korleis reagerer vi på det vi finn?</a:t>
            </a:r>
          </a:p>
          <a:p>
            <a:pPr marL="1028700" lvl="1" indent="-342900"/>
            <a:r>
              <a:rPr lang="nb-NO" b="1" dirty="0"/>
              <a:t>Avvik</a:t>
            </a:r>
            <a:r>
              <a:rPr lang="nb-NO" dirty="0"/>
              <a:t> – </a:t>
            </a:r>
            <a:r>
              <a:rPr lang="nb-NO" b="1" dirty="0" err="1"/>
              <a:t>brot</a:t>
            </a:r>
            <a:r>
              <a:rPr lang="nb-NO" dirty="0"/>
              <a:t> på lov og forskrift</a:t>
            </a:r>
          </a:p>
          <a:p>
            <a:pPr marL="1028700" lvl="1" indent="-342900"/>
            <a:r>
              <a:rPr lang="nb-NO" b="1" dirty="0"/>
              <a:t>Merknad</a:t>
            </a:r>
            <a:r>
              <a:rPr lang="nb-NO" dirty="0"/>
              <a:t> – </a:t>
            </a:r>
            <a:r>
              <a:rPr lang="nb-NO" dirty="0" err="1"/>
              <a:t>forbetringspunkt</a:t>
            </a:r>
            <a:r>
              <a:rPr lang="nb-NO" dirty="0"/>
              <a:t> som </a:t>
            </a:r>
            <a:r>
              <a:rPr lang="nb-NO" dirty="0" err="1"/>
              <a:t>ikkje</a:t>
            </a:r>
            <a:r>
              <a:rPr lang="nb-NO" dirty="0"/>
              <a:t> er direkte </a:t>
            </a:r>
            <a:r>
              <a:rPr lang="nb-NO" dirty="0" err="1"/>
              <a:t>brot</a:t>
            </a:r>
            <a:r>
              <a:rPr lang="nb-NO" dirty="0"/>
              <a:t>, men </a:t>
            </a:r>
            <a:r>
              <a:rPr lang="nb-NO" dirty="0" err="1"/>
              <a:t>noko</a:t>
            </a:r>
            <a:r>
              <a:rPr lang="nb-NO" dirty="0"/>
              <a:t> som kan bli det over tid</a:t>
            </a:r>
          </a:p>
          <a:p>
            <a:pPr marL="1028700" lvl="1" indent="-342900"/>
            <a:r>
              <a:rPr lang="nb-NO" b="1" dirty="0"/>
              <a:t>Frist for retting</a:t>
            </a:r>
            <a:r>
              <a:rPr lang="nb-NO" dirty="0"/>
              <a:t>, eventuelt med varsel om </a:t>
            </a:r>
            <a:r>
              <a:rPr lang="nb-NO" b="1" dirty="0"/>
              <a:t>tvangsmulkt</a:t>
            </a:r>
          </a:p>
          <a:p>
            <a:pPr marL="1028700" lvl="1" indent="-342900"/>
            <a:endParaRPr lang="nb-NO" dirty="0"/>
          </a:p>
          <a:p>
            <a:pPr marL="1028700" lvl="1" indent="-342900"/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EFB399F-08B0-498B-B1BE-F0B3710EA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Statsforvaltaren på tilsyn (forts.)</a:t>
            </a:r>
          </a:p>
        </p:txBody>
      </p:sp>
    </p:spTree>
    <p:extLst>
      <p:ext uri="{BB962C8B-B14F-4D97-AF65-F5344CB8AC3E}">
        <p14:creationId xmlns:p14="http://schemas.microsoft.com/office/powerpoint/2010/main" val="1061278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AB5D633C-B73B-4E8A-80BD-25475E149D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Skriftleg</a:t>
            </a:r>
            <a:r>
              <a:rPr lang="nb-NO" dirty="0"/>
              <a:t> omtale av </a:t>
            </a:r>
            <a:r>
              <a:rPr lang="nb-NO" b="1" dirty="0"/>
              <a:t>avvik og merknader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Observasjonane</a:t>
            </a:r>
            <a:r>
              <a:rPr lang="nb-NO" dirty="0"/>
              <a:t> det </a:t>
            </a:r>
            <a:r>
              <a:rPr lang="nb-NO" dirty="0" err="1"/>
              <a:t>byggjer</a:t>
            </a:r>
            <a:r>
              <a:rPr lang="nb-NO" dirty="0"/>
              <a:t> på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Kommentarar</a:t>
            </a:r>
            <a:r>
              <a:rPr lang="nb-NO" dirty="0"/>
              <a:t> til regelverket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/>
              <a:t>Frist </a:t>
            </a:r>
            <a:r>
              <a:rPr lang="nb-NO" dirty="0"/>
              <a:t>for tilbakemelding </a:t>
            </a:r>
          </a:p>
          <a:p>
            <a:pPr marL="1028700" lvl="1" indent="-342900"/>
            <a:r>
              <a:rPr lang="nb-NO" dirty="0"/>
              <a:t>om at avvika er retta </a:t>
            </a:r>
          </a:p>
          <a:p>
            <a:pPr marL="1028700" lvl="1" indent="-342900"/>
            <a:r>
              <a:rPr lang="nb-NO" dirty="0"/>
              <a:t>eller med tidfesta handlingsplan for å rette opp avvika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Informasjon, </a:t>
            </a:r>
            <a:r>
              <a:rPr lang="nb-NO" dirty="0" err="1"/>
              <a:t>lenkjer</a:t>
            </a:r>
            <a:r>
              <a:rPr lang="nb-NO" dirty="0"/>
              <a:t>, </a:t>
            </a:r>
            <a:r>
              <a:rPr lang="nb-NO" dirty="0" err="1"/>
              <a:t>vidare</a:t>
            </a:r>
            <a:r>
              <a:rPr lang="nb-NO" dirty="0"/>
              <a:t> rettleiing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Dialog fram til avvik er retta og tilsynet vert avslutta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9DE5036-07EF-40D3-805D-454BF7969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Tilsynsrapporten</a:t>
            </a:r>
          </a:p>
        </p:txBody>
      </p:sp>
    </p:spTree>
    <p:extLst>
      <p:ext uri="{BB962C8B-B14F-4D97-AF65-F5344CB8AC3E}">
        <p14:creationId xmlns:p14="http://schemas.microsoft.com/office/powerpoint/2010/main" val="3524488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637B33A-6099-4541-AA5C-8520C0C6AD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3165" y="2164988"/>
            <a:ext cx="7183148" cy="41442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I teorien: </a:t>
            </a:r>
            <a:r>
              <a:rPr lang="nb-NO" b="1" dirty="0"/>
              <a:t>når som helst </a:t>
            </a:r>
            <a:r>
              <a:rPr lang="nb-NO" dirty="0"/>
              <a:t>– forskrifta gjeld!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I praksis: </a:t>
            </a:r>
            <a:r>
              <a:rPr lang="nb-NO" b="1" i="1" dirty="0" err="1"/>
              <a:t>sannsynleg</a:t>
            </a:r>
            <a:r>
              <a:rPr lang="nb-NO" b="1" dirty="0"/>
              <a:t> tilsynsaksjon i 2022 </a:t>
            </a:r>
            <a:r>
              <a:rPr lang="nb-NO" dirty="0"/>
              <a:t>(eller 2023?) </a:t>
            </a:r>
          </a:p>
          <a:p>
            <a:pPr marL="971550" lvl="1" indent="-285750"/>
            <a:r>
              <a:rPr lang="nb-NO" dirty="0"/>
              <a:t>etter </a:t>
            </a:r>
            <a:r>
              <a:rPr lang="nb-NO" dirty="0" err="1"/>
              <a:t>noko</a:t>
            </a:r>
            <a:r>
              <a:rPr lang="nb-NO" dirty="0"/>
              <a:t> </a:t>
            </a:r>
            <a:r>
              <a:rPr lang="nb-NO" dirty="0" err="1"/>
              <a:t>meir</a:t>
            </a:r>
            <a:r>
              <a:rPr lang="nb-NO" dirty="0"/>
              <a:t> førebuing for å få oversikt (brevkontroll først?)</a:t>
            </a:r>
          </a:p>
          <a:p>
            <a:pPr marL="971550" lvl="1" indent="-285750"/>
            <a:r>
              <a:rPr lang="nb-NO" dirty="0"/>
              <a:t>og med koordinering </a:t>
            </a:r>
            <a:r>
              <a:rPr lang="nb-NO" dirty="0" err="1"/>
              <a:t>frå</a:t>
            </a:r>
            <a:r>
              <a:rPr lang="nb-NO" dirty="0"/>
              <a:t> Miljødirektoratet («prøvetilsyn» først?)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3200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C2C9FB7-9853-4000-A157-DCD79C018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3165" y="873125"/>
            <a:ext cx="7183148" cy="1077209"/>
          </a:xfrm>
        </p:spPr>
        <p:txBody>
          <a:bodyPr/>
          <a:lstStyle/>
          <a:p>
            <a:r>
              <a:rPr lang="nb-NO" dirty="0"/>
              <a:t>Når kjem vi på tilsyn?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6B52BE4-4206-4C01-8517-D0DFC4BF2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8251" y="0"/>
            <a:ext cx="4238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11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C97392F1-DFF7-4C49-AF25-1D22D51924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Gunn Helen Henne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EA347ED-A706-4987-BA44-59459A28F9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gunn.helen.henne@statsforvalteren.no</a:t>
            </a:r>
            <a:r>
              <a:rPr lang="nb-NO" dirty="0"/>
              <a:t> 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F5E76E7-44FC-4F62-8B62-1A4140D1C1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57 64 31 40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40374A6-C4C8-4656-AD63-0350E9454E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senioringeniør 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FEF1391-BB87-4D90-8762-26EAE25804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Vi </a:t>
            </a:r>
            <a:r>
              <a:rPr lang="nb-NO" dirty="0" err="1"/>
              <a:t>snakkast</a:t>
            </a:r>
            <a:r>
              <a:rPr lang="nb-NO" dirty="0"/>
              <a:t> nok på tilsyn etter kvart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nb-NO" dirty="0"/>
          </a:p>
          <a:p>
            <a:endParaRPr lang="nb-NO" dirty="0"/>
          </a:p>
          <a:p>
            <a:r>
              <a:rPr lang="nb-NO" dirty="0"/>
              <a:t>Spørsmål? </a:t>
            </a:r>
          </a:p>
          <a:p>
            <a:endParaRPr lang="nb-NO" dirty="0"/>
          </a:p>
          <a:p>
            <a:r>
              <a:rPr lang="nb-NO" dirty="0"/>
              <a:t>Takk for meg!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926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FEB0118B-4334-4E91-8A92-610CAF767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5238"/>
          </a:xfrm>
          <a:prstGeom prst="rect">
            <a:avLst/>
          </a:prstGeom>
        </p:spPr>
      </p:pic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2BA7D450-EF8E-43C8-A9AE-F400C650C4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2541722"/>
            <a:ext cx="10078772" cy="3351078"/>
          </a:xfrm>
          <a:solidFill>
            <a:srgbClr val="92D050">
              <a:alpha val="50000"/>
            </a:srgbClr>
          </a:solidFill>
        </p:spPr>
        <p:txBody>
          <a:bodyPr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nb-NO" sz="2800" b="1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b-NO" sz="2800" b="1" dirty="0">
                <a:solidFill>
                  <a:schemeClr val="bg1"/>
                </a:solidFill>
              </a:rPr>
              <a:t>Litt om </a:t>
            </a:r>
            <a:r>
              <a:rPr lang="nb-NO" sz="2800" b="1" dirty="0">
                <a:highlight>
                  <a:srgbClr val="FFFF00"/>
                </a:highlight>
              </a:rPr>
              <a:t>sjølve forskrifta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b-NO" sz="2800" b="1" dirty="0">
                <a:solidFill>
                  <a:schemeClr val="bg1"/>
                </a:solidFill>
              </a:rPr>
              <a:t>Kor </a:t>
            </a:r>
            <a:r>
              <a:rPr lang="nb-NO" sz="2800" b="1" dirty="0" err="1">
                <a:solidFill>
                  <a:schemeClr val="bg1"/>
                </a:solidFill>
              </a:rPr>
              <a:t>finst</a:t>
            </a:r>
            <a:r>
              <a:rPr lang="nb-NO" sz="2800" b="1" dirty="0">
                <a:solidFill>
                  <a:schemeClr val="bg1"/>
                </a:solidFill>
              </a:rPr>
              <a:t> </a:t>
            </a:r>
            <a:r>
              <a:rPr lang="nb-NO" sz="2800" b="1" dirty="0">
                <a:highlight>
                  <a:srgbClr val="FFFF00"/>
                </a:highlight>
              </a:rPr>
              <a:t>rettleiing</a:t>
            </a:r>
            <a:r>
              <a:rPr lang="nb-NO" sz="2800" b="1" dirty="0">
                <a:solidFill>
                  <a:schemeClr val="bg1"/>
                </a:solidFill>
              </a:rPr>
              <a:t> om korleis forstå forskrifta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b-NO" sz="2800" b="1" dirty="0">
                <a:solidFill>
                  <a:schemeClr val="bg1"/>
                </a:solidFill>
              </a:rPr>
              <a:t>Statsforvaltaren si </a:t>
            </a:r>
            <a:r>
              <a:rPr lang="nb-NO" sz="2800" b="1" dirty="0">
                <a:highlight>
                  <a:srgbClr val="FFFF00"/>
                </a:highlight>
              </a:rPr>
              <a:t>rolle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b-NO" sz="2800" b="1" dirty="0">
                <a:solidFill>
                  <a:schemeClr val="bg1"/>
                </a:solidFill>
              </a:rPr>
              <a:t>Statsforvaltaren sine </a:t>
            </a:r>
            <a:r>
              <a:rPr lang="nb-NO" sz="2800" b="1" dirty="0">
                <a:highlight>
                  <a:srgbClr val="FFFF00"/>
                </a:highlight>
              </a:rPr>
              <a:t>planar</a:t>
            </a:r>
            <a:r>
              <a:rPr lang="nb-NO" sz="2800" b="1" dirty="0">
                <a:solidFill>
                  <a:schemeClr val="bg1"/>
                </a:solidFill>
              </a:rPr>
              <a:t> framover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nb-NO" sz="2800" b="1" dirty="0">
              <a:solidFill>
                <a:schemeClr val="bg1"/>
              </a:solidFill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8563890-A995-41C5-8BC0-669AAB21F3C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>
              <a:alpha val="50000"/>
            </a:srgbClr>
          </a:solidFill>
        </p:spPr>
        <p:txBody>
          <a:bodyPr/>
          <a:lstStyle/>
          <a:p>
            <a:pPr algn="ctr"/>
            <a:r>
              <a:rPr lang="nb-NO" b="1" dirty="0">
                <a:solidFill>
                  <a:schemeClr val="bg1"/>
                </a:solidFill>
              </a:rPr>
              <a:t>Kva skal </a:t>
            </a:r>
            <a:r>
              <a:rPr lang="nb-NO" b="1" dirty="0" err="1">
                <a:solidFill>
                  <a:schemeClr val="bg1"/>
                </a:solidFill>
              </a:rPr>
              <a:t>eg</a:t>
            </a:r>
            <a:r>
              <a:rPr lang="nb-NO" b="1" dirty="0">
                <a:solidFill>
                  <a:schemeClr val="bg1"/>
                </a:solidFill>
              </a:rPr>
              <a:t> snakke om i dag?</a:t>
            </a:r>
          </a:p>
        </p:txBody>
      </p:sp>
    </p:spTree>
    <p:extLst>
      <p:ext uri="{BB962C8B-B14F-4D97-AF65-F5344CB8AC3E}">
        <p14:creationId xmlns:p14="http://schemas.microsoft.com/office/powerpoint/2010/main" val="271867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C8560BC4-E47F-4771-91EC-69D3B06A13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1090" y="2262493"/>
            <a:ext cx="4889693" cy="4144259"/>
          </a:xfrm>
        </p:spPr>
        <p:txBody>
          <a:bodyPr/>
          <a:lstStyle/>
          <a:p>
            <a:r>
              <a:rPr lang="nb-NO" u="sng" dirty="0" err="1"/>
              <a:t>Fristar</a:t>
            </a:r>
            <a:endParaRPr lang="nb-NO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Gjeld </a:t>
            </a:r>
            <a:r>
              <a:rPr lang="nb-NO" dirty="0" err="1"/>
              <a:t>frå</a:t>
            </a:r>
            <a:r>
              <a:rPr lang="nb-NO" dirty="0"/>
              <a:t> </a:t>
            </a:r>
            <a:r>
              <a:rPr lang="nb-NO" b="1" dirty="0">
                <a:solidFill>
                  <a:srgbClr val="FF0000"/>
                </a:solidFill>
              </a:rPr>
              <a:t>1. juli 2021</a:t>
            </a:r>
            <a:r>
              <a:rPr lang="nb-NO" dirty="0"/>
              <a:t>, </a:t>
            </a:r>
            <a:br>
              <a:rPr lang="nb-NO" dirty="0"/>
            </a:br>
            <a:r>
              <a:rPr lang="nb-NO" dirty="0"/>
              <a:t>for alle </a:t>
            </a:r>
            <a:r>
              <a:rPr lang="nb-NO" b="1" dirty="0"/>
              <a:t>nye </a:t>
            </a:r>
            <a:r>
              <a:rPr lang="nb-NO" dirty="0"/>
              <a:t>idrettsbaner</a:t>
            </a:r>
            <a:br>
              <a:rPr lang="nb-NO" dirty="0"/>
            </a:br>
            <a:r>
              <a:rPr lang="nb-NO" dirty="0"/>
              <a:t>+ generelle krav for </a:t>
            </a:r>
            <a:r>
              <a:rPr lang="nb-NO" b="1" dirty="0"/>
              <a:t>alle baner</a:t>
            </a:r>
            <a:br>
              <a:rPr lang="nb-NO" dirty="0"/>
            </a:b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rgbClr val="FF0000"/>
                </a:solidFill>
              </a:rPr>
              <a:t>Utsett frist </a:t>
            </a:r>
            <a:r>
              <a:rPr lang="nb-NO" dirty="0"/>
              <a:t>for </a:t>
            </a:r>
            <a:r>
              <a:rPr lang="nb-NO" dirty="0" err="1"/>
              <a:t>nokre</a:t>
            </a:r>
            <a:r>
              <a:rPr lang="nb-NO" dirty="0"/>
              <a:t> krav for </a:t>
            </a:r>
            <a:r>
              <a:rPr lang="nb-NO" b="1" dirty="0" err="1"/>
              <a:t>eksisterande</a:t>
            </a:r>
            <a:r>
              <a:rPr lang="nb-NO" b="1" dirty="0"/>
              <a:t> </a:t>
            </a:r>
            <a:r>
              <a:rPr lang="nb-NO" dirty="0"/>
              <a:t>baner, </a:t>
            </a:r>
            <a:br>
              <a:rPr lang="nb-NO" dirty="0"/>
            </a:br>
            <a:r>
              <a:rPr lang="nb-NO" dirty="0"/>
              <a:t>og baner med </a:t>
            </a:r>
            <a:r>
              <a:rPr lang="nb-NO" b="1" dirty="0" err="1"/>
              <a:t>byggjeløyve</a:t>
            </a:r>
            <a:r>
              <a:rPr lang="nb-NO" b="1" dirty="0"/>
              <a:t> gitt </a:t>
            </a:r>
            <a:r>
              <a:rPr lang="nb-NO" dirty="0"/>
              <a:t>før 1. juli 2021.  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1962214-3D04-4D8E-BCCD-C9313DA857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14449" y="2262494"/>
            <a:ext cx="4881551" cy="4144259"/>
          </a:xfrm>
          <a:prstGeom prst="rect">
            <a:avLst/>
          </a:prstGeom>
        </p:spPr>
        <p:txBody>
          <a:bodyPr/>
          <a:lstStyle/>
          <a:p>
            <a:r>
              <a:rPr lang="nb-NO" u="sng" dirty="0"/>
              <a:t>Gjeld for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i="1" dirty="0"/>
              <a:t>«Den ansvarlige» </a:t>
            </a:r>
            <a:r>
              <a:rPr lang="nb-NO" dirty="0"/>
              <a:t>for </a:t>
            </a:r>
            <a:r>
              <a:rPr lang="nb-NO" dirty="0" err="1"/>
              <a:t>idrettsbana</a:t>
            </a:r>
            <a:r>
              <a:rPr lang="nb-NO" dirty="0"/>
              <a:t>, som er:</a:t>
            </a:r>
            <a:br>
              <a:rPr lang="nb-NO" dirty="0"/>
            </a:b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Den som </a:t>
            </a:r>
            <a:r>
              <a:rPr lang="nb-NO" b="1" dirty="0" err="1"/>
              <a:t>eig</a:t>
            </a:r>
            <a:r>
              <a:rPr lang="nb-NO" b="1" dirty="0"/>
              <a:t> </a:t>
            </a:r>
            <a:r>
              <a:rPr lang="nb-NO" dirty="0"/>
              <a:t>bana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Den som </a:t>
            </a:r>
            <a:r>
              <a:rPr lang="nb-NO" b="1" dirty="0" err="1"/>
              <a:t>driftar</a:t>
            </a:r>
            <a:r>
              <a:rPr lang="nb-NO" dirty="0"/>
              <a:t> og/eller </a:t>
            </a:r>
            <a:r>
              <a:rPr lang="nb-NO" b="1" dirty="0" err="1"/>
              <a:t>vedlikeheld</a:t>
            </a:r>
            <a:r>
              <a:rPr lang="nb-NO" b="1" dirty="0"/>
              <a:t> </a:t>
            </a:r>
            <a:r>
              <a:rPr lang="nb-NO" dirty="0"/>
              <a:t>bana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i="1" dirty="0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93DC3FA8-FFA2-41F1-99F7-740B54F5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 err="1">
                <a:hlinkClick r:id="rId2"/>
              </a:rPr>
              <a:t>Forureiningsforskrifta</a:t>
            </a:r>
            <a:r>
              <a:rPr lang="nb-NO" sz="2000" dirty="0">
                <a:hlinkClick r:id="rId2"/>
              </a:rPr>
              <a:t> kapittel 23A: </a:t>
            </a:r>
            <a:br>
              <a:rPr lang="nb-NO" dirty="0"/>
            </a:br>
            <a:r>
              <a:rPr lang="nb-NO" i="1" dirty="0"/>
              <a:t>Utforming og drift av </a:t>
            </a:r>
            <a:r>
              <a:rPr lang="nb-NO" b="1" i="1" dirty="0"/>
              <a:t>idrettsbaner</a:t>
            </a:r>
            <a:r>
              <a:rPr lang="nb-NO" i="1" dirty="0"/>
              <a:t> der det brukes </a:t>
            </a:r>
            <a:r>
              <a:rPr lang="nb-NO" b="1" i="1" dirty="0"/>
              <a:t>plastholdig løst fyllmateriale</a:t>
            </a:r>
          </a:p>
        </p:txBody>
      </p:sp>
    </p:spTree>
    <p:extLst>
      <p:ext uri="{BB962C8B-B14F-4D97-AF65-F5344CB8AC3E}">
        <p14:creationId xmlns:p14="http://schemas.microsoft.com/office/powerpoint/2010/main" val="1233308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C05D966-04CD-4365-A0D1-4D1F6F2870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Definisjon i forskrifta: </a:t>
            </a:r>
          </a:p>
          <a:p>
            <a:pPr marL="457200" lvl="1" indent="0">
              <a:buNone/>
            </a:pPr>
            <a:r>
              <a:rPr lang="nb-NO" sz="2400" i="1" dirty="0">
                <a:solidFill>
                  <a:srgbClr val="FF0000"/>
                </a:solidFill>
                <a:latin typeface="+mn-lt"/>
              </a:rPr>
              <a:t>faste partikler i kornet eller revet form</a:t>
            </a:r>
          </a:p>
          <a:p>
            <a:pPr marL="457200" lvl="1" indent="0">
              <a:buNone/>
            </a:pPr>
            <a:r>
              <a:rPr lang="nb-NO" sz="2400" i="1" dirty="0">
                <a:solidFill>
                  <a:srgbClr val="FF0000"/>
                </a:solidFill>
                <a:latin typeface="+mn-lt"/>
              </a:rPr>
              <a:t>som ikke løses opp i vann</a:t>
            </a:r>
          </a:p>
          <a:p>
            <a:pPr marL="457200" lvl="1" indent="0">
              <a:buNone/>
            </a:pPr>
            <a:r>
              <a:rPr lang="nb-NO" sz="2400" i="1" dirty="0">
                <a:solidFill>
                  <a:srgbClr val="FF0000"/>
                </a:solidFill>
                <a:latin typeface="+mn-lt"/>
              </a:rPr>
              <a:t>som inneholder syntetisk materiale med innhold av </a:t>
            </a:r>
            <a:r>
              <a:rPr lang="nb-NO" sz="2400" i="1" dirty="0" err="1">
                <a:solidFill>
                  <a:srgbClr val="FF0000"/>
                </a:solidFill>
                <a:latin typeface="+mn-lt"/>
              </a:rPr>
              <a:t>polymerer</a:t>
            </a:r>
            <a:endParaRPr lang="nb-NO" dirty="0">
              <a:solidFill>
                <a:srgbClr val="FF0000"/>
              </a:solidFill>
            </a:endParaRPr>
          </a:p>
          <a:p>
            <a:pPr marL="342900" indent="-342900"/>
            <a:r>
              <a:rPr lang="nb-NO" dirty="0"/>
              <a:t>Betyr i praksis: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/>
              <a:t>gummigranulat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andre </a:t>
            </a:r>
            <a:r>
              <a:rPr lang="nb-NO" sz="2000" b="1" dirty="0" err="1"/>
              <a:t>plasthaldige</a:t>
            </a:r>
            <a:r>
              <a:rPr lang="nb-NO" sz="2000" b="1" dirty="0"/>
              <a:t> </a:t>
            </a:r>
            <a:r>
              <a:rPr lang="nb-NO" sz="2000" b="1" dirty="0" err="1"/>
              <a:t>partiklar</a:t>
            </a:r>
            <a:r>
              <a:rPr lang="nb-NO" sz="2000" b="1" dirty="0"/>
              <a:t> </a:t>
            </a:r>
            <a:r>
              <a:rPr lang="nb-NO" sz="2000" dirty="0"/>
              <a:t>/ korn / </a:t>
            </a:r>
            <a:r>
              <a:rPr lang="nb-NO" sz="2000" b="1" dirty="0" err="1"/>
              <a:t>oppriven</a:t>
            </a:r>
            <a:r>
              <a:rPr lang="nb-NO" sz="2000" b="1" dirty="0"/>
              <a:t> plast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sand / mineral som er </a:t>
            </a:r>
            <a:r>
              <a:rPr lang="nb-NO" sz="2000" b="1" dirty="0"/>
              <a:t>kledd med plast</a:t>
            </a:r>
          </a:p>
          <a:p>
            <a:r>
              <a:rPr lang="nb-NO" sz="2000" dirty="0"/>
              <a:t>(kortform </a:t>
            </a:r>
            <a:r>
              <a:rPr lang="nb-NO" sz="2000" dirty="0">
                <a:solidFill>
                  <a:srgbClr val="FF0000"/>
                </a:solidFill>
              </a:rPr>
              <a:t>«</a:t>
            </a:r>
            <a:r>
              <a:rPr lang="nb-NO" sz="2000" dirty="0" err="1">
                <a:solidFill>
                  <a:srgbClr val="FF0000"/>
                </a:solidFill>
              </a:rPr>
              <a:t>plastifyll</a:t>
            </a:r>
            <a:r>
              <a:rPr lang="nb-NO" sz="2000" dirty="0">
                <a:solidFill>
                  <a:srgbClr val="FF0000"/>
                </a:solidFill>
              </a:rPr>
              <a:t>»</a:t>
            </a:r>
            <a:r>
              <a:rPr lang="nb-NO" sz="2000" dirty="0"/>
              <a:t>)</a:t>
            </a:r>
          </a:p>
          <a:p>
            <a:pPr marL="1028700" lvl="1" indent="-342900"/>
            <a:endParaRPr lang="nb-NO" i="1" dirty="0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0DD440FD-9B91-4221-8257-8CE712DB9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Plastholdig løst fyllmateriale = ?</a:t>
            </a:r>
          </a:p>
        </p:txBody>
      </p:sp>
    </p:spTree>
    <p:extLst>
      <p:ext uri="{BB962C8B-B14F-4D97-AF65-F5344CB8AC3E}">
        <p14:creationId xmlns:p14="http://schemas.microsoft.com/office/powerpoint/2010/main" val="2303244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8EF82BF-583D-48BF-9F45-B9B26D2C5E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Definisjon i forskrifta: </a:t>
            </a:r>
          </a:p>
          <a:p>
            <a:pPr lvl="1" indent="0">
              <a:buNone/>
            </a:pPr>
            <a:r>
              <a:rPr lang="nb-NO" sz="2400" i="1" dirty="0">
                <a:solidFill>
                  <a:srgbClr val="FF0000"/>
                </a:solidFill>
                <a:latin typeface="+mn-lt"/>
              </a:rPr>
              <a:t>der det utøves idretts- eller fritidsaktiviteter på</a:t>
            </a:r>
          </a:p>
          <a:p>
            <a:pPr marL="1257300" lvl="3" indent="-342900">
              <a:spcBef>
                <a:spcPts val="1000"/>
              </a:spcBef>
            </a:pPr>
            <a:r>
              <a:rPr lang="nb-NO" sz="2400" i="1" dirty="0">
                <a:solidFill>
                  <a:srgbClr val="FF0000"/>
                </a:solidFill>
                <a:latin typeface="+mn-lt"/>
              </a:rPr>
              <a:t>utendørs baner</a:t>
            </a:r>
          </a:p>
          <a:p>
            <a:pPr marL="1257300" lvl="3" indent="-342900">
              <a:spcBef>
                <a:spcPts val="1000"/>
              </a:spcBef>
            </a:pPr>
            <a:r>
              <a:rPr lang="nb-NO" sz="2400" i="1" dirty="0">
                <a:solidFill>
                  <a:srgbClr val="FF0000"/>
                </a:solidFill>
                <a:latin typeface="+mn-lt"/>
              </a:rPr>
              <a:t>innendørs baner </a:t>
            </a:r>
            <a:endParaRPr lang="nb-NO" dirty="0"/>
          </a:p>
          <a:p>
            <a:r>
              <a:rPr lang="nb-NO" dirty="0"/>
              <a:t>Betyr i praksis: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/>
              <a:t>kunstgrasbaner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andre idrettsbaner, som t.d. </a:t>
            </a:r>
            <a:r>
              <a:rPr lang="nb-NO" sz="2000" b="1" dirty="0"/>
              <a:t>travbaner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B1B35BE-853A-4531-B996-4B5918519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Idrettsbaner = ?</a:t>
            </a:r>
          </a:p>
        </p:txBody>
      </p:sp>
    </p:spTree>
    <p:extLst>
      <p:ext uri="{BB962C8B-B14F-4D97-AF65-F5344CB8AC3E}">
        <p14:creationId xmlns:p14="http://schemas.microsoft.com/office/powerpoint/2010/main" val="3772555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32A11DB-B23F-4802-B810-48F2BFFECF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b="1" dirty="0"/>
              <a:t>Tiltak</a:t>
            </a:r>
            <a:r>
              <a:rPr lang="nb-NO" dirty="0"/>
              <a:t> </a:t>
            </a:r>
            <a:r>
              <a:rPr lang="nb-NO" b="1" dirty="0"/>
              <a:t>mot spreiing </a:t>
            </a:r>
            <a:r>
              <a:rPr lang="nb-NO" dirty="0"/>
              <a:t>av </a:t>
            </a:r>
            <a:r>
              <a:rPr lang="nb-NO" dirty="0" err="1"/>
              <a:t>plastifyll</a:t>
            </a:r>
            <a:r>
              <a:rPr lang="nb-NO" dirty="0"/>
              <a:t> med </a:t>
            </a:r>
            <a:r>
              <a:rPr lang="nb-NO" dirty="0" err="1"/>
              <a:t>brukarane</a:t>
            </a:r>
            <a:r>
              <a:rPr lang="nb-NO" dirty="0"/>
              <a:t> og tiltak for å redusere spreiing av </a:t>
            </a:r>
            <a:r>
              <a:rPr lang="nb-NO" dirty="0" err="1"/>
              <a:t>plastifyll</a:t>
            </a:r>
            <a:r>
              <a:rPr lang="nb-NO" dirty="0"/>
              <a:t> som er i bruk eller er lagra på bana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b="1" dirty="0"/>
              <a:t>Informasjon</a:t>
            </a:r>
            <a:r>
              <a:rPr lang="nb-NO" dirty="0"/>
              <a:t> til </a:t>
            </a:r>
            <a:r>
              <a:rPr lang="nb-NO" dirty="0" err="1"/>
              <a:t>brukarar</a:t>
            </a:r>
            <a:r>
              <a:rPr lang="nb-NO" dirty="0"/>
              <a:t> av bana om spreiing og tiltak for å redusere spreiinga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b="1" dirty="0"/>
              <a:t>Ombruk</a:t>
            </a:r>
            <a:r>
              <a:rPr lang="nb-NO" dirty="0"/>
              <a:t> av oppsamla </a:t>
            </a:r>
            <a:r>
              <a:rPr lang="nb-NO" dirty="0" err="1"/>
              <a:t>plastifyll</a:t>
            </a:r>
            <a:r>
              <a:rPr lang="nb-NO" dirty="0"/>
              <a:t> skal skje </a:t>
            </a:r>
            <a:r>
              <a:rPr lang="nb-NO" b="1" dirty="0"/>
              <a:t>på same bana </a:t>
            </a:r>
            <a:r>
              <a:rPr lang="nb-NO" dirty="0"/>
              <a:t>(dersom fyllmaterialet er eigna til det), elles </a:t>
            </a:r>
            <a:r>
              <a:rPr lang="nb-NO" b="1" dirty="0"/>
              <a:t>levere som avfall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b="1" dirty="0"/>
              <a:t>Vurdere å byte til alternativt fyllmateriale </a:t>
            </a:r>
            <a:r>
              <a:rPr lang="nb-NO" b="1" dirty="0" err="1"/>
              <a:t>utan</a:t>
            </a:r>
            <a:r>
              <a:rPr lang="nb-NO" b="1" dirty="0"/>
              <a:t> plast </a:t>
            </a:r>
            <a:br>
              <a:rPr lang="nb-NO" b="1" dirty="0"/>
            </a:br>
            <a:r>
              <a:rPr lang="nb-NO" dirty="0"/>
              <a:t>(gjeld nye baner og ved rehabilitering av </a:t>
            </a:r>
            <a:r>
              <a:rPr lang="nb-NO" dirty="0" err="1"/>
              <a:t>eksisterande</a:t>
            </a:r>
            <a:r>
              <a:rPr lang="nb-NO" dirty="0"/>
              <a:t>)</a:t>
            </a:r>
          </a:p>
          <a:p>
            <a:pPr marL="1028700" lvl="1" indent="-342900"/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EFB399F-08B0-498B-B1BE-F0B3710EA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Krav som gjeld </a:t>
            </a:r>
            <a:r>
              <a:rPr lang="nb-NO" b="1" dirty="0"/>
              <a:t>alle baner</a:t>
            </a:r>
          </a:p>
        </p:txBody>
      </p:sp>
    </p:spTree>
    <p:extLst>
      <p:ext uri="{BB962C8B-B14F-4D97-AF65-F5344CB8AC3E}">
        <p14:creationId xmlns:p14="http://schemas.microsoft.com/office/powerpoint/2010/main" val="214598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32A11DB-B23F-4802-B810-48F2BFFECF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 sz="2800" b="1" dirty="0"/>
              <a:t>Dokumentasjon</a:t>
            </a:r>
            <a:r>
              <a:rPr lang="nb-NO" dirty="0"/>
              <a:t> som må </a:t>
            </a:r>
            <a:r>
              <a:rPr lang="nb-NO" dirty="0" err="1"/>
              <a:t>takast</a:t>
            </a:r>
            <a:r>
              <a:rPr lang="nb-NO" dirty="0"/>
              <a:t> vare på i </a:t>
            </a:r>
            <a:r>
              <a:rPr lang="nb-NO" b="1" dirty="0"/>
              <a:t>minst 5 år</a:t>
            </a:r>
            <a:r>
              <a:rPr lang="nb-NO" dirty="0"/>
              <a:t>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b="1" dirty="0"/>
              <a:t>Tiltak gjennomført </a:t>
            </a:r>
            <a:r>
              <a:rPr lang="nb-NO" dirty="0"/>
              <a:t>for å oppfylle forskrifta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b="1" dirty="0" err="1"/>
              <a:t>Vurderingar</a:t>
            </a:r>
            <a:r>
              <a:rPr lang="nb-NO" b="1" dirty="0"/>
              <a:t> og tiltak </a:t>
            </a:r>
            <a:r>
              <a:rPr lang="nb-NO" dirty="0"/>
              <a:t>for å etterleve </a:t>
            </a:r>
            <a:r>
              <a:rPr lang="nb-NO" dirty="0" err="1"/>
              <a:t>substitusjonsplikta</a:t>
            </a:r>
            <a:endParaRPr lang="nb-NO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b="1" dirty="0" err="1"/>
              <a:t>Mengd</a:t>
            </a:r>
            <a:r>
              <a:rPr lang="nb-NO" b="1" dirty="0"/>
              <a:t> og type </a:t>
            </a:r>
            <a:r>
              <a:rPr lang="nb-NO" dirty="0" err="1"/>
              <a:t>plastifyll</a:t>
            </a:r>
            <a:r>
              <a:rPr lang="nb-NO" dirty="0"/>
              <a:t> som er </a:t>
            </a:r>
            <a:r>
              <a:rPr lang="nb-NO" b="1" dirty="0"/>
              <a:t>fylt på </a:t>
            </a:r>
            <a:r>
              <a:rPr lang="nb-NO" dirty="0" err="1"/>
              <a:t>årleg</a:t>
            </a:r>
            <a:endParaRPr lang="nb-NO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b="1" dirty="0" err="1"/>
              <a:t>Mengd</a:t>
            </a:r>
            <a:r>
              <a:rPr lang="nb-NO" b="1" dirty="0"/>
              <a:t> og type </a:t>
            </a:r>
            <a:r>
              <a:rPr lang="nb-NO" dirty="0" err="1"/>
              <a:t>plastifyll</a:t>
            </a:r>
            <a:r>
              <a:rPr lang="nb-NO" dirty="0"/>
              <a:t> som er </a:t>
            </a:r>
            <a:r>
              <a:rPr lang="nb-NO" b="1" dirty="0"/>
              <a:t>fjerna</a:t>
            </a:r>
            <a:r>
              <a:rPr lang="nb-NO" dirty="0"/>
              <a:t> </a:t>
            </a:r>
            <a:r>
              <a:rPr lang="nb-NO" dirty="0" err="1"/>
              <a:t>årleg</a:t>
            </a:r>
            <a:r>
              <a:rPr lang="nb-NO" dirty="0"/>
              <a:t>, og korleis det vart handtert</a:t>
            </a:r>
          </a:p>
          <a:p>
            <a:pPr marL="1028700" lvl="1" indent="-342900">
              <a:spcBef>
                <a:spcPts val="1000"/>
              </a:spcBef>
              <a:spcAft>
                <a:spcPts val="600"/>
              </a:spcAft>
            </a:pPr>
            <a:endParaRPr lang="nb-NO" dirty="0"/>
          </a:p>
          <a:p>
            <a:pPr marL="1028700" lvl="1" indent="-342900">
              <a:spcBef>
                <a:spcPts val="1000"/>
              </a:spcBef>
              <a:spcAft>
                <a:spcPts val="600"/>
              </a:spcAft>
            </a:pP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EFB399F-08B0-498B-B1BE-F0B3710EA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Krav som gjeld </a:t>
            </a:r>
            <a:r>
              <a:rPr lang="nb-NO" b="1" dirty="0"/>
              <a:t>alle baner </a:t>
            </a:r>
            <a:r>
              <a:rPr lang="nb-NO" dirty="0"/>
              <a:t>(forts.)</a:t>
            </a:r>
          </a:p>
        </p:txBody>
      </p:sp>
    </p:spTree>
    <p:extLst>
      <p:ext uri="{BB962C8B-B14F-4D97-AF65-F5344CB8AC3E}">
        <p14:creationId xmlns:p14="http://schemas.microsoft.com/office/powerpoint/2010/main" val="4099036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32A11DB-B23F-4802-B810-48F2BFFECF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/>
              <a:t>Hindre utslepp</a:t>
            </a:r>
            <a:r>
              <a:rPr lang="nb-NO" dirty="0"/>
              <a:t> av </a:t>
            </a:r>
            <a:r>
              <a:rPr lang="nb-NO" dirty="0" err="1"/>
              <a:t>plastifyll</a:t>
            </a:r>
            <a:r>
              <a:rPr lang="nb-NO" dirty="0"/>
              <a:t> via avløpsvatn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/>
              <a:t>Tiltak mot spreiing </a:t>
            </a:r>
            <a:r>
              <a:rPr lang="nb-NO" dirty="0"/>
              <a:t>via </a:t>
            </a:r>
            <a:r>
              <a:rPr lang="nb-NO" dirty="0" err="1"/>
              <a:t>brukarar</a:t>
            </a:r>
            <a:r>
              <a:rPr lang="nb-NO" dirty="0"/>
              <a:t>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EFB399F-08B0-498B-B1BE-F0B3710EA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Krav som gjeld </a:t>
            </a:r>
            <a:r>
              <a:rPr lang="nb-NO" b="1" dirty="0" err="1"/>
              <a:t>innandørs</a:t>
            </a:r>
            <a:r>
              <a:rPr lang="nb-NO" b="1" dirty="0"/>
              <a:t> baner</a:t>
            </a:r>
          </a:p>
        </p:txBody>
      </p:sp>
    </p:spTree>
    <p:extLst>
      <p:ext uri="{BB962C8B-B14F-4D97-AF65-F5344CB8AC3E}">
        <p14:creationId xmlns:p14="http://schemas.microsoft.com/office/powerpoint/2010/main" val="2410731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32A11DB-B23F-4802-B810-48F2BFFECF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b="1" dirty="0"/>
              <a:t>Fysisk barriere </a:t>
            </a:r>
            <a:r>
              <a:rPr lang="nb-NO" dirty="0"/>
              <a:t>rundt bana</a:t>
            </a:r>
          </a:p>
          <a:p>
            <a:pPr marL="1028700" lvl="1" indent="-342900">
              <a:spcBef>
                <a:spcPts val="600"/>
              </a:spcBef>
            </a:pPr>
            <a:r>
              <a:rPr lang="nb-NO" dirty="0"/>
              <a:t>minst 20 nederste cm skal </a:t>
            </a:r>
            <a:r>
              <a:rPr lang="nb-NO" dirty="0" err="1"/>
              <a:t>vere</a:t>
            </a:r>
            <a:r>
              <a:rPr lang="nb-NO" dirty="0"/>
              <a:t> tett</a:t>
            </a:r>
          </a:p>
          <a:p>
            <a:pPr marL="1028700" lvl="1" indent="-342900">
              <a:spcBef>
                <a:spcPts val="600"/>
              </a:spcBef>
            </a:pPr>
            <a:r>
              <a:rPr lang="nb-NO" dirty="0"/>
              <a:t>NB - kravet gjeld  for </a:t>
            </a:r>
            <a:r>
              <a:rPr lang="nb-NO" b="1" dirty="0"/>
              <a:t>nye baner </a:t>
            </a:r>
            <a:r>
              <a:rPr lang="nb-NO" dirty="0"/>
              <a:t>og ved </a:t>
            </a:r>
            <a:r>
              <a:rPr lang="nb-NO" b="1" dirty="0"/>
              <a:t>rehabilitering</a:t>
            </a:r>
            <a:r>
              <a:rPr lang="nb-NO" dirty="0"/>
              <a:t> av </a:t>
            </a:r>
            <a:r>
              <a:rPr lang="nb-NO" dirty="0" err="1"/>
              <a:t>eksisterande</a:t>
            </a:r>
            <a:r>
              <a:rPr lang="nb-NO" dirty="0"/>
              <a:t> baner</a:t>
            </a:r>
          </a:p>
          <a:p>
            <a:pPr marL="342900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b="1" dirty="0"/>
              <a:t>Oppsamling</a:t>
            </a:r>
            <a:r>
              <a:rPr lang="nb-NO" dirty="0"/>
              <a:t> av </a:t>
            </a:r>
            <a:r>
              <a:rPr lang="nb-NO" dirty="0" err="1"/>
              <a:t>plastifyll</a:t>
            </a:r>
            <a:r>
              <a:rPr lang="nb-NO" dirty="0"/>
              <a:t> </a:t>
            </a:r>
            <a:r>
              <a:rPr lang="nb-NO" dirty="0" err="1"/>
              <a:t>frå</a:t>
            </a:r>
            <a:r>
              <a:rPr lang="nb-NO" dirty="0"/>
              <a:t> </a:t>
            </a:r>
            <a:r>
              <a:rPr lang="nb-NO" dirty="0" err="1"/>
              <a:t>drensvatn</a:t>
            </a:r>
            <a:r>
              <a:rPr lang="nb-NO" dirty="0"/>
              <a:t> og overvatn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b="1" dirty="0"/>
              <a:t>Tiltak mot spreiing </a:t>
            </a:r>
            <a:r>
              <a:rPr lang="nb-NO" dirty="0"/>
              <a:t>via </a:t>
            </a:r>
          </a:p>
          <a:p>
            <a:pPr marL="1028700" lvl="1" indent="-342900">
              <a:spcBef>
                <a:spcPts val="600"/>
              </a:spcBef>
            </a:pPr>
            <a:r>
              <a:rPr lang="nb-NO" dirty="0" err="1"/>
              <a:t>brukarar</a:t>
            </a:r>
            <a:r>
              <a:rPr lang="nb-NO" dirty="0"/>
              <a:t> </a:t>
            </a:r>
          </a:p>
          <a:p>
            <a:pPr marL="1028700" lvl="1" indent="-342900">
              <a:spcBef>
                <a:spcPts val="600"/>
              </a:spcBef>
            </a:pPr>
            <a:r>
              <a:rPr lang="nb-NO" dirty="0"/>
              <a:t>anleggsmaskiner</a:t>
            </a:r>
          </a:p>
          <a:p>
            <a:pPr marL="1028700" lvl="1" indent="-342900">
              <a:spcBef>
                <a:spcPts val="600"/>
              </a:spcBef>
            </a:pPr>
            <a:r>
              <a:rPr lang="nb-NO" dirty="0" err="1"/>
              <a:t>vedlikehaldsutstyr</a:t>
            </a:r>
            <a:endParaRPr lang="nb-NO" dirty="0"/>
          </a:p>
          <a:p>
            <a:pPr marL="1028700" lvl="1" indent="-342900">
              <a:spcBef>
                <a:spcPts val="600"/>
              </a:spcBef>
            </a:pPr>
            <a:r>
              <a:rPr lang="nb-NO" dirty="0"/>
              <a:t>snøryddingsutstyr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EFB399F-08B0-498B-B1BE-F0B3710EA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Krav som gjeld </a:t>
            </a:r>
            <a:r>
              <a:rPr lang="nb-NO" b="1" dirty="0" err="1"/>
              <a:t>utandørs</a:t>
            </a:r>
            <a:r>
              <a:rPr lang="nb-NO" b="1" dirty="0"/>
              <a:t> baner</a:t>
            </a:r>
          </a:p>
        </p:txBody>
      </p:sp>
    </p:spTree>
    <p:extLst>
      <p:ext uri="{BB962C8B-B14F-4D97-AF65-F5344CB8AC3E}">
        <p14:creationId xmlns:p14="http://schemas.microsoft.com/office/powerpoint/2010/main" val="1903460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88964E4E-7203-46B2-9DD4-217448504350}" vid="{319AC638-83E2-43B3-B6D0-2E8B2CED9EE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M_designprofil_2018">
    <a:dk1>
      <a:srgbClr val="00244E"/>
    </a:dk1>
    <a:lt1>
      <a:sysClr val="window" lastClr="FFFFFF"/>
    </a:lt1>
    <a:dk2>
      <a:srgbClr val="00244E"/>
    </a:dk2>
    <a:lt2>
      <a:srgbClr val="E7E6E6"/>
    </a:lt2>
    <a:accent1>
      <a:srgbClr val="00ADBA"/>
    </a:accent1>
    <a:accent2>
      <a:srgbClr val="4C76BA"/>
    </a:accent2>
    <a:accent3>
      <a:srgbClr val="BFC2C0"/>
    </a:accent3>
    <a:accent4>
      <a:srgbClr val="F39200"/>
    </a:accent4>
    <a:accent5>
      <a:srgbClr val="C90B1C"/>
    </a:accent5>
    <a:accent6>
      <a:srgbClr val="87C0C4"/>
    </a:accent6>
    <a:hlink>
      <a:srgbClr val="00ADBA"/>
    </a:hlink>
    <a:folHlink>
      <a:srgbClr val="C90B1C"/>
    </a:folHlink>
  </a:clrScheme>
</a:themeOverride>
</file>

<file path=ppt/theme/themeOverride2.xml><?xml version="1.0" encoding="utf-8"?>
<a:themeOverride xmlns:a="http://schemas.openxmlformats.org/drawingml/2006/main">
  <a:clrScheme name="FM_designprofil_2018">
    <a:dk1>
      <a:srgbClr val="00244E"/>
    </a:dk1>
    <a:lt1>
      <a:sysClr val="window" lastClr="FFFFFF"/>
    </a:lt1>
    <a:dk2>
      <a:srgbClr val="00244E"/>
    </a:dk2>
    <a:lt2>
      <a:srgbClr val="E7E6E6"/>
    </a:lt2>
    <a:accent1>
      <a:srgbClr val="00ADBA"/>
    </a:accent1>
    <a:accent2>
      <a:srgbClr val="4C76BA"/>
    </a:accent2>
    <a:accent3>
      <a:srgbClr val="BFC2C0"/>
    </a:accent3>
    <a:accent4>
      <a:srgbClr val="F39200"/>
    </a:accent4>
    <a:accent5>
      <a:srgbClr val="C90B1C"/>
    </a:accent5>
    <a:accent6>
      <a:srgbClr val="87C0C4"/>
    </a:accent6>
    <a:hlink>
      <a:srgbClr val="00ADBA"/>
    </a:hlink>
    <a:folHlink>
      <a:srgbClr val="C90B1C"/>
    </a:folHlink>
  </a:clrScheme>
</a:themeOverride>
</file>

<file path=ppt/theme/themeOverride3.xml><?xml version="1.0" encoding="utf-8"?>
<a:themeOverride xmlns:a="http://schemas.openxmlformats.org/drawingml/2006/main">
  <a:clrScheme name="FM_designprofil_2018">
    <a:dk1>
      <a:srgbClr val="00244E"/>
    </a:dk1>
    <a:lt1>
      <a:sysClr val="window" lastClr="FFFFFF"/>
    </a:lt1>
    <a:dk2>
      <a:srgbClr val="00244E"/>
    </a:dk2>
    <a:lt2>
      <a:srgbClr val="E7E6E6"/>
    </a:lt2>
    <a:accent1>
      <a:srgbClr val="00ADBA"/>
    </a:accent1>
    <a:accent2>
      <a:srgbClr val="4C76BA"/>
    </a:accent2>
    <a:accent3>
      <a:srgbClr val="BFC2C0"/>
    </a:accent3>
    <a:accent4>
      <a:srgbClr val="F39200"/>
    </a:accent4>
    <a:accent5>
      <a:srgbClr val="C90B1C"/>
    </a:accent5>
    <a:accent6>
      <a:srgbClr val="87C0C4"/>
    </a:accent6>
    <a:hlink>
      <a:srgbClr val="00ADBA"/>
    </a:hlink>
    <a:folHlink>
      <a:srgbClr val="C90B1C"/>
    </a:folHlink>
  </a:clrScheme>
</a:themeOverride>
</file>

<file path=ppt/theme/themeOverride4.xml><?xml version="1.0" encoding="utf-8"?>
<a:themeOverride xmlns:a="http://schemas.openxmlformats.org/drawingml/2006/main">
  <a:clrScheme name="FM_designprofil_2018">
    <a:dk1>
      <a:srgbClr val="00244E"/>
    </a:dk1>
    <a:lt1>
      <a:sysClr val="window" lastClr="FFFFFF"/>
    </a:lt1>
    <a:dk2>
      <a:srgbClr val="00244E"/>
    </a:dk2>
    <a:lt2>
      <a:srgbClr val="E7E6E6"/>
    </a:lt2>
    <a:accent1>
      <a:srgbClr val="00ADBA"/>
    </a:accent1>
    <a:accent2>
      <a:srgbClr val="4C76BA"/>
    </a:accent2>
    <a:accent3>
      <a:srgbClr val="BFC2C0"/>
    </a:accent3>
    <a:accent4>
      <a:srgbClr val="F39200"/>
    </a:accent4>
    <a:accent5>
      <a:srgbClr val="C90B1C"/>
    </a:accent5>
    <a:accent6>
      <a:srgbClr val="87C0C4"/>
    </a:accent6>
    <a:hlink>
      <a:srgbClr val="00ADBA"/>
    </a:hlink>
    <a:folHlink>
      <a:srgbClr val="C90B1C"/>
    </a:folHlink>
  </a:clrScheme>
</a:themeOverride>
</file>

<file path=ppt/theme/themeOverride5.xml><?xml version="1.0" encoding="utf-8"?>
<a:themeOverride xmlns:a="http://schemas.openxmlformats.org/drawingml/2006/main">
  <a:clrScheme name="FM_designprofil_2018">
    <a:dk1>
      <a:srgbClr val="00244E"/>
    </a:dk1>
    <a:lt1>
      <a:sysClr val="window" lastClr="FFFFFF"/>
    </a:lt1>
    <a:dk2>
      <a:srgbClr val="00244E"/>
    </a:dk2>
    <a:lt2>
      <a:srgbClr val="E7E6E6"/>
    </a:lt2>
    <a:accent1>
      <a:srgbClr val="00ADBA"/>
    </a:accent1>
    <a:accent2>
      <a:srgbClr val="4C76BA"/>
    </a:accent2>
    <a:accent3>
      <a:srgbClr val="BFC2C0"/>
    </a:accent3>
    <a:accent4>
      <a:srgbClr val="F39200"/>
    </a:accent4>
    <a:accent5>
      <a:srgbClr val="C90B1C"/>
    </a:accent5>
    <a:accent6>
      <a:srgbClr val="87C0C4"/>
    </a:accent6>
    <a:hlink>
      <a:srgbClr val="00ADBA"/>
    </a:hlink>
    <a:folHlink>
      <a:srgbClr val="C90B1C"/>
    </a:folHlink>
  </a:clrScheme>
</a:themeOverride>
</file>

<file path=ppt/theme/themeOverride6.xml><?xml version="1.0" encoding="utf-8"?>
<a:themeOverride xmlns:a="http://schemas.openxmlformats.org/drawingml/2006/main">
  <a:clrScheme name="FM_designprofil_2018">
    <a:dk1>
      <a:srgbClr val="00244E"/>
    </a:dk1>
    <a:lt1>
      <a:sysClr val="window" lastClr="FFFFFF"/>
    </a:lt1>
    <a:dk2>
      <a:srgbClr val="00244E"/>
    </a:dk2>
    <a:lt2>
      <a:srgbClr val="E7E6E6"/>
    </a:lt2>
    <a:accent1>
      <a:srgbClr val="00ADBA"/>
    </a:accent1>
    <a:accent2>
      <a:srgbClr val="4C76BA"/>
    </a:accent2>
    <a:accent3>
      <a:srgbClr val="BFC2C0"/>
    </a:accent3>
    <a:accent4>
      <a:srgbClr val="F39200"/>
    </a:accent4>
    <a:accent5>
      <a:srgbClr val="C90B1C"/>
    </a:accent5>
    <a:accent6>
      <a:srgbClr val="87C0C4"/>
    </a:accent6>
    <a:hlink>
      <a:srgbClr val="00ADBA"/>
    </a:hlink>
    <a:folHlink>
      <a:srgbClr val="C90B1C"/>
    </a:folHlink>
  </a:clrScheme>
</a:themeOverride>
</file>

<file path=ppt/theme/themeOverride7.xml><?xml version="1.0" encoding="utf-8"?>
<a:themeOverride xmlns:a="http://schemas.openxmlformats.org/drawingml/2006/main">
  <a:clrScheme name="FM_designprofil_2018">
    <a:dk1>
      <a:srgbClr val="00244E"/>
    </a:dk1>
    <a:lt1>
      <a:sysClr val="window" lastClr="FFFFFF"/>
    </a:lt1>
    <a:dk2>
      <a:srgbClr val="00244E"/>
    </a:dk2>
    <a:lt2>
      <a:srgbClr val="E7E6E6"/>
    </a:lt2>
    <a:accent1>
      <a:srgbClr val="00ADBA"/>
    </a:accent1>
    <a:accent2>
      <a:srgbClr val="4C76BA"/>
    </a:accent2>
    <a:accent3>
      <a:srgbClr val="BFC2C0"/>
    </a:accent3>
    <a:accent4>
      <a:srgbClr val="F39200"/>
    </a:accent4>
    <a:accent5>
      <a:srgbClr val="C90B1C"/>
    </a:accent5>
    <a:accent6>
      <a:srgbClr val="87C0C4"/>
    </a:accent6>
    <a:hlink>
      <a:srgbClr val="00ADBA"/>
    </a:hlink>
    <a:folHlink>
      <a:srgbClr val="C90B1C"/>
    </a:folHlink>
  </a:clrScheme>
</a:themeOverride>
</file>

<file path=ppt/theme/themeOverride8.xml><?xml version="1.0" encoding="utf-8"?>
<a:themeOverride xmlns:a="http://schemas.openxmlformats.org/drawingml/2006/main">
  <a:clrScheme name="FM_designprofil_2018">
    <a:dk1>
      <a:srgbClr val="00244E"/>
    </a:dk1>
    <a:lt1>
      <a:sysClr val="window" lastClr="FFFFFF"/>
    </a:lt1>
    <a:dk2>
      <a:srgbClr val="00244E"/>
    </a:dk2>
    <a:lt2>
      <a:srgbClr val="E7E6E6"/>
    </a:lt2>
    <a:accent1>
      <a:srgbClr val="00ADBA"/>
    </a:accent1>
    <a:accent2>
      <a:srgbClr val="4C76BA"/>
    </a:accent2>
    <a:accent3>
      <a:srgbClr val="BFC2C0"/>
    </a:accent3>
    <a:accent4>
      <a:srgbClr val="F39200"/>
    </a:accent4>
    <a:accent5>
      <a:srgbClr val="C90B1C"/>
    </a:accent5>
    <a:accent6>
      <a:srgbClr val="87C0C4"/>
    </a:accent6>
    <a:hlink>
      <a:srgbClr val="00ADBA"/>
    </a:hlink>
    <a:folHlink>
      <a:srgbClr val="C90B1C"/>
    </a:folHlink>
  </a:clrScheme>
</a:themeOverride>
</file>

<file path=ppt/theme/themeOverride9.xml><?xml version="1.0" encoding="utf-8"?>
<a:themeOverride xmlns:a="http://schemas.openxmlformats.org/drawingml/2006/main">
  <a:clrScheme name="FM_designprofil_2018">
    <a:dk1>
      <a:srgbClr val="00244E"/>
    </a:dk1>
    <a:lt1>
      <a:sysClr val="window" lastClr="FFFFFF"/>
    </a:lt1>
    <a:dk2>
      <a:srgbClr val="00244E"/>
    </a:dk2>
    <a:lt2>
      <a:srgbClr val="E7E6E6"/>
    </a:lt2>
    <a:accent1>
      <a:srgbClr val="00ADBA"/>
    </a:accent1>
    <a:accent2>
      <a:srgbClr val="4C76BA"/>
    </a:accent2>
    <a:accent3>
      <a:srgbClr val="BFC2C0"/>
    </a:accent3>
    <a:accent4>
      <a:srgbClr val="F39200"/>
    </a:accent4>
    <a:accent5>
      <a:srgbClr val="C90B1C"/>
    </a:accent5>
    <a:accent6>
      <a:srgbClr val="87C0C4"/>
    </a:accent6>
    <a:hlink>
      <a:srgbClr val="00ADBA"/>
    </a:hlink>
    <a:folHlink>
      <a:srgbClr val="C90B1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851</Words>
  <Application>Microsoft Office PowerPoint</Application>
  <PresentationFormat>Widescreen</PresentationFormat>
  <Paragraphs>129</Paragraphs>
  <Slides>17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3" baseType="lpstr">
      <vt:lpstr>Arial</vt:lpstr>
      <vt:lpstr>Calibri</vt:lpstr>
      <vt:lpstr>Open Sans</vt:lpstr>
      <vt:lpstr>Open Sans Light</vt:lpstr>
      <vt:lpstr>Open Sans SemiBold</vt:lpstr>
      <vt:lpstr>Office-tema</vt:lpstr>
      <vt:lpstr>PowerPoint-presentasjon</vt:lpstr>
      <vt:lpstr>Kva skal eg snakke om i dag?</vt:lpstr>
      <vt:lpstr>Forureiningsforskrifta kapittel 23A:  Utforming og drift av idrettsbaner der det brukes plastholdig løst fyllmateriale</vt:lpstr>
      <vt:lpstr>Plastholdig løst fyllmateriale = ?</vt:lpstr>
      <vt:lpstr>Idrettsbaner = ?</vt:lpstr>
      <vt:lpstr>Krav som gjeld alle baner</vt:lpstr>
      <vt:lpstr>Krav som gjeld alle baner (forts.)</vt:lpstr>
      <vt:lpstr>Krav som gjeld innandørs baner</vt:lpstr>
      <vt:lpstr>Krav som gjeld utandørs baner</vt:lpstr>
      <vt:lpstr>Meir rettleiing</vt:lpstr>
      <vt:lpstr>Statsforvaltaren si rolle</vt:lpstr>
      <vt:lpstr>Statsforvaltaren sine planar</vt:lpstr>
      <vt:lpstr>Statsforvaltaren på tilsyn</vt:lpstr>
      <vt:lpstr>Statsforvaltaren på tilsyn (forts.)</vt:lpstr>
      <vt:lpstr>Tilsynsrapporten</vt:lpstr>
      <vt:lpstr>Når kjem vi på tilsyn?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Henne, Gunn Helen</dc:creator>
  <cp:lastModifiedBy>Frank Tore Tveit</cp:lastModifiedBy>
  <cp:revision>7</cp:revision>
  <dcterms:created xsi:type="dcterms:W3CDTF">2021-10-19T07:14:10Z</dcterms:created>
  <dcterms:modified xsi:type="dcterms:W3CDTF">2021-10-20T09:37:53Z</dcterms:modified>
</cp:coreProperties>
</file>