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2"/>
  </p:notesMasterIdLst>
  <p:sldIdLst>
    <p:sldId id="257" r:id="rId2"/>
    <p:sldId id="258" r:id="rId3"/>
    <p:sldId id="393" r:id="rId4"/>
    <p:sldId id="260" r:id="rId5"/>
    <p:sldId id="259" r:id="rId6"/>
    <p:sldId id="394" r:id="rId7"/>
    <p:sldId id="262" r:id="rId8"/>
    <p:sldId id="263" r:id="rId9"/>
    <p:sldId id="261" r:id="rId10"/>
    <p:sldId id="392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4" autoAdjust="0"/>
    <p:restoredTop sz="94660"/>
  </p:normalViewPr>
  <p:slideViewPr>
    <p:cSldViewPr snapToGrid="0">
      <p:cViewPr varScale="1">
        <p:scale>
          <a:sx n="76" d="100"/>
          <a:sy n="76" d="100"/>
        </p:scale>
        <p:origin x="55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05C751-69DB-4544-9326-A4DEDA9E3812}" type="datetimeFigureOut">
              <a:rPr lang="nb-NO" smtClean="0"/>
              <a:t>19.10.2021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6F1F03-FFDB-421A-A69D-FE21E5E93C6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85265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1026B-DC55-4A4E-BABC-97BDB8A944A4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42290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 med 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n eller Usa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10/19/2021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5EF8D046-F5B5-4055-8BAB-5E2CB0C39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110356" cy="685800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35AD5A86-FC1E-4DE7-A50D-9AC692B32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669" y="688762"/>
            <a:ext cx="4110357" cy="2740238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D3CCC518-9327-4AB0-A66D-2B90C1DB3E93}"/>
              </a:ext>
            </a:extLst>
          </p:cNvPr>
          <p:cNvSpPr txBox="1"/>
          <p:nvPr/>
        </p:nvSpPr>
        <p:spPr>
          <a:xfrm>
            <a:off x="5065954" y="4509655"/>
            <a:ext cx="4411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 b="1" dirty="0" err="1"/>
              <a:t>Berekraft</a:t>
            </a:r>
            <a:r>
              <a:rPr lang="nb-NO" sz="3600" b="1" dirty="0"/>
              <a:t> i idretten</a:t>
            </a:r>
          </a:p>
        </p:txBody>
      </p:sp>
    </p:spTree>
    <p:extLst>
      <p:ext uri="{BB962C8B-B14F-4D97-AF65-F5344CB8AC3E}">
        <p14:creationId xmlns:p14="http://schemas.microsoft.com/office/powerpoint/2010/main" val="21120736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A7BE0F0C-0484-45E4-AF42-2423DBEE0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508249" cy="6858000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7E7BAC51-DFC2-4D65-98F2-86A7F70FC6B4}"/>
              </a:ext>
            </a:extLst>
          </p:cNvPr>
          <p:cNvSpPr txBox="1"/>
          <p:nvPr/>
        </p:nvSpPr>
        <p:spPr>
          <a:xfrm>
            <a:off x="5784981" y="2122414"/>
            <a:ext cx="41056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3600" b="1" i="1" dirty="0">
                <a:solidFill>
                  <a:schemeClr val="accent6">
                    <a:lumMod val="75000"/>
                  </a:schemeClr>
                </a:solidFill>
              </a:rPr>
              <a:t>Vi skal hjelpe</a:t>
            </a:r>
          </a:p>
          <a:p>
            <a:pPr algn="ctr"/>
            <a:r>
              <a:rPr lang="nn-NO" sz="3600" b="1" i="1" dirty="0">
                <a:solidFill>
                  <a:schemeClr val="accent6">
                    <a:lumMod val="75000"/>
                  </a:schemeClr>
                </a:solidFill>
              </a:rPr>
              <a:t>Sogn og Fjordane </a:t>
            </a:r>
          </a:p>
          <a:p>
            <a:pPr algn="ctr"/>
            <a:r>
              <a:rPr lang="nn-NO" sz="3600" b="1" i="1" dirty="0">
                <a:solidFill>
                  <a:schemeClr val="accent6">
                    <a:lumMod val="75000"/>
                  </a:schemeClr>
                </a:solidFill>
              </a:rPr>
              <a:t>til å vinne viktige duellar!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9C5C12C4-9E49-45F8-9158-2E839FCF76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0002" y="4743045"/>
            <a:ext cx="1715108" cy="114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367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15C9CC5-1670-418D-802D-E259940C0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687" y="1139536"/>
            <a:ext cx="8923867" cy="824346"/>
          </a:xfrm>
        </p:spPr>
        <p:txBody>
          <a:bodyPr>
            <a:normAutofit/>
          </a:bodyPr>
          <a:lstStyle/>
          <a:p>
            <a:r>
              <a:rPr lang="nb-NO" sz="3200" dirty="0"/>
              <a:t>Sparebankstiftinga(r) - mandat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DA2A252B-3CC7-4449-82C8-F0CF9CBFD9FD}"/>
              </a:ext>
            </a:extLst>
          </p:cNvPr>
          <p:cNvSpPr txBox="1"/>
          <p:nvPr/>
        </p:nvSpPr>
        <p:spPr>
          <a:xfrm>
            <a:off x="2105025" y="2585795"/>
            <a:ext cx="719299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Oppretta av </a:t>
            </a:r>
            <a:r>
              <a:rPr lang="nb-NO" sz="2400" dirty="0" err="1"/>
              <a:t>ein</a:t>
            </a:r>
            <a:r>
              <a:rPr lang="nb-NO" sz="2400" dirty="0"/>
              <a:t> sparebank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Skal </a:t>
            </a:r>
            <a:r>
              <a:rPr lang="nb-NO" sz="2400" dirty="0" err="1"/>
              <a:t>vere</a:t>
            </a:r>
            <a:r>
              <a:rPr lang="nb-NO" sz="2400" dirty="0"/>
              <a:t> langsiktig </a:t>
            </a:r>
            <a:r>
              <a:rPr lang="nb-NO" sz="2400" dirty="0" err="1"/>
              <a:t>eigar</a:t>
            </a:r>
            <a:r>
              <a:rPr lang="nb-NO" sz="2400" dirty="0"/>
              <a:t> av denne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Skal dele ut </a:t>
            </a:r>
            <a:r>
              <a:rPr lang="nb-NO" sz="2400" dirty="0" err="1"/>
              <a:t>midlar</a:t>
            </a:r>
            <a:r>
              <a:rPr lang="nb-NO" sz="2400" dirty="0"/>
              <a:t> av </a:t>
            </a:r>
            <a:r>
              <a:rPr lang="nb-NO" sz="2400" dirty="0" err="1"/>
              <a:t>overskotet</a:t>
            </a:r>
            <a:r>
              <a:rPr lang="nb-NO" sz="2400" dirty="0"/>
              <a:t> </a:t>
            </a:r>
            <a:r>
              <a:rPr lang="nb-NO" sz="2400" dirty="0" err="1"/>
              <a:t>frå</a:t>
            </a:r>
            <a:r>
              <a:rPr lang="nb-NO" sz="2400" dirty="0"/>
              <a:t> banken, </a:t>
            </a:r>
          </a:p>
          <a:p>
            <a:r>
              <a:rPr lang="nb-NO" sz="2400" dirty="0"/>
              <a:t>	- til allmennyttige tiltak;</a:t>
            </a:r>
          </a:p>
          <a:p>
            <a:r>
              <a:rPr lang="nb-NO" sz="2400" dirty="0"/>
              <a:t>	- </a:t>
            </a:r>
            <a:r>
              <a:rPr lang="nb-NO" sz="2400" dirty="0" err="1"/>
              <a:t>hovudsakeleg</a:t>
            </a:r>
            <a:r>
              <a:rPr lang="nb-NO" sz="2400" dirty="0"/>
              <a:t> i området der </a:t>
            </a:r>
            <a:r>
              <a:rPr lang="nb-NO" sz="2400" dirty="0" err="1"/>
              <a:t>verdiane</a:t>
            </a:r>
            <a:r>
              <a:rPr lang="nb-NO" sz="2400" dirty="0"/>
              <a:t> er skapt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/>
              <a:t>Forvalte kapitalen </a:t>
            </a:r>
            <a:r>
              <a:rPr lang="nb-NO" sz="2400" dirty="0" err="1"/>
              <a:t>forsvarleg</a:t>
            </a:r>
            <a:endParaRPr lang="nb-NO" sz="2400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EBE39B00-2839-4782-ABA2-3BDDB01DA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583" y="5819370"/>
            <a:ext cx="1334597" cy="88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926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F73CD12-AA2E-435B-8FC7-8EBBEC554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Eigen bransje først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D1C02A95-D658-418E-B201-90F95530A901}"/>
              </a:ext>
            </a:extLst>
          </p:cNvPr>
          <p:cNvSpPr txBox="1"/>
          <p:nvPr/>
        </p:nvSpPr>
        <p:spPr>
          <a:xfrm>
            <a:off x="736057" y="1511930"/>
            <a:ext cx="774521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Finansmarknaden; ein viktig nøkkelen til berekraftig omstilling</a:t>
            </a:r>
          </a:p>
          <a:p>
            <a:endParaRPr lang="nn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Banken sin utlånspolitikk er endra;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n-NO" dirty="0"/>
          </a:p>
          <a:p>
            <a:pPr lvl="1"/>
            <a:endParaRPr lang="nn-NO" dirty="0"/>
          </a:p>
          <a:p>
            <a:pPr lvl="1"/>
            <a:endParaRPr lang="nn-NO" dirty="0"/>
          </a:p>
          <a:p>
            <a:pPr lvl="1"/>
            <a:endParaRPr lang="nn-NO" dirty="0"/>
          </a:p>
          <a:p>
            <a:pPr lvl="1"/>
            <a:endParaRPr lang="nn-NO" dirty="0"/>
          </a:p>
          <a:p>
            <a:pPr lvl="1"/>
            <a:endParaRPr lang="nn-NO" dirty="0"/>
          </a:p>
          <a:p>
            <a:pPr lvl="1"/>
            <a:endParaRPr lang="nn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Sparebankstiftinga; som kapitalforvaltar har klare krav og mål til ansvarlege investeringar (ESG)</a:t>
            </a:r>
          </a:p>
          <a:p>
            <a:pPr lvl="1"/>
            <a:endParaRPr lang="nn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EFC3CD2B-0CD0-4238-9A00-8CBDFB644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223" y="2555959"/>
            <a:ext cx="4198384" cy="1605259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8AC40AEA-18D6-4A52-A329-80B00D507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223" y="4927601"/>
            <a:ext cx="4334879" cy="145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526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91DCF01-6AC2-46B7-8F3D-003D7193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Næringslivet – forventa </a:t>
            </a:r>
            <a:r>
              <a:rPr lang="nb-NO" dirty="0" err="1"/>
              <a:t>bidragsytar</a:t>
            </a:r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12E419DB-09DA-4670-8079-AE71EB69F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583" y="5819370"/>
            <a:ext cx="1334597" cy="889731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443D66C6-9CD1-4493-BB5B-DF496B51F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4002" y="1760394"/>
            <a:ext cx="3846907" cy="2621971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E8D9AF4C-3AA3-4E02-8377-3920A61A3A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5461" y="4619626"/>
            <a:ext cx="2825346" cy="842339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A1ED6391-154B-4FAF-A584-EDF5AE554D60}"/>
              </a:ext>
            </a:extLst>
          </p:cNvPr>
          <p:cNvSpPr txBox="1"/>
          <p:nvPr/>
        </p:nvSpPr>
        <p:spPr>
          <a:xfrm>
            <a:off x="760135" y="2011680"/>
            <a:ext cx="5875326" cy="2776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nb-NO" dirty="0"/>
              <a:t>Døme: Hydrogen</a:t>
            </a:r>
          </a:p>
          <a:p>
            <a:pPr>
              <a:lnSpc>
                <a:spcPct val="200000"/>
              </a:lnSpc>
            </a:pPr>
            <a:r>
              <a:rPr lang="nb-NO" dirty="0"/>
              <a:t>2015: Næringskjede på hydrogen (m/fylkeskommunen)</a:t>
            </a:r>
          </a:p>
          <a:p>
            <a:pPr>
              <a:lnSpc>
                <a:spcPct val="200000"/>
              </a:lnSpc>
            </a:pPr>
            <a:r>
              <a:rPr lang="nb-NO" dirty="0"/>
              <a:t>2018: Arena-klynge Hydrogen i Florø</a:t>
            </a:r>
          </a:p>
          <a:p>
            <a:pPr>
              <a:lnSpc>
                <a:spcPct val="200000"/>
              </a:lnSpc>
            </a:pPr>
            <a:r>
              <a:rPr lang="nb-NO" dirty="0"/>
              <a:t>2026: Nullutsleppskrav på hurtigbåtruter i </a:t>
            </a:r>
            <a:r>
              <a:rPr lang="nb-NO" dirty="0" err="1"/>
              <a:t>Vestland</a:t>
            </a:r>
            <a:endParaRPr lang="nb-NO" dirty="0"/>
          </a:p>
          <a:p>
            <a:pPr>
              <a:lnSpc>
                <a:spcPct val="200000"/>
              </a:lnSpc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67585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1DAD7FD-6818-48C2-9A8B-D93BC0FEB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Kunstgrasbanar</a:t>
            </a:r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33999B1F-CBB4-47CD-823B-C92B4B613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583" y="5819370"/>
            <a:ext cx="1334597" cy="889731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18BB9E12-F878-4A77-80B8-B1720D5D0C44}"/>
              </a:ext>
            </a:extLst>
          </p:cNvPr>
          <p:cNvSpPr txBox="1"/>
          <p:nvPr/>
        </p:nvSpPr>
        <p:spPr>
          <a:xfrm>
            <a:off x="993648" y="1930400"/>
            <a:ext cx="4633063" cy="22228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b-NO" dirty="0"/>
              <a:t>2008: Alternativt </a:t>
            </a:r>
            <a:r>
              <a:rPr lang="nb-NO" dirty="0" err="1"/>
              <a:t>innfyll</a:t>
            </a:r>
            <a:r>
              <a:rPr lang="nb-NO" dirty="0"/>
              <a:t> Skei &amp; Naustdal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b-NO" dirty="0"/>
              <a:t>2017: Granulat-avrenning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b-NO" dirty="0"/>
              <a:t>2019: Forskuttere ny forskrift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b-NO" dirty="0"/>
              <a:t>2021-: Innovasjonsarbeid kompositt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3BDB21D6-867B-445E-AAD9-BE7EEE759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4322" y="1378704"/>
            <a:ext cx="4098270" cy="4290576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726C8422-1C2F-45A7-BAA1-4C52EB90E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4881" y="4153253"/>
            <a:ext cx="1988818" cy="193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466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E195B9F-B0BB-43ED-8B00-B1C42B93B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BUA/utstyrsutlån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3DCC7323-507D-4C69-AD37-6994E9D876F2}"/>
              </a:ext>
            </a:extLst>
          </p:cNvPr>
          <p:cNvSpPr txBox="1"/>
          <p:nvPr/>
        </p:nvSpPr>
        <p:spPr>
          <a:xfrm>
            <a:off x="762000" y="1476375"/>
            <a:ext cx="4613764" cy="33308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b-NO" dirty="0"/>
              <a:t>100.000 kr til kvar kommune i </a:t>
            </a:r>
            <a:r>
              <a:rPr lang="nb-NO" dirty="0" err="1"/>
              <a:t>SFj</a:t>
            </a:r>
            <a:endParaRPr lang="nb-NO" dirty="0"/>
          </a:p>
          <a:p>
            <a:pPr>
              <a:lnSpc>
                <a:spcPct val="200000"/>
              </a:lnSpc>
            </a:pPr>
            <a:r>
              <a:rPr lang="nb-NO" dirty="0"/>
              <a:t>	som vil tilby utstyrsutlån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b-NO" dirty="0"/>
              <a:t>200.000 til Turlaget for å kartlegge</a:t>
            </a:r>
          </a:p>
          <a:p>
            <a:pPr>
              <a:lnSpc>
                <a:spcPct val="200000"/>
              </a:lnSpc>
            </a:pPr>
            <a:r>
              <a:rPr lang="nb-NO" dirty="0"/>
              <a:t>	status i </a:t>
            </a:r>
            <a:r>
              <a:rPr lang="nb-NO" dirty="0" err="1"/>
              <a:t>kommunane</a:t>
            </a:r>
            <a:r>
              <a:rPr lang="nb-NO" dirty="0"/>
              <a:t>, synkronisere </a:t>
            </a:r>
          </a:p>
          <a:p>
            <a:pPr>
              <a:lnSpc>
                <a:spcPct val="200000"/>
              </a:lnSpc>
            </a:pPr>
            <a:r>
              <a:rPr lang="nb-NO" dirty="0"/>
              <a:t> 	mot eige utstyr/kursing og tilrå vilkår </a:t>
            </a:r>
          </a:p>
          <a:p>
            <a:pPr>
              <a:lnSpc>
                <a:spcPct val="200000"/>
              </a:lnSpc>
            </a:pPr>
            <a:r>
              <a:rPr lang="nb-NO" dirty="0"/>
              <a:t>	for </a:t>
            </a:r>
            <a:r>
              <a:rPr lang="nb-NO" dirty="0" err="1"/>
              <a:t>vidare</a:t>
            </a:r>
            <a:r>
              <a:rPr lang="nb-NO" dirty="0"/>
              <a:t> utrulling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CB23ACE2-16FE-47AF-925F-A892726E15C8}"/>
              </a:ext>
            </a:extLst>
          </p:cNvPr>
          <p:cNvSpPr txBox="1"/>
          <p:nvPr/>
        </p:nvSpPr>
        <p:spPr>
          <a:xfrm>
            <a:off x="5851764" y="4446449"/>
            <a:ext cx="2443298" cy="25344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b="1" dirty="0"/>
              <a:t>Miljø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b="1" dirty="0"/>
              <a:t>Inntektsutjamning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b="1" dirty="0"/>
              <a:t>Inkludering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b="1" dirty="0"/>
              <a:t>Aktivitet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b="1" dirty="0"/>
              <a:t>Trivsel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b-NO" b="1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43EEF27B-23F9-446A-8B40-AA73183B3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583" y="5819370"/>
            <a:ext cx="1334597" cy="889731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B163276B-838D-44B1-BBB2-C0EA0AD12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220" y="641077"/>
            <a:ext cx="5295288" cy="351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749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7226AD7-B27F-48E4-A1A6-9EC60F855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Grøn Festival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5BB93EC-8F62-43C9-8D04-AE8DD07A7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583" y="5819370"/>
            <a:ext cx="1334597" cy="889731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0DD083C1-3855-4BAD-964C-1F934B46F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2236" y="728940"/>
            <a:ext cx="3360755" cy="4799024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1DABB8B5-E220-49DD-8CC8-022F7A5EF3B8}"/>
              </a:ext>
            </a:extLst>
          </p:cNvPr>
          <p:cNvSpPr txBox="1"/>
          <p:nvPr/>
        </p:nvSpPr>
        <p:spPr>
          <a:xfrm>
            <a:off x="521845" y="2063758"/>
            <a:ext cx="5574155" cy="33308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b-NO" dirty="0"/>
              <a:t>«</a:t>
            </a:r>
            <a:r>
              <a:rPr lang="nb-NO" dirty="0" err="1"/>
              <a:t>Eigd</a:t>
            </a:r>
            <a:r>
              <a:rPr lang="nb-NO" dirty="0"/>
              <a:t>» av musikkmiljøet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b-NO" dirty="0"/>
              <a:t>Vilkår for sertifisering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b-NO" dirty="0"/>
              <a:t>Verktøy og </a:t>
            </a:r>
            <a:r>
              <a:rPr lang="nb-NO" dirty="0" err="1"/>
              <a:t>instruksar</a:t>
            </a:r>
            <a:endParaRPr lang="nb-NO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b-NO" dirty="0"/>
              <a:t>Tiltak tilpassa kvar </a:t>
            </a:r>
            <a:r>
              <a:rPr lang="nb-NO" dirty="0" err="1"/>
              <a:t>einskild</a:t>
            </a:r>
            <a:r>
              <a:rPr lang="nb-NO" dirty="0"/>
              <a:t> festival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b-NO" dirty="0"/>
              <a:t>Sogn og Fjordane, </a:t>
            </a:r>
            <a:r>
              <a:rPr lang="nb-NO" dirty="0" err="1"/>
              <a:t>Vestland</a:t>
            </a:r>
            <a:r>
              <a:rPr lang="nb-NO" dirty="0"/>
              <a:t>, Viken – og nasjonalt?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28606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259460D-5516-41CA-9DA2-AB8C799E0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Grønt Arrangement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650F1F93-1A57-4809-A8BC-06542D301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583" y="5819370"/>
            <a:ext cx="1334597" cy="889731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0B1984EF-8FC8-4887-BDF1-C104176A5E63}"/>
              </a:ext>
            </a:extLst>
          </p:cNvPr>
          <p:cNvSpPr txBox="1"/>
          <p:nvPr/>
        </p:nvSpPr>
        <p:spPr>
          <a:xfrm>
            <a:off x="2090928" y="2316480"/>
            <a:ext cx="3712876" cy="2776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b-NO" dirty="0"/>
              <a:t>Fotballkrinsen først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b-NO" dirty="0"/>
              <a:t>Følgjer malen </a:t>
            </a:r>
            <a:r>
              <a:rPr lang="nb-NO" dirty="0" err="1"/>
              <a:t>frå</a:t>
            </a:r>
            <a:r>
              <a:rPr lang="nb-NO" dirty="0"/>
              <a:t> Grøn Festival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b-NO" dirty="0"/>
              <a:t>Grønt arrangement (stort/lite)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b-NO" dirty="0"/>
              <a:t>Grøn klubb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b-NO" dirty="0" err="1"/>
              <a:t>Miljømentorar</a:t>
            </a:r>
            <a:endParaRPr lang="nb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481A4F14-C47C-4EBB-A73D-94D87AA19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198" y="2316480"/>
            <a:ext cx="3145536" cy="255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119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9A57B33-B9EF-4A6D-9B48-EB7E9F90A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5058448" cy="1320800"/>
          </a:xfrm>
        </p:spPr>
        <p:txBody>
          <a:bodyPr>
            <a:normAutofit/>
          </a:bodyPr>
          <a:lstStyle/>
          <a:p>
            <a:r>
              <a:rPr lang="nb-NO" sz="4400" dirty="0"/>
              <a:t>ALLE </a:t>
            </a:r>
            <a:r>
              <a:rPr lang="nb-NO" sz="4400" dirty="0" err="1"/>
              <a:t>gåver</a:t>
            </a:r>
            <a:endParaRPr lang="nb-NO" sz="4400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D56B8C5B-EF37-40B3-8566-939A6E076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583" y="5819370"/>
            <a:ext cx="1334597" cy="889731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330BDC7C-ED55-44F1-9009-54F1EAB8D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0365" y="3291360"/>
            <a:ext cx="3043473" cy="2528010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C83A2506-8EC6-4D57-A31A-EA840EE05B74}"/>
              </a:ext>
            </a:extLst>
          </p:cNvPr>
          <p:cNvSpPr txBox="1"/>
          <p:nvPr/>
        </p:nvSpPr>
        <p:spPr>
          <a:xfrm>
            <a:off x="2100889" y="2224909"/>
            <a:ext cx="30434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4000" dirty="0" err="1"/>
              <a:t>Oppmode</a:t>
            </a:r>
            <a:endParaRPr lang="nb-NO" sz="4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4000" dirty="0"/>
              <a:t>Forvente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4000" dirty="0"/>
              <a:t>Forlange</a:t>
            </a:r>
          </a:p>
        </p:txBody>
      </p:sp>
    </p:spTree>
    <p:extLst>
      <p:ext uri="{BB962C8B-B14F-4D97-AF65-F5344CB8AC3E}">
        <p14:creationId xmlns:p14="http://schemas.microsoft.com/office/powerpoint/2010/main" val="1553735609"/>
      </p:ext>
    </p:extLst>
  </p:cSld>
  <p:clrMapOvr>
    <a:masterClrMapping/>
  </p:clrMapOvr>
</p:sld>
</file>

<file path=ppt/theme/theme1.xml><?xml version="1.0" encoding="utf-8"?>
<a:theme xmlns:a="http://schemas.openxmlformats.org/drawingml/2006/main" name="Faset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1373</TotalTime>
  <Words>240</Words>
  <Application>Microsoft Office PowerPoint</Application>
  <PresentationFormat>Widescreen</PresentationFormat>
  <Paragraphs>62</Paragraphs>
  <Slides>10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10</vt:i4>
      </vt:variant>
    </vt:vector>
  </HeadingPairs>
  <TitlesOfParts>
    <vt:vector size="15" baseType="lpstr">
      <vt:lpstr>Arial</vt:lpstr>
      <vt:lpstr>Calibri</vt:lpstr>
      <vt:lpstr>Trebuchet MS</vt:lpstr>
      <vt:lpstr>Wingdings 3</vt:lpstr>
      <vt:lpstr>Fasett</vt:lpstr>
      <vt:lpstr>PowerPoint-presentasjon</vt:lpstr>
      <vt:lpstr>Sparebankstiftinga(r) - mandat</vt:lpstr>
      <vt:lpstr>Eigen bransje først</vt:lpstr>
      <vt:lpstr>Næringslivet – forventa bidragsytar</vt:lpstr>
      <vt:lpstr>Kunstgrasbanar</vt:lpstr>
      <vt:lpstr>BUA/utstyrsutlån</vt:lpstr>
      <vt:lpstr>Grøn Festival</vt:lpstr>
      <vt:lpstr>Grønt Arrangement</vt:lpstr>
      <vt:lpstr>ALLE gåver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Pål Fidjestøl</dc:creator>
  <cp:lastModifiedBy>Frank Tore Tveit</cp:lastModifiedBy>
  <cp:revision>4</cp:revision>
  <dcterms:created xsi:type="dcterms:W3CDTF">2021-10-18T08:00:39Z</dcterms:created>
  <dcterms:modified xsi:type="dcterms:W3CDTF">2021-10-19T09:22:14Z</dcterms:modified>
</cp:coreProperties>
</file>