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handoutMasterIdLst>
    <p:handoutMasterId r:id="rId45"/>
  </p:handoutMasterIdLst>
  <p:sldIdLst>
    <p:sldId id="282" r:id="rId5"/>
    <p:sldId id="1042" r:id="rId6"/>
    <p:sldId id="286" r:id="rId7"/>
    <p:sldId id="996" r:id="rId8"/>
    <p:sldId id="1039" r:id="rId9"/>
    <p:sldId id="1034" r:id="rId10"/>
    <p:sldId id="271" r:id="rId11"/>
    <p:sldId id="261" r:id="rId12"/>
    <p:sldId id="1038" r:id="rId13"/>
    <p:sldId id="1033" r:id="rId14"/>
    <p:sldId id="1021" r:id="rId15"/>
    <p:sldId id="1025" r:id="rId16"/>
    <p:sldId id="280" r:id="rId17"/>
    <p:sldId id="283" r:id="rId18"/>
    <p:sldId id="4198" r:id="rId19"/>
    <p:sldId id="4193" r:id="rId20"/>
    <p:sldId id="262" r:id="rId21"/>
    <p:sldId id="4192" r:id="rId22"/>
    <p:sldId id="263" r:id="rId23"/>
    <p:sldId id="4199" r:id="rId24"/>
    <p:sldId id="4202" r:id="rId25"/>
    <p:sldId id="278" r:id="rId26"/>
    <p:sldId id="4200" r:id="rId27"/>
    <p:sldId id="4201" r:id="rId28"/>
    <p:sldId id="4203" r:id="rId29"/>
    <p:sldId id="4204" r:id="rId30"/>
    <p:sldId id="274" r:id="rId31"/>
    <p:sldId id="275" r:id="rId32"/>
    <p:sldId id="1054" r:id="rId33"/>
    <p:sldId id="301" r:id="rId34"/>
    <p:sldId id="1048" r:id="rId35"/>
    <p:sldId id="1049" r:id="rId36"/>
    <p:sldId id="1050" r:id="rId37"/>
    <p:sldId id="276" r:id="rId38"/>
    <p:sldId id="1051" r:id="rId39"/>
    <p:sldId id="1052" r:id="rId40"/>
    <p:sldId id="281" r:id="rId41"/>
    <p:sldId id="277" r:id="rId42"/>
    <p:sldId id="269" r:id="rId43"/>
  </p:sldIdLst>
  <p:sldSz cx="17351375" cy="9756775"/>
  <p:notesSz cx="6888163" cy="10020300"/>
  <p:defaultTextStyle>
    <a:defPPr>
      <a:defRPr lang="nb-NO"/>
    </a:defPPr>
    <a:lvl1pPr algn="l" defTabSz="1300163" rtl="0" eaLnBrk="0" fontAlgn="base" hangingPunct="0">
      <a:spcBef>
        <a:spcPct val="0"/>
      </a:spcBef>
      <a:spcAft>
        <a:spcPct val="0"/>
      </a:spcAft>
      <a:defRPr sz="2500" kern="1200">
        <a:solidFill>
          <a:schemeClr val="tx1"/>
        </a:solidFill>
        <a:latin typeface="Arial" panose="020B0604020202020204" pitchFamily="34" charset="0"/>
        <a:ea typeface="+mn-ea"/>
        <a:cs typeface="+mn-cs"/>
      </a:defRPr>
    </a:lvl1pPr>
    <a:lvl2pPr marL="649288" indent="-192088" algn="l" defTabSz="1300163" rtl="0" eaLnBrk="0" fontAlgn="base" hangingPunct="0">
      <a:spcBef>
        <a:spcPct val="0"/>
      </a:spcBef>
      <a:spcAft>
        <a:spcPct val="0"/>
      </a:spcAft>
      <a:defRPr sz="2500" kern="1200">
        <a:solidFill>
          <a:schemeClr val="tx1"/>
        </a:solidFill>
        <a:latin typeface="Arial" panose="020B0604020202020204" pitchFamily="34" charset="0"/>
        <a:ea typeface="+mn-ea"/>
        <a:cs typeface="+mn-cs"/>
      </a:defRPr>
    </a:lvl2pPr>
    <a:lvl3pPr marL="1300163" indent="-385763" algn="l" defTabSz="1300163" rtl="0" eaLnBrk="0" fontAlgn="base" hangingPunct="0">
      <a:spcBef>
        <a:spcPct val="0"/>
      </a:spcBef>
      <a:spcAft>
        <a:spcPct val="0"/>
      </a:spcAft>
      <a:defRPr sz="2500" kern="1200">
        <a:solidFill>
          <a:schemeClr val="tx1"/>
        </a:solidFill>
        <a:latin typeface="Arial" panose="020B0604020202020204" pitchFamily="34" charset="0"/>
        <a:ea typeface="+mn-ea"/>
        <a:cs typeface="+mn-cs"/>
      </a:defRPr>
    </a:lvl3pPr>
    <a:lvl4pPr marL="1951038" indent="-579438" algn="l" defTabSz="1300163" rtl="0" eaLnBrk="0" fontAlgn="base" hangingPunct="0">
      <a:spcBef>
        <a:spcPct val="0"/>
      </a:spcBef>
      <a:spcAft>
        <a:spcPct val="0"/>
      </a:spcAft>
      <a:defRPr sz="2500" kern="1200">
        <a:solidFill>
          <a:schemeClr val="tx1"/>
        </a:solidFill>
        <a:latin typeface="Arial" panose="020B0604020202020204" pitchFamily="34" charset="0"/>
        <a:ea typeface="+mn-ea"/>
        <a:cs typeface="+mn-cs"/>
      </a:defRPr>
    </a:lvl4pPr>
    <a:lvl5pPr marL="2601913" indent="-773113" algn="l" defTabSz="1300163" rtl="0" eaLnBrk="0" fontAlgn="base" hangingPunct="0">
      <a:spcBef>
        <a:spcPct val="0"/>
      </a:spcBef>
      <a:spcAft>
        <a:spcPct val="0"/>
      </a:spcAft>
      <a:defRPr sz="2500" kern="1200">
        <a:solidFill>
          <a:schemeClr val="tx1"/>
        </a:solidFill>
        <a:latin typeface="Arial" panose="020B0604020202020204" pitchFamily="34" charset="0"/>
        <a:ea typeface="+mn-ea"/>
        <a:cs typeface="+mn-cs"/>
      </a:defRPr>
    </a:lvl5pPr>
    <a:lvl6pPr marL="2286000" algn="l" defTabSz="914400" rtl="0" eaLnBrk="1" latinLnBrk="0" hangingPunct="1">
      <a:defRPr sz="2500" kern="1200">
        <a:solidFill>
          <a:schemeClr val="tx1"/>
        </a:solidFill>
        <a:latin typeface="Arial" panose="020B0604020202020204" pitchFamily="34" charset="0"/>
        <a:ea typeface="+mn-ea"/>
        <a:cs typeface="+mn-cs"/>
      </a:defRPr>
    </a:lvl6pPr>
    <a:lvl7pPr marL="2743200" algn="l" defTabSz="914400" rtl="0" eaLnBrk="1" latinLnBrk="0" hangingPunct="1">
      <a:defRPr sz="2500" kern="1200">
        <a:solidFill>
          <a:schemeClr val="tx1"/>
        </a:solidFill>
        <a:latin typeface="Arial" panose="020B0604020202020204" pitchFamily="34" charset="0"/>
        <a:ea typeface="+mn-ea"/>
        <a:cs typeface="+mn-cs"/>
      </a:defRPr>
    </a:lvl7pPr>
    <a:lvl8pPr marL="3200400" algn="l" defTabSz="914400" rtl="0" eaLnBrk="1" latinLnBrk="0" hangingPunct="1">
      <a:defRPr sz="2500" kern="1200">
        <a:solidFill>
          <a:schemeClr val="tx1"/>
        </a:solidFill>
        <a:latin typeface="Arial" panose="020B0604020202020204" pitchFamily="34" charset="0"/>
        <a:ea typeface="+mn-ea"/>
        <a:cs typeface="+mn-cs"/>
      </a:defRPr>
    </a:lvl8pPr>
    <a:lvl9pPr marL="3657600" algn="l" defTabSz="914400" rtl="0" eaLnBrk="1" latinLnBrk="0" hangingPunct="1">
      <a:defRPr sz="2500" kern="120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1A3845D7-0D90-4683-B8B3-B8034284BE72}" styleName="NHF">
    <a:wholeTbl>
      <a:tcTxStyle>
        <a:fontRef idx="minor">
          <a:scrgbClr r="0" g="0" b="0"/>
        </a:fontRef>
        <a:schemeClr val="dk2"/>
      </a:tcTxStyle>
      <a:tcStyle>
        <a:tcBdr>
          <a:left>
            <a:ln>
              <a:noFill/>
            </a:ln>
          </a:left>
          <a:right>
            <a:ln>
              <a:noFill/>
            </a:ln>
          </a:right>
          <a:top>
            <a:ln>
              <a:noFill/>
            </a:ln>
          </a:top>
          <a:bottom>
            <a:ln w="4445" cmpd="sng">
              <a:solidFill>
                <a:schemeClr val="dk2"/>
              </a:solidFill>
            </a:ln>
          </a:bottom>
          <a:insideH>
            <a:ln w="4445" cmpd="sng">
              <a:solidFill>
                <a:schemeClr val="dk2"/>
              </a:solidFill>
            </a:ln>
          </a:insideH>
          <a:insideV>
            <a:ln>
              <a:noFill/>
            </a:ln>
          </a:insideV>
        </a:tcBdr>
        <a:fill>
          <a:noFill/>
        </a:fill>
      </a:tcStyle>
    </a:wholeTbl>
    <a:lastRow>
      <a:tcTxStyle b="on">
        <a:fontRef idx="minor">
          <a:scrgbClr r="0" g="0" b="0"/>
        </a:fontRef>
        <a:schemeClr val="dk2"/>
      </a:tcTxStyle>
      <a:tcStyle>
        <a:tcBdr>
          <a:left>
            <a:ln>
              <a:noFill/>
            </a:ln>
          </a:left>
          <a:right>
            <a:ln>
              <a:noFill/>
            </a:ln>
          </a:right>
          <a:top>
            <a:ln w="8890" cmpd="sng">
              <a:solidFill>
                <a:schemeClr val="dk2"/>
              </a:solidFill>
            </a:ln>
          </a:top>
          <a:bottom>
            <a:ln w="8890" cmpd="sng">
              <a:solidFill>
                <a:schemeClr val="dk2"/>
              </a:solidFill>
            </a:ln>
          </a:bottom>
          <a:insideH>
            <a:ln>
              <a:noFill/>
            </a:ln>
          </a:insideH>
          <a:insideV>
            <a:ln>
              <a:noFill/>
            </a:ln>
          </a:insideV>
        </a:tcBdr>
        <a:fill>
          <a:noFill/>
        </a:fill>
      </a:tcStyle>
    </a:lastRow>
    <a:firstRow>
      <a:tcTxStyle b="on">
        <a:fontRef idx="minor">
          <a:scrgbClr r="0" g="0" b="0"/>
        </a:fontRef>
        <a:schemeClr val="dk2"/>
      </a:tcTxStyle>
      <a:tcStyle>
        <a:tcBdr>
          <a:left>
            <a:ln>
              <a:noFill/>
            </a:ln>
          </a:left>
          <a:right>
            <a:ln>
              <a:noFill/>
            </a:ln>
          </a:right>
          <a:top>
            <a:ln>
              <a:noFill/>
            </a:ln>
          </a:top>
          <a:bottom>
            <a:ln w="8890" cmpd="sng">
              <a:solidFill>
                <a:schemeClr val="dk2"/>
              </a:solidFill>
            </a:ln>
          </a:bottom>
          <a:insideH>
            <a:ln>
              <a:noFill/>
            </a:ln>
          </a:insideH>
          <a:insideV>
            <a:ln>
              <a:noFil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94" autoAdjust="0"/>
    <p:restoredTop sz="75765" autoAdjust="0"/>
  </p:normalViewPr>
  <p:slideViewPr>
    <p:cSldViewPr snapToGrid="0">
      <p:cViewPr>
        <p:scale>
          <a:sx n="45" d="100"/>
          <a:sy n="45" d="100"/>
        </p:scale>
        <p:origin x="906" y="-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F55485-257C-457B-B836-2F2E0CA0CA45}"/>
              </a:ext>
            </a:extLst>
          </p:cNvPr>
          <p:cNvSpPr>
            <a:spLocks noGrp="1"/>
          </p:cNvSpPr>
          <p:nvPr>
            <p:ph type="hdr" sz="quarter"/>
          </p:nvPr>
        </p:nvSpPr>
        <p:spPr>
          <a:xfrm>
            <a:off x="0" y="0"/>
            <a:ext cx="2984500" cy="501650"/>
          </a:xfrm>
          <a:prstGeom prst="rect">
            <a:avLst/>
          </a:prstGeom>
        </p:spPr>
        <p:txBody>
          <a:bodyPr vert="horz" lIns="92281" tIns="46141" rIns="92281" bIns="46141" rtlCol="0"/>
          <a:lstStyle>
            <a:lvl1pPr algn="l" defTabSz="1313162"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CA28EEFE-CF43-495C-9568-21AA720EDD47}"/>
              </a:ext>
            </a:extLst>
          </p:cNvPr>
          <p:cNvSpPr>
            <a:spLocks noGrp="1"/>
          </p:cNvSpPr>
          <p:nvPr>
            <p:ph type="dt" sz="quarter" idx="1"/>
          </p:nvPr>
        </p:nvSpPr>
        <p:spPr>
          <a:xfrm>
            <a:off x="3902075" y="0"/>
            <a:ext cx="2984500" cy="501650"/>
          </a:xfrm>
          <a:prstGeom prst="rect">
            <a:avLst/>
          </a:prstGeom>
        </p:spPr>
        <p:txBody>
          <a:bodyPr vert="horz" lIns="92281" tIns="46141" rIns="92281" bIns="46141" rtlCol="0"/>
          <a:lstStyle>
            <a:lvl1pPr algn="r" defTabSz="1313162" eaLnBrk="1" fontAlgn="auto" hangingPunct="1">
              <a:spcBef>
                <a:spcPts val="0"/>
              </a:spcBef>
              <a:spcAft>
                <a:spcPts val="0"/>
              </a:spcAft>
              <a:defRPr sz="1200">
                <a:latin typeface="+mn-lt"/>
              </a:defRPr>
            </a:lvl1pPr>
          </a:lstStyle>
          <a:p>
            <a:pPr>
              <a:defRPr/>
            </a:pPr>
            <a:fld id="{A5C903A5-E87F-45EB-89A2-790823C5458D}" type="datetimeFigureOut">
              <a:rPr lang="en-US"/>
              <a:pPr>
                <a:defRPr/>
              </a:pPr>
              <a:t>10/20/2021</a:t>
            </a:fld>
            <a:endParaRPr lang="en-US"/>
          </a:p>
        </p:txBody>
      </p:sp>
      <p:sp>
        <p:nvSpPr>
          <p:cNvPr id="4" name="Footer Placeholder 3">
            <a:extLst>
              <a:ext uri="{FF2B5EF4-FFF2-40B4-BE49-F238E27FC236}">
                <a16:creationId xmlns:a16="http://schemas.microsoft.com/office/drawing/2014/main" id="{2CBF4BCD-A7BC-4EFA-8007-C02ED7168E04}"/>
              </a:ext>
            </a:extLst>
          </p:cNvPr>
          <p:cNvSpPr>
            <a:spLocks noGrp="1"/>
          </p:cNvSpPr>
          <p:nvPr>
            <p:ph type="ftr" sz="quarter" idx="2"/>
          </p:nvPr>
        </p:nvSpPr>
        <p:spPr>
          <a:xfrm>
            <a:off x="0" y="9518650"/>
            <a:ext cx="2984500" cy="501650"/>
          </a:xfrm>
          <a:prstGeom prst="rect">
            <a:avLst/>
          </a:prstGeom>
        </p:spPr>
        <p:txBody>
          <a:bodyPr vert="horz" lIns="92281" tIns="46141" rIns="92281" bIns="46141" rtlCol="0" anchor="b"/>
          <a:lstStyle>
            <a:lvl1pPr algn="l" defTabSz="1313162"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9884C121-DED6-49EC-82F0-BA111572004F}"/>
              </a:ext>
            </a:extLst>
          </p:cNvPr>
          <p:cNvSpPr>
            <a:spLocks noGrp="1"/>
          </p:cNvSpPr>
          <p:nvPr>
            <p:ph type="sldNum" sz="quarter" idx="3"/>
          </p:nvPr>
        </p:nvSpPr>
        <p:spPr>
          <a:xfrm>
            <a:off x="3902075" y="9518650"/>
            <a:ext cx="2984500" cy="501650"/>
          </a:xfrm>
          <a:prstGeom prst="rect">
            <a:avLst/>
          </a:prstGeom>
        </p:spPr>
        <p:txBody>
          <a:bodyPr vert="horz" lIns="92281" tIns="46141" rIns="92281" bIns="46141" rtlCol="0" anchor="b"/>
          <a:lstStyle>
            <a:lvl1pPr algn="r" defTabSz="1313162" eaLnBrk="1" fontAlgn="auto" hangingPunct="1">
              <a:spcBef>
                <a:spcPts val="0"/>
              </a:spcBef>
              <a:spcAft>
                <a:spcPts val="0"/>
              </a:spcAft>
              <a:defRPr sz="1200">
                <a:latin typeface="+mn-lt"/>
              </a:defRPr>
            </a:lvl1pPr>
          </a:lstStyle>
          <a:p>
            <a:pPr>
              <a:defRPr/>
            </a:pPr>
            <a:fld id="{C3455054-FE5C-4A57-8B8A-2EB933DD353A}"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87FC92D3-A0E2-437E-BAE9-C93510F256AE}"/>
              </a:ext>
            </a:extLst>
          </p:cNvPr>
          <p:cNvSpPr>
            <a:spLocks noGrp="1"/>
          </p:cNvSpPr>
          <p:nvPr>
            <p:ph type="hdr" sz="quarter"/>
          </p:nvPr>
        </p:nvSpPr>
        <p:spPr>
          <a:xfrm>
            <a:off x="0" y="0"/>
            <a:ext cx="2984500" cy="501650"/>
          </a:xfrm>
          <a:prstGeom prst="rect">
            <a:avLst/>
          </a:prstGeom>
        </p:spPr>
        <p:txBody>
          <a:bodyPr vert="horz" lIns="92281" tIns="46141" rIns="92281" bIns="46141" rtlCol="0"/>
          <a:lstStyle>
            <a:lvl1pPr algn="l" defTabSz="1313162" eaLnBrk="1" fontAlgn="auto" hangingPunct="1">
              <a:spcBef>
                <a:spcPts val="0"/>
              </a:spcBef>
              <a:spcAft>
                <a:spcPts val="0"/>
              </a:spcAft>
              <a:defRPr sz="1200">
                <a:latin typeface="+mn-lt"/>
              </a:defRPr>
            </a:lvl1pPr>
          </a:lstStyle>
          <a:p>
            <a:pPr>
              <a:defRPr/>
            </a:pPr>
            <a:endParaRPr lang="nb-NO"/>
          </a:p>
        </p:txBody>
      </p:sp>
      <p:sp>
        <p:nvSpPr>
          <p:cNvPr id="3" name="Plassholder for dato 2">
            <a:extLst>
              <a:ext uri="{FF2B5EF4-FFF2-40B4-BE49-F238E27FC236}">
                <a16:creationId xmlns:a16="http://schemas.microsoft.com/office/drawing/2014/main" id="{F62C7178-3699-4429-86F7-34442C300CD4}"/>
              </a:ext>
            </a:extLst>
          </p:cNvPr>
          <p:cNvSpPr>
            <a:spLocks noGrp="1"/>
          </p:cNvSpPr>
          <p:nvPr>
            <p:ph type="dt" idx="1"/>
          </p:nvPr>
        </p:nvSpPr>
        <p:spPr>
          <a:xfrm>
            <a:off x="3902075" y="0"/>
            <a:ext cx="2984500" cy="501650"/>
          </a:xfrm>
          <a:prstGeom prst="rect">
            <a:avLst/>
          </a:prstGeom>
        </p:spPr>
        <p:txBody>
          <a:bodyPr vert="horz" lIns="92281" tIns="46141" rIns="92281" bIns="46141" rtlCol="0"/>
          <a:lstStyle>
            <a:lvl1pPr algn="r" defTabSz="1313162" eaLnBrk="1" fontAlgn="auto" hangingPunct="1">
              <a:spcBef>
                <a:spcPts val="0"/>
              </a:spcBef>
              <a:spcAft>
                <a:spcPts val="0"/>
              </a:spcAft>
              <a:defRPr sz="1200">
                <a:latin typeface="+mn-lt"/>
              </a:defRPr>
            </a:lvl1pPr>
          </a:lstStyle>
          <a:p>
            <a:pPr>
              <a:defRPr/>
            </a:pPr>
            <a:fld id="{39C5DB91-3ACD-4F95-8E9D-B9EA0D3E1FFA}" type="datetimeFigureOut">
              <a:rPr lang="nb-NO"/>
              <a:pPr>
                <a:defRPr/>
              </a:pPr>
              <a:t>20.10.2021</a:t>
            </a:fld>
            <a:endParaRPr lang="nb-NO"/>
          </a:p>
        </p:txBody>
      </p:sp>
      <p:sp>
        <p:nvSpPr>
          <p:cNvPr id="4" name="Plassholder for lysbilde 3">
            <a:extLst>
              <a:ext uri="{FF2B5EF4-FFF2-40B4-BE49-F238E27FC236}">
                <a16:creationId xmlns:a16="http://schemas.microsoft.com/office/drawing/2014/main" id="{54F53827-A4D4-4549-8AFA-D19D4F4106A9}"/>
              </a:ext>
            </a:extLst>
          </p:cNvPr>
          <p:cNvSpPr>
            <a:spLocks noGrp="1" noRot="1" noChangeAspect="1"/>
          </p:cNvSpPr>
          <p:nvPr>
            <p:ph type="sldImg" idx="2"/>
          </p:nvPr>
        </p:nvSpPr>
        <p:spPr>
          <a:xfrm>
            <a:off x="436563" y="1252538"/>
            <a:ext cx="6015037" cy="3382962"/>
          </a:xfrm>
          <a:prstGeom prst="rect">
            <a:avLst/>
          </a:prstGeom>
          <a:noFill/>
          <a:ln w="12700">
            <a:solidFill>
              <a:prstClr val="black"/>
            </a:solidFill>
          </a:ln>
        </p:spPr>
        <p:txBody>
          <a:bodyPr vert="horz" lIns="92281" tIns="46141" rIns="92281" bIns="46141" rtlCol="0" anchor="ctr"/>
          <a:lstStyle/>
          <a:p>
            <a:pPr lvl="0"/>
            <a:endParaRPr lang="nb-NO" noProof="0"/>
          </a:p>
        </p:txBody>
      </p:sp>
      <p:sp>
        <p:nvSpPr>
          <p:cNvPr id="5" name="Plassholder for notater 4">
            <a:extLst>
              <a:ext uri="{FF2B5EF4-FFF2-40B4-BE49-F238E27FC236}">
                <a16:creationId xmlns:a16="http://schemas.microsoft.com/office/drawing/2014/main" id="{8192FD4B-2BEF-4136-B235-3D15517F1AC0}"/>
              </a:ext>
            </a:extLst>
          </p:cNvPr>
          <p:cNvSpPr>
            <a:spLocks noGrp="1"/>
          </p:cNvSpPr>
          <p:nvPr>
            <p:ph type="body" sz="quarter" idx="3"/>
          </p:nvPr>
        </p:nvSpPr>
        <p:spPr>
          <a:xfrm>
            <a:off x="688975" y="4822825"/>
            <a:ext cx="5510213" cy="3944938"/>
          </a:xfrm>
          <a:prstGeom prst="rect">
            <a:avLst/>
          </a:prstGeom>
        </p:spPr>
        <p:txBody>
          <a:bodyPr vert="horz" lIns="92281" tIns="46141" rIns="92281" bIns="46141" rtlCol="0"/>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6" name="Plassholder for bunntekst 5">
            <a:extLst>
              <a:ext uri="{FF2B5EF4-FFF2-40B4-BE49-F238E27FC236}">
                <a16:creationId xmlns:a16="http://schemas.microsoft.com/office/drawing/2014/main" id="{AEE3C53E-3FDA-46D9-A26A-4451CE481645}"/>
              </a:ext>
            </a:extLst>
          </p:cNvPr>
          <p:cNvSpPr>
            <a:spLocks noGrp="1"/>
          </p:cNvSpPr>
          <p:nvPr>
            <p:ph type="ftr" sz="quarter" idx="4"/>
          </p:nvPr>
        </p:nvSpPr>
        <p:spPr>
          <a:xfrm>
            <a:off x="0" y="9518650"/>
            <a:ext cx="2984500" cy="501650"/>
          </a:xfrm>
          <a:prstGeom prst="rect">
            <a:avLst/>
          </a:prstGeom>
        </p:spPr>
        <p:txBody>
          <a:bodyPr vert="horz" lIns="92281" tIns="46141" rIns="92281" bIns="46141" rtlCol="0" anchor="b"/>
          <a:lstStyle>
            <a:lvl1pPr algn="l" defTabSz="1313162" eaLnBrk="1" fontAlgn="auto" hangingPunct="1">
              <a:spcBef>
                <a:spcPts val="0"/>
              </a:spcBef>
              <a:spcAft>
                <a:spcPts val="0"/>
              </a:spcAft>
              <a:defRPr sz="1200">
                <a:latin typeface="+mn-lt"/>
              </a:defRPr>
            </a:lvl1pPr>
          </a:lstStyle>
          <a:p>
            <a:pPr>
              <a:defRPr/>
            </a:pPr>
            <a:endParaRPr lang="nb-NO"/>
          </a:p>
        </p:txBody>
      </p:sp>
      <p:sp>
        <p:nvSpPr>
          <p:cNvPr id="7" name="Plassholder for lysbildenummer 6">
            <a:extLst>
              <a:ext uri="{FF2B5EF4-FFF2-40B4-BE49-F238E27FC236}">
                <a16:creationId xmlns:a16="http://schemas.microsoft.com/office/drawing/2014/main" id="{7FAE9212-BFB3-4773-AA70-C318EBC3C47B}"/>
              </a:ext>
            </a:extLst>
          </p:cNvPr>
          <p:cNvSpPr>
            <a:spLocks noGrp="1"/>
          </p:cNvSpPr>
          <p:nvPr>
            <p:ph type="sldNum" sz="quarter" idx="5"/>
          </p:nvPr>
        </p:nvSpPr>
        <p:spPr>
          <a:xfrm>
            <a:off x="3902075" y="9518650"/>
            <a:ext cx="2984500" cy="501650"/>
          </a:xfrm>
          <a:prstGeom prst="rect">
            <a:avLst/>
          </a:prstGeom>
        </p:spPr>
        <p:txBody>
          <a:bodyPr vert="horz" lIns="92281" tIns="46141" rIns="92281" bIns="46141" rtlCol="0" anchor="b"/>
          <a:lstStyle>
            <a:lvl1pPr algn="r" defTabSz="1313162" eaLnBrk="1" fontAlgn="auto" hangingPunct="1">
              <a:spcBef>
                <a:spcPts val="0"/>
              </a:spcBef>
              <a:spcAft>
                <a:spcPts val="0"/>
              </a:spcAft>
              <a:defRPr sz="1200">
                <a:latin typeface="+mn-lt"/>
              </a:defRPr>
            </a:lvl1pPr>
          </a:lstStyle>
          <a:p>
            <a:pPr>
              <a:defRPr/>
            </a:pPr>
            <a:fld id="{53FE2C24-77CD-4981-B75A-5D306C508FFE}" type="slidenum">
              <a:rPr lang="nb-NO"/>
              <a:pPr>
                <a:defRPr/>
              </a:pPr>
              <a:t>‹#›</a:t>
            </a:fld>
            <a:endParaRPr lang="nb-NO"/>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ssholder for lysbilde 1">
            <a:extLst>
              <a:ext uri="{FF2B5EF4-FFF2-40B4-BE49-F238E27FC236}">
                <a16:creationId xmlns:a16="http://schemas.microsoft.com/office/drawing/2014/main" id="{3FD769A0-4816-4AB9-AA19-C622914B71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lassholder for notater 2">
            <a:extLst>
              <a:ext uri="{FF2B5EF4-FFF2-40B4-BE49-F238E27FC236}">
                <a16:creationId xmlns:a16="http://schemas.microsoft.com/office/drawing/2014/main" id="{2369DB3C-A876-4BD7-A27D-5430D000BD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t>Hei alle sammen,</a:t>
            </a:r>
          </a:p>
          <a:p>
            <a:r>
              <a:rPr lang="nb-NO" altLang="nb-NO"/>
              <a:t>Tusen takk for at jeg fikk komme her i dag! Så spennende å bli invitert til anleggskonferansen å få snakke for denne forsamlingen her!</a:t>
            </a:r>
          </a:p>
          <a:p>
            <a:r>
              <a:rPr lang="nb-NO" altLang="nb-NO"/>
              <a:t>Mitt navn er Trine Skarstein Dalland, Jeg er daglig leder i Norges Håndballforbund Region Vest</a:t>
            </a:r>
          </a:p>
          <a:p>
            <a:r>
              <a:rPr lang="nb-NO" altLang="nb-NO"/>
              <a:t>Kort om meg selv: NHF – meg - søsken – foreldre – familie- idrett – lokalmiljø - anlegg – betydning for oppveksten – </a:t>
            </a:r>
          </a:p>
          <a:p>
            <a:endParaRPr lang="nb-NO" altLang="nb-NO"/>
          </a:p>
          <a:p>
            <a:r>
              <a:rPr lang="nb-NO" altLang="nb-NO"/>
              <a:t>Jeg har fått i bestilling å snakke om Idrett og bærekraft i gjenåpningen av Norge. </a:t>
            </a:r>
          </a:p>
          <a:p>
            <a:r>
              <a:rPr lang="nb-NO" altLang="nb-NO"/>
              <a:t>For meg handler dette om to sider av sammen sak. Jeg brenner for idretten og jeg brenner for bærekraft!</a:t>
            </a:r>
          </a:p>
          <a:p>
            <a:endParaRPr lang="nb-NO" altLang="nb-NO"/>
          </a:p>
        </p:txBody>
      </p:sp>
      <p:sp>
        <p:nvSpPr>
          <p:cNvPr id="4" name="Plassholder for lysbildenummer 3">
            <a:extLst>
              <a:ext uri="{FF2B5EF4-FFF2-40B4-BE49-F238E27FC236}">
                <a16:creationId xmlns:a16="http://schemas.microsoft.com/office/drawing/2014/main" id="{D2AE289B-32E1-4BE4-B95D-F74C361955EA}"/>
              </a:ext>
            </a:extLst>
          </p:cNvPr>
          <p:cNvSpPr>
            <a:spLocks noGrp="1"/>
          </p:cNvSpPr>
          <p:nvPr>
            <p:ph type="sldNum" sz="quarter" idx="5"/>
          </p:nvPr>
        </p:nvSpPr>
        <p:spPr/>
        <p:txBody>
          <a:bodyPr/>
          <a:lstStyle/>
          <a:p>
            <a:pPr>
              <a:defRPr/>
            </a:pPr>
            <a:fld id="{1AC0738E-97B9-4057-8F6E-9E698CA4CD4A}" type="slidenum">
              <a:rPr lang="nb-NO" smtClean="0"/>
              <a:pPr>
                <a:defRPr/>
              </a:pPr>
              <a:t>1</a:t>
            </a:fld>
            <a:endParaRPr lang="nb-NO"/>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Plassholder for lysbilde 1">
            <a:extLst>
              <a:ext uri="{FF2B5EF4-FFF2-40B4-BE49-F238E27FC236}">
                <a16:creationId xmlns:a16="http://schemas.microsoft.com/office/drawing/2014/main" id="{EED88A74-02DB-43F2-9C61-055EDC2199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Plassholder for notater 2">
            <a:extLst>
              <a:ext uri="{FF2B5EF4-FFF2-40B4-BE49-F238E27FC236}">
                <a16:creationId xmlns:a16="http://schemas.microsoft.com/office/drawing/2014/main" id="{F4CF9B3D-2C1A-45DA-A1BA-CAB3EB9932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cs typeface="Calibri" panose="020F0502020204030204" pitchFamily="34" charset="0"/>
              </a:rPr>
              <a:t>Det har vært flere tiltakspakker med støtte ordninger fra staten som har være til god hjelp for å bevare økonomien i idrettslagene rimelig bra. </a:t>
            </a:r>
          </a:p>
          <a:p>
            <a:r>
              <a:rPr lang="nb-NO" altLang="nb-NO">
                <a:cs typeface="Calibri" panose="020F0502020204030204" pitchFamily="34" charset="0"/>
              </a:rPr>
              <a:t>Noen kommuner har i tillegg hatt egne ordninger for å støtte frivilligheten</a:t>
            </a:r>
            <a:endParaRPr lang="nb-NO" altLang="nb-NO"/>
          </a:p>
        </p:txBody>
      </p:sp>
      <p:sp>
        <p:nvSpPr>
          <p:cNvPr id="4" name="Plassholder for lysbildenummer 3">
            <a:extLst>
              <a:ext uri="{FF2B5EF4-FFF2-40B4-BE49-F238E27FC236}">
                <a16:creationId xmlns:a16="http://schemas.microsoft.com/office/drawing/2014/main" id="{22137D85-DB87-4D1E-A32A-260FA224AFB3}"/>
              </a:ext>
            </a:extLst>
          </p:cNvPr>
          <p:cNvSpPr>
            <a:spLocks noGrp="1"/>
          </p:cNvSpPr>
          <p:nvPr>
            <p:ph type="sldNum" sz="quarter" idx="5"/>
          </p:nvPr>
        </p:nvSpPr>
        <p:spPr/>
        <p:txBody>
          <a:bodyPr/>
          <a:lstStyle/>
          <a:p>
            <a:pPr>
              <a:defRPr/>
            </a:pPr>
            <a:fld id="{E23028C1-1307-4C09-9933-DDA1B0A77274}" type="slidenum">
              <a:rPr lang="nb-NO" smtClean="0"/>
              <a:pPr>
                <a:defRPr/>
              </a:pPr>
              <a:t>10</a:t>
            </a:fld>
            <a:endParaRPr lang="nb-NO"/>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ssholder for lysbilde 1">
            <a:extLst>
              <a:ext uri="{FF2B5EF4-FFF2-40B4-BE49-F238E27FC236}">
                <a16:creationId xmlns:a16="http://schemas.microsoft.com/office/drawing/2014/main" id="{5DBEB354-AE7F-4D80-B60F-3E58A1406D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Plassholder for notater 2">
            <a:extLst>
              <a:ext uri="{FF2B5EF4-FFF2-40B4-BE49-F238E27FC236}">
                <a16:creationId xmlns:a16="http://schemas.microsoft.com/office/drawing/2014/main" id="{CF9103DB-A264-477F-8505-08C3AE226D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
        <p:nvSpPr>
          <p:cNvPr id="4" name="Plassholder for lysbildenummer 3">
            <a:extLst>
              <a:ext uri="{FF2B5EF4-FFF2-40B4-BE49-F238E27FC236}">
                <a16:creationId xmlns:a16="http://schemas.microsoft.com/office/drawing/2014/main" id="{D9D6A3DD-33B5-49EE-ACCB-47FEA4B91319}"/>
              </a:ext>
            </a:extLst>
          </p:cNvPr>
          <p:cNvSpPr>
            <a:spLocks noGrp="1"/>
          </p:cNvSpPr>
          <p:nvPr>
            <p:ph type="sldNum" sz="quarter" idx="5"/>
          </p:nvPr>
        </p:nvSpPr>
        <p:spPr/>
        <p:txBody>
          <a:bodyPr/>
          <a:lstStyle/>
          <a:p>
            <a:pPr>
              <a:defRPr/>
            </a:pPr>
            <a:fld id="{BC32C0CD-6BBC-4B43-8911-38BBDCC336F2}" type="slidenum">
              <a:rPr lang="nb-NO" smtClean="0"/>
              <a:pPr>
                <a:defRPr/>
              </a:pPr>
              <a:t>11</a:t>
            </a:fld>
            <a:endParaRPr lang="nb-NO"/>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ssholder for lysbilde 1">
            <a:extLst>
              <a:ext uri="{FF2B5EF4-FFF2-40B4-BE49-F238E27FC236}">
                <a16:creationId xmlns:a16="http://schemas.microsoft.com/office/drawing/2014/main" id="{7275F97B-5595-47FC-93BF-2FDBD39A73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ssholder for notater 2">
            <a:extLst>
              <a:ext uri="{FF2B5EF4-FFF2-40B4-BE49-F238E27FC236}">
                <a16:creationId xmlns:a16="http://schemas.microsoft.com/office/drawing/2014/main" id="{0F1579F1-1E51-4ADD-989C-FBAF212B83C4}"/>
              </a:ext>
            </a:extLst>
          </p:cNvPr>
          <p:cNvSpPr>
            <a:spLocks noGrp="1"/>
          </p:cNvSpPr>
          <p:nvPr>
            <p:ph type="body" idx="1"/>
          </p:nvPr>
        </p:nvSpPr>
        <p:spPr/>
        <p:txBody>
          <a:bodyPr/>
          <a:lstStyle/>
          <a:p>
            <a:pPr>
              <a:defRPr/>
            </a:pPr>
            <a:r>
              <a:rPr lang="nn-NO" dirty="0" err="1">
                <a:solidFill>
                  <a:schemeClr val="accent5">
                    <a:lumMod val="50000"/>
                  </a:schemeClr>
                </a:solidFill>
                <a:latin typeface="Arial" panose="020B0604020202020204" pitchFamily="34" charset="0"/>
                <a:cs typeface="Arial" panose="020B0604020202020204" pitchFamily="34" charset="0"/>
              </a:rPr>
              <a:t>Pengene</a:t>
            </a:r>
            <a:r>
              <a:rPr lang="nn-NO" dirty="0">
                <a:solidFill>
                  <a:schemeClr val="accent5">
                    <a:lumMod val="50000"/>
                  </a:schemeClr>
                </a:solidFill>
                <a:latin typeface="Arial" panose="020B0604020202020204" pitchFamily="34" charset="0"/>
                <a:cs typeface="Arial" panose="020B0604020202020204" pitchFamily="34" charset="0"/>
              </a:rPr>
              <a:t> skulle </a:t>
            </a:r>
            <a:r>
              <a:rPr lang="nn-NO" dirty="0" err="1">
                <a:solidFill>
                  <a:schemeClr val="accent5">
                    <a:lumMod val="50000"/>
                  </a:schemeClr>
                </a:solidFill>
                <a:latin typeface="Arial" panose="020B0604020202020204" pitchFamily="34" charset="0"/>
                <a:cs typeface="Arial" panose="020B0604020202020204" pitchFamily="34" charset="0"/>
              </a:rPr>
              <a:t>fordeles</a:t>
            </a:r>
            <a:r>
              <a:rPr lang="nn-NO" dirty="0">
                <a:solidFill>
                  <a:schemeClr val="accent5">
                    <a:lumMod val="50000"/>
                  </a:schemeClr>
                </a:solidFill>
                <a:latin typeface="Arial" panose="020B0604020202020204" pitchFamily="34" charset="0"/>
                <a:cs typeface="Arial" panose="020B0604020202020204" pitchFamily="34" charset="0"/>
              </a:rPr>
              <a:t> mellom disse </a:t>
            </a:r>
            <a:r>
              <a:rPr lang="nn-NO" dirty="0" err="1">
                <a:solidFill>
                  <a:schemeClr val="accent5">
                    <a:lumMod val="50000"/>
                  </a:schemeClr>
                </a:solidFill>
                <a:latin typeface="Arial" panose="020B0604020202020204" pitchFamily="34" charset="0"/>
                <a:cs typeface="Arial" panose="020B0604020202020204" pitchFamily="34" charset="0"/>
              </a:rPr>
              <a:t>områdene</a:t>
            </a:r>
            <a:r>
              <a:rPr lang="nn-NO" dirty="0">
                <a:solidFill>
                  <a:schemeClr val="accent5">
                    <a:lumMod val="50000"/>
                  </a:schemeClr>
                </a:solidFill>
                <a:latin typeface="Arial" panose="020B0604020202020204" pitchFamily="34" charset="0"/>
                <a:cs typeface="Arial" panose="020B0604020202020204" pitchFamily="34" charset="0"/>
              </a:rPr>
              <a:t>: idrett og friluftsliv - frivillig kulturliv - profesjonelt kulturliv</a:t>
            </a:r>
          </a:p>
          <a:p>
            <a:pPr>
              <a:defRPr/>
            </a:pPr>
            <a:endParaRPr lang="nb-NO" dirty="0"/>
          </a:p>
        </p:txBody>
      </p:sp>
      <p:sp>
        <p:nvSpPr>
          <p:cNvPr id="4" name="Plassholder for lysbildenummer 3">
            <a:extLst>
              <a:ext uri="{FF2B5EF4-FFF2-40B4-BE49-F238E27FC236}">
                <a16:creationId xmlns:a16="http://schemas.microsoft.com/office/drawing/2014/main" id="{8AFCEBA1-CEE3-42F6-A524-3ACA79387584}"/>
              </a:ext>
            </a:extLst>
          </p:cNvPr>
          <p:cNvSpPr>
            <a:spLocks noGrp="1"/>
          </p:cNvSpPr>
          <p:nvPr>
            <p:ph type="sldNum" sz="quarter" idx="5"/>
          </p:nvPr>
        </p:nvSpPr>
        <p:spPr/>
        <p:txBody>
          <a:bodyPr/>
          <a:lstStyle/>
          <a:p>
            <a:pPr>
              <a:defRPr/>
            </a:pPr>
            <a:fld id="{1B46F899-D3B6-4B1A-B1D6-BD2CF2F70F8A}" type="slidenum">
              <a:rPr lang="nb-NO" smtClean="0"/>
              <a:pPr>
                <a:defRPr/>
              </a:pPr>
              <a:t>12</a:t>
            </a:fld>
            <a:endParaRPr lang="nb-NO"/>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Plassholder for lysbilde 1">
            <a:extLst>
              <a:ext uri="{FF2B5EF4-FFF2-40B4-BE49-F238E27FC236}">
                <a16:creationId xmlns:a16="http://schemas.microsoft.com/office/drawing/2014/main" id="{A5055512-5BA1-4BC4-81B3-312E60C821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Plassholder for notater 2">
            <a:extLst>
              <a:ext uri="{FF2B5EF4-FFF2-40B4-BE49-F238E27FC236}">
                <a16:creationId xmlns:a16="http://schemas.microsoft.com/office/drawing/2014/main" id="{B4810C2C-EDC1-4C27-98C2-6CD48C8B2E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t>Breddeaktiviteter fikk den største konsekvensene, bærer den største børene!</a:t>
            </a:r>
          </a:p>
          <a:p>
            <a:endParaRPr lang="nb-NO" altLang="nb-NO"/>
          </a:p>
        </p:txBody>
      </p:sp>
      <p:sp>
        <p:nvSpPr>
          <p:cNvPr id="4" name="Plassholder for lysbildenummer 3">
            <a:extLst>
              <a:ext uri="{FF2B5EF4-FFF2-40B4-BE49-F238E27FC236}">
                <a16:creationId xmlns:a16="http://schemas.microsoft.com/office/drawing/2014/main" id="{35A82937-84C6-46B0-BCDF-74F6DEE7C30F}"/>
              </a:ext>
            </a:extLst>
          </p:cNvPr>
          <p:cNvSpPr>
            <a:spLocks noGrp="1"/>
          </p:cNvSpPr>
          <p:nvPr>
            <p:ph type="sldNum" sz="quarter" idx="5"/>
          </p:nvPr>
        </p:nvSpPr>
        <p:spPr/>
        <p:txBody>
          <a:bodyPr/>
          <a:lstStyle/>
          <a:p>
            <a:pPr>
              <a:defRPr/>
            </a:pPr>
            <a:fld id="{C14998C9-111D-4723-A959-8FEA7320FDF8}" type="slidenum">
              <a:rPr lang="nb-NO" smtClean="0"/>
              <a:pPr>
                <a:defRPr/>
              </a:pPr>
              <a:t>13</a:t>
            </a:fld>
            <a:endParaRPr lang="nb-NO"/>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lassholder for lysbilde 1">
            <a:extLst>
              <a:ext uri="{FF2B5EF4-FFF2-40B4-BE49-F238E27FC236}">
                <a16:creationId xmlns:a16="http://schemas.microsoft.com/office/drawing/2014/main" id="{829FE000-1D45-4416-97C8-047BC59E42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Plassholder for notater 2">
            <a:extLst>
              <a:ext uri="{FF2B5EF4-FFF2-40B4-BE49-F238E27FC236}">
                <a16:creationId xmlns:a16="http://schemas.microsoft.com/office/drawing/2014/main" id="{3BD9E80B-AFD6-4B9D-9074-1826A604A3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
        <p:nvSpPr>
          <p:cNvPr id="4" name="Plassholder for lysbildenummer 3">
            <a:extLst>
              <a:ext uri="{FF2B5EF4-FFF2-40B4-BE49-F238E27FC236}">
                <a16:creationId xmlns:a16="http://schemas.microsoft.com/office/drawing/2014/main" id="{2C75BD5B-182B-4D4C-B17B-D25F85471A28}"/>
              </a:ext>
            </a:extLst>
          </p:cNvPr>
          <p:cNvSpPr>
            <a:spLocks noGrp="1"/>
          </p:cNvSpPr>
          <p:nvPr>
            <p:ph type="sldNum" sz="quarter" idx="5"/>
          </p:nvPr>
        </p:nvSpPr>
        <p:spPr/>
        <p:txBody>
          <a:bodyPr/>
          <a:lstStyle/>
          <a:p>
            <a:pPr>
              <a:defRPr/>
            </a:pPr>
            <a:fld id="{56953749-4D0C-49A6-95B8-96159BEB9BEC}" type="slidenum">
              <a:rPr lang="nb-NO" smtClean="0"/>
              <a:pPr>
                <a:defRPr/>
              </a:pPr>
              <a:t>14</a:t>
            </a:fld>
            <a:endParaRPr lang="nb-NO"/>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lassholder for lysbilde 1">
            <a:extLst>
              <a:ext uri="{FF2B5EF4-FFF2-40B4-BE49-F238E27FC236}">
                <a16:creationId xmlns:a16="http://schemas.microsoft.com/office/drawing/2014/main" id="{925599CF-F78A-472B-AB47-ED7B8B1C3D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Plassholder for notater 2">
            <a:extLst>
              <a:ext uri="{FF2B5EF4-FFF2-40B4-BE49-F238E27FC236}">
                <a16:creationId xmlns:a16="http://schemas.microsoft.com/office/drawing/2014/main" id="{F06C960F-9269-44AC-B2E9-6FCB33ED53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
        <p:nvSpPr>
          <p:cNvPr id="4" name="Plassholder for lysbildenummer 3">
            <a:extLst>
              <a:ext uri="{FF2B5EF4-FFF2-40B4-BE49-F238E27FC236}">
                <a16:creationId xmlns:a16="http://schemas.microsoft.com/office/drawing/2014/main" id="{1D66F9C9-70EB-4860-B0F1-9342DB8FD5A6}"/>
              </a:ext>
            </a:extLst>
          </p:cNvPr>
          <p:cNvSpPr>
            <a:spLocks noGrp="1"/>
          </p:cNvSpPr>
          <p:nvPr>
            <p:ph type="sldNum" sz="quarter" idx="5"/>
          </p:nvPr>
        </p:nvSpPr>
        <p:spPr/>
        <p:txBody>
          <a:bodyPr/>
          <a:lstStyle/>
          <a:p>
            <a:pPr>
              <a:defRPr/>
            </a:pPr>
            <a:fld id="{CC04F589-1B2C-4F4C-BADE-8FB9F41F91FD}" type="slidenum">
              <a:rPr lang="nb-NO" smtClean="0"/>
              <a:pPr>
                <a:defRPr/>
              </a:pPr>
              <a:t>15</a:t>
            </a:fld>
            <a:endParaRPr lang="nb-NO"/>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Plassholder for lysbilde 1">
            <a:extLst>
              <a:ext uri="{FF2B5EF4-FFF2-40B4-BE49-F238E27FC236}">
                <a16:creationId xmlns:a16="http://schemas.microsoft.com/office/drawing/2014/main" id="{30A91C49-437E-4788-87C9-2945157675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Plassholder for notater 2">
            <a:extLst>
              <a:ext uri="{FF2B5EF4-FFF2-40B4-BE49-F238E27FC236}">
                <a16:creationId xmlns:a16="http://schemas.microsoft.com/office/drawing/2014/main" id="{34D01DAF-9962-4C1D-B679-3904A920F6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latin typeface="Inter"/>
            </a:endParaRPr>
          </a:p>
          <a:p>
            <a:endParaRPr lang="nb-NO" altLang="nb-NO"/>
          </a:p>
        </p:txBody>
      </p:sp>
      <p:sp>
        <p:nvSpPr>
          <p:cNvPr id="4" name="Plassholder for lysbildenummer 3">
            <a:extLst>
              <a:ext uri="{FF2B5EF4-FFF2-40B4-BE49-F238E27FC236}">
                <a16:creationId xmlns:a16="http://schemas.microsoft.com/office/drawing/2014/main" id="{4FDCDA7B-AE5A-41F0-9DDC-48DE971A75F7}"/>
              </a:ext>
            </a:extLst>
          </p:cNvPr>
          <p:cNvSpPr>
            <a:spLocks noGrp="1"/>
          </p:cNvSpPr>
          <p:nvPr>
            <p:ph type="sldNum" sz="quarter" idx="5"/>
          </p:nvPr>
        </p:nvSpPr>
        <p:spPr/>
        <p:txBody>
          <a:bodyPr/>
          <a:lstStyle/>
          <a:p>
            <a:pPr>
              <a:defRPr/>
            </a:pPr>
            <a:fld id="{35B89955-42CC-479C-9E37-DDC4170E6284}" type="slidenum">
              <a:rPr lang="nb-NO" smtClean="0"/>
              <a:pPr>
                <a:defRPr/>
              </a:pPr>
              <a:t>16</a:t>
            </a:fld>
            <a:endParaRPr lang="nb-NO"/>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Plassholder for lysbilde 1">
            <a:extLst>
              <a:ext uri="{FF2B5EF4-FFF2-40B4-BE49-F238E27FC236}">
                <a16:creationId xmlns:a16="http://schemas.microsoft.com/office/drawing/2014/main" id="{28532AFF-BB10-4A0E-9425-93FA35814E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Plassholder for notater 2">
            <a:extLst>
              <a:ext uri="{FF2B5EF4-FFF2-40B4-BE49-F238E27FC236}">
                <a16:creationId xmlns:a16="http://schemas.microsoft.com/office/drawing/2014/main" id="{F8A701C6-8971-401A-890A-6D1AE96322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t>En tragisk hendelse, et sjokk, uvirkelighet En familie, et lokalsamfunn, en klubb, et lag i sorg!</a:t>
            </a:r>
          </a:p>
          <a:p>
            <a:r>
              <a:rPr lang="nb-NO" altLang="nb-NO"/>
              <a:t>– hvordan takler vi dette? Så alt for tidlig –  MAYA-LYKKE HEIMARK FINSÅS (13) </a:t>
            </a:r>
          </a:p>
          <a:p>
            <a:r>
              <a:rPr lang="nb-NO" altLang="nb-NO"/>
              <a:t>av våre flotte, unge spiller sovnet uventet inn 2. oktober. Maya-Lykke har vært en del av J2008-laget i Fyllingen siden de startet opp. </a:t>
            </a:r>
          </a:p>
          <a:p>
            <a:r>
              <a:rPr lang="nb-NO" altLang="nb-NO"/>
              <a:t>Med Maya-Lykke sin bortgang har vi ikke bare mistet en høyt verdsatt spiller, men en lagvenninne, en venn og en klassevenninne. Hun etterlater seg et stort tomrom i Fyllingen Håndball, og spesielt i J2008. </a:t>
            </a:r>
          </a:p>
          <a:p>
            <a:endParaRPr lang="nb-NO" altLang="nb-NO"/>
          </a:p>
          <a:p>
            <a:r>
              <a:rPr lang="nb-NO" altLang="nb-NO"/>
              <a:t>Jeg er så glad for at jeg, med mange flere fikk dele forrige tirsdag med dere! Det gjorde godt å være sammen. Takk for at dere vedlagte at så mange kunne få følge dere igjennom dagen I morgen skal jeg holde et innlegg på en anleggskonferanse. Skal blant annet si litt om av idretten og idrettsanlegg kan bety og være for oppvekst, familier, samhold og lokalsamfunnet. Jeg kunne tenke meg kort å nevne hvordan dere valgt å samle folk til Maya-Lykke sin minnestund i Framohallen. Som en møteplass og samlingsted også i sorgen. Kjenne på vonde ting i trygge rammer. Hva tenker dere om det, er det greit for dere? Jeg forstår om dere ikke ønsker det. Det går veldig fint Trine</a:t>
            </a:r>
          </a:p>
        </p:txBody>
      </p:sp>
      <p:sp>
        <p:nvSpPr>
          <p:cNvPr id="4" name="Plassholder for lysbildenummer 3">
            <a:extLst>
              <a:ext uri="{FF2B5EF4-FFF2-40B4-BE49-F238E27FC236}">
                <a16:creationId xmlns:a16="http://schemas.microsoft.com/office/drawing/2014/main" id="{7CA0F0D9-0AF7-4A7B-AC1B-64EF347D94A2}"/>
              </a:ext>
            </a:extLst>
          </p:cNvPr>
          <p:cNvSpPr>
            <a:spLocks noGrp="1"/>
          </p:cNvSpPr>
          <p:nvPr>
            <p:ph type="sldNum" sz="quarter" idx="5"/>
          </p:nvPr>
        </p:nvSpPr>
        <p:spPr/>
        <p:txBody>
          <a:bodyPr/>
          <a:lstStyle/>
          <a:p>
            <a:pPr>
              <a:defRPr/>
            </a:pPr>
            <a:fld id="{08404EBE-6209-4EDB-B91F-CEB88E22702D}" type="slidenum">
              <a:rPr lang="nb-NO" smtClean="0"/>
              <a:pPr>
                <a:defRPr/>
              </a:pPr>
              <a:t>17</a:t>
            </a:fld>
            <a:endParaRPr lang="nb-NO"/>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Plassholder for lysbilde 1">
            <a:extLst>
              <a:ext uri="{FF2B5EF4-FFF2-40B4-BE49-F238E27FC236}">
                <a16:creationId xmlns:a16="http://schemas.microsoft.com/office/drawing/2014/main" id="{E4995F09-3C01-4EA6-A18E-B004F4AD89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Plassholder for notater 2">
            <a:extLst>
              <a:ext uri="{FF2B5EF4-FFF2-40B4-BE49-F238E27FC236}">
                <a16:creationId xmlns:a16="http://schemas.microsoft.com/office/drawing/2014/main" id="{56A08505-9F72-40B9-AC5D-C4C07224F1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t>Frivillige er opptatt av sosialt samvær og sosialt nettverk. De vil gjerne dele sine interesser med andre som har samme interesse. Det er viktig for de frivillige å vite at de kan få oppfølging og veiledning, og at de kan føle en tilhørighet. De frivillige ønsker å være til nytte, og bidra ved å skape gode øyeblikk for andre</a:t>
            </a:r>
          </a:p>
          <a:p>
            <a:endParaRPr lang="nb-NO" altLang="nb-NO"/>
          </a:p>
        </p:txBody>
      </p:sp>
      <p:sp>
        <p:nvSpPr>
          <p:cNvPr id="4" name="Plassholder for lysbildenummer 3">
            <a:extLst>
              <a:ext uri="{FF2B5EF4-FFF2-40B4-BE49-F238E27FC236}">
                <a16:creationId xmlns:a16="http://schemas.microsoft.com/office/drawing/2014/main" id="{F0CDF869-71DF-4112-9D99-BC4E848E492E}"/>
              </a:ext>
            </a:extLst>
          </p:cNvPr>
          <p:cNvSpPr>
            <a:spLocks noGrp="1"/>
          </p:cNvSpPr>
          <p:nvPr>
            <p:ph type="sldNum" sz="quarter" idx="5"/>
          </p:nvPr>
        </p:nvSpPr>
        <p:spPr/>
        <p:txBody>
          <a:bodyPr/>
          <a:lstStyle/>
          <a:p>
            <a:pPr>
              <a:defRPr/>
            </a:pPr>
            <a:fld id="{4062F838-2759-4D8D-AE7B-00B3C4D17FE6}" type="slidenum">
              <a:rPr lang="nb-NO" smtClean="0"/>
              <a:pPr>
                <a:defRPr/>
              </a:pPr>
              <a:t>18</a:t>
            </a:fld>
            <a:endParaRPr lang="nb-NO"/>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Plassholder for lysbilde 1">
            <a:extLst>
              <a:ext uri="{FF2B5EF4-FFF2-40B4-BE49-F238E27FC236}">
                <a16:creationId xmlns:a16="http://schemas.microsoft.com/office/drawing/2014/main" id="{E5256068-7C18-4A45-955B-14A5F4E804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Plassholder for notater 2">
            <a:extLst>
              <a:ext uri="{FF2B5EF4-FFF2-40B4-BE49-F238E27FC236}">
                <a16:creationId xmlns:a16="http://schemas.microsoft.com/office/drawing/2014/main" id="{95829B4A-BCE9-45E6-A2C3-B387AF81CB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b-NO" altLang="nb-NO"/>
              <a:t>Bærekraft er krevende og favner mye. Idrett og bærekraft er vanskelig!</a:t>
            </a:r>
          </a:p>
          <a:p>
            <a:pPr>
              <a:spcBef>
                <a:spcPct val="0"/>
              </a:spcBef>
            </a:pPr>
            <a:endParaRPr lang="nb-NO" altLang="nb-NO"/>
          </a:p>
          <a:p>
            <a:pPr>
              <a:spcBef>
                <a:spcPct val="0"/>
              </a:spcBef>
            </a:pPr>
            <a:r>
              <a:rPr lang="nb-NO" altLang="nb-NO"/>
              <a:t>Det som ofte er viktig er også ofte vanskelig </a:t>
            </a:r>
          </a:p>
          <a:p>
            <a:pPr>
              <a:spcBef>
                <a:spcPct val="0"/>
              </a:spcBef>
            </a:pPr>
            <a:endParaRPr lang="nb-NO" altLang="nb-NO"/>
          </a:p>
        </p:txBody>
      </p:sp>
      <p:sp>
        <p:nvSpPr>
          <p:cNvPr id="4" name="Plassholder for lysbildenummer 3">
            <a:extLst>
              <a:ext uri="{FF2B5EF4-FFF2-40B4-BE49-F238E27FC236}">
                <a16:creationId xmlns:a16="http://schemas.microsoft.com/office/drawing/2014/main" id="{0836AD52-08AE-408D-8B3F-09BC9A07355E}"/>
              </a:ext>
            </a:extLst>
          </p:cNvPr>
          <p:cNvSpPr>
            <a:spLocks noGrp="1"/>
          </p:cNvSpPr>
          <p:nvPr>
            <p:ph type="sldNum" sz="quarter" idx="5"/>
          </p:nvPr>
        </p:nvSpPr>
        <p:spPr/>
        <p:txBody>
          <a:bodyPr/>
          <a:lstStyle/>
          <a:p>
            <a:pPr>
              <a:defRPr/>
            </a:pPr>
            <a:fld id="{CD76D81D-6E59-407A-A54C-0A665FC57511}" type="slidenum">
              <a:rPr lang="nb-NO" smtClean="0"/>
              <a:pPr>
                <a:defRPr/>
              </a:pPr>
              <a:t>19</a:t>
            </a:fld>
            <a:endParaRPr 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ssholder for lysbilde 1">
            <a:extLst>
              <a:ext uri="{FF2B5EF4-FFF2-40B4-BE49-F238E27FC236}">
                <a16:creationId xmlns:a16="http://schemas.microsoft.com/office/drawing/2014/main" id="{CC439808-0E92-437A-83F5-EFA5AFEA00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Plassholder for notater 2">
            <a:extLst>
              <a:ext uri="{FF2B5EF4-FFF2-40B4-BE49-F238E27FC236}">
                <a16:creationId xmlns:a16="http://schemas.microsoft.com/office/drawing/2014/main" id="{68CC69ED-79DC-473A-873B-C47E556747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t>Dette er det idretten har vært og er  og det skal fortsette å  den være i fremtiden. Det er dette vi skal, styrke aktivitet og anlegg. Under trygge rammer som gir oss gode og veldreven lokalsamfunn. </a:t>
            </a:r>
          </a:p>
          <a:p>
            <a:endParaRPr lang="nb-NO" altLang="nb-NO"/>
          </a:p>
          <a:p>
            <a:r>
              <a:rPr lang="nb-NO" altLang="nb-NO"/>
              <a:t>Kan vi klare det? Klart vi kan! </a:t>
            </a:r>
          </a:p>
          <a:p>
            <a:r>
              <a:rPr lang="nb-NO" altLang="nb-NO"/>
              <a:t>Vi har erfaring, vi har kompetanse og kunnskap. Jeg mener vi har ressursene også. Men vi trenger å bedre på beslutte, støtte hverandre og prioritere! Dette er investering i lokalmiljø og videreutvikling av tettsteder, byer, kommuner – JA, faktisk av vestland fylke!</a:t>
            </a:r>
          </a:p>
          <a:p>
            <a:r>
              <a:rPr lang="nb-NO" altLang="nb-NO"/>
              <a:t>Klarer vi sammen å ivareta barn, unge og voksne og kanskje rekruttere noen flere til idrettsbevegelsen </a:t>
            </a:r>
          </a:p>
          <a:p>
            <a:endParaRPr lang="nb-NO" altLang="nb-NO"/>
          </a:p>
          <a:p>
            <a:r>
              <a:rPr lang="nb-NO" altLang="nb-NO"/>
              <a:t>Så klarer vi å inkludere flere til deltakelse og skape aktive og gode samfunn rundt oss! </a:t>
            </a:r>
          </a:p>
        </p:txBody>
      </p:sp>
      <p:sp>
        <p:nvSpPr>
          <p:cNvPr id="4" name="Plassholder for lysbildenummer 3">
            <a:extLst>
              <a:ext uri="{FF2B5EF4-FFF2-40B4-BE49-F238E27FC236}">
                <a16:creationId xmlns:a16="http://schemas.microsoft.com/office/drawing/2014/main" id="{98A9E649-FF38-415F-8973-DEC46C2FBD73}"/>
              </a:ext>
            </a:extLst>
          </p:cNvPr>
          <p:cNvSpPr>
            <a:spLocks noGrp="1"/>
          </p:cNvSpPr>
          <p:nvPr>
            <p:ph type="sldNum" sz="quarter" idx="5"/>
          </p:nvPr>
        </p:nvSpPr>
        <p:spPr/>
        <p:txBody>
          <a:bodyPr/>
          <a:lstStyle/>
          <a:p>
            <a:pPr>
              <a:defRPr/>
            </a:pPr>
            <a:fld id="{94E6C598-9E37-46DD-8C3E-F673D309482C}" type="slidenum">
              <a:rPr lang="nb-NO" smtClean="0"/>
              <a:pPr>
                <a:defRPr/>
              </a:pPr>
              <a:t>2</a:t>
            </a:fld>
            <a:endParaRPr lang="nb-NO"/>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lassholder for lysbilde 1">
            <a:extLst>
              <a:ext uri="{FF2B5EF4-FFF2-40B4-BE49-F238E27FC236}">
                <a16:creationId xmlns:a16="http://schemas.microsoft.com/office/drawing/2014/main" id="{74ADB5D9-BD86-4F64-8A08-8BFBEDB6CE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Plassholder for notater 2">
            <a:extLst>
              <a:ext uri="{FF2B5EF4-FFF2-40B4-BE49-F238E27FC236}">
                <a16:creationId xmlns:a16="http://schemas.microsoft.com/office/drawing/2014/main" id="{0A68FB94-844A-45C8-BD27-C069A23277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b-NO" altLang="nb-NO"/>
              <a:t>Forenklet kan vi si</a:t>
            </a:r>
          </a:p>
        </p:txBody>
      </p:sp>
      <p:sp>
        <p:nvSpPr>
          <p:cNvPr id="4" name="Plassholder for lysbildenummer 3">
            <a:extLst>
              <a:ext uri="{FF2B5EF4-FFF2-40B4-BE49-F238E27FC236}">
                <a16:creationId xmlns:a16="http://schemas.microsoft.com/office/drawing/2014/main" id="{A6D7C5CF-43F5-4CD6-B555-DE1594531573}"/>
              </a:ext>
            </a:extLst>
          </p:cNvPr>
          <p:cNvSpPr>
            <a:spLocks noGrp="1"/>
          </p:cNvSpPr>
          <p:nvPr>
            <p:ph type="sldNum" sz="quarter" idx="5"/>
          </p:nvPr>
        </p:nvSpPr>
        <p:spPr/>
        <p:txBody>
          <a:bodyPr/>
          <a:lstStyle/>
          <a:p>
            <a:pPr>
              <a:defRPr/>
            </a:pPr>
            <a:fld id="{9D058186-E821-4E31-BD3D-00CC307CBE65}" type="slidenum">
              <a:rPr lang="nb-NO" smtClean="0"/>
              <a:pPr>
                <a:defRPr/>
              </a:pPr>
              <a:t>20</a:t>
            </a:fld>
            <a:endParaRPr lang="nb-NO"/>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Plassholder for lysbilde 1">
            <a:extLst>
              <a:ext uri="{FF2B5EF4-FFF2-40B4-BE49-F238E27FC236}">
                <a16:creationId xmlns:a16="http://schemas.microsoft.com/office/drawing/2014/main" id="{C500825A-6E0F-4279-BFEF-8FFEB0D7ED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Plassholder for notater 2">
            <a:extLst>
              <a:ext uri="{FF2B5EF4-FFF2-40B4-BE49-F238E27FC236}">
                <a16:creationId xmlns:a16="http://schemas.microsoft.com/office/drawing/2014/main" id="{E14ED778-B8EC-46A0-AE83-68FB851753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
        <p:nvSpPr>
          <p:cNvPr id="4" name="Plassholder for lysbildenummer 3">
            <a:extLst>
              <a:ext uri="{FF2B5EF4-FFF2-40B4-BE49-F238E27FC236}">
                <a16:creationId xmlns:a16="http://schemas.microsoft.com/office/drawing/2014/main" id="{17267E80-5154-4D2C-96AE-A8A9F0AC4654}"/>
              </a:ext>
            </a:extLst>
          </p:cNvPr>
          <p:cNvSpPr>
            <a:spLocks noGrp="1"/>
          </p:cNvSpPr>
          <p:nvPr>
            <p:ph type="sldNum" sz="quarter" idx="5"/>
          </p:nvPr>
        </p:nvSpPr>
        <p:spPr/>
        <p:txBody>
          <a:bodyPr/>
          <a:lstStyle/>
          <a:p>
            <a:pPr>
              <a:defRPr/>
            </a:pPr>
            <a:fld id="{C9DA55A7-52BC-4B1F-9958-2CD5F2842E1D}" type="slidenum">
              <a:rPr lang="nb-NO" smtClean="0"/>
              <a:pPr>
                <a:defRPr/>
              </a:pPr>
              <a:t>21</a:t>
            </a:fld>
            <a:endParaRPr lang="nb-NO"/>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Plassholder for lysbilde 1">
            <a:extLst>
              <a:ext uri="{FF2B5EF4-FFF2-40B4-BE49-F238E27FC236}">
                <a16:creationId xmlns:a16="http://schemas.microsoft.com/office/drawing/2014/main" id="{52CE1D9C-9510-4904-9C1C-6B436D9C6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Plassholder for notater 2">
            <a:extLst>
              <a:ext uri="{FF2B5EF4-FFF2-40B4-BE49-F238E27FC236}">
                <a16:creationId xmlns:a16="http://schemas.microsoft.com/office/drawing/2014/main" id="{7E0C57CA-F092-4E63-A459-EE87F8C84E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nb-NO" altLang="nb-NO"/>
              <a:t>Bærekraft er viktig  - en trend - forventinger - vi adopterer fra hverandre - ser der andre lykkes.</a:t>
            </a:r>
          </a:p>
          <a:p>
            <a:pPr>
              <a:spcBef>
                <a:spcPct val="0"/>
              </a:spcBef>
            </a:pPr>
            <a:r>
              <a:rPr lang="nb-NO" altLang="nb-NO"/>
              <a:t>Legitimitet er viktig for en organisasjon for å overleve. Flere organisasjoner henter kompetanse og kunnskap om bærekraft. </a:t>
            </a:r>
          </a:p>
          <a:p>
            <a:pPr>
              <a:spcBef>
                <a:spcPct val="0"/>
              </a:spcBef>
            </a:pPr>
            <a:r>
              <a:rPr lang="nb-NO" altLang="nb-NO"/>
              <a:t>For å kunne bidra i arbeidet. Utvikle arbeidet. Øke sin legitimitet for å overleve, endre seg bli fremgangsrik og lykkes  i arbeidet! </a:t>
            </a:r>
          </a:p>
          <a:p>
            <a:pPr>
              <a:spcBef>
                <a:spcPct val="0"/>
              </a:spcBef>
            </a:pPr>
            <a:r>
              <a:rPr lang="nb-NO" altLang="nb-NO"/>
              <a:t>Viktig å være relevant for næringsliv, interessenter politikere - vise at en følger med i tiden/fremtiden. </a:t>
            </a:r>
          </a:p>
          <a:p>
            <a:pPr>
              <a:spcBef>
                <a:spcPct val="0"/>
              </a:spcBef>
            </a:pPr>
            <a:r>
              <a:rPr lang="nb-NO" altLang="nb-NO"/>
              <a:t>TA EN POSISJON - da må man ha noen ressurser. </a:t>
            </a:r>
          </a:p>
          <a:p>
            <a:pPr>
              <a:spcBef>
                <a:spcPct val="0"/>
              </a:spcBef>
            </a:pPr>
            <a:r>
              <a:rPr lang="nb-NO" altLang="nb-NO"/>
              <a:t>Se på hva en gjør i dag av arbeide, vise og motivere - finne mål som er relevante for vår idrett og for våre interessenter - gjerne bruke våre samarbeidspartnere i prosessene. </a:t>
            </a:r>
          </a:p>
          <a:p>
            <a:pPr>
              <a:spcBef>
                <a:spcPct val="0"/>
              </a:spcBef>
            </a:pPr>
            <a:r>
              <a:rPr lang="nb-NO" altLang="nb-NO"/>
              <a:t>Legitimitet: Forventinger, verdier og normer, støtte fra omgivelsen, støtte fra interessenter følge treder/normer i samfunnet</a:t>
            </a:r>
          </a:p>
          <a:p>
            <a:r>
              <a:rPr lang="nb-NO" altLang="nb-NO"/>
              <a:t>Stå samlet tenke helhet og verdikjede. </a:t>
            </a:r>
          </a:p>
          <a:p>
            <a:r>
              <a:rPr lang="nb-NO" altLang="nb-NO"/>
              <a:t>Servering av mat, hva gjøres med tøy, elektrisitet, miljø oppvarming og forbruk</a:t>
            </a:r>
          </a:p>
          <a:p>
            <a:endParaRPr lang="nb-NO" altLang="nb-NO"/>
          </a:p>
        </p:txBody>
      </p:sp>
      <p:sp>
        <p:nvSpPr>
          <p:cNvPr id="4" name="Plassholder for lysbildenummer 3">
            <a:extLst>
              <a:ext uri="{FF2B5EF4-FFF2-40B4-BE49-F238E27FC236}">
                <a16:creationId xmlns:a16="http://schemas.microsoft.com/office/drawing/2014/main" id="{908E367C-92A5-49A4-A87E-F2D49AF905D2}"/>
              </a:ext>
            </a:extLst>
          </p:cNvPr>
          <p:cNvSpPr>
            <a:spLocks noGrp="1"/>
          </p:cNvSpPr>
          <p:nvPr>
            <p:ph type="sldNum" sz="quarter" idx="5"/>
          </p:nvPr>
        </p:nvSpPr>
        <p:spPr/>
        <p:txBody>
          <a:bodyPr/>
          <a:lstStyle/>
          <a:p>
            <a:pPr>
              <a:defRPr/>
            </a:pPr>
            <a:fld id="{7A50FF66-3F52-4442-99AF-46F3881DC429}" type="slidenum">
              <a:rPr lang="nb-NO" smtClean="0"/>
              <a:pPr>
                <a:defRPr/>
              </a:pPr>
              <a:t>22</a:t>
            </a:fld>
            <a:endParaRPr lang="nb-NO"/>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Plassholder for lysbilde 1">
            <a:extLst>
              <a:ext uri="{FF2B5EF4-FFF2-40B4-BE49-F238E27FC236}">
                <a16:creationId xmlns:a16="http://schemas.microsoft.com/office/drawing/2014/main" id="{878A6A0B-B8A6-4B0E-A949-33CB6B2BBE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Plassholder for notater 2">
            <a:extLst>
              <a:ext uri="{FF2B5EF4-FFF2-40B4-BE49-F238E27FC236}">
                <a16:creationId xmlns:a16="http://schemas.microsoft.com/office/drawing/2014/main" id="{6E3AD8CD-A68E-4700-9D7C-0D07061ED2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t>NIF sendt ut en spørreundersøkelse ut til alle særforbundet i Norge for å spørre alle om</a:t>
            </a:r>
          </a:p>
          <a:p>
            <a:r>
              <a:rPr lang="nb-NO" altLang="nb-NO"/>
              <a:t>Hvilke mål er det dere har en positiv påvirkning på?</a:t>
            </a:r>
          </a:p>
          <a:p>
            <a:endParaRPr lang="nb-NO" altLang="nb-NO"/>
          </a:p>
          <a:p>
            <a:r>
              <a:rPr lang="nb-NO" altLang="nb-NO"/>
              <a:t>3 God helse og livskvalitet</a:t>
            </a:r>
          </a:p>
          <a:p>
            <a:r>
              <a:rPr lang="nb-NO" altLang="nb-NO"/>
              <a:t>4 God utdanning</a:t>
            </a:r>
          </a:p>
          <a:p>
            <a:r>
              <a:rPr lang="nb-NO" altLang="nb-NO"/>
              <a:t>5 Likestilling mellom kjønnene</a:t>
            </a:r>
          </a:p>
          <a:p>
            <a:r>
              <a:rPr lang="nb-NO" altLang="nb-NO"/>
              <a:t>10 Mindre ulikheter</a:t>
            </a:r>
          </a:p>
          <a:p>
            <a:r>
              <a:rPr lang="nb-NO" altLang="nb-NO"/>
              <a:t>17 samarbeid</a:t>
            </a:r>
          </a:p>
        </p:txBody>
      </p:sp>
      <p:sp>
        <p:nvSpPr>
          <p:cNvPr id="4" name="Plassholder for lysbildenummer 3">
            <a:extLst>
              <a:ext uri="{FF2B5EF4-FFF2-40B4-BE49-F238E27FC236}">
                <a16:creationId xmlns:a16="http://schemas.microsoft.com/office/drawing/2014/main" id="{BACFD72D-D5CB-415A-92D9-E4A8D261E334}"/>
              </a:ext>
            </a:extLst>
          </p:cNvPr>
          <p:cNvSpPr>
            <a:spLocks noGrp="1"/>
          </p:cNvSpPr>
          <p:nvPr>
            <p:ph type="sldNum" sz="quarter" idx="5"/>
          </p:nvPr>
        </p:nvSpPr>
        <p:spPr/>
        <p:txBody>
          <a:bodyPr/>
          <a:lstStyle/>
          <a:p>
            <a:pPr>
              <a:defRPr/>
            </a:pPr>
            <a:fld id="{9CFBB987-1B88-4B87-8F71-7CBB04C83E82}" type="slidenum">
              <a:rPr lang="nb-NO" smtClean="0"/>
              <a:pPr>
                <a:defRPr/>
              </a:pPr>
              <a:t>23</a:t>
            </a:fld>
            <a:endParaRPr lang="nb-NO"/>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Plassholder for lysbilde 1">
            <a:extLst>
              <a:ext uri="{FF2B5EF4-FFF2-40B4-BE49-F238E27FC236}">
                <a16:creationId xmlns:a16="http://schemas.microsoft.com/office/drawing/2014/main" id="{2788E0CA-098C-4271-96C4-E24280DD9E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Plassholder for notater 2">
            <a:extLst>
              <a:ext uri="{FF2B5EF4-FFF2-40B4-BE49-F238E27FC236}">
                <a16:creationId xmlns:a16="http://schemas.microsoft.com/office/drawing/2014/main" id="{38FEF701-C532-4138-9715-1D33C74B78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t>NIF sendt ut en spørreundersøkelse ut til alle særforbundet i Norge for å spørre alle om </a:t>
            </a:r>
          </a:p>
          <a:p>
            <a:r>
              <a:rPr lang="nb-NO" altLang="nb-NO"/>
              <a:t>Hvilke mål er det dere har en negativ påvirkning på?</a:t>
            </a:r>
          </a:p>
          <a:p>
            <a:endParaRPr lang="nb-NO" altLang="nb-NO"/>
          </a:p>
          <a:p>
            <a:r>
              <a:rPr lang="nb-NO" altLang="nb-NO"/>
              <a:t>2 Utrydde sult</a:t>
            </a:r>
          </a:p>
          <a:p>
            <a:r>
              <a:rPr lang="nb-NO" altLang="nb-NO"/>
              <a:t>12 Ansvarlig forbruk og  produksjon </a:t>
            </a:r>
          </a:p>
          <a:p>
            <a:r>
              <a:rPr lang="nb-NO" altLang="nb-NO"/>
              <a:t>13 stoppe klimaendringen</a:t>
            </a:r>
          </a:p>
          <a:p>
            <a:r>
              <a:rPr lang="nb-NO" altLang="nb-NO"/>
              <a:t>14 Livet i havet</a:t>
            </a:r>
          </a:p>
          <a:p>
            <a:r>
              <a:rPr lang="nb-NO" altLang="nb-NO"/>
              <a:t>15 Livet på land</a:t>
            </a:r>
          </a:p>
          <a:p>
            <a:endParaRPr lang="nb-NO" altLang="nb-NO"/>
          </a:p>
          <a:p>
            <a:pPr>
              <a:spcBef>
                <a:spcPct val="0"/>
              </a:spcBef>
            </a:pPr>
            <a:r>
              <a:rPr lang="nb-NO" altLang="nb-NO"/>
              <a:t>Hva er grunnen til at så mange særforbund trekker fram mål 13 om å "Stoppe klimaendringene" som målene de har størst negativ påvirkning på? Kan du peke på noen tiltak for å gjøre noe med det?</a:t>
            </a:r>
          </a:p>
          <a:p>
            <a:pPr fontAlgn="ctr">
              <a:spcBef>
                <a:spcPct val="0"/>
              </a:spcBef>
              <a:buFontTx/>
              <a:buChar char="•"/>
            </a:pPr>
            <a:r>
              <a:rPr lang="nb-NO" altLang="nb-NO">
                <a:solidFill>
                  <a:srgbClr val="000000"/>
                </a:solidFill>
              </a:rPr>
              <a:t>Høyt forbruk av utstyr og tøy</a:t>
            </a:r>
            <a:endParaRPr lang="nb-NO" altLang="nb-NO">
              <a:solidFill>
                <a:srgbClr val="595959"/>
              </a:solidFill>
            </a:endParaRPr>
          </a:p>
          <a:p>
            <a:pPr fontAlgn="ctr">
              <a:spcBef>
                <a:spcPct val="0"/>
              </a:spcBef>
              <a:buFontTx/>
              <a:buChar char="•"/>
            </a:pPr>
            <a:r>
              <a:rPr lang="nb-NO" altLang="nb-NO"/>
              <a:t>Mye reisng</a:t>
            </a:r>
          </a:p>
          <a:p>
            <a:pPr fontAlgn="ctr">
              <a:spcBef>
                <a:spcPct val="0"/>
              </a:spcBef>
              <a:buFontTx/>
              <a:buChar char="•"/>
            </a:pPr>
            <a:r>
              <a:rPr lang="nb-NO" altLang="nb-NO"/>
              <a:t>Varme og lys i anlegg</a:t>
            </a:r>
          </a:p>
          <a:p>
            <a:pPr fontAlgn="ctr">
              <a:spcBef>
                <a:spcPct val="0"/>
              </a:spcBef>
              <a:buFontTx/>
              <a:buChar char="•"/>
            </a:pPr>
            <a:r>
              <a:rPr lang="nb-NO" altLang="nb-NO"/>
              <a:t>Kjemikalier i forbindelse med snø, klister og annet </a:t>
            </a:r>
          </a:p>
          <a:p>
            <a:endParaRPr lang="nb-NO" altLang="nb-NO"/>
          </a:p>
          <a:p>
            <a:r>
              <a:rPr lang="nb-NO" altLang="nb-NO"/>
              <a:t>Måle som ble valgt: 3 God helse og livskvalitet, 5 Likestilling mellom kjønnene, 10 Mindre ulikhet, 12 Ansvarlig forbruk og  produksjon, 13 stoppe klimaendringen</a:t>
            </a:r>
          </a:p>
          <a:p>
            <a:r>
              <a:rPr lang="nb-NO" altLang="nb-NO"/>
              <a:t>	</a:t>
            </a:r>
          </a:p>
        </p:txBody>
      </p:sp>
      <p:sp>
        <p:nvSpPr>
          <p:cNvPr id="4" name="Plassholder for lysbildenummer 3">
            <a:extLst>
              <a:ext uri="{FF2B5EF4-FFF2-40B4-BE49-F238E27FC236}">
                <a16:creationId xmlns:a16="http://schemas.microsoft.com/office/drawing/2014/main" id="{EAB9E2BC-EE2D-4C7C-B510-94CDA2F5FC25}"/>
              </a:ext>
            </a:extLst>
          </p:cNvPr>
          <p:cNvSpPr>
            <a:spLocks noGrp="1"/>
          </p:cNvSpPr>
          <p:nvPr>
            <p:ph type="sldNum" sz="quarter" idx="5"/>
          </p:nvPr>
        </p:nvSpPr>
        <p:spPr/>
        <p:txBody>
          <a:bodyPr/>
          <a:lstStyle/>
          <a:p>
            <a:pPr>
              <a:defRPr/>
            </a:pPr>
            <a:fld id="{D01325DC-1FE5-4531-9D07-2909B7CE7F7B}" type="slidenum">
              <a:rPr lang="nb-NO" smtClean="0"/>
              <a:pPr>
                <a:defRPr/>
              </a:pPr>
              <a:t>24</a:t>
            </a:fld>
            <a:endParaRPr lang="nb-NO"/>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Plassholder for lysbilde 1">
            <a:extLst>
              <a:ext uri="{FF2B5EF4-FFF2-40B4-BE49-F238E27FC236}">
                <a16:creationId xmlns:a16="http://schemas.microsoft.com/office/drawing/2014/main" id="{A68D7739-2CF9-44D5-AED9-E9644D2024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Plassholder for notater 2">
            <a:extLst>
              <a:ext uri="{FF2B5EF4-FFF2-40B4-BE49-F238E27FC236}">
                <a16:creationId xmlns:a16="http://schemas.microsoft.com/office/drawing/2014/main" id="{499DFA62-314B-4646-9851-C2BAF20CCC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t>Ser på en indikator – Hvordan gjør Norge det som land</a:t>
            </a:r>
          </a:p>
          <a:p>
            <a:r>
              <a:rPr lang="nb-NO" altLang="nb-NO"/>
              <a:t>Grønn - bra</a:t>
            </a:r>
          </a:p>
          <a:p>
            <a:r>
              <a:rPr lang="nb-NO" altLang="nb-NO"/>
              <a:t>Gult - ok</a:t>
            </a:r>
          </a:p>
          <a:p>
            <a:r>
              <a:rPr lang="nb-NO" altLang="nb-NO"/>
              <a:t>Orange - faresonen</a:t>
            </a:r>
          </a:p>
          <a:p>
            <a:r>
              <a:rPr lang="nb-NO" altLang="nb-NO"/>
              <a:t>Rød - dårlig</a:t>
            </a:r>
          </a:p>
          <a:p>
            <a:endParaRPr lang="nb-NO" altLang="nb-NO"/>
          </a:p>
          <a:p>
            <a:r>
              <a:rPr lang="nb-NO" altLang="nb-NO"/>
              <a:t>Vi må oversette dette arbeide til idretten – det er ikke lett å følge de 17 målene for idretten uten å definere dem. </a:t>
            </a:r>
          </a:p>
        </p:txBody>
      </p:sp>
      <p:sp>
        <p:nvSpPr>
          <p:cNvPr id="4" name="Plassholder for lysbildenummer 3">
            <a:extLst>
              <a:ext uri="{FF2B5EF4-FFF2-40B4-BE49-F238E27FC236}">
                <a16:creationId xmlns:a16="http://schemas.microsoft.com/office/drawing/2014/main" id="{1067CF64-6BD6-46F1-BD46-5C52ABDCFA45}"/>
              </a:ext>
            </a:extLst>
          </p:cNvPr>
          <p:cNvSpPr>
            <a:spLocks noGrp="1"/>
          </p:cNvSpPr>
          <p:nvPr>
            <p:ph type="sldNum" sz="quarter" idx="5"/>
          </p:nvPr>
        </p:nvSpPr>
        <p:spPr/>
        <p:txBody>
          <a:bodyPr/>
          <a:lstStyle/>
          <a:p>
            <a:pPr>
              <a:defRPr/>
            </a:pPr>
            <a:fld id="{BFC25BC7-BF82-4DA4-B50F-9DB711B168A1}" type="slidenum">
              <a:rPr lang="nb-NO" smtClean="0"/>
              <a:pPr>
                <a:defRPr/>
              </a:pPr>
              <a:t>25</a:t>
            </a:fld>
            <a:endParaRPr lang="nb-NO"/>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Plassholder for lysbilde 1">
            <a:extLst>
              <a:ext uri="{FF2B5EF4-FFF2-40B4-BE49-F238E27FC236}">
                <a16:creationId xmlns:a16="http://schemas.microsoft.com/office/drawing/2014/main" id="{916BBB32-95D4-4433-9B20-C80554DDDA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Plassholder for notater 2">
            <a:extLst>
              <a:ext uri="{FF2B5EF4-FFF2-40B4-BE49-F238E27FC236}">
                <a16:creationId xmlns:a16="http://schemas.microsoft.com/office/drawing/2014/main" id="{F9B210D6-67D6-41D7-BD45-2C452FD50C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
        <p:nvSpPr>
          <p:cNvPr id="4" name="Plassholder for lysbildenummer 3">
            <a:extLst>
              <a:ext uri="{FF2B5EF4-FFF2-40B4-BE49-F238E27FC236}">
                <a16:creationId xmlns:a16="http://schemas.microsoft.com/office/drawing/2014/main" id="{6769C445-7FC7-42D6-9BF2-C49AE45E5203}"/>
              </a:ext>
            </a:extLst>
          </p:cNvPr>
          <p:cNvSpPr>
            <a:spLocks noGrp="1"/>
          </p:cNvSpPr>
          <p:nvPr>
            <p:ph type="sldNum" sz="quarter" idx="5"/>
          </p:nvPr>
        </p:nvSpPr>
        <p:spPr/>
        <p:txBody>
          <a:bodyPr/>
          <a:lstStyle/>
          <a:p>
            <a:pPr>
              <a:defRPr/>
            </a:pPr>
            <a:fld id="{44B3AFD1-7A56-418B-9633-37B03009A517}" type="slidenum">
              <a:rPr lang="nb-NO" smtClean="0"/>
              <a:pPr>
                <a:defRPr/>
              </a:pPr>
              <a:t>26</a:t>
            </a:fld>
            <a:endParaRPr lang="nb-NO"/>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Plassholder for lysbilde 1">
            <a:extLst>
              <a:ext uri="{FF2B5EF4-FFF2-40B4-BE49-F238E27FC236}">
                <a16:creationId xmlns:a16="http://schemas.microsoft.com/office/drawing/2014/main" id="{B7D372E9-478E-4DE6-9BDD-E73059238E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Plassholder for notater 2">
            <a:extLst>
              <a:ext uri="{FF2B5EF4-FFF2-40B4-BE49-F238E27FC236}">
                <a16:creationId xmlns:a16="http://schemas.microsoft.com/office/drawing/2014/main" id="{E387E560-D1DF-4042-81D0-53141928AF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
        <p:nvSpPr>
          <p:cNvPr id="4" name="Plassholder for lysbildenummer 3">
            <a:extLst>
              <a:ext uri="{FF2B5EF4-FFF2-40B4-BE49-F238E27FC236}">
                <a16:creationId xmlns:a16="http://schemas.microsoft.com/office/drawing/2014/main" id="{489FC040-DA66-4907-B9D4-00FDF08AB4E9}"/>
              </a:ext>
            </a:extLst>
          </p:cNvPr>
          <p:cNvSpPr>
            <a:spLocks noGrp="1"/>
          </p:cNvSpPr>
          <p:nvPr>
            <p:ph type="sldNum" sz="quarter" idx="5"/>
          </p:nvPr>
        </p:nvSpPr>
        <p:spPr/>
        <p:txBody>
          <a:bodyPr/>
          <a:lstStyle/>
          <a:p>
            <a:pPr>
              <a:defRPr/>
            </a:pPr>
            <a:fld id="{4DDDF258-28B2-4646-8F06-28CC79DEFB7C}" type="slidenum">
              <a:rPr lang="nb-NO" smtClean="0"/>
              <a:pPr>
                <a:defRPr/>
              </a:pPr>
              <a:t>27</a:t>
            </a:fld>
            <a:endParaRPr lang="nb-NO"/>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Plassholder for lysbilde 1">
            <a:extLst>
              <a:ext uri="{FF2B5EF4-FFF2-40B4-BE49-F238E27FC236}">
                <a16:creationId xmlns:a16="http://schemas.microsoft.com/office/drawing/2014/main" id="{F1B774FB-765C-4B54-B1EE-66D5969718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Plassholder for notater 2">
            <a:extLst>
              <a:ext uri="{FF2B5EF4-FFF2-40B4-BE49-F238E27FC236}">
                <a16:creationId xmlns:a16="http://schemas.microsoft.com/office/drawing/2014/main" id="{C51EFEF4-A6A2-48EF-9E71-658EF14D33F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
        <p:nvSpPr>
          <p:cNvPr id="4" name="Plassholder for lysbildenummer 3">
            <a:extLst>
              <a:ext uri="{FF2B5EF4-FFF2-40B4-BE49-F238E27FC236}">
                <a16:creationId xmlns:a16="http://schemas.microsoft.com/office/drawing/2014/main" id="{4ECFC583-0D7F-4F07-8275-3F893398C675}"/>
              </a:ext>
            </a:extLst>
          </p:cNvPr>
          <p:cNvSpPr>
            <a:spLocks noGrp="1"/>
          </p:cNvSpPr>
          <p:nvPr>
            <p:ph type="sldNum" sz="quarter" idx="5"/>
          </p:nvPr>
        </p:nvSpPr>
        <p:spPr/>
        <p:txBody>
          <a:bodyPr/>
          <a:lstStyle/>
          <a:p>
            <a:pPr>
              <a:defRPr/>
            </a:pPr>
            <a:fld id="{0FE0D51D-87A9-4798-B4FC-0B3839F40BC7}" type="slidenum">
              <a:rPr lang="nb-NO" smtClean="0"/>
              <a:pPr>
                <a:defRPr/>
              </a:pPr>
              <a:t>28</a:t>
            </a:fld>
            <a:endParaRPr lang="nb-NO"/>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Plassholder for lysbilde 1">
            <a:extLst>
              <a:ext uri="{FF2B5EF4-FFF2-40B4-BE49-F238E27FC236}">
                <a16:creationId xmlns:a16="http://schemas.microsoft.com/office/drawing/2014/main" id="{9F4F5192-C47C-4AFB-B908-6AA9EA2E9A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Plassholder for notater 2">
            <a:extLst>
              <a:ext uri="{FF2B5EF4-FFF2-40B4-BE49-F238E27FC236}">
                <a16:creationId xmlns:a16="http://schemas.microsoft.com/office/drawing/2014/main" id="{35A42794-689A-4895-83C4-C96EB5089B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2338" eaLnBrk="1" hangingPunct="1">
              <a:spcBef>
                <a:spcPct val="0"/>
              </a:spcBef>
            </a:pPr>
            <a:r>
              <a:rPr lang="nb-NO" altLang="nb-NO"/>
              <a:t>NIF september kampanje i media</a:t>
            </a:r>
          </a:p>
          <a:p>
            <a:pPr defTabSz="922338" eaLnBrk="1" hangingPunct="1">
              <a:spcBef>
                <a:spcPct val="0"/>
              </a:spcBef>
            </a:pPr>
            <a:endParaRPr lang="nb-NO" altLang="nb-NO"/>
          </a:p>
          <a:p>
            <a:pPr defTabSz="922338" eaLnBrk="1" hangingPunct="1">
              <a:spcBef>
                <a:spcPct val="0"/>
              </a:spcBef>
            </a:pPr>
            <a:r>
              <a:rPr lang="nb-NO" altLang="nb-NO" b="1">
                <a:solidFill>
                  <a:srgbClr val="000335"/>
                </a:solidFill>
                <a:latin typeface="Inter"/>
              </a:rPr>
              <a:t>På hjemmesiden til Norges Idrettsforbund – vil dere finne nyttig informasjon om kampanjen, råd og tips til rekruttering, veileder for arrangementer og trykt/digitalt kampanjemateriell som dere kan ta i bruk for egen profilering og for profilering av gjenåpningen av idretten. NIF håper på massiv mobilisering fra hele idretten!</a:t>
            </a:r>
            <a:endParaRPr lang="nb-NO" altLang="nb-NO">
              <a:solidFill>
                <a:srgbClr val="FFFFFF"/>
              </a:solidFill>
              <a:latin typeface="Inter"/>
            </a:endParaRPr>
          </a:p>
          <a:p>
            <a:pPr defTabSz="922338" eaLnBrk="1" hangingPunct="1">
              <a:spcBef>
                <a:spcPct val="0"/>
              </a:spcBef>
            </a:pPr>
            <a:endParaRPr lang="nb-NO" altLang="nb-NO"/>
          </a:p>
          <a:p>
            <a:pPr defTabSz="922338"/>
            <a:r>
              <a:rPr lang="nb-NO" altLang="nb-NO"/>
              <a:t>Heter smittevern – knyttet til helsedirektorat sine sider – de nasjonale retningslinjene. </a:t>
            </a:r>
          </a:p>
        </p:txBody>
      </p:sp>
      <p:sp>
        <p:nvSpPr>
          <p:cNvPr id="4" name="Plassholder for lysbildenummer 3">
            <a:extLst>
              <a:ext uri="{FF2B5EF4-FFF2-40B4-BE49-F238E27FC236}">
                <a16:creationId xmlns:a16="http://schemas.microsoft.com/office/drawing/2014/main" id="{F6A00E00-79DC-4982-B245-585414863D88}"/>
              </a:ext>
            </a:extLst>
          </p:cNvPr>
          <p:cNvSpPr>
            <a:spLocks noGrp="1"/>
          </p:cNvSpPr>
          <p:nvPr>
            <p:ph type="sldNum" sz="quarter" idx="5"/>
          </p:nvPr>
        </p:nvSpPr>
        <p:spPr/>
        <p:txBody>
          <a:bodyPr/>
          <a:lstStyle/>
          <a:p>
            <a:pPr>
              <a:defRPr/>
            </a:pPr>
            <a:fld id="{493D854B-C3BA-4B3A-8F64-CBB9668B41D8}" type="slidenum">
              <a:rPr lang="nb-NO" smtClean="0"/>
              <a:pPr>
                <a:defRPr/>
              </a:pPr>
              <a:t>29</a:t>
            </a:fld>
            <a:endParaRPr lang="nb-N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lassholder for lysbilde 1">
            <a:extLst>
              <a:ext uri="{FF2B5EF4-FFF2-40B4-BE49-F238E27FC236}">
                <a16:creationId xmlns:a16="http://schemas.microsoft.com/office/drawing/2014/main" id="{FD1C15AE-5865-4FCF-ACB9-478B675328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Plassholder for notater 2">
            <a:extLst>
              <a:ext uri="{FF2B5EF4-FFF2-40B4-BE49-F238E27FC236}">
                <a16:creationId xmlns:a16="http://schemas.microsoft.com/office/drawing/2014/main" id="{52BC189D-9065-4567-AFB0-249C35E6C9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2338"/>
            <a:r>
              <a:rPr lang="nb-NO" altLang="nb-NO"/>
              <a:t>Med hjerte på rett sted - Vil være min inngang til innlegget mitt. Det betyr at jeg ønsker at formidling min i dag skal komme mest fra hjerte! </a:t>
            </a:r>
          </a:p>
          <a:p>
            <a:pPr defTabSz="922338"/>
            <a:r>
              <a:rPr lang="nb-NO" altLang="nb-NO"/>
              <a:t>Så må jeg selvfølgelig også bruke sunn fornuft, samt en dose kunnskap og kompetanse .</a:t>
            </a:r>
          </a:p>
          <a:p>
            <a:pPr defTabSz="922338"/>
            <a:endParaRPr lang="nb-NO" altLang="nb-NO"/>
          </a:p>
          <a:p>
            <a:pPr defTabSz="922338"/>
            <a:r>
              <a:rPr lang="nb-NO" altLang="nb-NO"/>
              <a:t>For at vi skal kunne ta dette temaet på alvor mener jeg bestemt at engasjementet må komme fra hjerte – vi må mene noe med det vi holder på med!</a:t>
            </a:r>
          </a:p>
          <a:p>
            <a:pPr defTabSz="922338"/>
            <a:r>
              <a:rPr lang="nb-NO" altLang="nb-NO"/>
              <a:t>Vi må ha lyst til  å gjøre en forskjell – vi må tørre å bruke stemmene våre- snakke høyt og tydelig og ta kampen for idrett- og aktivitetsanlegg!  </a:t>
            </a:r>
          </a:p>
          <a:p>
            <a:pPr defTabSz="922338"/>
            <a:r>
              <a:rPr lang="nb-NO" altLang="nb-NO"/>
              <a:t>Hvor det trengs ekstra innsats – hvor skal vi samarbeide? Hva skal vi samarbeide om? Ja, for ingen av oss klare alene dette alene. </a:t>
            </a:r>
          </a:p>
          <a:p>
            <a:pPr defTabSz="922338"/>
            <a:endParaRPr lang="nb-NO" altLang="nb-NO"/>
          </a:p>
          <a:p>
            <a:pPr defTabSz="922338"/>
            <a:r>
              <a:rPr lang="nb-NO" altLang="nb-NO"/>
              <a:t>Hva er status for idrettsbevegelse på Vestland i dag? </a:t>
            </a:r>
          </a:p>
          <a:p>
            <a:pPr defTabSz="922338"/>
            <a:endParaRPr lang="nb-NO" altLang="nb-NO"/>
          </a:p>
          <a:p>
            <a:pPr defTabSz="922338"/>
            <a:endParaRPr lang="nb-NO" altLang="nb-NO"/>
          </a:p>
        </p:txBody>
      </p:sp>
      <p:sp>
        <p:nvSpPr>
          <p:cNvPr id="4" name="Plassholder for lysbildenummer 3">
            <a:extLst>
              <a:ext uri="{FF2B5EF4-FFF2-40B4-BE49-F238E27FC236}">
                <a16:creationId xmlns:a16="http://schemas.microsoft.com/office/drawing/2014/main" id="{63BF03DD-6A86-49A9-AC8C-DDB2FE829FE7}"/>
              </a:ext>
            </a:extLst>
          </p:cNvPr>
          <p:cNvSpPr>
            <a:spLocks noGrp="1"/>
          </p:cNvSpPr>
          <p:nvPr>
            <p:ph type="sldNum" sz="quarter" idx="5"/>
          </p:nvPr>
        </p:nvSpPr>
        <p:spPr/>
        <p:txBody>
          <a:bodyPr/>
          <a:lstStyle/>
          <a:p>
            <a:pPr>
              <a:defRPr/>
            </a:pPr>
            <a:fld id="{E5F70EBE-94CC-4191-A9C2-F88F789A5FAC}" type="slidenum">
              <a:rPr lang="nb-NO" smtClean="0"/>
              <a:pPr>
                <a:defRPr/>
              </a:pPr>
              <a:t>3</a:t>
            </a:fld>
            <a:endParaRPr lang="nb-NO"/>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Plassholder for lysbilde 1">
            <a:extLst>
              <a:ext uri="{FF2B5EF4-FFF2-40B4-BE49-F238E27FC236}">
                <a16:creationId xmlns:a16="http://schemas.microsoft.com/office/drawing/2014/main" id="{45154EFD-A463-4AC0-9496-46F3D6F9FD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ssholder for notater 2">
            <a:extLst>
              <a:ext uri="{FF2B5EF4-FFF2-40B4-BE49-F238E27FC236}">
                <a16:creationId xmlns:a16="http://schemas.microsoft.com/office/drawing/2014/main" id="{0DC973EF-BF80-4245-BE63-7F34A37325D4}"/>
              </a:ext>
            </a:extLst>
          </p:cNvPr>
          <p:cNvSpPr>
            <a:spLocks noGrp="1"/>
          </p:cNvSpPr>
          <p:nvPr>
            <p:ph type="body" idx="1"/>
          </p:nvPr>
        </p:nvSpPr>
        <p:spPr/>
        <p:txBody>
          <a:bodyPr/>
          <a:lstStyle/>
          <a:p>
            <a:pPr>
              <a:defRPr/>
            </a:pPr>
            <a:endParaRPr lang="nb-NO" dirty="0"/>
          </a:p>
          <a:p>
            <a:pPr>
              <a:defRPr/>
            </a:pPr>
            <a:r>
              <a:rPr lang="nb-NO" dirty="0"/>
              <a:t>Bli med på å løfte klubben din!</a:t>
            </a:r>
          </a:p>
          <a:p>
            <a:pPr>
              <a:defRPr/>
            </a:pPr>
            <a:endParaRPr lang="nb-NO" dirty="0"/>
          </a:p>
          <a:p>
            <a:pPr>
              <a:defRPr/>
            </a:pPr>
            <a:r>
              <a:rPr lang="nb-NO" dirty="0"/>
              <a:t>Med DIN hjelp, får vi med både nye og gamle, kjente fjes.</a:t>
            </a:r>
          </a:p>
          <a:p>
            <a:pPr>
              <a:defRPr/>
            </a:pPr>
            <a:endParaRPr lang="nb-NO" dirty="0"/>
          </a:p>
          <a:p>
            <a:pPr>
              <a:defRPr/>
            </a:pPr>
            <a:r>
              <a:rPr lang="nb-NO" dirty="0"/>
              <a:t>I brosjyren som ble sendt til alle klubber i august, får dere tips til arrangement og aktiviteter </a:t>
            </a:r>
            <a:r>
              <a:rPr lang="nb-NO" dirty="0" err="1"/>
              <a:t>m.m</a:t>
            </a:r>
            <a:r>
              <a:rPr lang="nb-NO" dirty="0"/>
              <a:t> </a:t>
            </a:r>
          </a:p>
          <a:p>
            <a:pPr marL="173027" indent="-173027">
              <a:buFont typeface="Arial" panose="020B0604020202020204" pitchFamily="34" charset="0"/>
              <a:buChar char="•"/>
              <a:defRPr/>
            </a:pPr>
            <a:endParaRPr lang="nb-NO" dirty="0"/>
          </a:p>
          <a:p>
            <a:pPr marL="173027" indent="-173027">
              <a:buFont typeface="Arial" panose="020B0604020202020204" pitchFamily="34" charset="0"/>
              <a:buChar char="•"/>
              <a:defRPr/>
            </a:pPr>
            <a:endParaRPr lang="nb-NO" dirty="0"/>
          </a:p>
          <a:p>
            <a:pPr>
              <a:defRPr/>
            </a:pPr>
            <a:endParaRPr lang="nb-NO" dirty="0"/>
          </a:p>
        </p:txBody>
      </p:sp>
      <p:sp>
        <p:nvSpPr>
          <p:cNvPr id="4" name="Plassholder for lysbildenummer 3">
            <a:extLst>
              <a:ext uri="{FF2B5EF4-FFF2-40B4-BE49-F238E27FC236}">
                <a16:creationId xmlns:a16="http://schemas.microsoft.com/office/drawing/2014/main" id="{C9123887-24D7-4CDA-B354-330458097A3A}"/>
              </a:ext>
            </a:extLst>
          </p:cNvPr>
          <p:cNvSpPr>
            <a:spLocks noGrp="1"/>
          </p:cNvSpPr>
          <p:nvPr>
            <p:ph type="sldNum" sz="quarter" idx="5"/>
          </p:nvPr>
        </p:nvSpPr>
        <p:spPr/>
        <p:txBody>
          <a:bodyPr/>
          <a:lstStyle/>
          <a:p>
            <a:pPr>
              <a:defRPr/>
            </a:pPr>
            <a:fld id="{3D24B9D8-D5D5-4BC9-AFBE-AF6C64EAEA25}" type="slidenum">
              <a:rPr lang="nb-NO" smtClean="0"/>
              <a:pPr>
                <a:defRPr/>
              </a:pPr>
              <a:t>30</a:t>
            </a:fld>
            <a:endParaRPr lang="nb-NO"/>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Plassholder for lysbilde 1">
            <a:extLst>
              <a:ext uri="{FF2B5EF4-FFF2-40B4-BE49-F238E27FC236}">
                <a16:creationId xmlns:a16="http://schemas.microsoft.com/office/drawing/2014/main" id="{07B25AE1-04D6-4EAE-ACF4-0DFF3826EB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Plassholder for notater 2">
            <a:extLst>
              <a:ext uri="{FF2B5EF4-FFF2-40B4-BE49-F238E27FC236}">
                <a16:creationId xmlns:a16="http://schemas.microsoft.com/office/drawing/2014/main" id="{1790DFB5-20BC-48F2-BC9E-18A6C4982C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
        <p:nvSpPr>
          <p:cNvPr id="4" name="Plassholder for lysbildenummer 3">
            <a:extLst>
              <a:ext uri="{FF2B5EF4-FFF2-40B4-BE49-F238E27FC236}">
                <a16:creationId xmlns:a16="http://schemas.microsoft.com/office/drawing/2014/main" id="{3DB4B0C1-8799-4D51-8239-45361BA7599E}"/>
              </a:ext>
            </a:extLst>
          </p:cNvPr>
          <p:cNvSpPr>
            <a:spLocks noGrp="1"/>
          </p:cNvSpPr>
          <p:nvPr>
            <p:ph type="sldNum" sz="quarter" idx="5"/>
          </p:nvPr>
        </p:nvSpPr>
        <p:spPr/>
        <p:txBody>
          <a:bodyPr/>
          <a:lstStyle/>
          <a:p>
            <a:pPr>
              <a:defRPr/>
            </a:pPr>
            <a:fld id="{40863D22-5FC0-40C7-938E-41CDF7436DA8}" type="slidenum">
              <a:rPr lang="nb-NO" smtClean="0"/>
              <a:pPr>
                <a:defRPr/>
              </a:pPr>
              <a:t>31</a:t>
            </a:fld>
            <a:endParaRPr lang="nb-NO"/>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Plassholder for lysbilde 1">
            <a:extLst>
              <a:ext uri="{FF2B5EF4-FFF2-40B4-BE49-F238E27FC236}">
                <a16:creationId xmlns:a16="http://schemas.microsoft.com/office/drawing/2014/main" id="{89FDAE61-1E66-400D-B129-B2D1635ECB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Plassholder for notater 2">
            <a:extLst>
              <a:ext uri="{FF2B5EF4-FFF2-40B4-BE49-F238E27FC236}">
                <a16:creationId xmlns:a16="http://schemas.microsoft.com/office/drawing/2014/main" id="{19B709B8-09FB-49B1-B5CD-5B637FBFA2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
        <p:nvSpPr>
          <p:cNvPr id="4" name="Plassholder for lysbildenummer 3">
            <a:extLst>
              <a:ext uri="{FF2B5EF4-FFF2-40B4-BE49-F238E27FC236}">
                <a16:creationId xmlns:a16="http://schemas.microsoft.com/office/drawing/2014/main" id="{A65657BC-C808-4490-A7AF-5BAD1E02A173}"/>
              </a:ext>
            </a:extLst>
          </p:cNvPr>
          <p:cNvSpPr>
            <a:spLocks noGrp="1"/>
          </p:cNvSpPr>
          <p:nvPr>
            <p:ph type="sldNum" sz="quarter" idx="5"/>
          </p:nvPr>
        </p:nvSpPr>
        <p:spPr/>
        <p:txBody>
          <a:bodyPr/>
          <a:lstStyle/>
          <a:p>
            <a:pPr>
              <a:defRPr/>
            </a:pPr>
            <a:fld id="{ABCAB279-3B26-4A4E-872C-A8AF4C4E3F02}" type="slidenum">
              <a:rPr lang="nb-NO" smtClean="0"/>
              <a:pPr>
                <a:defRPr/>
              </a:pPr>
              <a:t>32</a:t>
            </a:fld>
            <a:endParaRPr lang="nb-NO"/>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Plassholder for lysbilde 1">
            <a:extLst>
              <a:ext uri="{FF2B5EF4-FFF2-40B4-BE49-F238E27FC236}">
                <a16:creationId xmlns:a16="http://schemas.microsoft.com/office/drawing/2014/main" id="{861FADE8-D4FF-4E55-9694-25CC7DCDAB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Plassholder for notater 2">
            <a:extLst>
              <a:ext uri="{FF2B5EF4-FFF2-40B4-BE49-F238E27FC236}">
                <a16:creationId xmlns:a16="http://schemas.microsoft.com/office/drawing/2014/main" id="{8C7B2C29-44BC-4892-A31F-F0E0A2C16D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
        <p:nvSpPr>
          <p:cNvPr id="4" name="Plassholder for lysbildenummer 3">
            <a:extLst>
              <a:ext uri="{FF2B5EF4-FFF2-40B4-BE49-F238E27FC236}">
                <a16:creationId xmlns:a16="http://schemas.microsoft.com/office/drawing/2014/main" id="{FDB0CF12-D4B0-46A3-8710-AA4A6725200D}"/>
              </a:ext>
            </a:extLst>
          </p:cNvPr>
          <p:cNvSpPr>
            <a:spLocks noGrp="1"/>
          </p:cNvSpPr>
          <p:nvPr>
            <p:ph type="sldNum" sz="quarter" idx="5"/>
          </p:nvPr>
        </p:nvSpPr>
        <p:spPr/>
        <p:txBody>
          <a:bodyPr/>
          <a:lstStyle/>
          <a:p>
            <a:pPr>
              <a:defRPr/>
            </a:pPr>
            <a:fld id="{3744FE4B-7EE9-4FDD-B6CC-2A8DA9920EA1}" type="slidenum">
              <a:rPr lang="nb-NO" smtClean="0"/>
              <a:pPr>
                <a:defRPr/>
              </a:pPr>
              <a:t>33</a:t>
            </a:fld>
            <a:endParaRPr lang="nb-NO"/>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Plassholder for lysbilde 1">
            <a:extLst>
              <a:ext uri="{FF2B5EF4-FFF2-40B4-BE49-F238E27FC236}">
                <a16:creationId xmlns:a16="http://schemas.microsoft.com/office/drawing/2014/main" id="{F7B0BC23-A0B8-49AD-9CB3-7EC1568354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Plassholder for notater 2">
            <a:extLst>
              <a:ext uri="{FF2B5EF4-FFF2-40B4-BE49-F238E27FC236}">
                <a16:creationId xmlns:a16="http://schemas.microsoft.com/office/drawing/2014/main" id="{7CB2BEF4-61A6-47CC-8D91-ACF73DD361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
        <p:nvSpPr>
          <p:cNvPr id="4" name="Plassholder for lysbildenummer 3">
            <a:extLst>
              <a:ext uri="{FF2B5EF4-FFF2-40B4-BE49-F238E27FC236}">
                <a16:creationId xmlns:a16="http://schemas.microsoft.com/office/drawing/2014/main" id="{251F41A6-F36C-42BD-BA03-E4A1459E4077}"/>
              </a:ext>
            </a:extLst>
          </p:cNvPr>
          <p:cNvSpPr>
            <a:spLocks noGrp="1"/>
          </p:cNvSpPr>
          <p:nvPr>
            <p:ph type="sldNum" sz="quarter" idx="5"/>
          </p:nvPr>
        </p:nvSpPr>
        <p:spPr/>
        <p:txBody>
          <a:bodyPr/>
          <a:lstStyle/>
          <a:p>
            <a:pPr>
              <a:defRPr/>
            </a:pPr>
            <a:fld id="{8A97C67A-8F3A-4E90-A740-5057C6B8BBA0}" type="slidenum">
              <a:rPr lang="nb-NO" smtClean="0"/>
              <a:pPr>
                <a:defRPr/>
              </a:pPr>
              <a:t>34</a:t>
            </a:fld>
            <a:endParaRPr lang="nb-NO"/>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Plassholder for lysbilde 1">
            <a:extLst>
              <a:ext uri="{FF2B5EF4-FFF2-40B4-BE49-F238E27FC236}">
                <a16:creationId xmlns:a16="http://schemas.microsoft.com/office/drawing/2014/main" id="{39E119D4-DE66-4E4C-825D-94D8EDDA8C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Plassholder for notater 2">
            <a:extLst>
              <a:ext uri="{FF2B5EF4-FFF2-40B4-BE49-F238E27FC236}">
                <a16:creationId xmlns:a16="http://schemas.microsoft.com/office/drawing/2014/main" id="{18728AC0-10C3-4DE7-8D44-B5A455D0AF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
        <p:nvSpPr>
          <p:cNvPr id="4" name="Plassholder for lysbildenummer 3">
            <a:extLst>
              <a:ext uri="{FF2B5EF4-FFF2-40B4-BE49-F238E27FC236}">
                <a16:creationId xmlns:a16="http://schemas.microsoft.com/office/drawing/2014/main" id="{63604E4E-A331-4473-A569-05D385DC61E0}"/>
              </a:ext>
            </a:extLst>
          </p:cNvPr>
          <p:cNvSpPr>
            <a:spLocks noGrp="1"/>
          </p:cNvSpPr>
          <p:nvPr>
            <p:ph type="sldNum" sz="quarter" idx="5"/>
          </p:nvPr>
        </p:nvSpPr>
        <p:spPr/>
        <p:txBody>
          <a:bodyPr/>
          <a:lstStyle/>
          <a:p>
            <a:pPr>
              <a:defRPr/>
            </a:pPr>
            <a:fld id="{94DB252C-893C-49AF-A4B0-27A2A7FFBE88}" type="slidenum">
              <a:rPr lang="nb-NO" smtClean="0"/>
              <a:pPr>
                <a:defRPr/>
              </a:pPr>
              <a:t>35</a:t>
            </a:fld>
            <a:endParaRPr lang="nb-NO"/>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Plassholder for lysbilde 1">
            <a:extLst>
              <a:ext uri="{FF2B5EF4-FFF2-40B4-BE49-F238E27FC236}">
                <a16:creationId xmlns:a16="http://schemas.microsoft.com/office/drawing/2014/main" id="{2733EAED-6AF1-4C23-895C-1EE9CD86B9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Plassholder for notater 2">
            <a:extLst>
              <a:ext uri="{FF2B5EF4-FFF2-40B4-BE49-F238E27FC236}">
                <a16:creationId xmlns:a16="http://schemas.microsoft.com/office/drawing/2014/main" id="{56C33CEB-261C-4206-8D3D-F9DDEC794A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
        <p:nvSpPr>
          <p:cNvPr id="4" name="Plassholder for lysbildenummer 3">
            <a:extLst>
              <a:ext uri="{FF2B5EF4-FFF2-40B4-BE49-F238E27FC236}">
                <a16:creationId xmlns:a16="http://schemas.microsoft.com/office/drawing/2014/main" id="{072C674B-D8F8-4A78-BA1B-84E4D70F4764}"/>
              </a:ext>
            </a:extLst>
          </p:cNvPr>
          <p:cNvSpPr>
            <a:spLocks noGrp="1"/>
          </p:cNvSpPr>
          <p:nvPr>
            <p:ph type="sldNum" sz="quarter" idx="5"/>
          </p:nvPr>
        </p:nvSpPr>
        <p:spPr/>
        <p:txBody>
          <a:bodyPr/>
          <a:lstStyle/>
          <a:p>
            <a:pPr>
              <a:defRPr/>
            </a:pPr>
            <a:fld id="{1DEBC7F6-11B9-4AE1-A0AF-4AFA50812DA2}" type="slidenum">
              <a:rPr lang="nb-NO" smtClean="0"/>
              <a:pPr>
                <a:defRPr/>
              </a:pPr>
              <a:t>36</a:t>
            </a:fld>
            <a:endParaRPr lang="nb-NO"/>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lassholder for lysbilde 1">
            <a:extLst>
              <a:ext uri="{FF2B5EF4-FFF2-40B4-BE49-F238E27FC236}">
                <a16:creationId xmlns:a16="http://schemas.microsoft.com/office/drawing/2014/main" id="{36D228D7-DF70-42A0-B442-4CF748B571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Plassholder for notater 2">
            <a:extLst>
              <a:ext uri="{FF2B5EF4-FFF2-40B4-BE49-F238E27FC236}">
                <a16:creationId xmlns:a16="http://schemas.microsoft.com/office/drawing/2014/main" id="{4E3BCA89-E9B0-4E29-B10A-62CDAE8571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
        <p:nvSpPr>
          <p:cNvPr id="4" name="Plassholder for lysbildenummer 3">
            <a:extLst>
              <a:ext uri="{FF2B5EF4-FFF2-40B4-BE49-F238E27FC236}">
                <a16:creationId xmlns:a16="http://schemas.microsoft.com/office/drawing/2014/main" id="{F8BE5B90-B2E0-404C-8BD9-48C2FCED23A2}"/>
              </a:ext>
            </a:extLst>
          </p:cNvPr>
          <p:cNvSpPr>
            <a:spLocks noGrp="1"/>
          </p:cNvSpPr>
          <p:nvPr>
            <p:ph type="sldNum" sz="quarter" idx="5"/>
          </p:nvPr>
        </p:nvSpPr>
        <p:spPr/>
        <p:txBody>
          <a:bodyPr/>
          <a:lstStyle/>
          <a:p>
            <a:pPr>
              <a:defRPr/>
            </a:pPr>
            <a:fld id="{09E38FE9-7CA0-4318-AD8F-F2B42BBEF5E5}" type="slidenum">
              <a:rPr lang="nb-NO" smtClean="0"/>
              <a:pPr>
                <a:defRPr/>
              </a:pPr>
              <a:t>37</a:t>
            </a:fld>
            <a:endParaRPr lang="nb-NO"/>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Plassholder for lysbilde 1">
            <a:extLst>
              <a:ext uri="{FF2B5EF4-FFF2-40B4-BE49-F238E27FC236}">
                <a16:creationId xmlns:a16="http://schemas.microsoft.com/office/drawing/2014/main" id="{630D6B6A-A4A4-4818-894D-51D53E57C2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Plassholder for notater 2">
            <a:extLst>
              <a:ext uri="{FF2B5EF4-FFF2-40B4-BE49-F238E27FC236}">
                <a16:creationId xmlns:a16="http://schemas.microsoft.com/office/drawing/2014/main" id="{1265E485-320D-41E8-B16B-D78C79CD08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
        <p:nvSpPr>
          <p:cNvPr id="4" name="Plassholder for lysbildenummer 3">
            <a:extLst>
              <a:ext uri="{FF2B5EF4-FFF2-40B4-BE49-F238E27FC236}">
                <a16:creationId xmlns:a16="http://schemas.microsoft.com/office/drawing/2014/main" id="{66185E9B-AC9B-4171-95C8-F94291C64180}"/>
              </a:ext>
            </a:extLst>
          </p:cNvPr>
          <p:cNvSpPr>
            <a:spLocks noGrp="1"/>
          </p:cNvSpPr>
          <p:nvPr>
            <p:ph type="sldNum" sz="quarter" idx="5"/>
          </p:nvPr>
        </p:nvSpPr>
        <p:spPr/>
        <p:txBody>
          <a:bodyPr/>
          <a:lstStyle/>
          <a:p>
            <a:pPr>
              <a:defRPr/>
            </a:pPr>
            <a:fld id="{A55CDC9B-E7D5-46EA-8669-C7F4AC29DD50}" type="slidenum">
              <a:rPr lang="nb-NO" smtClean="0"/>
              <a:pPr>
                <a:defRPr/>
              </a:pPr>
              <a:t>38</a:t>
            </a:fld>
            <a:endParaRPr lang="nb-NO"/>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Plassholder for lysbilde 1">
            <a:extLst>
              <a:ext uri="{FF2B5EF4-FFF2-40B4-BE49-F238E27FC236}">
                <a16:creationId xmlns:a16="http://schemas.microsoft.com/office/drawing/2014/main" id="{8573EE3E-F86F-48F3-B3D3-E4E7824AC6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Plassholder for notater 2">
            <a:extLst>
              <a:ext uri="{FF2B5EF4-FFF2-40B4-BE49-F238E27FC236}">
                <a16:creationId xmlns:a16="http://schemas.microsoft.com/office/drawing/2014/main" id="{E9BB7826-44B3-4BD2-81D8-1784F7D3D4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
        <p:nvSpPr>
          <p:cNvPr id="4" name="Plassholder for lysbildenummer 3">
            <a:extLst>
              <a:ext uri="{FF2B5EF4-FFF2-40B4-BE49-F238E27FC236}">
                <a16:creationId xmlns:a16="http://schemas.microsoft.com/office/drawing/2014/main" id="{50DAA6DB-AB17-4FB4-AE17-60ECC184DC20}"/>
              </a:ext>
            </a:extLst>
          </p:cNvPr>
          <p:cNvSpPr>
            <a:spLocks noGrp="1"/>
          </p:cNvSpPr>
          <p:nvPr>
            <p:ph type="sldNum" sz="quarter" idx="5"/>
          </p:nvPr>
        </p:nvSpPr>
        <p:spPr/>
        <p:txBody>
          <a:bodyPr/>
          <a:lstStyle/>
          <a:p>
            <a:pPr>
              <a:defRPr/>
            </a:pPr>
            <a:fld id="{8F816BD6-C055-4150-8313-F78F2FF90FD2}" type="slidenum">
              <a:rPr lang="nb-NO" smtClean="0"/>
              <a:pPr>
                <a:defRPr/>
              </a:pPr>
              <a:t>39</a:t>
            </a:fld>
            <a:endParaRPr lang="nb-N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lassholder for lysbilde 1">
            <a:extLst>
              <a:ext uri="{FF2B5EF4-FFF2-40B4-BE49-F238E27FC236}">
                <a16:creationId xmlns:a16="http://schemas.microsoft.com/office/drawing/2014/main" id="{8C0B9759-7A8C-4967-95A3-23107EA5EB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Plassholder for notater 2">
            <a:extLst>
              <a:ext uri="{FF2B5EF4-FFF2-40B4-BE49-F238E27FC236}">
                <a16:creationId xmlns:a16="http://schemas.microsoft.com/office/drawing/2014/main" id="{182CF20A-49DB-4AED-BF2E-3D840205CF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ea typeface="Calibri" panose="020F0502020204030204" pitchFamily="34" charset="0"/>
                <a:cs typeface="Times New Roman" panose="02020603050405020304" pitchFamily="18" charset="0"/>
              </a:rPr>
              <a:t>Tall fra samordnet rapportering pr. 31.12.2020 fra Norges idrettsforbund viser at norsk idrett har mistet 185.000 medlemskap i løpet av 2020, noe som viser en nedgang på 9,6%.</a:t>
            </a:r>
          </a:p>
          <a:p>
            <a:endParaRPr lang="nb-NO" altLang="nb-NO">
              <a:ea typeface="Calibri" panose="020F0502020204030204" pitchFamily="34" charset="0"/>
              <a:cs typeface="Times New Roman" panose="02020603050405020304" pitchFamily="18" charset="0"/>
            </a:endParaRPr>
          </a:p>
        </p:txBody>
      </p:sp>
      <p:sp>
        <p:nvSpPr>
          <p:cNvPr id="4" name="Plassholder for lysbildenummer 3">
            <a:extLst>
              <a:ext uri="{FF2B5EF4-FFF2-40B4-BE49-F238E27FC236}">
                <a16:creationId xmlns:a16="http://schemas.microsoft.com/office/drawing/2014/main" id="{3E07C4AB-489D-4F9D-9979-5DBA0571166B}"/>
              </a:ext>
            </a:extLst>
          </p:cNvPr>
          <p:cNvSpPr>
            <a:spLocks noGrp="1"/>
          </p:cNvSpPr>
          <p:nvPr>
            <p:ph type="sldNum" sz="quarter" idx="5"/>
          </p:nvPr>
        </p:nvSpPr>
        <p:spPr/>
        <p:txBody>
          <a:bodyPr/>
          <a:lstStyle/>
          <a:p>
            <a:pPr>
              <a:defRPr/>
            </a:pPr>
            <a:fld id="{A785E323-1EF8-4BD6-8187-81CAD8610969}" type="slidenum">
              <a:rPr lang="nb-NO" smtClean="0"/>
              <a:pPr>
                <a:defRPr/>
              </a:pPr>
              <a:t>4</a:t>
            </a:fld>
            <a:endParaRPr lang="nb-N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lassholder for lysbilde 1">
            <a:extLst>
              <a:ext uri="{FF2B5EF4-FFF2-40B4-BE49-F238E27FC236}">
                <a16:creationId xmlns:a16="http://schemas.microsoft.com/office/drawing/2014/main" id="{50FE738E-D510-4007-AA6C-694DF967A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Plassholder for notater 2">
            <a:extLst>
              <a:ext uri="{FF2B5EF4-FFF2-40B4-BE49-F238E27FC236}">
                <a16:creationId xmlns:a16="http://schemas.microsoft.com/office/drawing/2014/main" id="{8CBC1B08-55C7-4E70-8868-81C3AB86C1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pPr>
            <a:r>
              <a:rPr lang="nb-NO" altLang="nb-NO">
                <a:ea typeface="Calibri" panose="020F0502020204030204" pitchFamily="34" charset="0"/>
                <a:cs typeface="Times New Roman" panose="02020603050405020304" pitchFamily="18" charset="0"/>
              </a:rPr>
              <a:t>Tall for Vestland viser en nedgang på </a:t>
            </a:r>
            <a:r>
              <a:rPr lang="nb-NO" altLang="nb-NO" b="1">
                <a:ea typeface="Calibri" panose="020F0502020204030204" pitchFamily="34" charset="0"/>
                <a:cs typeface="Times New Roman" panose="02020603050405020304" pitchFamily="18" charset="0"/>
              </a:rPr>
              <a:t>23.500 medlemskap</a:t>
            </a:r>
            <a:r>
              <a:rPr lang="nb-NO" altLang="nb-NO">
                <a:ea typeface="Calibri" panose="020F0502020204030204" pitchFamily="34" charset="0"/>
                <a:cs typeface="Times New Roman" panose="02020603050405020304" pitchFamily="18" charset="0"/>
              </a:rPr>
              <a:t>, noe som </a:t>
            </a:r>
            <a:r>
              <a:rPr lang="nb-NO" altLang="nb-NO" b="1">
                <a:ea typeface="Calibri" panose="020F0502020204030204" pitchFamily="34" charset="0"/>
                <a:cs typeface="Times New Roman" panose="02020603050405020304" pitchFamily="18" charset="0"/>
              </a:rPr>
              <a:t>tilsvarer en tilbakegang på ca 10%. </a:t>
            </a:r>
            <a:r>
              <a:rPr lang="nb-NO" altLang="nb-NO">
                <a:ea typeface="Calibri" panose="020F0502020204030204" pitchFamily="34" charset="0"/>
                <a:cs typeface="Times New Roman" panose="02020603050405020304" pitchFamily="18" charset="0"/>
              </a:rPr>
              <a:t>Det er nedgang i alle aldersgrupper.</a:t>
            </a:r>
            <a:r>
              <a:rPr lang="nn-NO" altLang="nb-NO">
                <a:ea typeface="Calibri" panose="020F0502020204030204" pitchFamily="34" charset="0"/>
                <a:cs typeface="Times New Roman" panose="02020603050405020304" pitchFamily="18" charset="0"/>
              </a:rPr>
              <a:t> </a:t>
            </a:r>
          </a:p>
          <a:p>
            <a:pPr>
              <a:lnSpc>
                <a:spcPct val="107000"/>
              </a:lnSpc>
            </a:pPr>
            <a:r>
              <a:rPr lang="nn-NO" altLang="nb-NO">
                <a:ea typeface="Calibri" panose="020F0502020204030204" pitchFamily="34" charset="0"/>
                <a:cs typeface="Times New Roman" panose="02020603050405020304" pitchFamily="18" charset="0"/>
              </a:rPr>
              <a:t>Mange som ikke har betalt medlemskontingent nettopp fordi det ikke har vært aktivitet, og spørsmålet er om vi får desse tilbake når vi er i ein normalsituasjon igjen. </a:t>
            </a:r>
          </a:p>
          <a:p>
            <a:endParaRPr lang="nb-NO" altLang="nb-NO">
              <a:ea typeface="Calibri" panose="020F0502020204030204" pitchFamily="34" charset="0"/>
              <a:cs typeface="Times New Roman" panose="02020603050405020304" pitchFamily="18" charset="0"/>
            </a:endParaRPr>
          </a:p>
        </p:txBody>
      </p:sp>
      <p:sp>
        <p:nvSpPr>
          <p:cNvPr id="4" name="Plassholder for lysbildenummer 3">
            <a:extLst>
              <a:ext uri="{FF2B5EF4-FFF2-40B4-BE49-F238E27FC236}">
                <a16:creationId xmlns:a16="http://schemas.microsoft.com/office/drawing/2014/main" id="{E4EBA926-028C-4718-AF68-05483022C90A}"/>
              </a:ext>
            </a:extLst>
          </p:cNvPr>
          <p:cNvSpPr>
            <a:spLocks noGrp="1"/>
          </p:cNvSpPr>
          <p:nvPr>
            <p:ph type="sldNum" sz="quarter" idx="5"/>
          </p:nvPr>
        </p:nvSpPr>
        <p:spPr/>
        <p:txBody>
          <a:bodyPr/>
          <a:lstStyle/>
          <a:p>
            <a:pPr>
              <a:defRPr/>
            </a:pPr>
            <a:fld id="{AE67A936-CF67-46F4-BCA5-470E4D931348}" type="slidenum">
              <a:rPr lang="nb-NO" smtClean="0"/>
              <a:pPr>
                <a:defRPr/>
              </a:pPr>
              <a:t>5</a:t>
            </a:fld>
            <a:endParaRPr lang="nb-NO"/>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lassholder for lysbilde 1">
            <a:extLst>
              <a:ext uri="{FF2B5EF4-FFF2-40B4-BE49-F238E27FC236}">
                <a16:creationId xmlns:a16="http://schemas.microsoft.com/office/drawing/2014/main" id="{3DF74B1B-A8A0-4AA9-B7E0-3C140CE68E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Plassholder for notater 2">
            <a:extLst>
              <a:ext uri="{FF2B5EF4-FFF2-40B4-BE49-F238E27FC236}">
                <a16:creationId xmlns:a16="http://schemas.microsoft.com/office/drawing/2014/main" id="{84C846AF-8A9B-4635-849A-FFC62C4C39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pPr>
            <a:r>
              <a:rPr lang="nb-NO" altLang="nb-NO">
                <a:ea typeface="Calibri" panose="020F0502020204030204" pitchFamily="34" charset="0"/>
                <a:cs typeface="Times New Roman" panose="02020603050405020304" pitchFamily="18" charset="0"/>
              </a:rPr>
              <a:t>Konsekvensene av denne utviklingen dreier seg først og fremst om at medlemmene i stor grad har mistet den arenaen som idretten representerer. Som nevnt handler om mangel på aktivitet, mestringsopplevelser, sosial arena og møteplass. Alt dette er viktig for medlemmenes trivsel og utvikling på flere områder </a:t>
            </a:r>
          </a:p>
          <a:p>
            <a:pPr>
              <a:lnSpc>
                <a:spcPct val="107000"/>
              </a:lnSpc>
            </a:pPr>
            <a:endParaRPr lang="nb-NO" altLang="nb-NO">
              <a:ea typeface="Calibri" panose="020F0502020204030204" pitchFamily="34" charset="0"/>
              <a:cs typeface="Times New Roman" panose="02020603050405020304" pitchFamily="18" charset="0"/>
            </a:endParaRPr>
          </a:p>
          <a:p>
            <a:pPr>
              <a:lnSpc>
                <a:spcPct val="107000"/>
              </a:lnSpc>
            </a:pPr>
            <a:r>
              <a:rPr lang="nb-NO" altLang="nb-NO">
                <a:ea typeface="Calibri" panose="020F0502020204030204" pitchFamily="34" charset="0"/>
                <a:cs typeface="Times New Roman" panose="02020603050405020304" pitchFamily="18" charset="0"/>
              </a:rPr>
              <a:t>Det viktigste virkemiddelet for å få endre den negative utviklingen i medlemskap, er at aktivitetstilbudet i idrettslaget normaliseres – at vi vedlikeholder aktivitetsanleggene våre og at vi får fart på den planlagte anleggsutviklingen i fylket vårt. Bare i Bergen har vi flere anlegg som har vært planlagt i lengre tid, men som av ulike årsaker ikke er kommet i gang </a:t>
            </a:r>
          </a:p>
          <a:p>
            <a:endParaRPr lang="nb-NO" altLang="nb-NO">
              <a:ea typeface="Calibri" panose="020F0502020204030204" pitchFamily="34" charset="0"/>
              <a:cs typeface="Times New Roman" panose="02020603050405020304" pitchFamily="18" charset="0"/>
            </a:endParaRPr>
          </a:p>
        </p:txBody>
      </p:sp>
      <p:sp>
        <p:nvSpPr>
          <p:cNvPr id="4" name="Plassholder for lysbildenummer 3">
            <a:extLst>
              <a:ext uri="{FF2B5EF4-FFF2-40B4-BE49-F238E27FC236}">
                <a16:creationId xmlns:a16="http://schemas.microsoft.com/office/drawing/2014/main" id="{70C17A60-37F1-420D-8722-FFAE6E754620}"/>
              </a:ext>
            </a:extLst>
          </p:cNvPr>
          <p:cNvSpPr>
            <a:spLocks noGrp="1"/>
          </p:cNvSpPr>
          <p:nvPr>
            <p:ph type="sldNum" sz="quarter" idx="5"/>
          </p:nvPr>
        </p:nvSpPr>
        <p:spPr/>
        <p:txBody>
          <a:bodyPr/>
          <a:lstStyle/>
          <a:p>
            <a:pPr>
              <a:defRPr/>
            </a:pPr>
            <a:fld id="{7B830D7E-480B-41B2-8C2C-B7400F057DAF}" type="slidenum">
              <a:rPr lang="nb-NO" smtClean="0"/>
              <a:pPr>
                <a:defRPr/>
              </a:pPr>
              <a:t>6</a:t>
            </a:fld>
            <a:endParaRPr lang="nb-NO"/>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ssholder for lysbilde 1">
            <a:extLst>
              <a:ext uri="{FF2B5EF4-FFF2-40B4-BE49-F238E27FC236}">
                <a16:creationId xmlns:a16="http://schemas.microsoft.com/office/drawing/2014/main" id="{08BBD1AF-6328-4396-9A23-1AD53B4B13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Plassholder for notater 2">
            <a:extLst>
              <a:ext uri="{FF2B5EF4-FFF2-40B4-BE49-F238E27FC236}">
                <a16:creationId xmlns:a16="http://schemas.microsoft.com/office/drawing/2014/main" id="{AB8D5D98-50ED-4BE9-8C1F-E30EA99FF2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a:t>Selv om det ligger så mye politikk i idretten har det under høstens valgkamp tilsynelatende vært uinteressant for norske topp-politikere å sette dette på agendaen</a:t>
            </a:r>
          </a:p>
          <a:p>
            <a:r>
              <a:rPr lang="nb-NO" altLang="nb-NO"/>
              <a:t>Idrett har ikke blitt diskutert på de store scenene av noen politikere </a:t>
            </a:r>
          </a:p>
          <a:p>
            <a:endParaRPr lang="nb-NO" altLang="nb-NO"/>
          </a:p>
          <a:p>
            <a:r>
              <a:rPr lang="nb-NO" altLang="nb-NO">
                <a:solidFill>
                  <a:srgbClr val="26292A"/>
                </a:solidFill>
                <a:latin typeface="LFT Etica"/>
              </a:rPr>
              <a:t>Ikke minst skuffende er det i en tid hvor idrettens samfunnsmessige betydning har vært debattert meget jevnlig gjennom nedstengingen.</a:t>
            </a:r>
            <a:endParaRPr lang="nb-NO" altLang="nb-NO"/>
          </a:p>
        </p:txBody>
      </p:sp>
      <p:sp>
        <p:nvSpPr>
          <p:cNvPr id="4" name="Plassholder for lysbildenummer 3">
            <a:extLst>
              <a:ext uri="{FF2B5EF4-FFF2-40B4-BE49-F238E27FC236}">
                <a16:creationId xmlns:a16="http://schemas.microsoft.com/office/drawing/2014/main" id="{B27E571F-0D0A-4CBC-8254-238B691EA176}"/>
              </a:ext>
            </a:extLst>
          </p:cNvPr>
          <p:cNvSpPr>
            <a:spLocks noGrp="1"/>
          </p:cNvSpPr>
          <p:nvPr>
            <p:ph type="sldNum" sz="quarter" idx="5"/>
          </p:nvPr>
        </p:nvSpPr>
        <p:spPr/>
        <p:txBody>
          <a:bodyPr/>
          <a:lstStyle/>
          <a:p>
            <a:pPr>
              <a:defRPr/>
            </a:pPr>
            <a:fld id="{E4F4842E-304F-4A78-AEC4-75ACC4B8145B}" type="slidenum">
              <a:rPr lang="nb-NO" smtClean="0"/>
              <a:pPr>
                <a:defRPr/>
              </a:pPr>
              <a:t>7</a:t>
            </a:fld>
            <a:endParaRPr lang="nb-NO"/>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Plassholder for lysbilde 1">
            <a:extLst>
              <a:ext uri="{FF2B5EF4-FFF2-40B4-BE49-F238E27FC236}">
                <a16:creationId xmlns:a16="http://schemas.microsoft.com/office/drawing/2014/main" id="{E05C4F82-7CA9-45C2-B00C-D31AC7858A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Plassholder for notater 2">
            <a:extLst>
              <a:ext uri="{FF2B5EF4-FFF2-40B4-BE49-F238E27FC236}">
                <a16:creationId xmlns:a16="http://schemas.microsoft.com/office/drawing/2014/main" id="{374ADAFC-51E3-4C53-8209-C1D3D63139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
        <p:nvSpPr>
          <p:cNvPr id="4" name="Plassholder for lysbildenummer 3">
            <a:extLst>
              <a:ext uri="{FF2B5EF4-FFF2-40B4-BE49-F238E27FC236}">
                <a16:creationId xmlns:a16="http://schemas.microsoft.com/office/drawing/2014/main" id="{E76E1B44-3569-43AA-8B1E-7D23459A7656}"/>
              </a:ext>
            </a:extLst>
          </p:cNvPr>
          <p:cNvSpPr>
            <a:spLocks noGrp="1"/>
          </p:cNvSpPr>
          <p:nvPr>
            <p:ph type="sldNum" sz="quarter" idx="5"/>
          </p:nvPr>
        </p:nvSpPr>
        <p:spPr/>
        <p:txBody>
          <a:bodyPr/>
          <a:lstStyle/>
          <a:p>
            <a:pPr>
              <a:defRPr/>
            </a:pPr>
            <a:fld id="{84DD196C-E934-4346-A3F9-8B906F3F809F}" type="slidenum">
              <a:rPr lang="nb-NO" smtClean="0"/>
              <a:pPr>
                <a:defRPr/>
              </a:pPr>
              <a:t>8</a:t>
            </a:fld>
            <a:endParaRPr lang="nb-NO"/>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ssholder for lysbilde 1">
            <a:extLst>
              <a:ext uri="{FF2B5EF4-FFF2-40B4-BE49-F238E27FC236}">
                <a16:creationId xmlns:a16="http://schemas.microsoft.com/office/drawing/2014/main" id="{7D31E56A-751B-4ED4-9964-B1FF0DEBC2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Plassholder for notater 2">
            <a:extLst>
              <a:ext uri="{FF2B5EF4-FFF2-40B4-BE49-F238E27FC236}">
                <a16:creationId xmlns:a16="http://schemas.microsoft.com/office/drawing/2014/main" id="{379E58B2-1FAB-4135-BDC7-D052DDBB2D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a:p>
        </p:txBody>
      </p:sp>
      <p:sp>
        <p:nvSpPr>
          <p:cNvPr id="4" name="Plassholder for lysbildenummer 3">
            <a:extLst>
              <a:ext uri="{FF2B5EF4-FFF2-40B4-BE49-F238E27FC236}">
                <a16:creationId xmlns:a16="http://schemas.microsoft.com/office/drawing/2014/main" id="{F027EAD7-E454-4CE1-9401-CDFD0DD15F49}"/>
              </a:ext>
            </a:extLst>
          </p:cNvPr>
          <p:cNvSpPr>
            <a:spLocks noGrp="1"/>
          </p:cNvSpPr>
          <p:nvPr>
            <p:ph type="sldNum" sz="quarter" idx="5"/>
          </p:nvPr>
        </p:nvSpPr>
        <p:spPr/>
        <p:txBody>
          <a:bodyPr/>
          <a:lstStyle/>
          <a:p>
            <a:pPr>
              <a:defRPr/>
            </a:pPr>
            <a:fld id="{5FE674AB-6951-4D34-92B1-FAB5A865F1B3}" type="slidenum">
              <a:rPr lang="nb-NO" smtClean="0"/>
              <a:pPr>
                <a:defRPr/>
              </a:pPr>
              <a:t>9</a:t>
            </a:fld>
            <a:endParaRPr lang="nb-NO"/>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Egendefinert oppsett">
    <p:bg>
      <p:bgPr>
        <a:solidFill>
          <a:schemeClr val="tx2"/>
        </a:solidFill>
        <a:effectLst/>
      </p:bgPr>
    </p:bg>
    <p:spTree>
      <p:nvGrpSpPr>
        <p:cNvPr id="1" name=""/>
        <p:cNvGrpSpPr/>
        <p:nvPr/>
      </p:nvGrpSpPr>
      <p:grpSpPr>
        <a:xfrm>
          <a:off x="0" y="0"/>
          <a:ext cx="0" cy="0"/>
          <a:chOff x="0" y="0"/>
          <a:chExt cx="0" cy="0"/>
        </a:xfrm>
      </p:grpSpPr>
      <p:pic>
        <p:nvPicPr>
          <p:cNvPr id="2" name="Bilde 14">
            <a:extLst>
              <a:ext uri="{FF2B5EF4-FFF2-40B4-BE49-F238E27FC236}">
                <a16:creationId xmlns:a16="http://schemas.microsoft.com/office/drawing/2014/main" id="{D3E023B7-1739-415A-8FF0-85301446D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225" y="1150938"/>
            <a:ext cx="14820900" cy="742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0945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tel og innhold">
    <p:spTree>
      <p:nvGrpSpPr>
        <p:cNvPr id="1" name=""/>
        <p:cNvGrpSpPr/>
        <p:nvPr/>
      </p:nvGrpSpPr>
      <p:grpSpPr>
        <a:xfrm>
          <a:off x="0" y="0"/>
          <a:ext cx="0" cy="0"/>
          <a:chOff x="0" y="0"/>
          <a:chExt cx="0" cy="0"/>
        </a:xfrm>
      </p:grpSpPr>
      <p:pic>
        <p:nvPicPr>
          <p:cNvPr id="4" name="Grafikk 14">
            <a:extLst>
              <a:ext uri="{FF2B5EF4-FFF2-40B4-BE49-F238E27FC236}">
                <a16:creationId xmlns:a16="http://schemas.microsoft.com/office/drawing/2014/main" id="{CA7CAF5D-1BD5-464D-B958-3B7DCA49D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3300" y="8890000"/>
            <a:ext cx="35909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lassholder for bilde 3"/>
          <p:cNvSpPr>
            <a:spLocks noGrp="1"/>
          </p:cNvSpPr>
          <p:nvPr>
            <p:ph type="pic" sz="quarter" idx="17"/>
          </p:nvPr>
        </p:nvSpPr>
        <p:spPr>
          <a:xfrm>
            <a:off x="1317840" y="1290452"/>
            <a:ext cx="7200000" cy="7175869"/>
          </a:xfrm>
          <a:prstGeom prst="rect">
            <a:avLst/>
          </a:prstGeom>
          <a:ln>
            <a:noFill/>
          </a:ln>
        </p:spPr>
        <p:txBody>
          <a:bodyPr tIns="1052877" rtlCol="0">
            <a:normAutofit/>
          </a:bodyPr>
          <a:lstStyle>
            <a:lvl1pPr marL="306000" indent="-306000" algn="ctr" defTabSz="914400" rtl="0" eaLnBrk="1" latinLnBrk="0" hangingPunct="1">
              <a:lnSpc>
                <a:spcPct val="100000"/>
              </a:lnSpc>
              <a:spcBef>
                <a:spcPts val="0"/>
              </a:spcBef>
              <a:spcAft>
                <a:spcPts val="1200"/>
              </a:spcAft>
              <a:buFont typeface="Arial" panose="020B0604020202020204" pitchFamily="34" charset="0"/>
              <a:buNone/>
              <a:defRPr sz="3000"/>
            </a:lvl1pPr>
          </a:lstStyle>
          <a:p>
            <a:pPr lvl="0"/>
            <a:r>
              <a:rPr lang="nb-NO" noProof="0"/>
              <a:t>Klikk på ikonet for å legge til et bilde</a:t>
            </a:r>
            <a:endParaRPr lang="nb-NO" noProof="0" dirty="0"/>
          </a:p>
        </p:txBody>
      </p:sp>
      <p:sp>
        <p:nvSpPr>
          <p:cNvPr id="23" name="Plassholder for bilde 3"/>
          <p:cNvSpPr>
            <a:spLocks noGrp="1"/>
          </p:cNvSpPr>
          <p:nvPr>
            <p:ph type="pic" sz="quarter" idx="18"/>
          </p:nvPr>
        </p:nvSpPr>
        <p:spPr>
          <a:xfrm>
            <a:off x="8833535" y="1290451"/>
            <a:ext cx="7200001" cy="7175869"/>
          </a:xfrm>
          <a:prstGeom prst="rect">
            <a:avLst/>
          </a:prstGeom>
          <a:ln>
            <a:noFill/>
          </a:ln>
        </p:spPr>
        <p:txBody>
          <a:bodyPr tIns="1052877" rtlCol="0">
            <a:normAutofit/>
          </a:bodyPr>
          <a:lstStyle>
            <a:lvl1pPr marL="306000" indent="-306000" algn="ctr" defTabSz="914400" rtl="0" eaLnBrk="1" latinLnBrk="0" hangingPunct="1">
              <a:lnSpc>
                <a:spcPct val="100000"/>
              </a:lnSpc>
              <a:spcBef>
                <a:spcPts val="0"/>
              </a:spcBef>
              <a:spcAft>
                <a:spcPts val="1200"/>
              </a:spcAft>
              <a:buFont typeface="Arial" panose="020B0604020202020204" pitchFamily="34" charset="0"/>
              <a:buNone/>
              <a:defRPr sz="3000"/>
            </a:lvl1pPr>
          </a:lstStyle>
          <a:p>
            <a:pPr lvl="0"/>
            <a:r>
              <a:rPr lang="nb-NO" noProof="0"/>
              <a:t>Klikk på ikonet for å legge til et bilde</a:t>
            </a:r>
            <a:endParaRPr lang="nb-NO" noProof="0" dirty="0"/>
          </a:p>
        </p:txBody>
      </p:sp>
      <p:sp>
        <p:nvSpPr>
          <p:cNvPr id="5" name="Plassholder for dato 3">
            <a:extLst>
              <a:ext uri="{FF2B5EF4-FFF2-40B4-BE49-F238E27FC236}">
                <a16:creationId xmlns:a16="http://schemas.microsoft.com/office/drawing/2014/main" id="{616C9799-86B6-471C-9855-2FCFF6F6A24E}"/>
              </a:ext>
            </a:extLst>
          </p:cNvPr>
          <p:cNvSpPr>
            <a:spLocks noGrp="1"/>
          </p:cNvSpPr>
          <p:nvPr>
            <p:ph type="dt" sz="half" idx="19"/>
          </p:nvPr>
        </p:nvSpPr>
        <p:spPr/>
        <p:txBody>
          <a:bodyPr/>
          <a:lstStyle>
            <a:lvl1pPr algn="ctr">
              <a:defRPr sz="1000">
                <a:solidFill>
                  <a:schemeClr val="dk2"/>
                </a:solidFill>
                <a:latin typeface="+mj-lt"/>
              </a:defRPr>
            </a:lvl1pPr>
          </a:lstStyle>
          <a:p>
            <a:pPr>
              <a:defRPr/>
            </a:pPr>
            <a:fld id="{0077EBF5-2FC5-4CD6-90D9-D74587330789}" type="datetime1">
              <a:rPr lang="nb-NO"/>
              <a:pPr>
                <a:defRPr/>
              </a:pPr>
              <a:t>20.10.2021</a:t>
            </a:fld>
            <a:endParaRPr lang="nb-NO" dirty="0"/>
          </a:p>
        </p:txBody>
      </p:sp>
      <p:sp>
        <p:nvSpPr>
          <p:cNvPr id="6" name="Plassholder for bunntekst 4">
            <a:extLst>
              <a:ext uri="{FF2B5EF4-FFF2-40B4-BE49-F238E27FC236}">
                <a16:creationId xmlns:a16="http://schemas.microsoft.com/office/drawing/2014/main" id="{2E6AD54D-0198-49A9-B4DC-D9B1DFCE9FF9}"/>
              </a:ext>
            </a:extLst>
          </p:cNvPr>
          <p:cNvSpPr>
            <a:spLocks noGrp="1"/>
          </p:cNvSpPr>
          <p:nvPr>
            <p:ph type="ftr" sz="quarter" idx="20"/>
          </p:nvPr>
        </p:nvSpPr>
        <p:spPr/>
        <p:txBody>
          <a:bodyPr/>
          <a:lstStyle>
            <a:lvl1pPr algn="l">
              <a:defRPr sz="1000">
                <a:solidFill>
                  <a:schemeClr val="dk2"/>
                </a:solidFill>
                <a:latin typeface="+mj-lt"/>
              </a:defRPr>
            </a:lvl1pPr>
          </a:lstStyle>
          <a:p>
            <a:pPr>
              <a:defRPr/>
            </a:pPr>
            <a:r>
              <a:rPr lang="nb-NO"/>
              <a:t>Title</a:t>
            </a:r>
            <a:endParaRPr lang="nb-NO" dirty="0"/>
          </a:p>
        </p:txBody>
      </p:sp>
    </p:spTree>
    <p:extLst>
      <p:ext uri="{BB962C8B-B14F-4D97-AF65-F5344CB8AC3E}">
        <p14:creationId xmlns:p14="http://schemas.microsoft.com/office/powerpoint/2010/main" val="585309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tel og innhold">
    <p:spTree>
      <p:nvGrpSpPr>
        <p:cNvPr id="1" name=""/>
        <p:cNvGrpSpPr/>
        <p:nvPr/>
      </p:nvGrpSpPr>
      <p:grpSpPr>
        <a:xfrm>
          <a:off x="0" y="0"/>
          <a:ext cx="0" cy="0"/>
          <a:chOff x="0" y="0"/>
          <a:chExt cx="0" cy="0"/>
        </a:xfrm>
      </p:grpSpPr>
      <p:pic>
        <p:nvPicPr>
          <p:cNvPr id="5" name="Grafikk 14">
            <a:extLst>
              <a:ext uri="{FF2B5EF4-FFF2-40B4-BE49-F238E27FC236}">
                <a16:creationId xmlns:a16="http://schemas.microsoft.com/office/drawing/2014/main" id="{FED82FA3-2624-4520-A570-B64D5D245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3300" y="8890000"/>
            <a:ext cx="35909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lassholder for bilde 3"/>
          <p:cNvSpPr>
            <a:spLocks noGrp="1"/>
          </p:cNvSpPr>
          <p:nvPr>
            <p:ph type="pic" sz="quarter" idx="15"/>
          </p:nvPr>
        </p:nvSpPr>
        <p:spPr>
          <a:xfrm>
            <a:off x="8833535" y="1290453"/>
            <a:ext cx="7200000" cy="3420000"/>
          </a:xfrm>
          <a:prstGeom prst="rect">
            <a:avLst/>
          </a:prstGeom>
          <a:ln>
            <a:noFill/>
          </a:ln>
        </p:spPr>
        <p:txBody>
          <a:bodyPr tIns="1052877" rtlCol="0">
            <a:normAutofit/>
          </a:bodyPr>
          <a:lstStyle>
            <a:lvl1pPr marL="306000" indent="-306000" algn="ctr" defTabSz="914400" rtl="0" eaLnBrk="1" latinLnBrk="0" hangingPunct="1">
              <a:lnSpc>
                <a:spcPct val="100000"/>
              </a:lnSpc>
              <a:spcBef>
                <a:spcPts val="0"/>
              </a:spcBef>
              <a:spcAft>
                <a:spcPts val="1200"/>
              </a:spcAft>
              <a:buFont typeface="Arial" panose="020B0604020202020204" pitchFamily="34" charset="0"/>
              <a:buNone/>
              <a:defRPr sz="3000"/>
            </a:lvl1pPr>
          </a:lstStyle>
          <a:p>
            <a:pPr lvl="0"/>
            <a:r>
              <a:rPr lang="nb-NO" noProof="0"/>
              <a:t>Klikk på ikonet for å legge til et bilde</a:t>
            </a:r>
            <a:endParaRPr lang="nb-NO" noProof="0" dirty="0"/>
          </a:p>
        </p:txBody>
      </p:sp>
      <p:sp>
        <p:nvSpPr>
          <p:cNvPr id="22" name="Plassholder for bilde 3"/>
          <p:cNvSpPr>
            <a:spLocks noGrp="1"/>
          </p:cNvSpPr>
          <p:nvPr>
            <p:ph type="pic" sz="quarter" idx="16"/>
          </p:nvPr>
        </p:nvSpPr>
        <p:spPr>
          <a:xfrm>
            <a:off x="8833535" y="5046322"/>
            <a:ext cx="7200000" cy="3420000"/>
          </a:xfrm>
          <a:prstGeom prst="rect">
            <a:avLst/>
          </a:prstGeom>
          <a:ln>
            <a:noFill/>
          </a:ln>
        </p:spPr>
        <p:txBody>
          <a:bodyPr tIns="1052877" rtlCol="0">
            <a:normAutofit/>
          </a:bodyPr>
          <a:lstStyle>
            <a:lvl1pPr marL="306000" indent="-306000" algn="ctr" defTabSz="914400" rtl="0" eaLnBrk="1" latinLnBrk="0" hangingPunct="1">
              <a:lnSpc>
                <a:spcPct val="100000"/>
              </a:lnSpc>
              <a:spcBef>
                <a:spcPts val="0"/>
              </a:spcBef>
              <a:spcAft>
                <a:spcPts val="1200"/>
              </a:spcAft>
              <a:buFont typeface="Arial" panose="020B0604020202020204" pitchFamily="34" charset="0"/>
              <a:buNone/>
              <a:defRPr sz="3000"/>
            </a:lvl1pPr>
          </a:lstStyle>
          <a:p>
            <a:pPr lvl="0"/>
            <a:r>
              <a:rPr lang="nb-NO" noProof="0"/>
              <a:t>Klikk på ikonet for å legge til et bilde</a:t>
            </a:r>
            <a:endParaRPr lang="nb-NO" noProof="0" dirty="0"/>
          </a:p>
        </p:txBody>
      </p:sp>
      <p:sp>
        <p:nvSpPr>
          <p:cNvPr id="23" name="Plassholder for bilde 3"/>
          <p:cNvSpPr>
            <a:spLocks noGrp="1"/>
          </p:cNvSpPr>
          <p:nvPr>
            <p:ph type="pic" sz="quarter" idx="17"/>
          </p:nvPr>
        </p:nvSpPr>
        <p:spPr>
          <a:xfrm>
            <a:off x="1317840" y="1290452"/>
            <a:ext cx="7200000" cy="7175869"/>
          </a:xfrm>
          <a:prstGeom prst="rect">
            <a:avLst/>
          </a:prstGeom>
          <a:ln>
            <a:noFill/>
          </a:ln>
        </p:spPr>
        <p:txBody>
          <a:bodyPr tIns="1052877" rtlCol="0">
            <a:normAutofit/>
          </a:bodyPr>
          <a:lstStyle>
            <a:lvl1pPr marL="306000" indent="-306000" algn="ctr" defTabSz="914400" rtl="0" eaLnBrk="1" latinLnBrk="0" hangingPunct="1">
              <a:lnSpc>
                <a:spcPct val="100000"/>
              </a:lnSpc>
              <a:spcBef>
                <a:spcPts val="0"/>
              </a:spcBef>
              <a:spcAft>
                <a:spcPts val="1200"/>
              </a:spcAft>
              <a:buFont typeface="Arial" panose="020B0604020202020204" pitchFamily="34" charset="0"/>
              <a:buNone/>
              <a:defRPr sz="3000"/>
            </a:lvl1pPr>
          </a:lstStyle>
          <a:p>
            <a:pPr lvl="0"/>
            <a:r>
              <a:rPr lang="nb-NO" noProof="0"/>
              <a:t>Klikk på ikonet for å legge til et bilde</a:t>
            </a:r>
            <a:endParaRPr lang="nb-NO" noProof="0" dirty="0"/>
          </a:p>
        </p:txBody>
      </p:sp>
      <p:sp>
        <p:nvSpPr>
          <p:cNvPr id="6" name="Plassholder for dato 3">
            <a:extLst>
              <a:ext uri="{FF2B5EF4-FFF2-40B4-BE49-F238E27FC236}">
                <a16:creationId xmlns:a16="http://schemas.microsoft.com/office/drawing/2014/main" id="{412F0FB0-4932-492B-94FC-E66739516691}"/>
              </a:ext>
            </a:extLst>
          </p:cNvPr>
          <p:cNvSpPr>
            <a:spLocks noGrp="1"/>
          </p:cNvSpPr>
          <p:nvPr>
            <p:ph type="dt" sz="half" idx="18"/>
          </p:nvPr>
        </p:nvSpPr>
        <p:spPr/>
        <p:txBody>
          <a:bodyPr/>
          <a:lstStyle>
            <a:lvl1pPr algn="ctr">
              <a:defRPr sz="1000">
                <a:solidFill>
                  <a:schemeClr val="dk2"/>
                </a:solidFill>
                <a:latin typeface="+mj-lt"/>
              </a:defRPr>
            </a:lvl1pPr>
          </a:lstStyle>
          <a:p>
            <a:pPr>
              <a:defRPr/>
            </a:pPr>
            <a:fld id="{BD0C2DDB-194B-4ECA-A144-F1051FA9496E}" type="datetime1">
              <a:rPr lang="nb-NO"/>
              <a:pPr>
                <a:defRPr/>
              </a:pPr>
              <a:t>20.10.2021</a:t>
            </a:fld>
            <a:endParaRPr lang="nb-NO" dirty="0"/>
          </a:p>
        </p:txBody>
      </p:sp>
      <p:sp>
        <p:nvSpPr>
          <p:cNvPr id="7" name="Plassholder for bunntekst 4">
            <a:extLst>
              <a:ext uri="{FF2B5EF4-FFF2-40B4-BE49-F238E27FC236}">
                <a16:creationId xmlns:a16="http://schemas.microsoft.com/office/drawing/2014/main" id="{FEBE21C3-0BB9-454D-9D67-368061C7853B}"/>
              </a:ext>
            </a:extLst>
          </p:cNvPr>
          <p:cNvSpPr>
            <a:spLocks noGrp="1"/>
          </p:cNvSpPr>
          <p:nvPr>
            <p:ph type="ftr" sz="quarter" idx="19"/>
          </p:nvPr>
        </p:nvSpPr>
        <p:spPr/>
        <p:txBody>
          <a:bodyPr/>
          <a:lstStyle>
            <a:lvl1pPr algn="l">
              <a:defRPr sz="1000">
                <a:solidFill>
                  <a:schemeClr val="dk2"/>
                </a:solidFill>
                <a:latin typeface="+mj-lt"/>
              </a:defRPr>
            </a:lvl1pPr>
          </a:lstStyle>
          <a:p>
            <a:pPr>
              <a:defRPr/>
            </a:pPr>
            <a:r>
              <a:rPr lang="nb-NO"/>
              <a:t>Title</a:t>
            </a:r>
            <a:endParaRPr lang="nb-NO" dirty="0"/>
          </a:p>
        </p:txBody>
      </p:sp>
    </p:spTree>
    <p:extLst>
      <p:ext uri="{BB962C8B-B14F-4D97-AF65-F5344CB8AC3E}">
        <p14:creationId xmlns:p14="http://schemas.microsoft.com/office/powerpoint/2010/main" val="170300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tel og innhold">
    <p:spTree>
      <p:nvGrpSpPr>
        <p:cNvPr id="1" name=""/>
        <p:cNvGrpSpPr/>
        <p:nvPr/>
      </p:nvGrpSpPr>
      <p:grpSpPr>
        <a:xfrm>
          <a:off x="0" y="0"/>
          <a:ext cx="0" cy="0"/>
          <a:chOff x="0" y="0"/>
          <a:chExt cx="0" cy="0"/>
        </a:xfrm>
      </p:grpSpPr>
      <p:pic>
        <p:nvPicPr>
          <p:cNvPr id="6" name="Grafikk 14">
            <a:extLst>
              <a:ext uri="{FF2B5EF4-FFF2-40B4-BE49-F238E27FC236}">
                <a16:creationId xmlns:a16="http://schemas.microsoft.com/office/drawing/2014/main" id="{00E6B296-80A8-42B8-AB3A-8E74DD1A6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3300" y="8890000"/>
            <a:ext cx="35909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lassholder for bilde 3"/>
          <p:cNvSpPr>
            <a:spLocks noGrp="1"/>
          </p:cNvSpPr>
          <p:nvPr>
            <p:ph type="pic" sz="quarter" idx="13"/>
          </p:nvPr>
        </p:nvSpPr>
        <p:spPr>
          <a:xfrm>
            <a:off x="1326915" y="1290453"/>
            <a:ext cx="7200000" cy="3420000"/>
          </a:xfrm>
          <a:prstGeom prst="rect">
            <a:avLst/>
          </a:prstGeom>
          <a:ln>
            <a:noFill/>
          </a:ln>
        </p:spPr>
        <p:txBody>
          <a:bodyPr tIns="1052877" rtlCol="0">
            <a:normAutofit/>
          </a:bodyPr>
          <a:lstStyle>
            <a:lvl1pPr marL="306000" indent="-306000" algn="ctr" defTabSz="914400" rtl="0" eaLnBrk="1" latinLnBrk="0" hangingPunct="1">
              <a:lnSpc>
                <a:spcPct val="100000"/>
              </a:lnSpc>
              <a:spcBef>
                <a:spcPts val="0"/>
              </a:spcBef>
              <a:spcAft>
                <a:spcPts val="1200"/>
              </a:spcAft>
              <a:buFont typeface="Arial" panose="020B0604020202020204" pitchFamily="34" charset="0"/>
              <a:buNone/>
              <a:defRPr sz="3000"/>
            </a:lvl1pPr>
          </a:lstStyle>
          <a:p>
            <a:pPr lvl="0"/>
            <a:r>
              <a:rPr lang="nb-NO" noProof="0"/>
              <a:t>Klikk på ikonet for å legge til et bilde</a:t>
            </a:r>
            <a:endParaRPr lang="nb-NO" noProof="0" dirty="0"/>
          </a:p>
        </p:txBody>
      </p:sp>
      <p:sp>
        <p:nvSpPr>
          <p:cNvPr id="16" name="Plassholder for bilde 3"/>
          <p:cNvSpPr>
            <a:spLocks noGrp="1"/>
          </p:cNvSpPr>
          <p:nvPr>
            <p:ph type="pic" sz="quarter" idx="14"/>
          </p:nvPr>
        </p:nvSpPr>
        <p:spPr>
          <a:xfrm>
            <a:off x="1326915" y="5046322"/>
            <a:ext cx="7200000" cy="3420000"/>
          </a:xfrm>
          <a:prstGeom prst="rect">
            <a:avLst/>
          </a:prstGeom>
          <a:ln>
            <a:noFill/>
          </a:ln>
        </p:spPr>
        <p:txBody>
          <a:bodyPr tIns="1052877" rtlCol="0">
            <a:normAutofit/>
          </a:bodyPr>
          <a:lstStyle>
            <a:lvl1pPr marL="306000" indent="-306000" algn="ctr" defTabSz="914400" rtl="0" eaLnBrk="1" latinLnBrk="0" hangingPunct="1">
              <a:lnSpc>
                <a:spcPct val="100000"/>
              </a:lnSpc>
              <a:spcBef>
                <a:spcPts val="0"/>
              </a:spcBef>
              <a:spcAft>
                <a:spcPts val="1200"/>
              </a:spcAft>
              <a:buFont typeface="Arial" panose="020B0604020202020204" pitchFamily="34" charset="0"/>
              <a:buNone/>
              <a:defRPr sz="3000"/>
            </a:lvl1pPr>
          </a:lstStyle>
          <a:p>
            <a:pPr lvl="0"/>
            <a:r>
              <a:rPr lang="nb-NO" noProof="0"/>
              <a:t>Klikk på ikonet for å legge til et bilde</a:t>
            </a:r>
            <a:endParaRPr lang="nb-NO" noProof="0" dirty="0"/>
          </a:p>
        </p:txBody>
      </p:sp>
      <p:sp>
        <p:nvSpPr>
          <p:cNvPr id="13" name="Plassholder for bilde 3"/>
          <p:cNvSpPr>
            <a:spLocks noGrp="1"/>
          </p:cNvSpPr>
          <p:nvPr>
            <p:ph type="pic" sz="quarter" idx="15"/>
          </p:nvPr>
        </p:nvSpPr>
        <p:spPr>
          <a:xfrm>
            <a:off x="8833535" y="1290453"/>
            <a:ext cx="7200000" cy="3420000"/>
          </a:xfrm>
          <a:prstGeom prst="rect">
            <a:avLst/>
          </a:prstGeom>
          <a:ln>
            <a:noFill/>
          </a:ln>
        </p:spPr>
        <p:txBody>
          <a:bodyPr tIns="1052877" rtlCol="0">
            <a:normAutofit/>
          </a:bodyPr>
          <a:lstStyle>
            <a:lvl1pPr marL="306000" indent="-306000" algn="ctr" defTabSz="914400" rtl="0" eaLnBrk="1" latinLnBrk="0" hangingPunct="1">
              <a:lnSpc>
                <a:spcPct val="100000"/>
              </a:lnSpc>
              <a:spcBef>
                <a:spcPts val="0"/>
              </a:spcBef>
              <a:spcAft>
                <a:spcPts val="1200"/>
              </a:spcAft>
              <a:buFont typeface="Arial" panose="020B0604020202020204" pitchFamily="34" charset="0"/>
              <a:buNone/>
              <a:defRPr sz="3000"/>
            </a:lvl1pPr>
          </a:lstStyle>
          <a:p>
            <a:pPr lvl="0"/>
            <a:r>
              <a:rPr lang="nb-NO" noProof="0"/>
              <a:t>Klikk på ikonet for å legge til et bilde</a:t>
            </a:r>
            <a:endParaRPr lang="nb-NO" noProof="0" dirty="0"/>
          </a:p>
        </p:txBody>
      </p:sp>
      <p:sp>
        <p:nvSpPr>
          <p:cNvPr id="17" name="Plassholder for bilde 3"/>
          <p:cNvSpPr>
            <a:spLocks noGrp="1"/>
          </p:cNvSpPr>
          <p:nvPr>
            <p:ph type="pic" sz="quarter" idx="16"/>
          </p:nvPr>
        </p:nvSpPr>
        <p:spPr>
          <a:xfrm>
            <a:off x="8833535" y="5046322"/>
            <a:ext cx="7200000" cy="3420000"/>
          </a:xfrm>
          <a:prstGeom prst="rect">
            <a:avLst/>
          </a:prstGeom>
          <a:ln>
            <a:noFill/>
          </a:ln>
        </p:spPr>
        <p:txBody>
          <a:bodyPr tIns="1052877" rtlCol="0">
            <a:normAutofit/>
          </a:bodyPr>
          <a:lstStyle>
            <a:lvl1pPr marL="306000" indent="-306000" algn="ctr" defTabSz="914400" rtl="0" eaLnBrk="1" latinLnBrk="0" hangingPunct="1">
              <a:lnSpc>
                <a:spcPct val="100000"/>
              </a:lnSpc>
              <a:spcBef>
                <a:spcPts val="0"/>
              </a:spcBef>
              <a:spcAft>
                <a:spcPts val="1200"/>
              </a:spcAft>
              <a:buFont typeface="Arial" panose="020B0604020202020204" pitchFamily="34" charset="0"/>
              <a:buNone/>
              <a:defRPr sz="3000"/>
            </a:lvl1pPr>
          </a:lstStyle>
          <a:p>
            <a:pPr lvl="0"/>
            <a:r>
              <a:rPr lang="nb-NO" noProof="0"/>
              <a:t>Klikk på ikonet for å legge til et bilde</a:t>
            </a:r>
            <a:endParaRPr lang="nb-NO" noProof="0" dirty="0"/>
          </a:p>
        </p:txBody>
      </p:sp>
      <p:sp>
        <p:nvSpPr>
          <p:cNvPr id="7" name="Plassholder for dato 3">
            <a:extLst>
              <a:ext uri="{FF2B5EF4-FFF2-40B4-BE49-F238E27FC236}">
                <a16:creationId xmlns:a16="http://schemas.microsoft.com/office/drawing/2014/main" id="{856403F9-0CC0-4E77-A203-02887173EC97}"/>
              </a:ext>
            </a:extLst>
          </p:cNvPr>
          <p:cNvSpPr>
            <a:spLocks noGrp="1"/>
          </p:cNvSpPr>
          <p:nvPr>
            <p:ph type="dt" sz="half" idx="17"/>
          </p:nvPr>
        </p:nvSpPr>
        <p:spPr/>
        <p:txBody>
          <a:bodyPr/>
          <a:lstStyle>
            <a:lvl1pPr algn="ctr">
              <a:defRPr sz="1000">
                <a:solidFill>
                  <a:schemeClr val="dk2"/>
                </a:solidFill>
                <a:latin typeface="+mj-lt"/>
              </a:defRPr>
            </a:lvl1pPr>
          </a:lstStyle>
          <a:p>
            <a:pPr>
              <a:defRPr/>
            </a:pPr>
            <a:fld id="{9291B026-585E-44B0-98E1-43C7F21A44A7}" type="datetime1">
              <a:rPr lang="nb-NO"/>
              <a:pPr>
                <a:defRPr/>
              </a:pPr>
              <a:t>20.10.2021</a:t>
            </a:fld>
            <a:endParaRPr lang="nb-NO" dirty="0"/>
          </a:p>
        </p:txBody>
      </p:sp>
      <p:sp>
        <p:nvSpPr>
          <p:cNvPr id="8" name="Plassholder for bunntekst 4">
            <a:extLst>
              <a:ext uri="{FF2B5EF4-FFF2-40B4-BE49-F238E27FC236}">
                <a16:creationId xmlns:a16="http://schemas.microsoft.com/office/drawing/2014/main" id="{001D3410-A9A7-4F34-B1DE-CF3E16A15B33}"/>
              </a:ext>
            </a:extLst>
          </p:cNvPr>
          <p:cNvSpPr>
            <a:spLocks noGrp="1"/>
          </p:cNvSpPr>
          <p:nvPr>
            <p:ph type="ftr" sz="quarter" idx="18"/>
          </p:nvPr>
        </p:nvSpPr>
        <p:spPr/>
        <p:txBody>
          <a:bodyPr/>
          <a:lstStyle>
            <a:lvl1pPr algn="l">
              <a:defRPr sz="1000">
                <a:solidFill>
                  <a:schemeClr val="dk2"/>
                </a:solidFill>
                <a:latin typeface="+mj-lt"/>
              </a:defRPr>
            </a:lvl1pPr>
          </a:lstStyle>
          <a:p>
            <a:pPr>
              <a:defRPr/>
            </a:pPr>
            <a:r>
              <a:rPr lang="nb-NO"/>
              <a:t>Title</a:t>
            </a:r>
            <a:endParaRPr lang="nb-NO" dirty="0"/>
          </a:p>
        </p:txBody>
      </p:sp>
    </p:spTree>
    <p:extLst>
      <p:ext uri="{BB962C8B-B14F-4D97-AF65-F5344CB8AC3E}">
        <p14:creationId xmlns:p14="http://schemas.microsoft.com/office/powerpoint/2010/main" val="18974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Egendefinert oppsett">
    <p:spTree>
      <p:nvGrpSpPr>
        <p:cNvPr id="1" name=""/>
        <p:cNvGrpSpPr/>
        <p:nvPr/>
      </p:nvGrpSpPr>
      <p:grpSpPr>
        <a:xfrm>
          <a:off x="0" y="0"/>
          <a:ext cx="0" cy="0"/>
          <a:chOff x="0" y="0"/>
          <a:chExt cx="0" cy="0"/>
        </a:xfrm>
      </p:grpSpPr>
      <p:pic>
        <p:nvPicPr>
          <p:cNvPr id="5" name="Bilde 14">
            <a:extLst>
              <a:ext uri="{FF2B5EF4-FFF2-40B4-BE49-F238E27FC236}">
                <a16:creationId xmlns:a16="http://schemas.microsoft.com/office/drawing/2014/main" id="{8D32A03F-6AD7-433F-B2E4-245510D3B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913" y="8816975"/>
            <a:ext cx="113823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Plassholder for bilde 37"/>
          <p:cNvSpPr>
            <a:spLocks noGrp="1"/>
          </p:cNvSpPr>
          <p:nvPr>
            <p:ph type="pic" sz="quarter" idx="17"/>
          </p:nvPr>
        </p:nvSpPr>
        <p:spPr>
          <a:xfrm>
            <a:off x="1" y="-1"/>
            <a:ext cx="17351374" cy="9756775"/>
          </a:xfrm>
          <a:prstGeom prst="rect">
            <a:avLst/>
          </a:prstGeom>
          <a:noFill/>
        </p:spPr>
        <p:txBody>
          <a:bodyPr tIns="1052877" rtlCol="0">
            <a:normAutofit/>
          </a:bodyPr>
          <a:lstStyle>
            <a:lvl1pPr marL="306000" indent="-306000" algn="ctr" defTabSz="914400" rtl="0" eaLnBrk="1" latinLnBrk="0" hangingPunct="1">
              <a:lnSpc>
                <a:spcPct val="100000"/>
              </a:lnSpc>
              <a:spcBef>
                <a:spcPts val="0"/>
              </a:spcBef>
              <a:spcAft>
                <a:spcPts val="1200"/>
              </a:spcAft>
              <a:buFont typeface="Arial" panose="020B0604020202020204" pitchFamily="34" charset="0"/>
              <a:buNone/>
              <a:defRPr sz="3000"/>
            </a:lvl1pPr>
          </a:lstStyle>
          <a:p>
            <a:pPr lvl="0"/>
            <a:r>
              <a:rPr lang="nb-NO" noProof="0"/>
              <a:t>Klikk på ikonet for å legge til et bilde</a:t>
            </a:r>
            <a:endParaRPr lang="nb-NO" noProof="0" dirty="0"/>
          </a:p>
        </p:txBody>
      </p:sp>
      <p:sp>
        <p:nvSpPr>
          <p:cNvPr id="36" name="Plassholder for tekst 25"/>
          <p:cNvSpPr>
            <a:spLocks noGrp="1"/>
          </p:cNvSpPr>
          <p:nvPr>
            <p:ph type="body" sz="quarter" idx="11"/>
          </p:nvPr>
        </p:nvSpPr>
        <p:spPr>
          <a:xfrm>
            <a:off x="12433535" y="8898729"/>
            <a:ext cx="3598045" cy="287424"/>
          </a:xfrm>
          <a:prstGeom prst="rect">
            <a:avLst/>
          </a:prstGeom>
          <a:blipFill>
            <a:blip r:embed="rId3"/>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Klikk for å redigere tekststiler i malen</a:t>
            </a:r>
          </a:p>
        </p:txBody>
      </p:sp>
      <p:sp>
        <p:nvSpPr>
          <p:cNvPr id="11" name="Plassholder for tekst 25"/>
          <p:cNvSpPr>
            <a:spLocks noGrp="1"/>
          </p:cNvSpPr>
          <p:nvPr>
            <p:ph type="body" sz="quarter" idx="20"/>
          </p:nvPr>
        </p:nvSpPr>
        <p:spPr>
          <a:xfrm>
            <a:off x="3375146" y="9049518"/>
            <a:ext cx="1280160" cy="118872"/>
          </a:xfrm>
          <a:prstGeom prst="rect">
            <a:avLst/>
          </a:prstGeom>
          <a:blipFill>
            <a:blip r:embed="rId4"/>
            <a:stretch>
              <a:fillRect/>
            </a:stretch>
          </a:blipFill>
        </p:spPr>
        <p:txBody>
          <a:bodyPr/>
          <a:lstStyle>
            <a:lvl1pPr>
              <a:defRPr sz="100">
                <a:solidFill>
                  <a:schemeClr val="lt1"/>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Klikk for å redigere tekststiler i malen</a:t>
            </a:r>
          </a:p>
        </p:txBody>
      </p:sp>
      <p:sp>
        <p:nvSpPr>
          <p:cNvPr id="6" name="Plassholder for dato 3">
            <a:extLst>
              <a:ext uri="{FF2B5EF4-FFF2-40B4-BE49-F238E27FC236}">
                <a16:creationId xmlns:a16="http://schemas.microsoft.com/office/drawing/2014/main" id="{592F58D2-863F-4078-BE12-0C40A0190294}"/>
              </a:ext>
            </a:extLst>
          </p:cNvPr>
          <p:cNvSpPr>
            <a:spLocks noGrp="1"/>
          </p:cNvSpPr>
          <p:nvPr>
            <p:ph type="dt" sz="half" idx="21"/>
          </p:nvPr>
        </p:nvSpPr>
        <p:spPr/>
        <p:txBody>
          <a:bodyPr/>
          <a:lstStyle>
            <a:lvl1pPr algn="ctr">
              <a:defRPr sz="1000">
                <a:solidFill>
                  <a:schemeClr val="lt1"/>
                </a:solidFill>
                <a:latin typeface="+mj-lt"/>
              </a:defRPr>
            </a:lvl1pPr>
          </a:lstStyle>
          <a:p>
            <a:pPr>
              <a:defRPr/>
            </a:pPr>
            <a:fld id="{53CDAC94-2EC5-4BC0-A8C5-6D831A34631B}" type="datetime1">
              <a:rPr lang="nb-NO"/>
              <a:pPr>
                <a:defRPr/>
              </a:pPr>
              <a:t>20.10.2021</a:t>
            </a:fld>
            <a:endParaRPr lang="nb-NO" dirty="0"/>
          </a:p>
        </p:txBody>
      </p:sp>
      <p:sp>
        <p:nvSpPr>
          <p:cNvPr id="7" name="Plassholder for bunntekst 4">
            <a:extLst>
              <a:ext uri="{FF2B5EF4-FFF2-40B4-BE49-F238E27FC236}">
                <a16:creationId xmlns:a16="http://schemas.microsoft.com/office/drawing/2014/main" id="{5FBFF3BD-BCDF-4781-922D-829C4B4E7B9C}"/>
              </a:ext>
            </a:extLst>
          </p:cNvPr>
          <p:cNvSpPr>
            <a:spLocks noGrp="1"/>
          </p:cNvSpPr>
          <p:nvPr>
            <p:ph type="ftr" sz="quarter" idx="22"/>
          </p:nvPr>
        </p:nvSpPr>
        <p:spPr/>
        <p:txBody>
          <a:bodyPr/>
          <a:lstStyle>
            <a:lvl1pPr algn="l">
              <a:defRPr sz="1000">
                <a:solidFill>
                  <a:schemeClr val="lt1"/>
                </a:solidFill>
                <a:latin typeface="+mj-lt"/>
              </a:defRPr>
            </a:lvl1pPr>
          </a:lstStyle>
          <a:p>
            <a:pPr>
              <a:defRPr/>
            </a:pPr>
            <a:r>
              <a:rPr lang="nb-NO"/>
              <a:t>Title</a:t>
            </a:r>
            <a:endParaRPr lang="nb-NO" dirty="0"/>
          </a:p>
        </p:txBody>
      </p:sp>
    </p:spTree>
    <p:extLst>
      <p:ext uri="{BB962C8B-B14F-4D97-AF65-F5344CB8AC3E}">
        <p14:creationId xmlns:p14="http://schemas.microsoft.com/office/powerpoint/2010/main" val="3658628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_Egendefinert oppsett">
    <p:bg>
      <p:bgPr>
        <a:solidFill>
          <a:schemeClr val="tx2"/>
        </a:solidFill>
        <a:effectLst/>
      </p:bgPr>
    </p:bg>
    <p:spTree>
      <p:nvGrpSpPr>
        <p:cNvPr id="1" name=""/>
        <p:cNvGrpSpPr/>
        <p:nvPr/>
      </p:nvGrpSpPr>
      <p:grpSpPr>
        <a:xfrm>
          <a:off x="0" y="0"/>
          <a:ext cx="0" cy="0"/>
          <a:chOff x="0" y="0"/>
          <a:chExt cx="0" cy="0"/>
        </a:xfrm>
      </p:grpSpPr>
      <p:pic>
        <p:nvPicPr>
          <p:cNvPr id="2" name="Grafikk 14">
            <a:extLst>
              <a:ext uri="{FF2B5EF4-FFF2-40B4-BE49-F238E27FC236}">
                <a16:creationId xmlns:a16="http://schemas.microsoft.com/office/drawing/2014/main" id="{9CAF9E88-4146-4CC3-8C88-8961B1288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9525"/>
            <a:ext cx="17322800" cy="973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8084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Lysbildemal">
    <p:spTree>
      <p:nvGrpSpPr>
        <p:cNvPr id="1" name=""/>
        <p:cNvGrpSpPr/>
        <p:nvPr/>
      </p:nvGrpSpPr>
      <p:grpSpPr>
        <a:xfrm>
          <a:off x="0" y="0"/>
          <a:ext cx="0" cy="0"/>
          <a:chOff x="0" y="0"/>
          <a:chExt cx="0" cy="0"/>
        </a:xfrm>
      </p:grpSpPr>
      <p:sp>
        <p:nvSpPr>
          <p:cNvPr id="14" name="Plassholder for innhold 13"/>
          <p:cNvSpPr>
            <a:spLocks noGrp="1"/>
          </p:cNvSpPr>
          <p:nvPr>
            <p:ph sz="quarter" idx="10"/>
          </p:nvPr>
        </p:nvSpPr>
        <p:spPr>
          <a:xfrm>
            <a:off x="1708033" y="3702714"/>
            <a:ext cx="12569908" cy="5000279"/>
          </a:xfrm>
          <a:prstGeom prst="rect">
            <a:avLst/>
          </a:prstGeom>
        </p:spPr>
        <p:txBody>
          <a:bodyPr/>
          <a:lstStyle>
            <a:lvl1pPr marL="383941" indent="-383941">
              <a:defRPr sz="2845">
                <a:solidFill>
                  <a:schemeClr val="tx1">
                    <a:lumMod val="65000"/>
                    <a:lumOff val="35000"/>
                  </a:schemeClr>
                </a:solidFill>
                <a:latin typeface="Georgia" pitchFamily="18" charset="0"/>
              </a:defRPr>
            </a:lvl1pPr>
            <a:lvl2pPr marL="1018575" indent="-368132">
              <a:buFont typeface="Arial" pitchFamily="34" charset="0"/>
              <a:buChar char="•"/>
              <a:defRPr sz="2845">
                <a:solidFill>
                  <a:schemeClr val="tx1">
                    <a:lumMod val="65000"/>
                    <a:lumOff val="35000"/>
                  </a:schemeClr>
                </a:solidFill>
                <a:latin typeface="Georgia" pitchFamily="18" charset="0"/>
              </a:defRPr>
            </a:lvl2pPr>
            <a:lvl3pPr marL="1662241" indent="-361357">
              <a:defRPr sz="2845">
                <a:solidFill>
                  <a:schemeClr val="tx1">
                    <a:lumMod val="65000"/>
                    <a:lumOff val="35000"/>
                  </a:schemeClr>
                </a:solidFill>
                <a:latin typeface="Georgia" pitchFamily="18" charset="0"/>
              </a:defRPr>
            </a:lvl3pPr>
            <a:lvl4pPr marL="2296875" indent="-345548">
              <a:buFont typeface="Arial" pitchFamily="34" charset="0"/>
              <a:buChar char="•"/>
              <a:defRPr>
                <a:solidFill>
                  <a:schemeClr val="tx1">
                    <a:lumMod val="65000"/>
                    <a:lumOff val="35000"/>
                  </a:schemeClr>
                </a:solidFill>
                <a:latin typeface="Georgia" pitchFamily="18" charset="0"/>
              </a:defRPr>
            </a:lvl4pPr>
            <a:lvl5pPr marL="2929250" indent="-327480">
              <a:buFont typeface="Arial" pitchFamily="34" charset="0"/>
              <a:buChar char="•"/>
              <a:defRPr>
                <a:solidFill>
                  <a:schemeClr val="tx1">
                    <a:lumMod val="65000"/>
                    <a:lumOff val="35000"/>
                  </a:schemeClr>
                </a:solidFill>
                <a:latin typeface="Georgia"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Tittel 1"/>
          <p:cNvSpPr>
            <a:spLocks noGrp="1"/>
          </p:cNvSpPr>
          <p:nvPr>
            <p:ph type="ctrTitle"/>
          </p:nvPr>
        </p:nvSpPr>
        <p:spPr>
          <a:xfrm>
            <a:off x="1707039" y="2282603"/>
            <a:ext cx="11887885" cy="1229337"/>
          </a:xfrm>
          <a:prstGeom prst="rect">
            <a:avLst/>
          </a:prstGeom>
        </p:spPr>
        <p:txBody>
          <a:bodyPr>
            <a:noAutofit/>
          </a:bodyPr>
          <a:lstStyle>
            <a:lvl1pPr algn="l">
              <a:defRPr sz="3414" b="0" baseline="0">
                <a:solidFill>
                  <a:srgbClr val="595959"/>
                </a:solidFill>
                <a:latin typeface="Arial" pitchFamily="34" charset="0"/>
                <a:cs typeface="Arial" pitchFamily="34" charset="0"/>
              </a:defRPr>
            </a:lvl1pPr>
          </a:lstStyle>
          <a:p>
            <a:r>
              <a:rPr lang="nb-NO"/>
              <a:t>Klikk for å redigere tittelstil</a:t>
            </a:r>
          </a:p>
        </p:txBody>
      </p:sp>
    </p:spTree>
    <p:extLst>
      <p:ext uri="{BB962C8B-B14F-4D97-AF65-F5344CB8AC3E}">
        <p14:creationId xmlns:p14="http://schemas.microsoft.com/office/powerpoint/2010/main" val="1589963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bg2"/>
        </a:solidFill>
        <a:effectLst/>
      </p:bgPr>
    </p:bg>
    <p:spTree>
      <p:nvGrpSpPr>
        <p:cNvPr id="1" name=""/>
        <p:cNvGrpSpPr/>
        <p:nvPr/>
      </p:nvGrpSpPr>
      <p:grpSpPr>
        <a:xfrm>
          <a:off x="0" y="0"/>
          <a:ext cx="0" cy="0"/>
          <a:chOff x="0" y="0"/>
          <a:chExt cx="0" cy="0"/>
        </a:xfrm>
      </p:grpSpPr>
      <p:pic>
        <p:nvPicPr>
          <p:cNvPr id="3" name="Grafikk 14">
            <a:extLst>
              <a:ext uri="{FF2B5EF4-FFF2-40B4-BE49-F238E27FC236}">
                <a16:creationId xmlns:a16="http://schemas.microsoft.com/office/drawing/2014/main" id="{C3E641F2-7930-4C93-8A3E-15BC4127A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195263"/>
            <a:ext cx="17391063" cy="879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k 15">
            <a:extLst>
              <a:ext uri="{FF2B5EF4-FFF2-40B4-BE49-F238E27FC236}">
                <a16:creationId xmlns:a16="http://schemas.microsoft.com/office/drawing/2014/main" id="{B2AD636B-426C-4DA7-BC1D-C4AC226F4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4138" y="1727200"/>
            <a:ext cx="35909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e 17">
            <a:extLst>
              <a:ext uri="{FF2B5EF4-FFF2-40B4-BE49-F238E27FC236}">
                <a16:creationId xmlns:a16="http://schemas.microsoft.com/office/drawing/2014/main" id="{65920071-D44C-48AE-B58A-E14F22ADF4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 y="265113"/>
            <a:ext cx="4995863"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ctrTitle"/>
          </p:nvPr>
        </p:nvSpPr>
        <p:spPr>
          <a:xfrm>
            <a:off x="2592325" y="3342125"/>
            <a:ext cx="11110612" cy="2991588"/>
          </a:xfrm>
        </p:spPr>
        <p:txBody>
          <a:bodyPr anchor="b">
            <a:noAutofit/>
          </a:bodyPr>
          <a:lstStyle>
            <a:lvl1pPr algn="l">
              <a:lnSpc>
                <a:spcPct val="90000"/>
              </a:lnSpc>
              <a:defRPr sz="10800" b="1">
                <a:solidFill>
                  <a:schemeClr val="dk2"/>
                </a:solidFill>
              </a:defRPr>
            </a:lvl1pPr>
          </a:lstStyle>
          <a:p>
            <a:r>
              <a:rPr lang="nb-NO"/>
              <a:t>Klikk for å redigere tittelstil</a:t>
            </a:r>
            <a:endParaRPr lang="nb-NO" dirty="0"/>
          </a:p>
        </p:txBody>
      </p:sp>
      <p:sp>
        <p:nvSpPr>
          <p:cNvPr id="6" name="Plassholder for dato 3">
            <a:extLst>
              <a:ext uri="{FF2B5EF4-FFF2-40B4-BE49-F238E27FC236}">
                <a16:creationId xmlns:a16="http://schemas.microsoft.com/office/drawing/2014/main" id="{2C9314BB-B656-4F83-A471-FA0E42143A3E}"/>
              </a:ext>
            </a:extLst>
          </p:cNvPr>
          <p:cNvSpPr>
            <a:spLocks noGrp="1"/>
          </p:cNvSpPr>
          <p:nvPr>
            <p:ph type="dt" sz="half" idx="10"/>
          </p:nvPr>
        </p:nvSpPr>
        <p:spPr>
          <a:xfrm>
            <a:off x="2592388" y="6931025"/>
            <a:ext cx="3903662" cy="368300"/>
          </a:xfrm>
        </p:spPr>
        <p:txBody>
          <a:bodyPr/>
          <a:lstStyle>
            <a:lvl1pPr algn="l">
              <a:defRPr sz="2400">
                <a:solidFill>
                  <a:schemeClr val="dk2"/>
                </a:solidFill>
              </a:defRPr>
            </a:lvl1pPr>
          </a:lstStyle>
          <a:p>
            <a:pPr>
              <a:defRPr/>
            </a:pPr>
            <a:fld id="{7302A98A-75BD-4913-924E-2412628726EC}" type="datetime1">
              <a:rPr lang="nb-NO"/>
              <a:pPr>
                <a:defRPr/>
              </a:pPr>
              <a:t>20.10.2021</a:t>
            </a:fld>
            <a:endParaRPr lang="nb-NO" dirty="0"/>
          </a:p>
        </p:txBody>
      </p:sp>
    </p:spTree>
    <p:extLst>
      <p:ext uri="{BB962C8B-B14F-4D97-AF65-F5344CB8AC3E}">
        <p14:creationId xmlns:p14="http://schemas.microsoft.com/office/powerpoint/2010/main" val="1582719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pic>
        <p:nvPicPr>
          <p:cNvPr id="3" name="Grafikk 14">
            <a:extLst>
              <a:ext uri="{FF2B5EF4-FFF2-40B4-BE49-F238E27FC236}">
                <a16:creationId xmlns:a16="http://schemas.microsoft.com/office/drawing/2014/main" id="{1496223D-0E3A-4296-A697-177BF9828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351375"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k 15">
            <a:extLst>
              <a:ext uri="{FF2B5EF4-FFF2-40B4-BE49-F238E27FC236}">
                <a16:creationId xmlns:a16="http://schemas.microsoft.com/office/drawing/2014/main" id="{E5BD7EEA-3402-42FA-8322-708143BB8A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33300" y="8890000"/>
            <a:ext cx="35909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tel 1"/>
          <p:cNvSpPr>
            <a:spLocks noGrp="1"/>
          </p:cNvSpPr>
          <p:nvPr>
            <p:ph type="ctrTitle"/>
          </p:nvPr>
        </p:nvSpPr>
        <p:spPr>
          <a:xfrm>
            <a:off x="1375372" y="1077373"/>
            <a:ext cx="14649088" cy="2751677"/>
          </a:xfrm>
        </p:spPr>
        <p:txBody>
          <a:bodyPr>
            <a:noAutofit/>
          </a:bodyPr>
          <a:lstStyle>
            <a:lvl1pPr algn="l">
              <a:lnSpc>
                <a:spcPct val="90000"/>
              </a:lnSpc>
              <a:defRPr sz="8800" b="1">
                <a:solidFill>
                  <a:schemeClr val="lt1"/>
                </a:solidFill>
              </a:defRPr>
            </a:lvl1pPr>
          </a:lstStyle>
          <a:p>
            <a:r>
              <a:rPr lang="nb-NO"/>
              <a:t>Klikk for å redigere tittelstil</a:t>
            </a:r>
            <a:endParaRPr lang="nb-NO" dirty="0"/>
          </a:p>
        </p:txBody>
      </p:sp>
      <p:sp>
        <p:nvSpPr>
          <p:cNvPr id="5" name="Plassholder for dato 3">
            <a:extLst>
              <a:ext uri="{FF2B5EF4-FFF2-40B4-BE49-F238E27FC236}">
                <a16:creationId xmlns:a16="http://schemas.microsoft.com/office/drawing/2014/main" id="{8337A929-297E-4ECB-B58C-36C613628A5D}"/>
              </a:ext>
            </a:extLst>
          </p:cNvPr>
          <p:cNvSpPr>
            <a:spLocks noGrp="1"/>
          </p:cNvSpPr>
          <p:nvPr>
            <p:ph type="dt" sz="half" idx="10"/>
          </p:nvPr>
        </p:nvSpPr>
        <p:spPr/>
        <p:txBody>
          <a:bodyPr/>
          <a:lstStyle>
            <a:lvl1pPr algn="ctr">
              <a:defRPr sz="1000">
                <a:solidFill>
                  <a:schemeClr val="dk2"/>
                </a:solidFill>
                <a:latin typeface="+mj-lt"/>
              </a:defRPr>
            </a:lvl1pPr>
          </a:lstStyle>
          <a:p>
            <a:pPr>
              <a:defRPr/>
            </a:pPr>
            <a:fld id="{DB1C87FB-D75F-4A37-BD86-D254A5983A26}" type="datetime1">
              <a:rPr lang="nb-NO"/>
              <a:pPr>
                <a:defRPr/>
              </a:pPr>
              <a:t>20.10.2021</a:t>
            </a:fld>
            <a:endParaRPr lang="nb-NO" dirty="0"/>
          </a:p>
        </p:txBody>
      </p:sp>
      <p:sp>
        <p:nvSpPr>
          <p:cNvPr id="6" name="Plassholder for bunntekst 4">
            <a:extLst>
              <a:ext uri="{FF2B5EF4-FFF2-40B4-BE49-F238E27FC236}">
                <a16:creationId xmlns:a16="http://schemas.microsoft.com/office/drawing/2014/main" id="{61CB399F-9800-40FA-882F-B853A0054ADA}"/>
              </a:ext>
            </a:extLst>
          </p:cNvPr>
          <p:cNvSpPr>
            <a:spLocks noGrp="1"/>
          </p:cNvSpPr>
          <p:nvPr>
            <p:ph type="ftr" sz="quarter" idx="11"/>
          </p:nvPr>
        </p:nvSpPr>
        <p:spPr/>
        <p:txBody>
          <a:bodyPr/>
          <a:lstStyle>
            <a:lvl1pPr algn="l">
              <a:defRPr sz="1000">
                <a:solidFill>
                  <a:schemeClr val="dk2"/>
                </a:solidFill>
                <a:latin typeface="+mj-lt"/>
              </a:defRPr>
            </a:lvl1pPr>
          </a:lstStyle>
          <a:p>
            <a:pPr>
              <a:defRPr/>
            </a:pPr>
            <a:r>
              <a:rPr lang="nb-NO"/>
              <a:t>Title</a:t>
            </a:r>
            <a:endParaRPr lang="nb-NO" dirty="0"/>
          </a:p>
        </p:txBody>
      </p:sp>
    </p:spTree>
    <p:extLst>
      <p:ext uri="{BB962C8B-B14F-4D97-AF65-F5344CB8AC3E}">
        <p14:creationId xmlns:p14="http://schemas.microsoft.com/office/powerpoint/2010/main" val="1181971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pic>
        <p:nvPicPr>
          <p:cNvPr id="3" name="Grafikk 14">
            <a:extLst>
              <a:ext uri="{FF2B5EF4-FFF2-40B4-BE49-F238E27FC236}">
                <a16:creationId xmlns:a16="http://schemas.microsoft.com/office/drawing/2014/main" id="{C3817F11-1EDC-48CA-9E57-DF9BA8091F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351375"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k 15">
            <a:extLst>
              <a:ext uri="{FF2B5EF4-FFF2-40B4-BE49-F238E27FC236}">
                <a16:creationId xmlns:a16="http://schemas.microsoft.com/office/drawing/2014/main" id="{5DC0FB4D-5980-4264-88BC-DAD45CF5B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33300" y="8890000"/>
            <a:ext cx="35909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tel 1"/>
          <p:cNvSpPr>
            <a:spLocks noGrp="1"/>
          </p:cNvSpPr>
          <p:nvPr>
            <p:ph type="ctrTitle"/>
          </p:nvPr>
        </p:nvSpPr>
        <p:spPr>
          <a:xfrm>
            <a:off x="1326914" y="1256765"/>
            <a:ext cx="14697545" cy="3184606"/>
          </a:xfrm>
        </p:spPr>
        <p:txBody>
          <a:bodyPr>
            <a:noAutofit/>
          </a:bodyPr>
          <a:lstStyle>
            <a:lvl1pPr algn="l">
              <a:lnSpc>
                <a:spcPct val="90000"/>
              </a:lnSpc>
              <a:defRPr sz="7200" b="0">
                <a:solidFill>
                  <a:schemeClr val="lt1"/>
                </a:solidFill>
              </a:defRPr>
            </a:lvl1pPr>
          </a:lstStyle>
          <a:p>
            <a:r>
              <a:rPr lang="nb-NO"/>
              <a:t>Klikk for å redigere tittelstil</a:t>
            </a:r>
            <a:endParaRPr lang="nb-NO" dirty="0"/>
          </a:p>
        </p:txBody>
      </p:sp>
      <p:sp>
        <p:nvSpPr>
          <p:cNvPr id="5" name="Plassholder for dato 3">
            <a:extLst>
              <a:ext uri="{FF2B5EF4-FFF2-40B4-BE49-F238E27FC236}">
                <a16:creationId xmlns:a16="http://schemas.microsoft.com/office/drawing/2014/main" id="{DECDB481-4F5A-45B4-9D3B-0575B445341D}"/>
              </a:ext>
            </a:extLst>
          </p:cNvPr>
          <p:cNvSpPr>
            <a:spLocks noGrp="1"/>
          </p:cNvSpPr>
          <p:nvPr>
            <p:ph type="dt" sz="half" idx="10"/>
          </p:nvPr>
        </p:nvSpPr>
        <p:spPr/>
        <p:txBody>
          <a:bodyPr/>
          <a:lstStyle>
            <a:lvl1pPr algn="ctr">
              <a:defRPr sz="1000">
                <a:solidFill>
                  <a:schemeClr val="dk2"/>
                </a:solidFill>
                <a:latin typeface="+mj-lt"/>
              </a:defRPr>
            </a:lvl1pPr>
          </a:lstStyle>
          <a:p>
            <a:pPr>
              <a:defRPr/>
            </a:pPr>
            <a:fld id="{4E0ADF2D-E604-4B5A-9EBE-1734FB2CD755}" type="datetime1">
              <a:rPr lang="nb-NO"/>
              <a:pPr>
                <a:defRPr/>
              </a:pPr>
              <a:t>20.10.2021</a:t>
            </a:fld>
            <a:endParaRPr lang="nb-NO" dirty="0"/>
          </a:p>
        </p:txBody>
      </p:sp>
      <p:sp>
        <p:nvSpPr>
          <p:cNvPr id="6" name="Plassholder for bunntekst 4">
            <a:extLst>
              <a:ext uri="{FF2B5EF4-FFF2-40B4-BE49-F238E27FC236}">
                <a16:creationId xmlns:a16="http://schemas.microsoft.com/office/drawing/2014/main" id="{ECD00C5F-75E8-4A73-9F2E-51AB70C59406}"/>
              </a:ext>
            </a:extLst>
          </p:cNvPr>
          <p:cNvSpPr>
            <a:spLocks noGrp="1"/>
          </p:cNvSpPr>
          <p:nvPr>
            <p:ph type="ftr" sz="quarter" idx="11"/>
          </p:nvPr>
        </p:nvSpPr>
        <p:spPr/>
        <p:txBody>
          <a:bodyPr/>
          <a:lstStyle>
            <a:lvl1pPr algn="l">
              <a:defRPr sz="1000">
                <a:solidFill>
                  <a:schemeClr val="dk2"/>
                </a:solidFill>
                <a:latin typeface="+mj-lt"/>
              </a:defRPr>
            </a:lvl1pPr>
          </a:lstStyle>
          <a:p>
            <a:pPr>
              <a:defRPr/>
            </a:pPr>
            <a:r>
              <a:rPr lang="nb-NO"/>
              <a:t>Title</a:t>
            </a:r>
            <a:endParaRPr lang="nb-NO" dirty="0"/>
          </a:p>
        </p:txBody>
      </p:sp>
    </p:spTree>
    <p:extLst>
      <p:ext uri="{BB962C8B-B14F-4D97-AF65-F5344CB8AC3E}">
        <p14:creationId xmlns:p14="http://schemas.microsoft.com/office/powerpoint/2010/main" val="1063296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pic>
        <p:nvPicPr>
          <p:cNvPr id="3" name="Grafikk 14">
            <a:extLst>
              <a:ext uri="{FF2B5EF4-FFF2-40B4-BE49-F238E27FC236}">
                <a16:creationId xmlns:a16="http://schemas.microsoft.com/office/drawing/2014/main" id="{3367A2EC-CAF2-4AFA-940D-D6F6FBCB9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3300" y="8890000"/>
            <a:ext cx="35909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Plassholder for bilde 31"/>
          <p:cNvSpPr>
            <a:spLocks noGrp="1"/>
          </p:cNvSpPr>
          <p:nvPr>
            <p:ph type="pic" idx="10"/>
          </p:nvPr>
        </p:nvSpPr>
        <p:spPr>
          <a:xfrm>
            <a:off x="2" y="-1692"/>
            <a:ext cx="17351373" cy="6881692"/>
          </a:xfrm>
          <a:custGeom>
            <a:avLst/>
            <a:gdLst>
              <a:gd name="connsiteX0" fmla="*/ 0 w 17351373"/>
              <a:gd name="connsiteY0" fmla="*/ 0 h 6881692"/>
              <a:gd name="connsiteX1" fmla="*/ 17351373 w 17351373"/>
              <a:gd name="connsiteY1" fmla="*/ 0 h 6881692"/>
              <a:gd name="connsiteX2" fmla="*/ 17351373 w 17351373"/>
              <a:gd name="connsiteY2" fmla="*/ 4522269 h 6881692"/>
              <a:gd name="connsiteX3" fmla="*/ 17345313 w 17351373"/>
              <a:gd name="connsiteY3" fmla="*/ 4528122 h 6881692"/>
              <a:gd name="connsiteX4" fmla="*/ 12401532 w 17351373"/>
              <a:gd name="connsiteY4" fmla="*/ 6795077 h 6881692"/>
              <a:gd name="connsiteX5" fmla="*/ 13013530 w 17351373"/>
              <a:gd name="connsiteY5" fmla="*/ 5279791 h 6881692"/>
              <a:gd name="connsiteX6" fmla="*/ 3406127 w 17351373"/>
              <a:gd name="connsiteY6" fmla="*/ 6881692 h 6881692"/>
              <a:gd name="connsiteX7" fmla="*/ 126 w 17351373"/>
              <a:gd name="connsiteY7" fmla="*/ 6681484 h 688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51373" h="6881692">
                <a:moveTo>
                  <a:pt x="0" y="0"/>
                </a:moveTo>
                <a:lnTo>
                  <a:pt x="17351373" y="0"/>
                </a:lnTo>
                <a:lnTo>
                  <a:pt x="17351373" y="4522269"/>
                </a:lnTo>
                <a:lnTo>
                  <a:pt x="17345313" y="4528122"/>
                </a:lnTo>
                <a:cubicBezTo>
                  <a:pt x="17220441" y="4647906"/>
                  <a:pt x="15179102" y="6567998"/>
                  <a:pt x="12401532" y="6795077"/>
                </a:cubicBezTo>
                <a:cubicBezTo>
                  <a:pt x="12727474" y="6511094"/>
                  <a:pt x="13013530" y="5934491"/>
                  <a:pt x="13013530" y="5279791"/>
                </a:cubicBezTo>
                <a:cubicBezTo>
                  <a:pt x="11227837" y="6313608"/>
                  <a:pt x="7047758" y="6881692"/>
                  <a:pt x="3406127" y="6881692"/>
                </a:cubicBezTo>
                <a:cubicBezTo>
                  <a:pt x="2170826" y="6881692"/>
                  <a:pt x="996750" y="6816257"/>
                  <a:pt x="126" y="6681484"/>
                </a:cubicBezTo>
                <a:close/>
              </a:path>
            </a:pathLst>
          </a:custGeom>
        </p:spPr>
        <p:txBody>
          <a:bodyPr tIns="1052877" rtlCol="0">
            <a:noAutofit/>
          </a:bodyPr>
          <a:lstStyle>
            <a:lvl1pPr marL="306000" indent="-306000" algn="ctr" defTabSz="914400" rtl="0" eaLnBrk="1" latinLnBrk="0" hangingPunct="1">
              <a:lnSpc>
                <a:spcPct val="100000"/>
              </a:lnSpc>
              <a:spcBef>
                <a:spcPts val="0"/>
              </a:spcBef>
              <a:spcAft>
                <a:spcPts val="1200"/>
              </a:spcAft>
              <a:buFont typeface="Arial" panose="020B0604020202020204" pitchFamily="34" charset="0"/>
              <a:buNone/>
              <a:defRPr sz="3000"/>
            </a:lvl1pPr>
          </a:lstStyle>
          <a:p>
            <a:pPr lvl="0"/>
            <a:r>
              <a:rPr lang="nb-NO" noProof="0"/>
              <a:t>Klikk på ikonet for å legge til et bilde</a:t>
            </a:r>
            <a:endParaRPr lang="nb-NO" noProof="0" dirty="0"/>
          </a:p>
        </p:txBody>
      </p:sp>
      <p:sp>
        <p:nvSpPr>
          <p:cNvPr id="4" name="Plassholder for dato 3">
            <a:extLst>
              <a:ext uri="{FF2B5EF4-FFF2-40B4-BE49-F238E27FC236}">
                <a16:creationId xmlns:a16="http://schemas.microsoft.com/office/drawing/2014/main" id="{DD502717-69AC-4447-8427-986B5F4491BF}"/>
              </a:ext>
            </a:extLst>
          </p:cNvPr>
          <p:cNvSpPr>
            <a:spLocks noGrp="1"/>
          </p:cNvSpPr>
          <p:nvPr>
            <p:ph type="dt" sz="half" idx="11"/>
          </p:nvPr>
        </p:nvSpPr>
        <p:spPr/>
        <p:txBody>
          <a:bodyPr/>
          <a:lstStyle>
            <a:lvl1pPr algn="ctr">
              <a:defRPr sz="1000">
                <a:solidFill>
                  <a:schemeClr val="dk2"/>
                </a:solidFill>
                <a:latin typeface="+mj-lt"/>
              </a:defRPr>
            </a:lvl1pPr>
          </a:lstStyle>
          <a:p>
            <a:pPr>
              <a:defRPr/>
            </a:pPr>
            <a:fld id="{702ECBDB-840D-4EA7-8964-F55DEE5D9C66}" type="datetime1">
              <a:rPr lang="nb-NO"/>
              <a:pPr>
                <a:defRPr/>
              </a:pPr>
              <a:t>20.10.2021</a:t>
            </a:fld>
            <a:endParaRPr lang="nb-NO" dirty="0"/>
          </a:p>
        </p:txBody>
      </p:sp>
      <p:sp>
        <p:nvSpPr>
          <p:cNvPr id="5" name="Plassholder for bunntekst 4">
            <a:extLst>
              <a:ext uri="{FF2B5EF4-FFF2-40B4-BE49-F238E27FC236}">
                <a16:creationId xmlns:a16="http://schemas.microsoft.com/office/drawing/2014/main" id="{0C96DF34-AB73-4160-A8B0-BBA1C6A8BE6B}"/>
              </a:ext>
            </a:extLst>
          </p:cNvPr>
          <p:cNvSpPr>
            <a:spLocks noGrp="1"/>
          </p:cNvSpPr>
          <p:nvPr>
            <p:ph type="ftr" sz="quarter" idx="12"/>
          </p:nvPr>
        </p:nvSpPr>
        <p:spPr/>
        <p:txBody>
          <a:bodyPr/>
          <a:lstStyle>
            <a:lvl1pPr algn="l">
              <a:defRPr sz="1000">
                <a:solidFill>
                  <a:schemeClr val="dk2"/>
                </a:solidFill>
                <a:latin typeface="+mj-lt"/>
              </a:defRPr>
            </a:lvl1pPr>
          </a:lstStyle>
          <a:p>
            <a:pPr>
              <a:defRPr/>
            </a:pPr>
            <a:r>
              <a:rPr lang="nb-NO"/>
              <a:t>Title</a:t>
            </a:r>
            <a:endParaRPr lang="nb-NO" dirty="0"/>
          </a:p>
        </p:txBody>
      </p:sp>
    </p:spTree>
    <p:extLst>
      <p:ext uri="{BB962C8B-B14F-4D97-AF65-F5344CB8AC3E}">
        <p14:creationId xmlns:p14="http://schemas.microsoft.com/office/powerpoint/2010/main" val="2209653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pic>
        <p:nvPicPr>
          <p:cNvPr id="4" name="Grafikk 14">
            <a:extLst>
              <a:ext uri="{FF2B5EF4-FFF2-40B4-BE49-F238E27FC236}">
                <a16:creationId xmlns:a16="http://schemas.microsoft.com/office/drawing/2014/main" id="{F29266D7-4CEF-41F0-9E46-430401355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3300" y="8890000"/>
            <a:ext cx="35909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innhold 2"/>
          <p:cNvSpPr>
            <a:spLocks noGrp="1"/>
          </p:cNvSpPr>
          <p:nvPr>
            <p:ph idx="1"/>
          </p:nvPr>
        </p:nvSpPr>
        <p:spPr>
          <a:xfrm>
            <a:off x="1296163" y="3200400"/>
            <a:ext cx="14789802" cy="5266944"/>
          </a:xfrm>
        </p:spPr>
        <p:txBody>
          <a:bodyPr/>
          <a:lstStyle>
            <a:lvl1pPr>
              <a:defRPr>
                <a:solidFill>
                  <a:schemeClr val="dk2"/>
                </a:solidFill>
                <a:latin typeface="+mj-lt"/>
              </a:defRPr>
            </a:lvl1pPr>
            <a:lvl2pPr>
              <a:defRPr>
                <a:solidFill>
                  <a:schemeClr val="dk2"/>
                </a:solidFill>
                <a:latin typeface="+mj-lt"/>
              </a:defRPr>
            </a:lvl2pPr>
            <a:lvl3pPr>
              <a:defRPr>
                <a:solidFill>
                  <a:schemeClr val="dk2"/>
                </a:solidFill>
                <a:latin typeface="+mj-lt"/>
              </a:defRPr>
            </a:lvl3pPr>
            <a:lvl4pPr>
              <a:defRPr>
                <a:solidFill>
                  <a:schemeClr val="dk2"/>
                </a:solidFill>
                <a:latin typeface="+mj-lt"/>
              </a:defRPr>
            </a:lvl4pPr>
            <a:lvl5pPr>
              <a:defRPr>
                <a:solidFill>
                  <a:schemeClr val="dk2"/>
                </a:solidFill>
                <a:latin typeface="+mj-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3">
            <a:extLst>
              <a:ext uri="{FF2B5EF4-FFF2-40B4-BE49-F238E27FC236}">
                <a16:creationId xmlns:a16="http://schemas.microsoft.com/office/drawing/2014/main" id="{878C4F55-83CB-44D6-8CBA-CE4A2786A189}"/>
              </a:ext>
            </a:extLst>
          </p:cNvPr>
          <p:cNvSpPr>
            <a:spLocks noGrp="1"/>
          </p:cNvSpPr>
          <p:nvPr>
            <p:ph type="dt" sz="half" idx="10"/>
          </p:nvPr>
        </p:nvSpPr>
        <p:spPr/>
        <p:txBody>
          <a:bodyPr/>
          <a:lstStyle>
            <a:lvl1pPr algn="ctr">
              <a:defRPr sz="1000">
                <a:solidFill>
                  <a:schemeClr val="dk2"/>
                </a:solidFill>
                <a:latin typeface="+mj-lt"/>
              </a:defRPr>
            </a:lvl1pPr>
          </a:lstStyle>
          <a:p>
            <a:pPr>
              <a:defRPr/>
            </a:pPr>
            <a:fld id="{7B116CF3-BDC2-492D-A998-3994545D5AA2}" type="datetime1">
              <a:rPr lang="nb-NO"/>
              <a:pPr>
                <a:defRPr/>
              </a:pPr>
              <a:t>20.10.2021</a:t>
            </a:fld>
            <a:endParaRPr lang="nb-NO" dirty="0"/>
          </a:p>
        </p:txBody>
      </p:sp>
      <p:sp>
        <p:nvSpPr>
          <p:cNvPr id="6" name="Plassholder for bunntekst 4">
            <a:extLst>
              <a:ext uri="{FF2B5EF4-FFF2-40B4-BE49-F238E27FC236}">
                <a16:creationId xmlns:a16="http://schemas.microsoft.com/office/drawing/2014/main" id="{1D288138-EA84-4FD1-81B1-5A535515EEC0}"/>
              </a:ext>
            </a:extLst>
          </p:cNvPr>
          <p:cNvSpPr>
            <a:spLocks noGrp="1"/>
          </p:cNvSpPr>
          <p:nvPr>
            <p:ph type="ftr" sz="quarter" idx="11"/>
          </p:nvPr>
        </p:nvSpPr>
        <p:spPr/>
        <p:txBody>
          <a:bodyPr/>
          <a:lstStyle>
            <a:lvl1pPr algn="l">
              <a:defRPr sz="1000">
                <a:solidFill>
                  <a:schemeClr val="dk2"/>
                </a:solidFill>
                <a:latin typeface="+mj-lt"/>
              </a:defRPr>
            </a:lvl1pPr>
          </a:lstStyle>
          <a:p>
            <a:pPr>
              <a:defRPr/>
            </a:pPr>
            <a:r>
              <a:rPr lang="nb-NO"/>
              <a:t>Title</a:t>
            </a:r>
            <a:endParaRPr lang="nb-NO" dirty="0"/>
          </a:p>
        </p:txBody>
      </p:sp>
    </p:spTree>
    <p:extLst>
      <p:ext uri="{BB962C8B-B14F-4D97-AF65-F5344CB8AC3E}">
        <p14:creationId xmlns:p14="http://schemas.microsoft.com/office/powerpoint/2010/main" val="3510319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pic>
        <p:nvPicPr>
          <p:cNvPr id="5" name="Grafikk 14">
            <a:extLst>
              <a:ext uri="{FF2B5EF4-FFF2-40B4-BE49-F238E27FC236}">
                <a16:creationId xmlns:a16="http://schemas.microsoft.com/office/drawing/2014/main" id="{EA92036D-2BCE-4BC6-89DB-D80137CE6A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3300" y="8890000"/>
            <a:ext cx="35909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title"/>
          </p:nvPr>
        </p:nvSpPr>
        <p:spPr/>
        <p:txBody>
          <a:bodyPr/>
          <a:lstStyle/>
          <a:p>
            <a:r>
              <a:rPr lang="nb-NO"/>
              <a:t>Klikk for å redigere tittelstil</a:t>
            </a:r>
            <a:endParaRPr lang="nb-NO" dirty="0"/>
          </a:p>
        </p:txBody>
      </p:sp>
      <p:sp>
        <p:nvSpPr>
          <p:cNvPr id="12" name="Plassholder for innhold 3"/>
          <p:cNvSpPr>
            <a:spLocks noGrp="1"/>
          </p:cNvSpPr>
          <p:nvPr>
            <p:ph sz="quarter" idx="18"/>
          </p:nvPr>
        </p:nvSpPr>
        <p:spPr>
          <a:xfrm>
            <a:off x="1307665" y="3201934"/>
            <a:ext cx="7201068" cy="5264386"/>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3" name="Plassholder for innhold 3"/>
          <p:cNvSpPr>
            <a:spLocks noGrp="1"/>
          </p:cNvSpPr>
          <p:nvPr>
            <p:ph sz="quarter" idx="19"/>
          </p:nvPr>
        </p:nvSpPr>
        <p:spPr>
          <a:xfrm>
            <a:off x="8823392" y="3201934"/>
            <a:ext cx="7201068" cy="5264386"/>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6" name="Plassholder for dato 3">
            <a:extLst>
              <a:ext uri="{FF2B5EF4-FFF2-40B4-BE49-F238E27FC236}">
                <a16:creationId xmlns:a16="http://schemas.microsoft.com/office/drawing/2014/main" id="{2303BC08-4D7E-44EF-9D41-766E4FB8AC22}"/>
              </a:ext>
            </a:extLst>
          </p:cNvPr>
          <p:cNvSpPr>
            <a:spLocks noGrp="1"/>
          </p:cNvSpPr>
          <p:nvPr>
            <p:ph type="dt" sz="half" idx="20"/>
          </p:nvPr>
        </p:nvSpPr>
        <p:spPr/>
        <p:txBody>
          <a:bodyPr/>
          <a:lstStyle>
            <a:lvl1pPr algn="ctr">
              <a:defRPr sz="1000">
                <a:solidFill>
                  <a:schemeClr val="dk2"/>
                </a:solidFill>
                <a:latin typeface="+mj-lt"/>
              </a:defRPr>
            </a:lvl1pPr>
          </a:lstStyle>
          <a:p>
            <a:pPr>
              <a:defRPr/>
            </a:pPr>
            <a:fld id="{C11FF4C1-6D9F-42F4-A1EF-1A5421813962}" type="datetime1">
              <a:rPr lang="nb-NO"/>
              <a:pPr>
                <a:defRPr/>
              </a:pPr>
              <a:t>20.10.2021</a:t>
            </a:fld>
            <a:endParaRPr lang="nb-NO" dirty="0"/>
          </a:p>
        </p:txBody>
      </p:sp>
      <p:sp>
        <p:nvSpPr>
          <p:cNvPr id="7" name="Plassholder for bunntekst 4">
            <a:extLst>
              <a:ext uri="{FF2B5EF4-FFF2-40B4-BE49-F238E27FC236}">
                <a16:creationId xmlns:a16="http://schemas.microsoft.com/office/drawing/2014/main" id="{1DFA1564-5792-497D-B7DD-8BC28E8DFF0B}"/>
              </a:ext>
            </a:extLst>
          </p:cNvPr>
          <p:cNvSpPr>
            <a:spLocks noGrp="1"/>
          </p:cNvSpPr>
          <p:nvPr>
            <p:ph type="ftr" sz="quarter" idx="21"/>
          </p:nvPr>
        </p:nvSpPr>
        <p:spPr/>
        <p:txBody>
          <a:bodyPr/>
          <a:lstStyle>
            <a:lvl1pPr algn="l">
              <a:defRPr sz="1000">
                <a:solidFill>
                  <a:schemeClr val="dk2"/>
                </a:solidFill>
                <a:latin typeface="+mj-lt"/>
              </a:defRPr>
            </a:lvl1pPr>
          </a:lstStyle>
          <a:p>
            <a:pPr>
              <a:defRPr/>
            </a:pPr>
            <a:r>
              <a:rPr lang="nb-NO"/>
              <a:t>Title</a:t>
            </a:r>
            <a:endParaRPr lang="nb-NO" dirty="0"/>
          </a:p>
        </p:txBody>
      </p:sp>
    </p:spTree>
    <p:extLst>
      <p:ext uri="{BB962C8B-B14F-4D97-AF65-F5344CB8AC3E}">
        <p14:creationId xmlns:p14="http://schemas.microsoft.com/office/powerpoint/2010/main" val="848875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tel og innhold">
    <p:spTree>
      <p:nvGrpSpPr>
        <p:cNvPr id="1" name=""/>
        <p:cNvGrpSpPr/>
        <p:nvPr/>
      </p:nvGrpSpPr>
      <p:grpSpPr>
        <a:xfrm>
          <a:off x="0" y="0"/>
          <a:ext cx="0" cy="0"/>
          <a:chOff x="0" y="0"/>
          <a:chExt cx="0" cy="0"/>
        </a:xfrm>
      </p:grpSpPr>
      <p:pic>
        <p:nvPicPr>
          <p:cNvPr id="5" name="Grafikk 14">
            <a:extLst>
              <a:ext uri="{FF2B5EF4-FFF2-40B4-BE49-F238E27FC236}">
                <a16:creationId xmlns:a16="http://schemas.microsoft.com/office/drawing/2014/main" id="{D00660C4-B8CB-4CD1-AF7E-C2BA76107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3300" y="8890000"/>
            <a:ext cx="35909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Plassholder for bilde 3"/>
          <p:cNvSpPr>
            <a:spLocks noGrp="1"/>
          </p:cNvSpPr>
          <p:nvPr>
            <p:ph type="pic" sz="quarter" idx="13"/>
          </p:nvPr>
        </p:nvSpPr>
        <p:spPr>
          <a:xfrm>
            <a:off x="8801101" y="1303365"/>
            <a:ext cx="7281442" cy="7193243"/>
          </a:xfrm>
          <a:prstGeom prst="ellipse">
            <a:avLst/>
          </a:prstGeom>
          <a:ln>
            <a:noFill/>
          </a:ln>
        </p:spPr>
        <p:txBody>
          <a:bodyPr tIns="1052877" rtlCol="0">
            <a:normAutofit/>
          </a:bodyPr>
          <a:lstStyle>
            <a:lvl1pPr marL="306000" indent="-306000" algn="ctr" defTabSz="914400" rtl="0" eaLnBrk="1" latinLnBrk="0" hangingPunct="1">
              <a:lnSpc>
                <a:spcPct val="100000"/>
              </a:lnSpc>
              <a:spcBef>
                <a:spcPts val="0"/>
              </a:spcBef>
              <a:spcAft>
                <a:spcPts val="1200"/>
              </a:spcAft>
              <a:buFont typeface="Arial" panose="020B0604020202020204" pitchFamily="34" charset="0"/>
              <a:buNone/>
              <a:defRPr sz="3000"/>
            </a:lvl1pPr>
          </a:lstStyle>
          <a:p>
            <a:pPr lvl="0"/>
            <a:r>
              <a:rPr lang="nb-NO" noProof="0"/>
              <a:t>Klikk på ikonet for å legge til et bilde</a:t>
            </a:r>
            <a:endParaRPr lang="nb-NO" noProof="0" dirty="0"/>
          </a:p>
        </p:txBody>
      </p:sp>
      <p:sp>
        <p:nvSpPr>
          <p:cNvPr id="12" name="Tittel 1"/>
          <p:cNvSpPr>
            <a:spLocks noGrp="1"/>
          </p:cNvSpPr>
          <p:nvPr>
            <p:ph type="title"/>
          </p:nvPr>
        </p:nvSpPr>
        <p:spPr>
          <a:xfrm>
            <a:off x="1268831" y="1303365"/>
            <a:ext cx="7239901" cy="1477328"/>
          </a:xfrm>
        </p:spPr>
        <p:txBody>
          <a:bodyPr/>
          <a:lstStyle/>
          <a:p>
            <a:r>
              <a:rPr lang="nb-NO"/>
              <a:t>Klikk for å redigere tittelstil</a:t>
            </a:r>
            <a:endParaRPr lang="nb-NO" dirty="0"/>
          </a:p>
        </p:txBody>
      </p:sp>
      <p:sp>
        <p:nvSpPr>
          <p:cNvPr id="22" name="Plassholder for innhold 3"/>
          <p:cNvSpPr>
            <a:spLocks noGrp="1"/>
          </p:cNvSpPr>
          <p:nvPr>
            <p:ph sz="quarter" idx="18"/>
          </p:nvPr>
        </p:nvSpPr>
        <p:spPr>
          <a:xfrm>
            <a:off x="1307665" y="3201934"/>
            <a:ext cx="7201068" cy="5264386"/>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6" name="Plassholder for dato 3">
            <a:extLst>
              <a:ext uri="{FF2B5EF4-FFF2-40B4-BE49-F238E27FC236}">
                <a16:creationId xmlns:a16="http://schemas.microsoft.com/office/drawing/2014/main" id="{F71131E7-B8E6-448C-9376-96CE125F6A2A}"/>
              </a:ext>
            </a:extLst>
          </p:cNvPr>
          <p:cNvSpPr>
            <a:spLocks noGrp="1"/>
          </p:cNvSpPr>
          <p:nvPr>
            <p:ph type="dt" sz="half" idx="19"/>
          </p:nvPr>
        </p:nvSpPr>
        <p:spPr/>
        <p:txBody>
          <a:bodyPr/>
          <a:lstStyle>
            <a:lvl1pPr algn="ctr">
              <a:defRPr sz="1000">
                <a:solidFill>
                  <a:schemeClr val="dk2"/>
                </a:solidFill>
                <a:latin typeface="+mj-lt"/>
              </a:defRPr>
            </a:lvl1pPr>
          </a:lstStyle>
          <a:p>
            <a:pPr>
              <a:defRPr/>
            </a:pPr>
            <a:fld id="{1E7E01CF-15D9-441B-8BBD-AFCFA0539533}" type="datetime1">
              <a:rPr lang="nb-NO"/>
              <a:pPr>
                <a:defRPr/>
              </a:pPr>
              <a:t>20.10.2021</a:t>
            </a:fld>
            <a:endParaRPr lang="nb-NO" dirty="0"/>
          </a:p>
        </p:txBody>
      </p:sp>
      <p:sp>
        <p:nvSpPr>
          <p:cNvPr id="7" name="Plassholder for bunntekst 4">
            <a:extLst>
              <a:ext uri="{FF2B5EF4-FFF2-40B4-BE49-F238E27FC236}">
                <a16:creationId xmlns:a16="http://schemas.microsoft.com/office/drawing/2014/main" id="{F0668B28-2B74-469B-9DC5-511F5A4A6E4A}"/>
              </a:ext>
            </a:extLst>
          </p:cNvPr>
          <p:cNvSpPr>
            <a:spLocks noGrp="1"/>
          </p:cNvSpPr>
          <p:nvPr>
            <p:ph type="ftr" sz="quarter" idx="20"/>
          </p:nvPr>
        </p:nvSpPr>
        <p:spPr/>
        <p:txBody>
          <a:bodyPr/>
          <a:lstStyle>
            <a:lvl1pPr algn="l">
              <a:defRPr sz="1000">
                <a:solidFill>
                  <a:schemeClr val="dk2"/>
                </a:solidFill>
                <a:latin typeface="+mj-lt"/>
              </a:defRPr>
            </a:lvl1pPr>
          </a:lstStyle>
          <a:p>
            <a:pPr>
              <a:defRPr/>
            </a:pPr>
            <a:r>
              <a:rPr lang="nb-NO"/>
              <a:t>Title</a:t>
            </a:r>
            <a:endParaRPr lang="nb-NO" dirty="0"/>
          </a:p>
        </p:txBody>
      </p:sp>
    </p:spTree>
    <p:extLst>
      <p:ext uri="{BB962C8B-B14F-4D97-AF65-F5344CB8AC3E}">
        <p14:creationId xmlns:p14="http://schemas.microsoft.com/office/powerpoint/2010/main" val="1041452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tel og innhold">
    <p:spTree>
      <p:nvGrpSpPr>
        <p:cNvPr id="1" name=""/>
        <p:cNvGrpSpPr/>
        <p:nvPr/>
      </p:nvGrpSpPr>
      <p:grpSpPr>
        <a:xfrm>
          <a:off x="0" y="0"/>
          <a:ext cx="0" cy="0"/>
          <a:chOff x="0" y="0"/>
          <a:chExt cx="0" cy="0"/>
        </a:xfrm>
      </p:grpSpPr>
      <p:pic>
        <p:nvPicPr>
          <p:cNvPr id="5" name="Grafikk 14">
            <a:extLst>
              <a:ext uri="{FF2B5EF4-FFF2-40B4-BE49-F238E27FC236}">
                <a16:creationId xmlns:a16="http://schemas.microsoft.com/office/drawing/2014/main" id="{235A6BE9-9215-4554-A6BB-9B31005F6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33300" y="8890000"/>
            <a:ext cx="35909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title"/>
          </p:nvPr>
        </p:nvSpPr>
        <p:spPr>
          <a:xfrm>
            <a:off x="1268831" y="1303365"/>
            <a:ext cx="7239901" cy="1477328"/>
          </a:xfrm>
        </p:spPr>
        <p:txBody>
          <a:bodyPr/>
          <a:lstStyle/>
          <a:p>
            <a:r>
              <a:rPr lang="nb-NO"/>
              <a:t>Klikk for å redigere tittelstil</a:t>
            </a:r>
            <a:endParaRPr lang="nb-NO" dirty="0"/>
          </a:p>
        </p:txBody>
      </p:sp>
      <p:sp>
        <p:nvSpPr>
          <p:cNvPr id="4" name="Plassholder for innhold 3"/>
          <p:cNvSpPr>
            <a:spLocks noGrp="1"/>
          </p:cNvSpPr>
          <p:nvPr>
            <p:ph sz="quarter" idx="18"/>
          </p:nvPr>
        </p:nvSpPr>
        <p:spPr>
          <a:xfrm>
            <a:off x="1307665" y="3201934"/>
            <a:ext cx="7201068" cy="5264386"/>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3" name="Plassholder for bilde 3"/>
          <p:cNvSpPr>
            <a:spLocks noGrp="1"/>
          </p:cNvSpPr>
          <p:nvPr>
            <p:ph type="pic" sz="quarter" idx="19"/>
          </p:nvPr>
        </p:nvSpPr>
        <p:spPr>
          <a:xfrm>
            <a:off x="8833535" y="1290451"/>
            <a:ext cx="7200001" cy="7175869"/>
          </a:xfrm>
          <a:prstGeom prst="rect">
            <a:avLst/>
          </a:prstGeom>
          <a:ln>
            <a:noFill/>
          </a:ln>
        </p:spPr>
        <p:txBody>
          <a:bodyPr tIns="1052877" rtlCol="0">
            <a:normAutofit/>
          </a:bodyPr>
          <a:lstStyle>
            <a:lvl1pPr marL="306000" indent="-306000" algn="ctr" defTabSz="914400" rtl="0" eaLnBrk="1" latinLnBrk="0" hangingPunct="1">
              <a:lnSpc>
                <a:spcPct val="100000"/>
              </a:lnSpc>
              <a:spcBef>
                <a:spcPts val="0"/>
              </a:spcBef>
              <a:spcAft>
                <a:spcPts val="1200"/>
              </a:spcAft>
              <a:buFont typeface="Arial" panose="020B0604020202020204" pitchFamily="34" charset="0"/>
              <a:buNone/>
              <a:defRPr sz="3000"/>
            </a:lvl1pPr>
          </a:lstStyle>
          <a:p>
            <a:pPr lvl="0"/>
            <a:r>
              <a:rPr lang="nb-NO" noProof="0"/>
              <a:t>Klikk på ikonet for å legge til et bilde</a:t>
            </a:r>
            <a:endParaRPr lang="nb-NO" noProof="0" dirty="0"/>
          </a:p>
        </p:txBody>
      </p:sp>
      <p:sp>
        <p:nvSpPr>
          <p:cNvPr id="6" name="Plassholder for dato 3">
            <a:extLst>
              <a:ext uri="{FF2B5EF4-FFF2-40B4-BE49-F238E27FC236}">
                <a16:creationId xmlns:a16="http://schemas.microsoft.com/office/drawing/2014/main" id="{5201596A-A471-452F-B659-392D383E2CC9}"/>
              </a:ext>
            </a:extLst>
          </p:cNvPr>
          <p:cNvSpPr>
            <a:spLocks noGrp="1"/>
          </p:cNvSpPr>
          <p:nvPr>
            <p:ph type="dt" sz="half" idx="20"/>
          </p:nvPr>
        </p:nvSpPr>
        <p:spPr/>
        <p:txBody>
          <a:bodyPr/>
          <a:lstStyle>
            <a:lvl1pPr algn="ctr">
              <a:defRPr sz="1000">
                <a:solidFill>
                  <a:schemeClr val="dk2"/>
                </a:solidFill>
                <a:latin typeface="+mj-lt"/>
              </a:defRPr>
            </a:lvl1pPr>
          </a:lstStyle>
          <a:p>
            <a:pPr>
              <a:defRPr/>
            </a:pPr>
            <a:fld id="{7C7668CD-CBA0-4E59-932F-5B7567CCF9CF}" type="datetime1">
              <a:rPr lang="nb-NO"/>
              <a:pPr>
                <a:defRPr/>
              </a:pPr>
              <a:t>20.10.2021</a:t>
            </a:fld>
            <a:endParaRPr lang="nb-NO" dirty="0"/>
          </a:p>
        </p:txBody>
      </p:sp>
      <p:sp>
        <p:nvSpPr>
          <p:cNvPr id="7" name="Plassholder for bunntekst 4">
            <a:extLst>
              <a:ext uri="{FF2B5EF4-FFF2-40B4-BE49-F238E27FC236}">
                <a16:creationId xmlns:a16="http://schemas.microsoft.com/office/drawing/2014/main" id="{8B306E33-1A11-46F6-BCA6-29580FC553DB}"/>
              </a:ext>
            </a:extLst>
          </p:cNvPr>
          <p:cNvSpPr>
            <a:spLocks noGrp="1"/>
          </p:cNvSpPr>
          <p:nvPr>
            <p:ph type="ftr" sz="quarter" idx="21"/>
          </p:nvPr>
        </p:nvSpPr>
        <p:spPr/>
        <p:txBody>
          <a:bodyPr/>
          <a:lstStyle>
            <a:lvl1pPr algn="l">
              <a:defRPr sz="1000">
                <a:solidFill>
                  <a:schemeClr val="dk2"/>
                </a:solidFill>
                <a:latin typeface="+mj-lt"/>
              </a:defRPr>
            </a:lvl1pPr>
          </a:lstStyle>
          <a:p>
            <a:pPr>
              <a:defRPr/>
            </a:pPr>
            <a:r>
              <a:rPr lang="nb-NO"/>
              <a:t>Title</a:t>
            </a:r>
            <a:endParaRPr lang="nb-NO" dirty="0"/>
          </a:p>
        </p:txBody>
      </p:sp>
    </p:spTree>
    <p:extLst>
      <p:ext uri="{BB962C8B-B14F-4D97-AF65-F5344CB8AC3E}">
        <p14:creationId xmlns:p14="http://schemas.microsoft.com/office/powerpoint/2010/main" val="3787478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ssholder for tittel 1">
            <a:extLst>
              <a:ext uri="{FF2B5EF4-FFF2-40B4-BE49-F238E27FC236}">
                <a16:creationId xmlns:a16="http://schemas.microsoft.com/office/drawing/2014/main" id="{D9EE8AAC-8B50-4463-A5B0-C5D199E8938D}"/>
              </a:ext>
            </a:extLst>
          </p:cNvPr>
          <p:cNvSpPr>
            <a:spLocks noGrp="1" noChangeArrowheads="1"/>
          </p:cNvSpPr>
          <p:nvPr>
            <p:ph type="title"/>
          </p:nvPr>
        </p:nvSpPr>
        <p:spPr bwMode="auto">
          <a:xfrm>
            <a:off x="1295400" y="1093788"/>
            <a:ext cx="147605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b-NO" altLang="nb-NO"/>
              <a:t>Klikk for å redigere tittelstil</a:t>
            </a:r>
          </a:p>
        </p:txBody>
      </p:sp>
      <p:sp>
        <p:nvSpPr>
          <p:cNvPr id="1027" name="Plassholder for tekst 2">
            <a:extLst>
              <a:ext uri="{FF2B5EF4-FFF2-40B4-BE49-F238E27FC236}">
                <a16:creationId xmlns:a16="http://schemas.microsoft.com/office/drawing/2014/main" id="{D79863D5-6360-45CF-80C2-5BC94F7BBAA5}"/>
              </a:ext>
            </a:extLst>
          </p:cNvPr>
          <p:cNvSpPr>
            <a:spLocks noGrp="1" noChangeArrowheads="1"/>
          </p:cNvSpPr>
          <p:nvPr>
            <p:ph type="body" idx="1"/>
          </p:nvPr>
        </p:nvSpPr>
        <p:spPr bwMode="auto">
          <a:xfrm>
            <a:off x="1268413" y="3255963"/>
            <a:ext cx="14758987" cy="526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11" name="Plassholder for dato 3">
            <a:extLst>
              <a:ext uri="{FF2B5EF4-FFF2-40B4-BE49-F238E27FC236}">
                <a16:creationId xmlns:a16="http://schemas.microsoft.com/office/drawing/2014/main" id="{6C788CD5-7C52-4737-9CDD-5D5221925AFE}"/>
              </a:ext>
            </a:extLst>
          </p:cNvPr>
          <p:cNvSpPr>
            <a:spLocks noGrp="1"/>
          </p:cNvSpPr>
          <p:nvPr>
            <p:ph type="dt" sz="half" idx="2"/>
          </p:nvPr>
        </p:nvSpPr>
        <p:spPr>
          <a:xfrm>
            <a:off x="2557463" y="9021763"/>
            <a:ext cx="633412" cy="153987"/>
          </a:xfrm>
          <a:prstGeom prst="rect">
            <a:avLst/>
          </a:prstGeom>
        </p:spPr>
        <p:txBody>
          <a:bodyPr vert="horz" wrap="square" lIns="0" tIns="0" rIns="0" bIns="0" rtlCol="0" anchor="ctr">
            <a:spAutoFit/>
          </a:bodyPr>
          <a:lstStyle>
            <a:lvl1pPr algn="ctr" defTabSz="1301191" eaLnBrk="1" fontAlgn="auto" hangingPunct="1">
              <a:spcBef>
                <a:spcPts val="0"/>
              </a:spcBef>
              <a:spcAft>
                <a:spcPts val="0"/>
              </a:spcAft>
              <a:defRPr sz="1000">
                <a:solidFill>
                  <a:schemeClr val="dk2"/>
                </a:solidFill>
                <a:latin typeface="+mj-lt"/>
              </a:defRPr>
            </a:lvl1pPr>
          </a:lstStyle>
          <a:p>
            <a:pPr>
              <a:defRPr/>
            </a:pPr>
            <a:fld id="{55445AFC-907B-4B2B-AAB7-1E46548C9340}" type="datetime1">
              <a:rPr lang="nb-NO"/>
              <a:pPr>
                <a:defRPr/>
              </a:pPr>
              <a:t>20.10.2021</a:t>
            </a:fld>
            <a:endParaRPr lang="nb-NO" dirty="0"/>
          </a:p>
        </p:txBody>
      </p:sp>
      <p:sp>
        <p:nvSpPr>
          <p:cNvPr id="12" name="Plassholder for bunntekst 4">
            <a:extLst>
              <a:ext uri="{FF2B5EF4-FFF2-40B4-BE49-F238E27FC236}">
                <a16:creationId xmlns:a16="http://schemas.microsoft.com/office/drawing/2014/main" id="{31D52113-58F6-4C08-B9D5-2A47E0B16100}"/>
              </a:ext>
            </a:extLst>
          </p:cNvPr>
          <p:cNvSpPr>
            <a:spLocks noGrp="1"/>
          </p:cNvSpPr>
          <p:nvPr>
            <p:ph type="ftr" sz="quarter" idx="3"/>
          </p:nvPr>
        </p:nvSpPr>
        <p:spPr>
          <a:xfrm>
            <a:off x="4811713" y="9021763"/>
            <a:ext cx="7561262" cy="153987"/>
          </a:xfrm>
          <a:prstGeom prst="rect">
            <a:avLst/>
          </a:prstGeom>
        </p:spPr>
        <p:txBody>
          <a:bodyPr vert="horz" wrap="square" lIns="0" tIns="0" rIns="0" bIns="0" rtlCol="0" anchor="ctr">
            <a:spAutoFit/>
          </a:bodyPr>
          <a:lstStyle>
            <a:lvl1pPr algn="l" defTabSz="1301191" eaLnBrk="1" fontAlgn="auto" hangingPunct="1">
              <a:spcBef>
                <a:spcPts val="0"/>
              </a:spcBef>
              <a:spcAft>
                <a:spcPts val="0"/>
              </a:spcAft>
              <a:defRPr sz="1000">
                <a:solidFill>
                  <a:schemeClr val="dk2"/>
                </a:solidFill>
                <a:latin typeface="+mj-lt"/>
              </a:defRPr>
            </a:lvl1pPr>
          </a:lstStyle>
          <a:p>
            <a:pPr>
              <a:defRPr/>
            </a:pPr>
            <a:r>
              <a:rPr lang="nb-NO"/>
              <a:t>Title</a:t>
            </a:r>
            <a:endParaRPr lang="nb-NO" dirty="0"/>
          </a:p>
        </p:txBody>
      </p:sp>
      <p:sp>
        <p:nvSpPr>
          <p:cNvPr id="1030" name="TekstSylinder 12">
            <a:extLst>
              <a:ext uri="{FF2B5EF4-FFF2-40B4-BE49-F238E27FC236}">
                <a16:creationId xmlns:a16="http://schemas.microsoft.com/office/drawing/2014/main" id="{25FE251E-BDDB-4FF1-B33C-BA8963195FB3}"/>
              </a:ext>
            </a:extLst>
          </p:cNvPr>
          <p:cNvSpPr txBox="1">
            <a:spLocks noChangeArrowheads="1"/>
          </p:cNvSpPr>
          <p:nvPr/>
        </p:nvSpPr>
        <p:spPr bwMode="auto">
          <a:xfrm>
            <a:off x="3375025" y="9021763"/>
            <a:ext cx="1608138" cy="153987"/>
          </a:xfrm>
          <a:prstGeom prst="rect">
            <a:avLst/>
          </a:prstGeom>
          <a:noFill/>
          <a:ln>
            <a:noFill/>
          </a:ln>
        </p:spPr>
        <p:txBody>
          <a:bodyPr lIns="0" tIns="0" rIns="0" bIns="0">
            <a:spAutoFit/>
          </a:bodyPr>
          <a:lstStyle>
            <a:lvl1pPr>
              <a:defRPr sz="2500">
                <a:solidFill>
                  <a:schemeClr val="tx1"/>
                </a:solidFill>
                <a:latin typeface="Arial" panose="020B0604020202020204" pitchFamily="34" charset="0"/>
              </a:defRPr>
            </a:lvl1pPr>
            <a:lvl2pPr marL="742950" indent="-285750">
              <a:defRPr sz="2500">
                <a:solidFill>
                  <a:schemeClr val="tx1"/>
                </a:solidFill>
                <a:latin typeface="Arial" panose="020B0604020202020204" pitchFamily="34" charset="0"/>
              </a:defRPr>
            </a:lvl2pPr>
            <a:lvl3pPr marL="1143000" indent="-228600">
              <a:defRPr sz="2500">
                <a:solidFill>
                  <a:schemeClr val="tx1"/>
                </a:solidFill>
                <a:latin typeface="Arial" panose="020B0604020202020204" pitchFamily="34" charset="0"/>
              </a:defRPr>
            </a:lvl3pPr>
            <a:lvl4pPr marL="1600200" indent="-228600">
              <a:defRPr sz="2500">
                <a:solidFill>
                  <a:schemeClr val="tx1"/>
                </a:solidFill>
                <a:latin typeface="Arial" panose="020B0604020202020204" pitchFamily="34" charset="0"/>
              </a:defRPr>
            </a:lvl4pPr>
            <a:lvl5pPr marL="2057400" indent="-228600">
              <a:defRPr sz="2500">
                <a:solidFill>
                  <a:schemeClr val="tx1"/>
                </a:solidFill>
                <a:latin typeface="Arial" panose="020B0604020202020204" pitchFamily="34" charset="0"/>
              </a:defRPr>
            </a:lvl5pPr>
            <a:lvl6pPr marL="2514600" indent="-228600" defTabSz="1300163" fontAlgn="base">
              <a:spcBef>
                <a:spcPct val="0"/>
              </a:spcBef>
              <a:spcAft>
                <a:spcPct val="0"/>
              </a:spcAft>
              <a:defRPr sz="2500">
                <a:solidFill>
                  <a:schemeClr val="tx1"/>
                </a:solidFill>
                <a:latin typeface="Arial" panose="020B0604020202020204" pitchFamily="34" charset="0"/>
              </a:defRPr>
            </a:lvl6pPr>
            <a:lvl7pPr marL="2971800" indent="-228600" defTabSz="1300163" fontAlgn="base">
              <a:spcBef>
                <a:spcPct val="0"/>
              </a:spcBef>
              <a:spcAft>
                <a:spcPct val="0"/>
              </a:spcAft>
              <a:defRPr sz="2500">
                <a:solidFill>
                  <a:schemeClr val="tx1"/>
                </a:solidFill>
                <a:latin typeface="Arial" panose="020B0604020202020204" pitchFamily="34" charset="0"/>
              </a:defRPr>
            </a:lvl7pPr>
            <a:lvl8pPr marL="3429000" indent="-228600" defTabSz="1300163" fontAlgn="base">
              <a:spcBef>
                <a:spcPct val="0"/>
              </a:spcBef>
              <a:spcAft>
                <a:spcPct val="0"/>
              </a:spcAft>
              <a:defRPr sz="2500">
                <a:solidFill>
                  <a:schemeClr val="tx1"/>
                </a:solidFill>
                <a:latin typeface="Arial" panose="020B0604020202020204" pitchFamily="34" charset="0"/>
              </a:defRPr>
            </a:lvl8pPr>
            <a:lvl9pPr marL="3886200" indent="-228600" defTabSz="1300163" fontAlgn="base">
              <a:spcBef>
                <a:spcPct val="0"/>
              </a:spcBef>
              <a:spcAft>
                <a:spcPct val="0"/>
              </a:spcAft>
              <a:defRPr sz="2500">
                <a:solidFill>
                  <a:schemeClr val="tx1"/>
                </a:solidFill>
                <a:latin typeface="Arial" panose="020B0604020202020204" pitchFamily="34" charset="0"/>
              </a:defRPr>
            </a:lvl9pPr>
          </a:lstStyle>
          <a:p>
            <a:pPr eaLnBrk="1" hangingPunct="1">
              <a:defRPr/>
            </a:pPr>
            <a:r>
              <a:rPr lang="nb-NO" altLang="nb-NO" sz="1000">
                <a:solidFill>
                  <a:srgbClr val="0A1E5E"/>
                </a:solidFill>
              </a:rPr>
              <a:t>Norges Håndballforbund</a:t>
            </a:r>
          </a:p>
        </p:txBody>
      </p:sp>
      <p:sp>
        <p:nvSpPr>
          <p:cNvPr id="1031" name="TekstSylinder 13">
            <a:extLst>
              <a:ext uri="{FF2B5EF4-FFF2-40B4-BE49-F238E27FC236}">
                <a16:creationId xmlns:a16="http://schemas.microsoft.com/office/drawing/2014/main" id="{9EE1A5AF-2878-418B-9EA7-AD03E2A60686}"/>
              </a:ext>
            </a:extLst>
          </p:cNvPr>
          <p:cNvSpPr txBox="1">
            <a:spLocks noChangeArrowheads="1"/>
          </p:cNvSpPr>
          <p:nvPr/>
        </p:nvSpPr>
        <p:spPr bwMode="auto">
          <a:xfrm>
            <a:off x="3281363" y="9021763"/>
            <a:ext cx="33337" cy="153987"/>
          </a:xfrm>
          <a:prstGeom prst="rect">
            <a:avLst/>
          </a:prstGeom>
          <a:noFill/>
          <a:ln>
            <a:noFill/>
          </a:ln>
        </p:spPr>
        <p:txBody>
          <a:bodyPr wrap="none" lIns="0" tIns="0" rIns="0" bIns="0">
            <a:spAutoFit/>
          </a:bodyPr>
          <a:lstStyle>
            <a:lvl1pPr>
              <a:defRPr sz="2500">
                <a:solidFill>
                  <a:schemeClr val="tx1"/>
                </a:solidFill>
                <a:latin typeface="Arial" panose="020B0604020202020204" pitchFamily="34" charset="0"/>
              </a:defRPr>
            </a:lvl1pPr>
            <a:lvl2pPr marL="742950" indent="-285750">
              <a:defRPr sz="2500">
                <a:solidFill>
                  <a:schemeClr val="tx1"/>
                </a:solidFill>
                <a:latin typeface="Arial" panose="020B0604020202020204" pitchFamily="34" charset="0"/>
              </a:defRPr>
            </a:lvl2pPr>
            <a:lvl3pPr marL="1143000" indent="-228600">
              <a:defRPr sz="2500">
                <a:solidFill>
                  <a:schemeClr val="tx1"/>
                </a:solidFill>
                <a:latin typeface="Arial" panose="020B0604020202020204" pitchFamily="34" charset="0"/>
              </a:defRPr>
            </a:lvl3pPr>
            <a:lvl4pPr marL="1600200" indent="-228600">
              <a:defRPr sz="2500">
                <a:solidFill>
                  <a:schemeClr val="tx1"/>
                </a:solidFill>
                <a:latin typeface="Arial" panose="020B0604020202020204" pitchFamily="34" charset="0"/>
              </a:defRPr>
            </a:lvl4pPr>
            <a:lvl5pPr marL="2057400" indent="-228600">
              <a:defRPr sz="2500">
                <a:solidFill>
                  <a:schemeClr val="tx1"/>
                </a:solidFill>
                <a:latin typeface="Arial" panose="020B0604020202020204" pitchFamily="34" charset="0"/>
              </a:defRPr>
            </a:lvl5pPr>
            <a:lvl6pPr marL="2514600" indent="-228600" defTabSz="1300163" fontAlgn="base">
              <a:spcBef>
                <a:spcPct val="0"/>
              </a:spcBef>
              <a:spcAft>
                <a:spcPct val="0"/>
              </a:spcAft>
              <a:defRPr sz="2500">
                <a:solidFill>
                  <a:schemeClr val="tx1"/>
                </a:solidFill>
                <a:latin typeface="Arial" panose="020B0604020202020204" pitchFamily="34" charset="0"/>
              </a:defRPr>
            </a:lvl6pPr>
            <a:lvl7pPr marL="2971800" indent="-228600" defTabSz="1300163" fontAlgn="base">
              <a:spcBef>
                <a:spcPct val="0"/>
              </a:spcBef>
              <a:spcAft>
                <a:spcPct val="0"/>
              </a:spcAft>
              <a:defRPr sz="2500">
                <a:solidFill>
                  <a:schemeClr val="tx1"/>
                </a:solidFill>
                <a:latin typeface="Arial" panose="020B0604020202020204" pitchFamily="34" charset="0"/>
              </a:defRPr>
            </a:lvl7pPr>
            <a:lvl8pPr marL="3429000" indent="-228600" defTabSz="1300163" fontAlgn="base">
              <a:spcBef>
                <a:spcPct val="0"/>
              </a:spcBef>
              <a:spcAft>
                <a:spcPct val="0"/>
              </a:spcAft>
              <a:defRPr sz="2500">
                <a:solidFill>
                  <a:schemeClr val="tx1"/>
                </a:solidFill>
                <a:latin typeface="Arial" panose="020B0604020202020204" pitchFamily="34" charset="0"/>
              </a:defRPr>
            </a:lvl8pPr>
            <a:lvl9pPr marL="3886200" indent="-228600" defTabSz="1300163" fontAlgn="base">
              <a:spcBef>
                <a:spcPct val="0"/>
              </a:spcBef>
              <a:spcAft>
                <a:spcPct val="0"/>
              </a:spcAft>
              <a:defRPr sz="2500">
                <a:solidFill>
                  <a:schemeClr val="tx1"/>
                </a:solidFill>
                <a:latin typeface="Arial" panose="020B0604020202020204" pitchFamily="34" charset="0"/>
              </a:defRPr>
            </a:lvl9pPr>
          </a:lstStyle>
          <a:p>
            <a:pPr eaLnBrk="1" hangingPunct="1">
              <a:defRPr/>
            </a:pPr>
            <a:r>
              <a:rPr lang="nb-NO" altLang="nb-NO" sz="1000">
                <a:solidFill>
                  <a:srgbClr val="EA3747"/>
                </a:solidFill>
              </a:rPr>
              <a:t>|</a:t>
            </a:r>
          </a:p>
        </p:txBody>
      </p:sp>
      <p:pic>
        <p:nvPicPr>
          <p:cNvPr id="1032" name="Grafikk 16">
            <a:extLst>
              <a:ext uri="{FF2B5EF4-FFF2-40B4-BE49-F238E27FC236}">
                <a16:creationId xmlns:a16="http://schemas.microsoft.com/office/drawing/2014/main" id="{169D4DE7-C649-4BDD-9F30-3AC2F7E014C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433300" y="8890000"/>
            <a:ext cx="35909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Bilde 9">
            <a:extLst>
              <a:ext uri="{FF2B5EF4-FFF2-40B4-BE49-F238E27FC236}">
                <a16:creationId xmlns:a16="http://schemas.microsoft.com/office/drawing/2014/main" id="{07E4E94D-A871-4874-9198-1794D38D442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84263" y="8691563"/>
            <a:ext cx="14382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Lst>
  <p:hf sldNum="0" hdr="0"/>
  <p:txStyles>
    <p:titleStyle>
      <a:lvl1pPr algn="l" rtl="0" eaLnBrk="1" fontAlgn="base" hangingPunct="1">
        <a:spcBef>
          <a:spcPct val="0"/>
        </a:spcBef>
        <a:spcAft>
          <a:spcPct val="0"/>
        </a:spcAft>
        <a:defRPr sz="4800" b="1" kern="1200">
          <a:solidFill>
            <a:srgbClr val="0A1E5E"/>
          </a:solidFill>
          <a:latin typeface="+mj-lt"/>
          <a:ea typeface="+mj-ea"/>
          <a:cs typeface="+mj-cs"/>
        </a:defRPr>
      </a:lvl1pPr>
      <a:lvl2pPr algn="l" rtl="0" eaLnBrk="1" fontAlgn="base" hangingPunct="1">
        <a:spcBef>
          <a:spcPct val="0"/>
        </a:spcBef>
        <a:spcAft>
          <a:spcPct val="0"/>
        </a:spcAft>
        <a:defRPr sz="4800" b="1">
          <a:solidFill>
            <a:srgbClr val="0A1E5E"/>
          </a:solidFill>
          <a:latin typeface="Arial" panose="020B0604020202020204" pitchFamily="34" charset="0"/>
        </a:defRPr>
      </a:lvl2pPr>
      <a:lvl3pPr algn="l" rtl="0" eaLnBrk="1" fontAlgn="base" hangingPunct="1">
        <a:spcBef>
          <a:spcPct val="0"/>
        </a:spcBef>
        <a:spcAft>
          <a:spcPct val="0"/>
        </a:spcAft>
        <a:defRPr sz="4800" b="1">
          <a:solidFill>
            <a:srgbClr val="0A1E5E"/>
          </a:solidFill>
          <a:latin typeface="Arial" panose="020B0604020202020204" pitchFamily="34" charset="0"/>
        </a:defRPr>
      </a:lvl3pPr>
      <a:lvl4pPr algn="l" rtl="0" eaLnBrk="1" fontAlgn="base" hangingPunct="1">
        <a:spcBef>
          <a:spcPct val="0"/>
        </a:spcBef>
        <a:spcAft>
          <a:spcPct val="0"/>
        </a:spcAft>
        <a:defRPr sz="4800" b="1">
          <a:solidFill>
            <a:srgbClr val="0A1E5E"/>
          </a:solidFill>
          <a:latin typeface="Arial" panose="020B0604020202020204" pitchFamily="34" charset="0"/>
        </a:defRPr>
      </a:lvl4pPr>
      <a:lvl5pPr algn="l" rtl="0" eaLnBrk="1" fontAlgn="base" hangingPunct="1">
        <a:spcBef>
          <a:spcPct val="0"/>
        </a:spcBef>
        <a:spcAft>
          <a:spcPct val="0"/>
        </a:spcAft>
        <a:defRPr sz="4800" b="1">
          <a:solidFill>
            <a:srgbClr val="0A1E5E"/>
          </a:solidFill>
          <a:latin typeface="Arial" panose="020B0604020202020204" pitchFamily="34" charset="0"/>
        </a:defRPr>
      </a:lvl5pPr>
      <a:lvl6pPr marL="457200" algn="l" rtl="0" eaLnBrk="1" fontAlgn="base" hangingPunct="1">
        <a:spcBef>
          <a:spcPct val="0"/>
        </a:spcBef>
        <a:spcAft>
          <a:spcPct val="0"/>
        </a:spcAft>
        <a:defRPr sz="4800" b="1">
          <a:solidFill>
            <a:srgbClr val="0A1E5E"/>
          </a:solidFill>
          <a:latin typeface="Arial" panose="020B0604020202020204" pitchFamily="34" charset="0"/>
        </a:defRPr>
      </a:lvl6pPr>
      <a:lvl7pPr marL="914400" algn="l" rtl="0" eaLnBrk="1" fontAlgn="base" hangingPunct="1">
        <a:spcBef>
          <a:spcPct val="0"/>
        </a:spcBef>
        <a:spcAft>
          <a:spcPct val="0"/>
        </a:spcAft>
        <a:defRPr sz="4800" b="1">
          <a:solidFill>
            <a:srgbClr val="0A1E5E"/>
          </a:solidFill>
          <a:latin typeface="Arial" panose="020B0604020202020204" pitchFamily="34" charset="0"/>
        </a:defRPr>
      </a:lvl7pPr>
      <a:lvl8pPr marL="1371600" algn="l" rtl="0" eaLnBrk="1" fontAlgn="base" hangingPunct="1">
        <a:spcBef>
          <a:spcPct val="0"/>
        </a:spcBef>
        <a:spcAft>
          <a:spcPct val="0"/>
        </a:spcAft>
        <a:defRPr sz="4800" b="1">
          <a:solidFill>
            <a:srgbClr val="0A1E5E"/>
          </a:solidFill>
          <a:latin typeface="Arial" panose="020B0604020202020204" pitchFamily="34" charset="0"/>
        </a:defRPr>
      </a:lvl8pPr>
      <a:lvl9pPr marL="1828800" algn="l" rtl="0" eaLnBrk="1" fontAlgn="base" hangingPunct="1">
        <a:spcBef>
          <a:spcPct val="0"/>
        </a:spcBef>
        <a:spcAft>
          <a:spcPct val="0"/>
        </a:spcAft>
        <a:defRPr sz="4800" b="1">
          <a:solidFill>
            <a:srgbClr val="0A1E5E"/>
          </a:solidFill>
          <a:latin typeface="Arial" panose="020B0604020202020204" pitchFamily="34" charset="0"/>
        </a:defRPr>
      </a:lvl9pPr>
    </p:titleStyle>
    <p:bodyStyle>
      <a:lvl1pPr marL="304800" indent="-304800" algn="l" rtl="0" eaLnBrk="1" fontAlgn="base" hangingPunct="1">
        <a:spcBef>
          <a:spcPct val="0"/>
        </a:spcBef>
        <a:spcAft>
          <a:spcPts val="1200"/>
        </a:spcAft>
        <a:buFont typeface="Arial" panose="020B0604020202020204" pitchFamily="34" charset="0"/>
        <a:buChar char="•"/>
        <a:defRPr sz="3000" kern="1200">
          <a:solidFill>
            <a:srgbClr val="0A1E5E"/>
          </a:solidFill>
          <a:latin typeface="+mn-lt"/>
          <a:ea typeface="+mn-ea"/>
          <a:cs typeface="+mn-cs"/>
        </a:defRPr>
      </a:lvl1pPr>
      <a:lvl2pPr marL="611188" indent="-304800" algn="l" rtl="0" eaLnBrk="1" fontAlgn="base" hangingPunct="1">
        <a:spcBef>
          <a:spcPct val="0"/>
        </a:spcBef>
        <a:spcAft>
          <a:spcPts val="1200"/>
        </a:spcAft>
        <a:buFont typeface="Arial" panose="020B0604020202020204" pitchFamily="34" charset="0"/>
        <a:buChar char="•"/>
        <a:defRPr sz="3000" kern="1200">
          <a:solidFill>
            <a:srgbClr val="0A1E5E"/>
          </a:solidFill>
          <a:latin typeface="+mn-lt"/>
          <a:ea typeface="+mn-ea"/>
          <a:cs typeface="+mn-cs"/>
        </a:defRPr>
      </a:lvl2pPr>
      <a:lvl3pPr marL="917575" indent="-304800" algn="l" rtl="0" eaLnBrk="1" fontAlgn="base" hangingPunct="1">
        <a:spcBef>
          <a:spcPct val="0"/>
        </a:spcBef>
        <a:spcAft>
          <a:spcPts val="1200"/>
        </a:spcAft>
        <a:buFont typeface="Arial" panose="020B0604020202020204" pitchFamily="34" charset="0"/>
        <a:buChar char="•"/>
        <a:defRPr sz="3000" kern="1200">
          <a:solidFill>
            <a:srgbClr val="0A1E5E"/>
          </a:solidFill>
          <a:latin typeface="+mn-lt"/>
          <a:ea typeface="+mn-ea"/>
          <a:cs typeface="+mn-cs"/>
        </a:defRPr>
      </a:lvl3pPr>
      <a:lvl4pPr marL="1223963" indent="-304800" algn="l" rtl="0" eaLnBrk="1" fontAlgn="base" hangingPunct="1">
        <a:spcBef>
          <a:spcPct val="0"/>
        </a:spcBef>
        <a:spcAft>
          <a:spcPts val="1200"/>
        </a:spcAft>
        <a:buFont typeface="Arial" panose="020B0604020202020204" pitchFamily="34" charset="0"/>
        <a:buChar char="•"/>
        <a:defRPr sz="3000" kern="1200">
          <a:solidFill>
            <a:srgbClr val="0A1E5E"/>
          </a:solidFill>
          <a:latin typeface="+mn-lt"/>
          <a:ea typeface="+mn-ea"/>
          <a:cs typeface="+mn-cs"/>
        </a:defRPr>
      </a:lvl4pPr>
      <a:lvl5pPr marL="1528763" indent="-304800" algn="l" rtl="0" eaLnBrk="1" fontAlgn="base" hangingPunct="1">
        <a:spcBef>
          <a:spcPct val="0"/>
        </a:spcBef>
        <a:spcAft>
          <a:spcPts val="1200"/>
        </a:spcAft>
        <a:buFont typeface="Arial" panose="020B0604020202020204" pitchFamily="34" charset="0"/>
        <a:buChar char="•"/>
        <a:defRPr sz="3000" kern="1200">
          <a:solidFill>
            <a:srgbClr val="0A1E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hyperlink" Target="https://www.idrettsforbundet.no/tema/tilbake-til-idretten/" TargetMode="External"/><Relationship Id="rId4" Type="http://schemas.openxmlformats.org/officeDocument/2006/relationships/hyperlink" Target="https://vimeo.com/582121979/fe58cde74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hyperlink" Target="https://indd.adobe.com/view/3c34d8cb-8e95-4b1b-93b3-8b2eae592d17"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tel 1">
            <a:extLst>
              <a:ext uri="{FF2B5EF4-FFF2-40B4-BE49-F238E27FC236}">
                <a16:creationId xmlns:a16="http://schemas.microsoft.com/office/drawing/2014/main" id="{0C074B69-3E07-4F18-A4DF-D2B0D3713120}"/>
              </a:ext>
            </a:extLst>
          </p:cNvPr>
          <p:cNvSpPr>
            <a:spLocks noGrp="1" noChangeArrowheads="1"/>
          </p:cNvSpPr>
          <p:nvPr>
            <p:ph type="ctrTitle"/>
          </p:nvPr>
        </p:nvSpPr>
        <p:spPr>
          <a:xfrm>
            <a:off x="3021013" y="2420938"/>
            <a:ext cx="11912600" cy="2466975"/>
          </a:xfrm>
        </p:spPr>
        <p:txBody>
          <a:bodyPr/>
          <a:lstStyle/>
          <a:p>
            <a:pPr algn="ctr"/>
            <a:r>
              <a:rPr lang="nb-NO" altLang="nb-NO" sz="7000">
                <a:solidFill>
                  <a:srgbClr val="0A1E5E"/>
                </a:solidFill>
              </a:rPr>
              <a:t>Idrett og  bærekraft i gjenåpning av Norge!</a:t>
            </a:r>
          </a:p>
        </p:txBody>
      </p:sp>
      <p:sp>
        <p:nvSpPr>
          <p:cNvPr id="3" name="Plassholder for dato 2">
            <a:extLst>
              <a:ext uri="{FF2B5EF4-FFF2-40B4-BE49-F238E27FC236}">
                <a16:creationId xmlns:a16="http://schemas.microsoft.com/office/drawing/2014/main" id="{A1106F3B-78E6-4D43-BFAF-63DFD4AA7A75}"/>
              </a:ext>
            </a:extLst>
          </p:cNvPr>
          <p:cNvSpPr>
            <a:spLocks noGrp="1"/>
          </p:cNvSpPr>
          <p:nvPr>
            <p:ph type="dt" sz="quarter" idx="10"/>
          </p:nvPr>
        </p:nvSpPr>
        <p:spPr/>
        <p:txBody>
          <a:bodyPr/>
          <a:lstStyle/>
          <a:p>
            <a:pPr>
              <a:defRPr/>
            </a:pPr>
            <a:fld id="{238C9351-9483-49FE-A2A4-FB806811F906}" type="datetime1">
              <a:rPr lang="nb-NO" smtClean="0"/>
              <a:pPr>
                <a:defRPr/>
              </a:pPr>
              <a:t>20.10.2021</a:t>
            </a:fld>
            <a:endParaRPr lang="nb-NO" dirty="0"/>
          </a:p>
        </p:txBody>
      </p:sp>
      <p:pic>
        <p:nvPicPr>
          <p:cNvPr id="19460" name="Bilde 4">
            <a:extLst>
              <a:ext uri="{FF2B5EF4-FFF2-40B4-BE49-F238E27FC236}">
                <a16:creationId xmlns:a16="http://schemas.microsoft.com/office/drawing/2014/main" id="{B5B64F3E-23A9-4401-AC8C-C26090B7E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2916238"/>
            <a:ext cx="1811338"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BFD920FA-ECB3-4EE1-AE1F-F73772EFAA1E}"/>
              </a:ext>
            </a:extLst>
          </p:cNvPr>
          <p:cNvSpPr>
            <a:spLocks noGrp="1"/>
          </p:cNvSpPr>
          <p:nvPr>
            <p:ph sz="quarter" idx="10"/>
          </p:nvPr>
        </p:nvSpPr>
        <p:spPr>
          <a:xfrm>
            <a:off x="582613" y="1706563"/>
            <a:ext cx="15316200" cy="7291387"/>
          </a:xfrm>
        </p:spPr>
        <p:txBody>
          <a:bodyPr/>
          <a:lstStyle/>
          <a:p>
            <a:pPr marL="103900" indent="0" fontAlgn="ctr">
              <a:spcBef>
                <a:spcPts val="0"/>
              </a:spcBef>
              <a:spcAft>
                <a:spcPts val="0"/>
              </a:spcAft>
              <a:buFont typeface="Arial" panose="020B0604020202020204" pitchFamily="34" charset="0"/>
              <a:buNone/>
              <a:defRPr/>
            </a:pPr>
            <a:r>
              <a:rPr lang="nb-NO" sz="3200" dirty="0">
                <a:solidFill>
                  <a:srgbClr val="002060"/>
                </a:solidFill>
                <a:latin typeface="Arial" panose="020B0604020202020204" pitchFamily="34" charset="0"/>
                <a:cs typeface="Arial" panose="020B0604020202020204" pitchFamily="34" charset="0"/>
              </a:rPr>
              <a:t>Inntrykket er at idrettslag har klart seg bra økonomisk </a:t>
            </a:r>
          </a:p>
          <a:p>
            <a:pPr marL="103900" indent="0" fontAlgn="ctr">
              <a:spcBef>
                <a:spcPts val="0"/>
              </a:spcBef>
              <a:spcAft>
                <a:spcPts val="0"/>
              </a:spcAft>
              <a:buFont typeface="Arial" panose="020B0604020202020204" pitchFamily="34" charset="0"/>
              <a:buNone/>
              <a:defRPr/>
            </a:pPr>
            <a:r>
              <a:rPr lang="nb-NO" sz="3200" dirty="0">
                <a:solidFill>
                  <a:srgbClr val="002060"/>
                </a:solidFill>
                <a:latin typeface="Arial" panose="020B0604020202020204" pitchFamily="34" charset="0"/>
                <a:cs typeface="Arial" panose="020B0604020202020204" pitchFamily="34" charset="0"/>
              </a:rPr>
              <a:t>Har vært ordninger som har vært positive!</a:t>
            </a:r>
          </a:p>
          <a:p>
            <a:pPr marL="103900" indent="0" fontAlgn="ctr">
              <a:spcBef>
                <a:spcPts val="0"/>
              </a:spcBef>
              <a:spcAft>
                <a:spcPts val="0"/>
              </a:spcAft>
              <a:buFont typeface="Arial" panose="020B0604020202020204" pitchFamily="34" charset="0"/>
              <a:buNone/>
              <a:defRPr/>
            </a:pPr>
            <a:endParaRPr lang="nb-NO" sz="3200" dirty="0">
              <a:solidFill>
                <a:srgbClr val="002060"/>
              </a:solidFill>
              <a:latin typeface="Arial" panose="020B0604020202020204" pitchFamily="34" charset="0"/>
              <a:cs typeface="Arial" panose="020B0604020202020204" pitchFamily="34" charset="0"/>
            </a:endParaRPr>
          </a:p>
          <a:p>
            <a:pPr marL="103900" indent="0" fontAlgn="ctr">
              <a:spcBef>
                <a:spcPts val="0"/>
              </a:spcBef>
              <a:spcAft>
                <a:spcPts val="0"/>
              </a:spcAft>
              <a:buFont typeface="Arial" panose="020B0604020202020204" pitchFamily="34" charset="0"/>
              <a:buNone/>
              <a:defRPr/>
            </a:pPr>
            <a:r>
              <a:rPr lang="nb-NO" sz="3200" b="1" dirty="0">
                <a:solidFill>
                  <a:srgbClr val="002060"/>
                </a:solidFill>
                <a:latin typeface="Arial" panose="020B0604020202020204" pitchFamily="34" charset="0"/>
                <a:cs typeface="Arial" panose="020B0604020202020204" pitchFamily="34" charset="0"/>
              </a:rPr>
              <a:t>Stimuleringsordningene har truffet godt</a:t>
            </a:r>
          </a:p>
          <a:p>
            <a:pPr marL="361950" indent="230188">
              <a:spcBef>
                <a:spcPts val="0"/>
              </a:spcBef>
              <a:spcAft>
                <a:spcPts val="0"/>
              </a:spcAft>
              <a:defRPr/>
            </a:pPr>
            <a:r>
              <a:rPr lang="nb-NO" sz="3200" dirty="0">
                <a:solidFill>
                  <a:srgbClr val="002060"/>
                </a:solidFill>
                <a:latin typeface="Arial" panose="020B0604020202020204" pitchFamily="34" charset="0"/>
                <a:cs typeface="Arial" panose="020B0604020202020204" pitchFamily="34" charset="0"/>
              </a:rPr>
              <a:t>Krisepakke 1 i 2020 traff dårlig (12 </a:t>
            </a:r>
            <a:r>
              <a:rPr lang="nb-NO" sz="3200" dirty="0" err="1">
                <a:solidFill>
                  <a:srgbClr val="002060"/>
                </a:solidFill>
                <a:latin typeface="Arial" panose="020B0604020202020204" pitchFamily="34" charset="0"/>
                <a:cs typeface="Arial" panose="020B0604020202020204" pitchFamily="34" charset="0"/>
              </a:rPr>
              <a:t>mill</a:t>
            </a:r>
            <a:r>
              <a:rPr lang="nb-NO" sz="3200" dirty="0">
                <a:solidFill>
                  <a:srgbClr val="002060"/>
                </a:solidFill>
                <a:latin typeface="Arial" panose="020B0604020202020204" pitchFamily="34" charset="0"/>
                <a:cs typeface="Arial" panose="020B0604020202020204" pitchFamily="34" charset="0"/>
              </a:rPr>
              <a:t> til idretten i Vestland)</a:t>
            </a:r>
          </a:p>
          <a:p>
            <a:pPr marL="361950" indent="230188">
              <a:spcBef>
                <a:spcPts val="0"/>
              </a:spcBef>
              <a:spcAft>
                <a:spcPts val="0"/>
              </a:spcAft>
              <a:defRPr/>
            </a:pPr>
            <a:r>
              <a:rPr lang="nb-NO" sz="3200" dirty="0">
                <a:solidFill>
                  <a:srgbClr val="002060"/>
                </a:solidFill>
                <a:latin typeface="Arial" panose="020B0604020202020204" pitchFamily="34" charset="0"/>
                <a:cs typeface="Arial" panose="020B0604020202020204" pitchFamily="34" charset="0"/>
              </a:rPr>
              <a:t>Krisepakke 2 og 3 traff godt (99 </a:t>
            </a:r>
            <a:r>
              <a:rPr lang="nb-NO" sz="3200" dirty="0" err="1">
                <a:solidFill>
                  <a:srgbClr val="002060"/>
                </a:solidFill>
                <a:latin typeface="Arial" panose="020B0604020202020204" pitchFamily="34" charset="0"/>
                <a:cs typeface="Arial" panose="020B0604020202020204" pitchFamily="34" charset="0"/>
              </a:rPr>
              <a:t>mill</a:t>
            </a:r>
            <a:r>
              <a:rPr lang="nb-NO" sz="3200" dirty="0">
                <a:solidFill>
                  <a:srgbClr val="002060"/>
                </a:solidFill>
                <a:latin typeface="Arial" panose="020B0604020202020204" pitchFamily="34" charset="0"/>
                <a:cs typeface="Arial" panose="020B0604020202020204" pitchFamily="34" charset="0"/>
              </a:rPr>
              <a:t> til idretten i Vestland)</a:t>
            </a:r>
          </a:p>
          <a:p>
            <a:pPr marL="361950" indent="230188">
              <a:spcBef>
                <a:spcPts val="0"/>
              </a:spcBef>
              <a:spcAft>
                <a:spcPts val="0"/>
              </a:spcAft>
              <a:defRPr/>
            </a:pPr>
            <a:r>
              <a:rPr lang="nb-NO" sz="3200" dirty="0">
                <a:solidFill>
                  <a:srgbClr val="002060"/>
                </a:solidFill>
                <a:latin typeface="Arial" panose="020B0604020202020204" pitchFamily="34" charset="0"/>
                <a:cs typeface="Arial" panose="020B0604020202020204" pitchFamily="34" charset="0"/>
              </a:rPr>
              <a:t>Krisepakke 4 ble endret og treffer nå godt den også for </a:t>
            </a:r>
          </a:p>
          <a:p>
            <a:pPr marL="361950" indent="0">
              <a:spcBef>
                <a:spcPts val="0"/>
              </a:spcBef>
              <a:spcAft>
                <a:spcPts val="0"/>
              </a:spcAft>
              <a:buFont typeface="Arial" panose="020B0604020202020204" pitchFamily="34" charset="0"/>
              <a:buNone/>
              <a:defRPr/>
            </a:pPr>
            <a:r>
              <a:rPr lang="nb-NO" sz="3200" dirty="0">
                <a:solidFill>
                  <a:srgbClr val="002060"/>
                </a:solidFill>
                <a:latin typeface="Arial" panose="020B0604020202020204" pitchFamily="34" charset="0"/>
                <a:cs typeface="Arial" panose="020B0604020202020204" pitchFamily="34" charset="0"/>
              </a:rPr>
              <a:t>  perioden 1. januar – 31. oktober 2021</a:t>
            </a:r>
            <a:r>
              <a:rPr lang="nn-NO" sz="3200" dirty="0">
                <a:solidFill>
                  <a:srgbClr val="002060"/>
                </a:solidFill>
                <a:latin typeface="Arial" panose="020B0604020202020204" pitchFamily="34" charset="0"/>
                <a:cs typeface="Arial" panose="020B0604020202020204" pitchFamily="34" charset="0"/>
              </a:rPr>
              <a:t>.</a:t>
            </a:r>
          </a:p>
          <a:p>
            <a:pPr marL="1610282" lvl="1">
              <a:spcBef>
                <a:spcPts val="0"/>
              </a:spcBef>
              <a:spcAft>
                <a:spcPts val="0"/>
              </a:spcAft>
              <a:defRPr/>
            </a:pPr>
            <a:endParaRPr lang="nn-NO" sz="3200" dirty="0">
              <a:solidFill>
                <a:srgbClr val="002060"/>
              </a:solidFill>
              <a:latin typeface="Arial" panose="020B0604020202020204" pitchFamily="34" charset="0"/>
              <a:cs typeface="Arial" panose="020B0604020202020204" pitchFamily="34" charset="0"/>
            </a:endParaRPr>
          </a:p>
          <a:p>
            <a:pPr marL="1242150" lvl="1" indent="0">
              <a:spcBef>
                <a:spcPts val="0"/>
              </a:spcBef>
              <a:spcAft>
                <a:spcPts val="0"/>
              </a:spcAft>
              <a:buFont typeface="Arial" pitchFamily="34" charset="0"/>
              <a:buNone/>
              <a:defRPr/>
            </a:pPr>
            <a:endParaRPr lang="nn-NO" sz="3200" dirty="0">
              <a:solidFill>
                <a:srgbClr val="002060"/>
              </a:solidFill>
              <a:latin typeface="Arial" panose="020B0604020202020204" pitchFamily="34" charset="0"/>
              <a:cs typeface="Arial" panose="020B0604020202020204" pitchFamily="34" charset="0"/>
            </a:endParaRPr>
          </a:p>
          <a:p>
            <a:pPr marL="1242150" lvl="1" indent="0">
              <a:spcBef>
                <a:spcPts val="0"/>
              </a:spcBef>
              <a:spcAft>
                <a:spcPts val="0"/>
              </a:spcAft>
              <a:buFont typeface="Arial" pitchFamily="34" charset="0"/>
              <a:buNone/>
              <a:defRPr/>
            </a:pPr>
            <a:endParaRPr lang="nn-NO" sz="3200" dirty="0">
              <a:solidFill>
                <a:srgbClr val="002060"/>
              </a:solidFill>
              <a:latin typeface="Arial" panose="020B0604020202020204" pitchFamily="34" charset="0"/>
              <a:cs typeface="Arial" panose="020B0604020202020204" pitchFamily="34" charset="0"/>
            </a:endParaRPr>
          </a:p>
          <a:p>
            <a:pPr marL="606425" indent="-606425">
              <a:spcBef>
                <a:spcPts val="0"/>
              </a:spcBef>
              <a:spcAft>
                <a:spcPts val="0"/>
              </a:spcAft>
              <a:buFont typeface="Arial" panose="020B0604020202020204" pitchFamily="34" charset="0"/>
              <a:buNone/>
              <a:defRPr/>
            </a:pPr>
            <a:r>
              <a:rPr lang="nn-NO" sz="3200" b="1" dirty="0">
                <a:solidFill>
                  <a:srgbClr val="002060"/>
                </a:solidFill>
                <a:latin typeface="Arial" panose="020B0604020202020204" pitchFamily="34" charset="0"/>
                <a:cs typeface="Arial" panose="020B0604020202020204" pitchFamily="34" charset="0"/>
              </a:rPr>
              <a:t>Støtteordning for idrett og </a:t>
            </a:r>
            <a:r>
              <a:rPr lang="nn-NO" sz="3200" b="1" dirty="0" err="1">
                <a:solidFill>
                  <a:srgbClr val="002060"/>
                </a:solidFill>
                <a:latin typeface="Arial" panose="020B0604020202020204" pitchFamily="34" charset="0"/>
                <a:cs typeface="Arial" panose="020B0604020202020204" pitchFamily="34" charset="0"/>
              </a:rPr>
              <a:t>frivillighet</a:t>
            </a:r>
            <a:r>
              <a:rPr lang="nn-NO" sz="3200" b="1" dirty="0">
                <a:solidFill>
                  <a:srgbClr val="002060"/>
                </a:solidFill>
                <a:latin typeface="Arial" panose="020B0604020202020204" pitchFamily="34" charset="0"/>
                <a:cs typeface="Arial" panose="020B0604020202020204" pitchFamily="34" charset="0"/>
              </a:rPr>
              <a:t> er </a:t>
            </a:r>
            <a:r>
              <a:rPr lang="nn-NO" sz="3200" b="1" dirty="0" err="1">
                <a:solidFill>
                  <a:srgbClr val="002060"/>
                </a:solidFill>
                <a:latin typeface="Arial" panose="020B0604020202020204" pitchFamily="34" charset="0"/>
                <a:cs typeface="Arial" panose="020B0604020202020204" pitchFamily="34" charset="0"/>
              </a:rPr>
              <a:t>forlenget</a:t>
            </a:r>
            <a:r>
              <a:rPr lang="nn-NO" sz="3200" b="1" dirty="0">
                <a:solidFill>
                  <a:srgbClr val="002060"/>
                </a:solidFill>
                <a:latin typeface="Arial" panose="020B0604020202020204" pitchFamily="34" charset="0"/>
                <a:cs typeface="Arial" panose="020B0604020202020204" pitchFamily="34" charset="0"/>
              </a:rPr>
              <a:t> til 31. desember 2021</a:t>
            </a:r>
            <a:r>
              <a:rPr lang="nn-NO" sz="3000" b="1" dirty="0">
                <a:latin typeface="Arial" panose="020B0604020202020204" pitchFamily="34" charset="0"/>
                <a:cs typeface="Arial" panose="020B0604020202020204" pitchFamily="34" charset="0"/>
              </a:rPr>
              <a:t>.</a:t>
            </a:r>
          </a:p>
          <a:p>
            <a:pPr marL="1119437" lvl="1" indent="0">
              <a:spcBef>
                <a:spcPts val="0"/>
              </a:spcBef>
              <a:spcAft>
                <a:spcPts val="0"/>
              </a:spcAft>
              <a:buFont typeface="Arial" pitchFamily="34" charset="0"/>
              <a:buNone/>
              <a:defRPr/>
            </a:pPr>
            <a:endParaRPr lang="nn-NO" sz="3414" dirty="0">
              <a:latin typeface="Arial" panose="020B0604020202020204" pitchFamily="34" charset="0"/>
              <a:cs typeface="Arial" panose="020B0604020202020204" pitchFamily="34" charset="0"/>
            </a:endParaRPr>
          </a:p>
          <a:p>
            <a:pPr marL="487831">
              <a:spcBef>
                <a:spcPts val="0"/>
              </a:spcBef>
              <a:spcAft>
                <a:spcPts val="0"/>
              </a:spcAft>
              <a:defRPr/>
            </a:pPr>
            <a:endParaRPr lang="nb-NO" sz="3414" dirty="0">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nb-NO" dirty="0"/>
          </a:p>
        </p:txBody>
      </p:sp>
      <p:sp>
        <p:nvSpPr>
          <p:cNvPr id="37891" name="Tittel 2">
            <a:extLst>
              <a:ext uri="{FF2B5EF4-FFF2-40B4-BE49-F238E27FC236}">
                <a16:creationId xmlns:a16="http://schemas.microsoft.com/office/drawing/2014/main" id="{C9135A28-E4F6-4955-89D1-44EC6658F722}"/>
              </a:ext>
            </a:extLst>
          </p:cNvPr>
          <p:cNvSpPr>
            <a:spLocks noGrp="1" noChangeArrowheads="1"/>
          </p:cNvSpPr>
          <p:nvPr>
            <p:ph type="ctrTitle"/>
          </p:nvPr>
        </p:nvSpPr>
        <p:spPr>
          <a:xfrm>
            <a:off x="511175" y="758825"/>
            <a:ext cx="12255500" cy="1225550"/>
          </a:xfrm>
        </p:spPr>
        <p:txBody>
          <a:bodyPr/>
          <a:lstStyle/>
          <a:p>
            <a:r>
              <a:rPr lang="nb-NO" altLang="nb-NO" sz="4500" b="1">
                <a:solidFill>
                  <a:srgbClr val="002060"/>
                </a:solidFill>
              </a:rPr>
              <a:t>Økonomi under koronapandemien</a:t>
            </a:r>
          </a:p>
        </p:txBody>
      </p:sp>
      <p:pic>
        <p:nvPicPr>
          <p:cNvPr id="37892" name="Picture 2" descr="Bilderesultat for flerkulturelle idrett">
            <a:extLst>
              <a:ext uri="{FF2B5EF4-FFF2-40B4-BE49-F238E27FC236}">
                <a16:creationId xmlns:a16="http://schemas.microsoft.com/office/drawing/2014/main" id="{9FD971DC-DD37-4F72-9EA6-D0C7EC078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8638" y="1136650"/>
            <a:ext cx="4343400"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D228DE25-36EC-4FAB-AC0F-4ACDD413CF1E}"/>
              </a:ext>
            </a:extLst>
          </p:cNvPr>
          <p:cNvSpPr>
            <a:spLocks noGrp="1"/>
          </p:cNvSpPr>
          <p:nvPr>
            <p:ph sz="quarter" idx="10"/>
          </p:nvPr>
        </p:nvSpPr>
        <p:spPr>
          <a:xfrm>
            <a:off x="361950" y="2098675"/>
            <a:ext cx="16729075" cy="6407150"/>
          </a:xfrm>
        </p:spPr>
        <p:txBody>
          <a:bodyPr/>
          <a:lstStyle/>
          <a:p>
            <a:pPr lvl="1">
              <a:defRPr/>
            </a:pPr>
            <a:r>
              <a:rPr lang="nb-NO" sz="3000" b="1" dirty="0">
                <a:solidFill>
                  <a:schemeClr val="accent5">
                    <a:lumMod val="50000"/>
                  </a:schemeClr>
                </a:solidFill>
                <a:latin typeface="Arial" panose="020B0604020202020204" pitchFamily="34" charset="0"/>
                <a:cs typeface="Arial" panose="020B0604020202020204" pitchFamily="34" charset="0"/>
              </a:rPr>
              <a:t>Bergen kommune:</a:t>
            </a:r>
          </a:p>
          <a:p>
            <a:pPr lvl="2">
              <a:defRPr/>
            </a:pPr>
            <a:r>
              <a:rPr lang="nb-NO" sz="3000" dirty="0">
                <a:solidFill>
                  <a:schemeClr val="accent5">
                    <a:lumMod val="50000"/>
                  </a:schemeClr>
                </a:solidFill>
                <a:latin typeface="Arial" panose="020B0604020202020204" pitchFamily="34" charset="0"/>
                <a:cs typeface="Arial" panose="020B0604020202020204" pitchFamily="34" charset="0"/>
              </a:rPr>
              <a:t>13 millioner ekstra til idrettslagene i barne- og ungdomsmidler</a:t>
            </a:r>
          </a:p>
          <a:p>
            <a:pPr lvl="2">
              <a:defRPr/>
            </a:pPr>
            <a:r>
              <a:rPr lang="nb-NO" sz="3000" dirty="0">
                <a:solidFill>
                  <a:schemeClr val="accent5">
                    <a:lumMod val="50000"/>
                  </a:schemeClr>
                </a:solidFill>
                <a:latin typeface="Arial" panose="020B0604020202020204" pitchFamily="34" charset="0"/>
                <a:cs typeface="Arial" panose="020B0604020202020204" pitchFamily="34" charset="0"/>
              </a:rPr>
              <a:t>7 millioner ekstra i støtte til bruk, drift og vedlikehold av private idrettsanlegg og lokaler</a:t>
            </a:r>
          </a:p>
          <a:p>
            <a:pPr lvl="2">
              <a:defRPr/>
            </a:pPr>
            <a:r>
              <a:rPr lang="nb-NO" sz="3000" dirty="0">
                <a:solidFill>
                  <a:schemeClr val="accent5">
                    <a:lumMod val="50000"/>
                  </a:schemeClr>
                </a:solidFill>
                <a:latin typeface="Arial" panose="020B0604020202020204" pitchFamily="34" charset="0"/>
                <a:cs typeface="Arial" panose="020B0604020202020204" pitchFamily="34" charset="0"/>
              </a:rPr>
              <a:t>5 millioner ekstra </a:t>
            </a:r>
            <a:r>
              <a:rPr lang="nn-NO" sz="3000" dirty="0">
                <a:solidFill>
                  <a:schemeClr val="accent5">
                    <a:lumMod val="50000"/>
                  </a:schemeClr>
                </a:solidFill>
                <a:latin typeface="Arial" panose="020B0604020202020204" pitchFamily="34" charset="0"/>
                <a:cs typeface="Arial" panose="020B0604020202020204" pitchFamily="34" charset="0"/>
              </a:rPr>
              <a:t>til tap av </a:t>
            </a:r>
            <a:r>
              <a:rPr lang="nn-NO" sz="3000" dirty="0" err="1">
                <a:solidFill>
                  <a:schemeClr val="accent5">
                    <a:lumMod val="50000"/>
                  </a:schemeClr>
                </a:solidFill>
                <a:latin typeface="Arial" panose="020B0604020202020204" pitchFamily="34" charset="0"/>
                <a:cs typeface="Arial" panose="020B0604020202020204" pitchFamily="34" charset="0"/>
              </a:rPr>
              <a:t>kiosksalg</a:t>
            </a:r>
            <a:r>
              <a:rPr lang="nn-NO" sz="3000" dirty="0">
                <a:solidFill>
                  <a:schemeClr val="accent5">
                    <a:lumMod val="50000"/>
                  </a:schemeClr>
                </a:solidFill>
                <a:latin typeface="Arial" panose="020B0604020202020204" pitchFamily="34" charset="0"/>
                <a:cs typeface="Arial" panose="020B0604020202020204" pitchFamily="34" charset="0"/>
              </a:rPr>
              <a:t> m.m.</a:t>
            </a:r>
          </a:p>
          <a:p>
            <a:pPr lvl="2">
              <a:defRPr/>
            </a:pPr>
            <a:r>
              <a:rPr lang="nn-NO" sz="3000" dirty="0">
                <a:solidFill>
                  <a:schemeClr val="accent5">
                    <a:lumMod val="50000"/>
                  </a:schemeClr>
                </a:solidFill>
                <a:latin typeface="Arial" panose="020B0604020202020204" pitchFamily="34" charset="0"/>
                <a:cs typeface="Arial" panose="020B0604020202020204" pitchFamily="34" charset="0"/>
              </a:rPr>
              <a:t>2,5 </a:t>
            </a:r>
            <a:r>
              <a:rPr lang="nn-NO" sz="3000" dirty="0" err="1">
                <a:solidFill>
                  <a:schemeClr val="accent5">
                    <a:lumMod val="50000"/>
                  </a:schemeClr>
                </a:solidFill>
                <a:latin typeface="Arial" panose="020B0604020202020204" pitchFamily="34" charset="0"/>
                <a:cs typeface="Arial" panose="020B0604020202020204" pitchFamily="34" charset="0"/>
              </a:rPr>
              <a:t>millioner</a:t>
            </a:r>
            <a:r>
              <a:rPr lang="nn-NO" sz="3000" dirty="0">
                <a:solidFill>
                  <a:schemeClr val="accent5">
                    <a:lumMod val="50000"/>
                  </a:schemeClr>
                </a:solidFill>
                <a:latin typeface="Arial" panose="020B0604020202020204" pitchFamily="34" charset="0"/>
                <a:cs typeface="Arial" panose="020B0604020202020204" pitchFamily="34" charset="0"/>
              </a:rPr>
              <a:t> ekstra til </a:t>
            </a:r>
            <a:r>
              <a:rPr lang="nb-NO" sz="3000" dirty="0">
                <a:solidFill>
                  <a:schemeClr val="accent5">
                    <a:lumMod val="50000"/>
                  </a:schemeClr>
                </a:solidFill>
                <a:latin typeface="Arial" panose="020B0604020202020204" pitchFamily="34" charset="0"/>
                <a:cs typeface="Arial" panose="020B0604020202020204" pitchFamily="34" charset="0"/>
              </a:rPr>
              <a:t>barn og unge for å sikre deltakelse i organisert idrett for dem med dårlig familieøkonomi</a:t>
            </a:r>
          </a:p>
          <a:p>
            <a:pPr lvl="2">
              <a:defRPr/>
            </a:pPr>
            <a:endParaRPr lang="nb-NO" sz="3000" dirty="0">
              <a:latin typeface="Arial" panose="020B0604020202020204" pitchFamily="34" charset="0"/>
              <a:cs typeface="Arial" panose="020B0604020202020204" pitchFamily="34" charset="0"/>
            </a:endParaRPr>
          </a:p>
          <a:p>
            <a:pPr lvl="1">
              <a:defRPr/>
            </a:pPr>
            <a:r>
              <a:rPr lang="nb-NO" sz="3000" b="1" dirty="0">
                <a:solidFill>
                  <a:schemeClr val="accent5">
                    <a:lumMod val="50000"/>
                  </a:schemeClr>
                </a:solidFill>
                <a:latin typeface="Arial" panose="020B0604020202020204" pitchFamily="34" charset="0"/>
                <a:cs typeface="Arial" panose="020B0604020202020204" pitchFamily="34" charset="0"/>
              </a:rPr>
              <a:t>Bjørnafjorden kommune:</a:t>
            </a:r>
          </a:p>
          <a:p>
            <a:pPr lvl="2">
              <a:defRPr/>
            </a:pPr>
            <a:r>
              <a:rPr lang="nb-NO" sz="3000" dirty="0">
                <a:solidFill>
                  <a:schemeClr val="accent5">
                    <a:lumMod val="50000"/>
                  </a:schemeClr>
                </a:solidFill>
                <a:latin typeface="Arial" panose="020B0604020202020204" pitchFamily="34" charset="0"/>
                <a:cs typeface="Arial" panose="020B0604020202020204" pitchFamily="34" charset="0"/>
              </a:rPr>
              <a:t>200.000 til idrettslagene – fordeles av idrettsrådet i kommunen</a:t>
            </a:r>
          </a:p>
          <a:p>
            <a:pPr lvl="1">
              <a:defRPr/>
            </a:pPr>
            <a:endParaRPr lang="nb-NO" sz="3000" dirty="0">
              <a:latin typeface="Arial" panose="020B0604020202020204" pitchFamily="34" charset="0"/>
              <a:cs typeface="Arial" panose="020B0604020202020204" pitchFamily="34" charset="0"/>
            </a:endParaRPr>
          </a:p>
          <a:p>
            <a:pPr lvl="1">
              <a:defRPr/>
            </a:pPr>
            <a:r>
              <a:rPr lang="nb-NO" sz="3000" b="1" dirty="0">
                <a:solidFill>
                  <a:schemeClr val="accent5">
                    <a:lumMod val="50000"/>
                  </a:schemeClr>
                </a:solidFill>
                <a:latin typeface="Arial" panose="020B0604020202020204" pitchFamily="34" charset="0"/>
                <a:cs typeface="Arial" panose="020B0604020202020204" pitchFamily="34" charset="0"/>
              </a:rPr>
              <a:t>Andre?</a:t>
            </a:r>
          </a:p>
          <a:p>
            <a:pPr lvl="1">
              <a:defRPr/>
            </a:pPr>
            <a:endParaRPr lang="nb-NO" dirty="0"/>
          </a:p>
          <a:p>
            <a:pPr lvl="1">
              <a:defRPr/>
            </a:pPr>
            <a:endParaRPr lang="nb-NO" dirty="0"/>
          </a:p>
        </p:txBody>
      </p:sp>
      <p:sp>
        <p:nvSpPr>
          <p:cNvPr id="3" name="Tittel 2">
            <a:extLst>
              <a:ext uri="{FF2B5EF4-FFF2-40B4-BE49-F238E27FC236}">
                <a16:creationId xmlns:a16="http://schemas.microsoft.com/office/drawing/2014/main" id="{F9031AC7-F547-4E93-A9DC-74B07BC746BA}"/>
              </a:ext>
            </a:extLst>
          </p:cNvPr>
          <p:cNvSpPr>
            <a:spLocks noGrp="1"/>
          </p:cNvSpPr>
          <p:nvPr>
            <p:ph type="ctrTitle"/>
          </p:nvPr>
        </p:nvSpPr>
        <p:spPr>
          <a:xfrm>
            <a:off x="1136650" y="704850"/>
            <a:ext cx="11334750" cy="1393825"/>
          </a:xfrm>
        </p:spPr>
        <p:txBody>
          <a:bodyPr/>
          <a:lstStyle/>
          <a:p>
            <a:pPr>
              <a:defRPr/>
            </a:pPr>
            <a:r>
              <a:rPr lang="nb-NO" sz="4500" b="1" dirty="0">
                <a:solidFill>
                  <a:schemeClr val="accent5">
                    <a:lumMod val="50000"/>
                  </a:schemeClr>
                </a:solidFill>
              </a:rPr>
              <a:t>Kommunale tiltakspakker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90EE5BA4-4595-4B97-9229-18DFF9776A49}"/>
              </a:ext>
            </a:extLst>
          </p:cNvPr>
          <p:cNvSpPr>
            <a:spLocks noGrp="1"/>
          </p:cNvSpPr>
          <p:nvPr>
            <p:ph sz="quarter" idx="10"/>
          </p:nvPr>
        </p:nvSpPr>
        <p:spPr>
          <a:xfrm>
            <a:off x="1458913" y="6037263"/>
            <a:ext cx="14433550" cy="2279650"/>
          </a:xfrm>
        </p:spPr>
        <p:txBody>
          <a:bodyPr/>
          <a:lstStyle/>
          <a:p>
            <a:pPr marL="0" indent="0">
              <a:buFont typeface="Arial" panose="020B0604020202020204" pitchFamily="34" charset="0"/>
              <a:buNone/>
              <a:defRPr/>
            </a:pPr>
            <a:r>
              <a:rPr lang="nb-NO" sz="3414" b="1" dirty="0">
                <a:solidFill>
                  <a:srgbClr val="002060"/>
                </a:solidFill>
                <a:latin typeface="Arial" panose="020B0604020202020204" pitchFamily="34" charset="0"/>
                <a:cs typeface="Arial" panose="020B0604020202020204" pitchFamily="34" charset="0"/>
              </a:rPr>
              <a:t>Høst 2021</a:t>
            </a:r>
          </a:p>
          <a:p>
            <a:pPr marL="0" indent="0">
              <a:buFont typeface="Arial" panose="020B0604020202020204" pitchFamily="34" charset="0"/>
              <a:buNone/>
              <a:defRPr/>
            </a:pPr>
            <a:r>
              <a:rPr lang="nb-NO" sz="3414" dirty="0">
                <a:solidFill>
                  <a:srgbClr val="002060"/>
                </a:solidFill>
                <a:latin typeface="Arial" panose="020B0604020202020204" pitchFamily="34" charset="0"/>
                <a:cs typeface="Arial" panose="020B0604020202020204" pitchFamily="34" charset="0"/>
              </a:rPr>
              <a:t>har lovd 9,3 mill. kroner til kultur- og idrettsaktivitet som er berørt av koronapandemien, for å hindre frafall og stimulere til å gjenoppta av aktivitet. </a:t>
            </a:r>
          </a:p>
          <a:p>
            <a:pPr marL="0" indent="0">
              <a:buFont typeface="Arial" panose="020B0604020202020204" pitchFamily="34" charset="0"/>
              <a:buNone/>
              <a:defRPr/>
            </a:pPr>
            <a:endParaRPr lang="nb-NO" sz="3414" dirty="0">
              <a:solidFill>
                <a:srgbClr val="002060"/>
              </a:solidFill>
              <a:latin typeface="Arial" panose="020B0604020202020204" pitchFamily="34" charset="0"/>
              <a:cs typeface="Arial" panose="020B0604020202020204" pitchFamily="34" charset="0"/>
            </a:endParaRPr>
          </a:p>
        </p:txBody>
      </p:sp>
      <p:sp>
        <p:nvSpPr>
          <p:cNvPr id="3" name="Tittel 2">
            <a:extLst>
              <a:ext uri="{FF2B5EF4-FFF2-40B4-BE49-F238E27FC236}">
                <a16:creationId xmlns:a16="http://schemas.microsoft.com/office/drawing/2014/main" id="{427550C1-085B-4E12-8E6B-A78F42412125}"/>
              </a:ext>
            </a:extLst>
          </p:cNvPr>
          <p:cNvSpPr>
            <a:spLocks noGrp="1"/>
          </p:cNvSpPr>
          <p:nvPr>
            <p:ph type="ctrTitle"/>
          </p:nvPr>
        </p:nvSpPr>
        <p:spPr>
          <a:xfrm>
            <a:off x="1709738" y="1054100"/>
            <a:ext cx="11884025" cy="1330325"/>
          </a:xfrm>
        </p:spPr>
        <p:txBody>
          <a:bodyPr/>
          <a:lstStyle/>
          <a:p>
            <a:pPr>
              <a:defRPr/>
            </a:pPr>
            <a:r>
              <a:rPr lang="nb-NO" sz="3984" dirty="0">
                <a:solidFill>
                  <a:srgbClr val="002060"/>
                </a:solidFill>
              </a:rPr>
              <a:t>Fylkeskommunal støtte</a:t>
            </a:r>
          </a:p>
        </p:txBody>
      </p:sp>
      <p:pic>
        <p:nvPicPr>
          <p:cNvPr id="41988" name="Picture 2" descr="Bilderesultat for vestland fylkeskommune">
            <a:extLst>
              <a:ext uri="{FF2B5EF4-FFF2-40B4-BE49-F238E27FC236}">
                <a16:creationId xmlns:a16="http://schemas.microsoft.com/office/drawing/2014/main" id="{6834969D-0346-484E-9789-DA53456710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913" y="657225"/>
            <a:ext cx="6161087"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Bilde 4">
            <a:extLst>
              <a:ext uri="{FF2B5EF4-FFF2-40B4-BE49-F238E27FC236}">
                <a16:creationId xmlns:a16="http://schemas.microsoft.com/office/drawing/2014/main" id="{6BECA071-90C7-4337-8075-5DF3EE7F2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7275" y="285750"/>
            <a:ext cx="2538413"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lassholder for innhold 1">
            <a:extLst>
              <a:ext uri="{FF2B5EF4-FFF2-40B4-BE49-F238E27FC236}">
                <a16:creationId xmlns:a16="http://schemas.microsoft.com/office/drawing/2014/main" id="{698C83E1-92F7-440C-AEBB-55AB94C7336C}"/>
              </a:ext>
            </a:extLst>
          </p:cNvPr>
          <p:cNvSpPr txBox="1">
            <a:spLocks/>
          </p:cNvSpPr>
          <p:nvPr/>
        </p:nvSpPr>
        <p:spPr bwMode="auto">
          <a:xfrm>
            <a:off x="1458913" y="2798763"/>
            <a:ext cx="15357475" cy="2644775"/>
          </a:xfrm>
          <a:prstGeom prst="rect">
            <a:avLst/>
          </a:prstGeom>
          <a:noFill/>
          <a:ln>
            <a:noFill/>
          </a:ln>
        </p:spPr>
        <p:txBody>
          <a:bodyPr lIns="0" tIns="0" rIns="0" bIns="0"/>
          <a:lstStyle>
            <a:lvl1pPr marL="383941" indent="-383941" algn="l" rtl="0" eaLnBrk="0" fontAlgn="base" hangingPunct="0">
              <a:spcBef>
                <a:spcPct val="0"/>
              </a:spcBef>
              <a:spcAft>
                <a:spcPts val="1200"/>
              </a:spcAft>
              <a:buFont typeface="Arial" panose="020B0604020202020204" pitchFamily="34" charset="0"/>
              <a:buChar char="•"/>
              <a:defRPr sz="2845" kern="1200">
                <a:solidFill>
                  <a:schemeClr val="tx1">
                    <a:lumMod val="65000"/>
                    <a:lumOff val="35000"/>
                  </a:schemeClr>
                </a:solidFill>
                <a:latin typeface="Georgia" pitchFamily="18" charset="0"/>
                <a:ea typeface="+mn-ea"/>
                <a:cs typeface="+mn-cs"/>
              </a:defRPr>
            </a:lvl1pPr>
            <a:lvl2pPr marL="1018575" indent="-368132" algn="l" rtl="0" eaLnBrk="0" fontAlgn="base" hangingPunct="0">
              <a:spcBef>
                <a:spcPct val="0"/>
              </a:spcBef>
              <a:spcAft>
                <a:spcPts val="1200"/>
              </a:spcAft>
              <a:buFont typeface="Arial" pitchFamily="34" charset="0"/>
              <a:buChar char="•"/>
              <a:defRPr sz="2845" kern="1200">
                <a:solidFill>
                  <a:schemeClr val="tx1">
                    <a:lumMod val="65000"/>
                    <a:lumOff val="35000"/>
                  </a:schemeClr>
                </a:solidFill>
                <a:latin typeface="Georgia" pitchFamily="18" charset="0"/>
                <a:ea typeface="+mn-ea"/>
                <a:cs typeface="+mn-cs"/>
              </a:defRPr>
            </a:lvl2pPr>
            <a:lvl3pPr marL="1662241" indent="-361357" algn="l" rtl="0" eaLnBrk="0" fontAlgn="base" hangingPunct="0">
              <a:spcBef>
                <a:spcPct val="0"/>
              </a:spcBef>
              <a:spcAft>
                <a:spcPts val="1200"/>
              </a:spcAft>
              <a:buFont typeface="Arial" panose="020B0604020202020204" pitchFamily="34" charset="0"/>
              <a:buChar char="•"/>
              <a:defRPr sz="2845" kern="1200">
                <a:solidFill>
                  <a:schemeClr val="tx1">
                    <a:lumMod val="65000"/>
                    <a:lumOff val="35000"/>
                  </a:schemeClr>
                </a:solidFill>
                <a:latin typeface="Georgia" pitchFamily="18" charset="0"/>
                <a:ea typeface="+mn-ea"/>
                <a:cs typeface="+mn-cs"/>
              </a:defRPr>
            </a:lvl3pPr>
            <a:lvl4pPr marL="2296875" indent="-345548" algn="l" rtl="0" eaLnBrk="0" fontAlgn="base" hangingPunct="0">
              <a:spcBef>
                <a:spcPct val="0"/>
              </a:spcBef>
              <a:spcAft>
                <a:spcPts val="1200"/>
              </a:spcAft>
              <a:buFont typeface="Arial" pitchFamily="34" charset="0"/>
              <a:buChar char="•"/>
              <a:defRPr sz="3000" kern="1200">
                <a:solidFill>
                  <a:schemeClr val="tx1">
                    <a:lumMod val="65000"/>
                    <a:lumOff val="35000"/>
                  </a:schemeClr>
                </a:solidFill>
                <a:latin typeface="Georgia" pitchFamily="18" charset="0"/>
                <a:ea typeface="+mn-ea"/>
                <a:cs typeface="+mn-cs"/>
              </a:defRPr>
            </a:lvl4pPr>
            <a:lvl5pPr marL="2929250" indent="-327480" algn="l" rtl="0" eaLnBrk="0" fontAlgn="base" hangingPunct="0">
              <a:spcBef>
                <a:spcPct val="0"/>
              </a:spcBef>
              <a:spcAft>
                <a:spcPts val="1200"/>
              </a:spcAft>
              <a:buFont typeface="Arial" pitchFamily="34" charset="0"/>
              <a:buChar char="•"/>
              <a:defRPr sz="3000" kern="1200">
                <a:solidFill>
                  <a:schemeClr val="tx1">
                    <a:lumMod val="65000"/>
                    <a:lumOff val="35000"/>
                  </a:schemeClr>
                </a:solidFill>
                <a:latin typeface="Georgia"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buFont typeface="Arial" panose="020B0604020202020204" pitchFamily="34" charset="0"/>
              <a:buNone/>
              <a:defRPr/>
            </a:pPr>
            <a:r>
              <a:rPr lang="nb-NO" sz="3414" b="1" dirty="0">
                <a:solidFill>
                  <a:schemeClr val="accent5">
                    <a:lumMod val="50000"/>
                  </a:schemeClr>
                </a:solidFill>
                <a:latin typeface="Arial" panose="020B0604020202020204" pitchFamily="34" charset="0"/>
                <a:cs typeface="Arial" panose="020B0604020202020204" pitchFamily="34" charset="0"/>
              </a:rPr>
              <a:t>Høst 2020</a:t>
            </a:r>
          </a:p>
          <a:p>
            <a:pPr marL="0" indent="0" defTabSz="914400">
              <a:buFont typeface="Arial" panose="020B0604020202020204" pitchFamily="34" charset="0"/>
              <a:buNone/>
              <a:defRPr/>
            </a:pPr>
            <a:r>
              <a:rPr lang="nb-NO" sz="3414" dirty="0">
                <a:solidFill>
                  <a:schemeClr val="accent5">
                    <a:lumMod val="50000"/>
                  </a:schemeClr>
                </a:solidFill>
                <a:latin typeface="Arial" panose="020B0604020202020204" pitchFamily="34" charset="0"/>
                <a:cs typeface="Arial" panose="020B0604020202020204" pitchFamily="34" charset="0"/>
              </a:rPr>
              <a:t>bevilget 17 883 000 kroner til kultur- og idrettsaktivitet som var berørt av koronapandemien. Ordningen hadde ikke som hovedhensikt å kompensere for tap som kulturlivet opplever under pandemien. Den skal først og fremst sikre aktivitet og gi mulighet til langsiktig planlegging.</a:t>
            </a:r>
          </a:p>
          <a:p>
            <a:pPr marL="0" indent="0" defTabSz="914400">
              <a:buFont typeface="Arial" panose="020B0604020202020204" pitchFamily="34" charset="0"/>
              <a:buNone/>
              <a:defRPr/>
            </a:pPr>
            <a:endParaRPr lang="nn-NO" sz="3414" dirty="0">
              <a:solidFill>
                <a:schemeClr val="accent5">
                  <a:lumMod val="50000"/>
                </a:schemeClr>
              </a:solidFill>
              <a:latin typeface="Arial" panose="020B0604020202020204" pitchFamily="34" charset="0"/>
              <a:cs typeface="Arial" panose="020B0604020202020204" pitchFamily="34" charset="0"/>
            </a:endParaRPr>
          </a:p>
          <a:p>
            <a:pPr marL="0" indent="0" defTabSz="914400">
              <a:buFont typeface="Arial" panose="020B0604020202020204" pitchFamily="34" charset="0"/>
              <a:buNone/>
              <a:defRPr/>
            </a:pPr>
            <a:endParaRPr lang="nn-NO" sz="3414" dirty="0">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Bilde 1">
            <a:extLst>
              <a:ext uri="{FF2B5EF4-FFF2-40B4-BE49-F238E27FC236}">
                <a16:creationId xmlns:a16="http://schemas.microsoft.com/office/drawing/2014/main" id="{CF6B3486-20B8-4EAA-A3DB-B76D06144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2213" y="26988"/>
            <a:ext cx="33051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ittel 1">
            <a:extLst>
              <a:ext uri="{FF2B5EF4-FFF2-40B4-BE49-F238E27FC236}">
                <a16:creationId xmlns:a16="http://schemas.microsoft.com/office/drawing/2014/main" id="{7C4D5910-4AD5-4306-936C-B31997DACAB7}"/>
              </a:ext>
            </a:extLst>
          </p:cNvPr>
          <p:cNvSpPr>
            <a:spLocks noGrp="1" noChangeArrowheads="1"/>
          </p:cNvSpPr>
          <p:nvPr>
            <p:ph type="title"/>
          </p:nvPr>
        </p:nvSpPr>
        <p:spPr>
          <a:xfrm>
            <a:off x="1295400" y="735013"/>
            <a:ext cx="14760575" cy="1476375"/>
          </a:xfrm>
        </p:spPr>
        <p:txBody>
          <a:bodyPr/>
          <a:lstStyle/>
          <a:p>
            <a:r>
              <a:rPr lang="nb-NO" altLang="nb-NO"/>
              <a:t>Gjenåpning av idretten – hva trenger vi?</a:t>
            </a:r>
          </a:p>
        </p:txBody>
      </p:sp>
      <p:sp>
        <p:nvSpPr>
          <p:cNvPr id="3" name="Plassholder for innhold 2">
            <a:extLst>
              <a:ext uri="{FF2B5EF4-FFF2-40B4-BE49-F238E27FC236}">
                <a16:creationId xmlns:a16="http://schemas.microsoft.com/office/drawing/2014/main" id="{17569177-E6A3-4CF1-8B5A-0E76250367DC}"/>
              </a:ext>
            </a:extLst>
          </p:cNvPr>
          <p:cNvSpPr>
            <a:spLocks noGrp="1"/>
          </p:cNvSpPr>
          <p:nvPr>
            <p:ph idx="1"/>
          </p:nvPr>
        </p:nvSpPr>
        <p:spPr>
          <a:xfrm>
            <a:off x="512763" y="2005013"/>
            <a:ext cx="15543212" cy="5267325"/>
          </a:xfrm>
        </p:spPr>
        <p:txBody>
          <a:bodyPr/>
          <a:lstStyle/>
          <a:p>
            <a:pPr marL="0" indent="0">
              <a:buFont typeface="Arial" panose="020B0604020202020204" pitchFamily="34" charset="0"/>
              <a:buNone/>
              <a:defRPr/>
            </a:pPr>
            <a:r>
              <a:rPr lang="nb-NO" b="1" dirty="0"/>
              <a:t>Idretten - bli flinkere til å samarbeide, gi signaler i felleskap om hva skal til for å få aktiviteten i gang og fleste mulig med:</a:t>
            </a:r>
          </a:p>
          <a:p>
            <a:pPr lvl="2">
              <a:defRPr/>
            </a:pPr>
            <a:r>
              <a:rPr lang="nb-NO" altLang="nb-NO" dirty="0"/>
              <a:t>Minst mulig hindringer, type økonomi barriere</a:t>
            </a:r>
            <a:endParaRPr lang="nb-NO" dirty="0"/>
          </a:p>
          <a:p>
            <a:pPr lvl="2">
              <a:defRPr/>
            </a:pPr>
            <a:r>
              <a:rPr lang="nb-NO" dirty="0"/>
              <a:t>Stimuleringsmidler for aktivitet som skal gjennomføres for ulike grupper </a:t>
            </a:r>
          </a:p>
          <a:p>
            <a:pPr lvl="2">
              <a:defRPr/>
            </a:pPr>
            <a:r>
              <a:rPr lang="nb-NO" dirty="0"/>
              <a:t>Idrettsanlegg må holdes åpen og tilgjengelig</a:t>
            </a:r>
          </a:p>
          <a:p>
            <a:pPr lvl="2">
              <a:defRPr/>
            </a:pPr>
            <a:r>
              <a:rPr lang="nb-NO" dirty="0"/>
              <a:t>Sørg for å gjøre idrettsplassene til en møteplass.</a:t>
            </a:r>
          </a:p>
          <a:p>
            <a:pPr lvl="2">
              <a:defRPr/>
            </a:pPr>
            <a:r>
              <a:rPr lang="nb-NO" dirty="0"/>
              <a:t>Gratis anleggsleie for alle </a:t>
            </a:r>
          </a:p>
          <a:p>
            <a:pPr lvl="4">
              <a:defRPr/>
            </a:pPr>
            <a:r>
              <a:rPr lang="nb-NO" dirty="0"/>
              <a:t>anleggseiere bidra til idretten over «kneiken», få aktiviteten opp  å gå igjen</a:t>
            </a:r>
          </a:p>
          <a:p>
            <a:pPr lvl="2">
              <a:defRPr/>
            </a:pPr>
            <a:r>
              <a:rPr lang="nb-NO" dirty="0"/>
              <a:t>Politikere, kommuner og fylket må spille på lag med idretten, lytte til hverandre</a:t>
            </a:r>
          </a:p>
          <a:p>
            <a:pPr lvl="2">
              <a:defRPr/>
            </a:pPr>
            <a:r>
              <a:rPr lang="nb-NO" dirty="0"/>
              <a:t>Ulike støtte ordninger – hva kan politikere bidra med?</a:t>
            </a:r>
            <a:endParaRPr lang="nb-NO" b="1" dirty="0"/>
          </a:p>
          <a:p>
            <a:pPr marL="0" indent="0" algn="ctr">
              <a:buFont typeface="Arial" panose="020B0604020202020204" pitchFamily="34" charset="0"/>
              <a:buNone/>
              <a:defRPr/>
            </a:pPr>
            <a:r>
              <a:rPr lang="nb-NO" b="1" dirty="0"/>
              <a:t>Beslutninger og handling! Hva kan gjøres? Hvem skal gjør det?</a:t>
            </a:r>
          </a:p>
          <a:p>
            <a:pPr marL="0" indent="0" algn="ctr">
              <a:buFont typeface="Arial" panose="020B0604020202020204" pitchFamily="34" charset="0"/>
              <a:buNone/>
              <a:defRPr/>
            </a:pPr>
            <a:endParaRPr lang="nb-NO" b="1" dirty="0"/>
          </a:p>
          <a:p>
            <a:pPr marL="0" indent="0">
              <a:buFont typeface="Arial" panose="020B0604020202020204" pitchFamily="34" charset="0"/>
              <a:buNone/>
              <a:defRPr/>
            </a:pPr>
            <a:endParaRPr lang="nb-NO" dirty="0"/>
          </a:p>
        </p:txBody>
      </p:sp>
      <p:sp>
        <p:nvSpPr>
          <p:cNvPr id="4" name="Plassholder for dato 3">
            <a:extLst>
              <a:ext uri="{FF2B5EF4-FFF2-40B4-BE49-F238E27FC236}">
                <a16:creationId xmlns:a16="http://schemas.microsoft.com/office/drawing/2014/main" id="{FE7763E5-AB12-473D-91A7-8767EC28AE31}"/>
              </a:ext>
            </a:extLst>
          </p:cNvPr>
          <p:cNvSpPr>
            <a:spLocks noGrp="1"/>
          </p:cNvSpPr>
          <p:nvPr>
            <p:ph type="dt" sz="quarter" idx="10"/>
          </p:nvPr>
        </p:nvSpPr>
        <p:spPr/>
        <p:txBody>
          <a:bodyPr/>
          <a:lstStyle/>
          <a:p>
            <a:pPr>
              <a:defRPr/>
            </a:pPr>
            <a:fld id="{2B8EC2AA-A677-4ED9-B315-68B9A8200515}" type="datetime1">
              <a:rPr lang="nb-NO" smtClean="0"/>
              <a:pPr>
                <a:defRPr/>
              </a:pPr>
              <a:t>20.10.2021</a:t>
            </a:fld>
            <a:endParaRPr lang="nb-NO" dirty="0"/>
          </a:p>
        </p:txBody>
      </p:sp>
      <p:sp>
        <p:nvSpPr>
          <p:cNvPr id="5" name="Plassholder for bunntekst 4">
            <a:extLst>
              <a:ext uri="{FF2B5EF4-FFF2-40B4-BE49-F238E27FC236}">
                <a16:creationId xmlns:a16="http://schemas.microsoft.com/office/drawing/2014/main" id="{5B3647CF-4BB6-499D-9BA2-85DD7082D95C}"/>
              </a:ext>
            </a:extLst>
          </p:cNvPr>
          <p:cNvSpPr>
            <a:spLocks noGrp="1"/>
          </p:cNvSpPr>
          <p:nvPr>
            <p:ph type="ftr" sz="quarter" idx="11"/>
          </p:nvPr>
        </p:nvSpPr>
        <p:spPr/>
        <p:txBody>
          <a:bodyPr/>
          <a:lstStyle/>
          <a:p>
            <a:pPr>
              <a:defRPr/>
            </a:pPr>
            <a:r>
              <a:rPr lang="nb-NO"/>
              <a:t>Title</a:t>
            </a:r>
            <a:endParaRPr lang="nb-NO"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tel 1">
            <a:extLst>
              <a:ext uri="{FF2B5EF4-FFF2-40B4-BE49-F238E27FC236}">
                <a16:creationId xmlns:a16="http://schemas.microsoft.com/office/drawing/2014/main" id="{2B8C9FD8-3F11-4FDB-8442-DDE719C9F0C4}"/>
              </a:ext>
            </a:extLst>
          </p:cNvPr>
          <p:cNvSpPr>
            <a:spLocks noGrp="1" noChangeArrowheads="1"/>
          </p:cNvSpPr>
          <p:nvPr>
            <p:ph type="title"/>
          </p:nvPr>
        </p:nvSpPr>
        <p:spPr>
          <a:xfrm>
            <a:off x="1052513" y="596900"/>
            <a:ext cx="15244762" cy="1079500"/>
          </a:xfrm>
        </p:spPr>
        <p:txBody>
          <a:bodyPr/>
          <a:lstStyle/>
          <a:p>
            <a:r>
              <a:rPr lang="nb-NO" altLang="nb-NO" sz="3500"/>
              <a:t>Kanskje det aller viktigste er gjenåpningen av ANLEGGENE våre?</a:t>
            </a:r>
          </a:p>
        </p:txBody>
      </p:sp>
      <p:sp>
        <p:nvSpPr>
          <p:cNvPr id="3" name="Plassholder for innhold 2">
            <a:extLst>
              <a:ext uri="{FF2B5EF4-FFF2-40B4-BE49-F238E27FC236}">
                <a16:creationId xmlns:a16="http://schemas.microsoft.com/office/drawing/2014/main" id="{FFBB5926-F156-44C8-9633-AAA83D21F980}"/>
              </a:ext>
            </a:extLst>
          </p:cNvPr>
          <p:cNvSpPr>
            <a:spLocks noGrp="1"/>
          </p:cNvSpPr>
          <p:nvPr>
            <p:ph sz="quarter" idx="18"/>
          </p:nvPr>
        </p:nvSpPr>
        <p:spPr>
          <a:xfrm>
            <a:off x="412750" y="1862138"/>
            <a:ext cx="8180388" cy="3441700"/>
          </a:xfrm>
        </p:spPr>
        <p:txBody>
          <a:bodyPr/>
          <a:lstStyle/>
          <a:p>
            <a:pPr>
              <a:defRPr/>
            </a:pPr>
            <a:r>
              <a:rPr lang="nb-NO" dirty="0"/>
              <a:t>Anleggene våre skal være tilgjengelig!</a:t>
            </a:r>
          </a:p>
          <a:p>
            <a:pPr>
              <a:defRPr/>
            </a:pPr>
            <a:r>
              <a:rPr lang="nb-NO" dirty="0"/>
              <a:t>Dørene må være </a:t>
            </a:r>
            <a:r>
              <a:rPr lang="nb-NO" b="1" dirty="0"/>
              <a:t>ÅPNE</a:t>
            </a:r>
            <a:r>
              <a:rPr lang="nb-NO" dirty="0"/>
              <a:t> og lyse må være </a:t>
            </a:r>
            <a:r>
              <a:rPr lang="nb-NO" b="1" dirty="0"/>
              <a:t>PÅ</a:t>
            </a:r>
            <a:r>
              <a:rPr lang="nb-NO" dirty="0"/>
              <a:t>!</a:t>
            </a:r>
          </a:p>
          <a:p>
            <a:pPr>
              <a:defRPr/>
            </a:pPr>
            <a:r>
              <a:rPr lang="nb-NO" dirty="0"/>
              <a:t>Vi vil ha </a:t>
            </a:r>
            <a:r>
              <a:rPr lang="nb-NO" b="1" dirty="0"/>
              <a:t>AKTIVITET</a:t>
            </a:r>
            <a:r>
              <a:rPr lang="nb-NO" dirty="0"/>
              <a:t> på alle våre anlegg om de er inne eller ute!</a:t>
            </a:r>
          </a:p>
          <a:p>
            <a:pPr>
              <a:defRPr/>
            </a:pPr>
            <a:r>
              <a:rPr lang="nb-NO" dirty="0"/>
              <a:t>Stor betydning for </a:t>
            </a:r>
            <a:r>
              <a:rPr lang="nb-NO" b="1" dirty="0"/>
              <a:t>BARN, UNGE og VOKSNE - </a:t>
            </a:r>
            <a:r>
              <a:rPr lang="nb-NO" dirty="0"/>
              <a:t>de får en møteplass</a:t>
            </a:r>
          </a:p>
          <a:p>
            <a:pPr>
              <a:defRPr/>
            </a:pPr>
            <a:endParaRPr lang="nb-NO" dirty="0"/>
          </a:p>
        </p:txBody>
      </p:sp>
      <p:sp>
        <p:nvSpPr>
          <p:cNvPr id="7" name="Plassholder for innhold 6">
            <a:extLst>
              <a:ext uri="{FF2B5EF4-FFF2-40B4-BE49-F238E27FC236}">
                <a16:creationId xmlns:a16="http://schemas.microsoft.com/office/drawing/2014/main" id="{73B892ED-ECBE-4DCA-A96E-408E5F25D475}"/>
              </a:ext>
            </a:extLst>
          </p:cNvPr>
          <p:cNvSpPr>
            <a:spLocks noGrp="1"/>
          </p:cNvSpPr>
          <p:nvPr>
            <p:ph sz="quarter" idx="19"/>
          </p:nvPr>
        </p:nvSpPr>
        <p:spPr>
          <a:xfrm>
            <a:off x="9137650" y="1770063"/>
            <a:ext cx="7800975" cy="3624262"/>
          </a:xfrm>
        </p:spPr>
        <p:txBody>
          <a:bodyPr/>
          <a:lstStyle/>
          <a:p>
            <a:pPr>
              <a:defRPr/>
            </a:pPr>
            <a:r>
              <a:rPr lang="nb-NO" b="1" dirty="0"/>
              <a:t>Bønn </a:t>
            </a:r>
            <a:r>
              <a:rPr lang="nb-NO" dirty="0"/>
              <a:t>til anleggseiere!!</a:t>
            </a:r>
          </a:p>
          <a:p>
            <a:pPr>
              <a:defRPr/>
            </a:pPr>
            <a:r>
              <a:rPr lang="nb-NO" dirty="0"/>
              <a:t>Være </a:t>
            </a:r>
            <a:r>
              <a:rPr lang="nb-NO" b="1" dirty="0"/>
              <a:t>SMARTE</a:t>
            </a:r>
            <a:r>
              <a:rPr lang="nb-NO" dirty="0"/>
              <a:t> når dere vurderer bruken!</a:t>
            </a:r>
          </a:p>
          <a:p>
            <a:pPr>
              <a:defRPr/>
            </a:pPr>
            <a:r>
              <a:rPr lang="nb-NO" dirty="0"/>
              <a:t>Eiere med politikerne (støtteordning) bør ta </a:t>
            </a:r>
            <a:r>
              <a:rPr lang="nb-NO" b="1" dirty="0"/>
              <a:t>KOSTNADENE ved DRIFT </a:t>
            </a:r>
            <a:r>
              <a:rPr lang="nb-NO" dirty="0"/>
              <a:t>av anlegg!</a:t>
            </a:r>
          </a:p>
          <a:p>
            <a:pPr>
              <a:defRPr/>
            </a:pPr>
            <a:r>
              <a:rPr lang="nb-NO" dirty="0"/>
              <a:t>Idretten tar kostanden ved å drive aktiviteten</a:t>
            </a:r>
          </a:p>
          <a:p>
            <a:pPr>
              <a:defRPr/>
            </a:pPr>
            <a:r>
              <a:rPr lang="nb-NO" b="1" dirty="0"/>
              <a:t>La frivilligheten få boltreplass igjen! </a:t>
            </a:r>
          </a:p>
          <a:p>
            <a:pPr>
              <a:defRPr/>
            </a:pPr>
            <a:endParaRPr lang="nb-NO" dirty="0"/>
          </a:p>
        </p:txBody>
      </p:sp>
      <p:sp>
        <p:nvSpPr>
          <p:cNvPr id="4" name="Plassholder for dato 3">
            <a:extLst>
              <a:ext uri="{FF2B5EF4-FFF2-40B4-BE49-F238E27FC236}">
                <a16:creationId xmlns:a16="http://schemas.microsoft.com/office/drawing/2014/main" id="{350708DC-7199-4CDE-8EFB-526B0B414A86}"/>
              </a:ext>
            </a:extLst>
          </p:cNvPr>
          <p:cNvSpPr>
            <a:spLocks noGrp="1"/>
          </p:cNvSpPr>
          <p:nvPr>
            <p:ph type="dt" sz="quarter" idx="20"/>
          </p:nvPr>
        </p:nvSpPr>
        <p:spPr/>
        <p:txBody>
          <a:bodyPr/>
          <a:lstStyle/>
          <a:p>
            <a:pPr>
              <a:defRPr/>
            </a:pPr>
            <a:fld id="{2B8EC2AA-A677-4ED9-B315-68B9A8200515}" type="datetime1">
              <a:rPr lang="nb-NO" smtClean="0"/>
              <a:pPr>
                <a:defRPr/>
              </a:pPr>
              <a:t>20.10.2021</a:t>
            </a:fld>
            <a:endParaRPr lang="nb-NO" dirty="0"/>
          </a:p>
        </p:txBody>
      </p:sp>
      <p:sp>
        <p:nvSpPr>
          <p:cNvPr id="5" name="Plassholder for bunntekst 4">
            <a:extLst>
              <a:ext uri="{FF2B5EF4-FFF2-40B4-BE49-F238E27FC236}">
                <a16:creationId xmlns:a16="http://schemas.microsoft.com/office/drawing/2014/main" id="{0DD7F8E6-7E62-4501-96F3-01AE580DD4E4}"/>
              </a:ext>
            </a:extLst>
          </p:cNvPr>
          <p:cNvSpPr>
            <a:spLocks noGrp="1"/>
          </p:cNvSpPr>
          <p:nvPr>
            <p:ph type="ftr" sz="quarter" idx="21"/>
          </p:nvPr>
        </p:nvSpPr>
        <p:spPr/>
        <p:txBody>
          <a:bodyPr/>
          <a:lstStyle/>
          <a:p>
            <a:pPr>
              <a:defRPr/>
            </a:pPr>
            <a:r>
              <a:rPr lang="nb-NO" dirty="0"/>
              <a:t>Tile</a:t>
            </a:r>
          </a:p>
        </p:txBody>
      </p:sp>
      <p:pic>
        <p:nvPicPr>
          <p:cNvPr id="46087" name="Picture 9" descr="Bilderesultat for flerkulturelle idrett">
            <a:extLst>
              <a:ext uri="{FF2B5EF4-FFF2-40B4-BE49-F238E27FC236}">
                <a16:creationId xmlns:a16="http://schemas.microsoft.com/office/drawing/2014/main" id="{5FFB31A1-CD1A-4C62-A19B-B83490C14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5303838"/>
            <a:ext cx="7964488"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Se detaljer om beslektet bilde">
            <a:extLst>
              <a:ext uri="{FF2B5EF4-FFF2-40B4-BE49-F238E27FC236}">
                <a16:creationId xmlns:a16="http://schemas.microsoft.com/office/drawing/2014/main" id="{1BA9ED50-4084-4A54-9ECB-0874482EA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5150" y="-7938"/>
            <a:ext cx="3043238" cy="304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ittel 1">
            <a:extLst>
              <a:ext uri="{FF2B5EF4-FFF2-40B4-BE49-F238E27FC236}">
                <a16:creationId xmlns:a16="http://schemas.microsoft.com/office/drawing/2014/main" id="{03D2B3F3-938D-4405-AE79-2019F947838D}"/>
              </a:ext>
            </a:extLst>
          </p:cNvPr>
          <p:cNvSpPr>
            <a:spLocks noGrp="1" noChangeArrowheads="1"/>
          </p:cNvSpPr>
          <p:nvPr>
            <p:ph type="title"/>
          </p:nvPr>
        </p:nvSpPr>
        <p:spPr>
          <a:xfrm>
            <a:off x="1211263" y="774700"/>
            <a:ext cx="14760575" cy="1476375"/>
          </a:xfrm>
        </p:spPr>
        <p:txBody>
          <a:bodyPr/>
          <a:lstStyle/>
          <a:p>
            <a:r>
              <a:rPr lang="nb-NO" altLang="nb-NO"/>
              <a:t>Nå rettes fokus fremover!</a:t>
            </a:r>
          </a:p>
        </p:txBody>
      </p:sp>
      <p:sp>
        <p:nvSpPr>
          <p:cNvPr id="3" name="Plassholder for innhold 2">
            <a:extLst>
              <a:ext uri="{FF2B5EF4-FFF2-40B4-BE49-F238E27FC236}">
                <a16:creationId xmlns:a16="http://schemas.microsoft.com/office/drawing/2014/main" id="{E09059A4-1A9B-4852-9474-6365A2E54582}"/>
              </a:ext>
            </a:extLst>
          </p:cNvPr>
          <p:cNvSpPr>
            <a:spLocks noGrp="1"/>
          </p:cNvSpPr>
          <p:nvPr>
            <p:ph idx="1"/>
          </p:nvPr>
        </p:nvSpPr>
        <p:spPr>
          <a:xfrm>
            <a:off x="903288" y="2251075"/>
            <a:ext cx="15068550" cy="6437313"/>
          </a:xfrm>
        </p:spPr>
        <p:txBody>
          <a:bodyPr/>
          <a:lstStyle/>
          <a:p>
            <a:pPr marL="0" indent="0">
              <a:buFont typeface="Arial" panose="020B0604020202020204" pitchFamily="34" charset="0"/>
              <a:buNone/>
              <a:defRPr/>
            </a:pPr>
            <a:r>
              <a:rPr lang="nb-NO" dirty="0"/>
              <a:t>Idretten må forberede seg på å utdanne nye trenere, dommere, leder osv. – vi kan ha mistet mange av de som alltid har vært der i våre lokalmiljø.</a:t>
            </a:r>
          </a:p>
          <a:p>
            <a:pPr marL="0" indent="0">
              <a:buFont typeface="Arial" panose="020B0604020202020204" pitchFamily="34" charset="0"/>
              <a:buNone/>
              <a:defRPr/>
            </a:pPr>
            <a:endParaRPr lang="nb-NO" dirty="0"/>
          </a:p>
          <a:p>
            <a:pPr marL="0" indent="0">
              <a:buFont typeface="Arial" panose="020B0604020202020204" pitchFamily="34" charset="0"/>
              <a:buNone/>
              <a:defRPr/>
            </a:pPr>
            <a:r>
              <a:rPr lang="nb-NO" dirty="0"/>
              <a:t>Idrettsorganisasjoner må videre bidra til klubbutvikling, være klubbnære og tilgjengelig for medlemmene og tillitsvalgte og deres behov.</a:t>
            </a:r>
          </a:p>
          <a:p>
            <a:pPr marL="0" indent="0">
              <a:buFont typeface="Arial" panose="020B0604020202020204" pitchFamily="34" charset="0"/>
              <a:buNone/>
              <a:defRPr/>
            </a:pPr>
            <a:endParaRPr lang="nb-NO" dirty="0"/>
          </a:p>
          <a:p>
            <a:pPr>
              <a:defRPr/>
            </a:pPr>
            <a:r>
              <a:rPr lang="nb-NO" dirty="0"/>
              <a:t>hva er viktig for å beholde/få tilbake medlemmene og andre aktive i idretten?</a:t>
            </a:r>
          </a:p>
          <a:p>
            <a:pPr>
              <a:defRPr/>
            </a:pPr>
            <a:r>
              <a:rPr lang="nb-NO" dirty="0"/>
              <a:t>Sikre oss de frivillige som er grunnlaget vårt aktivitet  - vi trenger de</a:t>
            </a:r>
          </a:p>
          <a:p>
            <a:pPr>
              <a:defRPr/>
            </a:pPr>
            <a:r>
              <a:rPr lang="nb-NO" dirty="0"/>
              <a:t>Uten frivillige vil det være utfordrende å holde hjulene i gang for alle idrett. </a:t>
            </a:r>
          </a:p>
          <a:p>
            <a:pPr>
              <a:defRPr/>
            </a:pPr>
            <a:r>
              <a:rPr lang="nb-NO" dirty="0"/>
              <a:t>Enda viktigere å sette frivilligheten i fokus.</a:t>
            </a:r>
          </a:p>
          <a:p>
            <a:pPr>
              <a:defRPr/>
            </a:pPr>
            <a:r>
              <a:rPr lang="nb-NO" dirty="0"/>
              <a:t>Ta vare på de som kanskje er litt sliten, umotivert og lei. </a:t>
            </a:r>
          </a:p>
          <a:p>
            <a:pPr marL="0" indent="0">
              <a:buFont typeface="Arial" panose="020B0604020202020204" pitchFamily="34" charset="0"/>
              <a:buNone/>
              <a:defRPr/>
            </a:pPr>
            <a:endParaRPr lang="nb-NO" altLang="nb-NO" dirty="0"/>
          </a:p>
          <a:p>
            <a:pPr>
              <a:defRPr/>
            </a:pPr>
            <a:endParaRPr lang="nb-NO" dirty="0">
              <a:ea typeface="Calibri" panose="020F0502020204030204" pitchFamily="34" charset="0"/>
            </a:endParaRPr>
          </a:p>
          <a:p>
            <a:pPr>
              <a:defRPr/>
            </a:pPr>
            <a:endParaRPr lang="nb-NO" dirty="0"/>
          </a:p>
        </p:txBody>
      </p:sp>
      <p:sp>
        <p:nvSpPr>
          <p:cNvPr id="4" name="Plassholder for dato 3">
            <a:extLst>
              <a:ext uri="{FF2B5EF4-FFF2-40B4-BE49-F238E27FC236}">
                <a16:creationId xmlns:a16="http://schemas.microsoft.com/office/drawing/2014/main" id="{12E2ADF5-A320-45DB-8095-1DC9D102F4D1}"/>
              </a:ext>
            </a:extLst>
          </p:cNvPr>
          <p:cNvSpPr>
            <a:spLocks noGrp="1"/>
          </p:cNvSpPr>
          <p:nvPr>
            <p:ph type="dt" sz="quarter" idx="10"/>
          </p:nvPr>
        </p:nvSpPr>
        <p:spPr/>
        <p:txBody>
          <a:bodyPr/>
          <a:lstStyle/>
          <a:p>
            <a:pPr>
              <a:defRPr/>
            </a:pPr>
            <a:fld id="{20A978E0-CAA2-4F5A-9ADA-2BB55CFDFD13}" type="datetime1">
              <a:rPr lang="nb-NO" smtClean="0"/>
              <a:pPr>
                <a:defRPr/>
              </a:pPr>
              <a:t>20.10.2021</a:t>
            </a:fld>
            <a:endParaRPr lang="nb-NO" dirty="0"/>
          </a:p>
        </p:txBody>
      </p:sp>
      <p:sp>
        <p:nvSpPr>
          <p:cNvPr id="5" name="Plassholder for bunntekst 4">
            <a:extLst>
              <a:ext uri="{FF2B5EF4-FFF2-40B4-BE49-F238E27FC236}">
                <a16:creationId xmlns:a16="http://schemas.microsoft.com/office/drawing/2014/main" id="{B1FC128E-341C-45E4-AEDC-8C7B8D0612F6}"/>
              </a:ext>
            </a:extLst>
          </p:cNvPr>
          <p:cNvSpPr>
            <a:spLocks noGrp="1"/>
          </p:cNvSpPr>
          <p:nvPr>
            <p:ph type="ftr" sz="quarter" idx="11"/>
          </p:nvPr>
        </p:nvSpPr>
        <p:spPr/>
        <p:txBody>
          <a:bodyPr/>
          <a:lstStyle/>
          <a:p>
            <a:pPr>
              <a:defRPr/>
            </a:pPr>
            <a:r>
              <a:rPr lang="nb-NO"/>
              <a:t>Title</a:t>
            </a:r>
            <a:endParaRPr lang="nb-NO"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tel 1">
            <a:extLst>
              <a:ext uri="{FF2B5EF4-FFF2-40B4-BE49-F238E27FC236}">
                <a16:creationId xmlns:a16="http://schemas.microsoft.com/office/drawing/2014/main" id="{20DBC772-16BC-459C-904F-AA84C902109F}"/>
              </a:ext>
            </a:extLst>
          </p:cNvPr>
          <p:cNvSpPr>
            <a:spLocks noGrp="1" noChangeArrowheads="1"/>
          </p:cNvSpPr>
          <p:nvPr>
            <p:ph type="title"/>
          </p:nvPr>
        </p:nvSpPr>
        <p:spPr/>
        <p:txBody>
          <a:bodyPr/>
          <a:lstStyle/>
          <a:p>
            <a:r>
              <a:rPr lang="nb-NO" altLang="nb-NO"/>
              <a:t>Å skape god møteplasser </a:t>
            </a:r>
          </a:p>
        </p:txBody>
      </p:sp>
      <p:sp>
        <p:nvSpPr>
          <p:cNvPr id="3" name="Plassholder for innhold 2">
            <a:extLst>
              <a:ext uri="{FF2B5EF4-FFF2-40B4-BE49-F238E27FC236}">
                <a16:creationId xmlns:a16="http://schemas.microsoft.com/office/drawing/2014/main" id="{6154BF7F-9F47-46EF-AE49-85D215E6F67A}"/>
              </a:ext>
            </a:extLst>
          </p:cNvPr>
          <p:cNvSpPr>
            <a:spLocks noGrp="1"/>
          </p:cNvSpPr>
          <p:nvPr>
            <p:ph idx="1"/>
          </p:nvPr>
        </p:nvSpPr>
        <p:spPr>
          <a:xfrm>
            <a:off x="949325" y="2393950"/>
            <a:ext cx="11903075" cy="5973763"/>
          </a:xfrm>
        </p:spPr>
        <p:txBody>
          <a:bodyPr>
            <a:normAutofit/>
          </a:bodyPr>
          <a:lstStyle/>
          <a:p>
            <a:pPr>
              <a:defRPr/>
            </a:pPr>
            <a:r>
              <a:rPr lang="nb-NO" dirty="0"/>
              <a:t>Skape gode møteplasser for de frivillige. Formidle at det er tilgang på veiledning og kurs de frivillig å være med på. </a:t>
            </a:r>
          </a:p>
          <a:p>
            <a:pPr>
              <a:defRPr/>
            </a:pPr>
            <a:r>
              <a:rPr lang="nb-NO" dirty="0"/>
              <a:t>Et mål om å synliggjøre at det er morsomt, utviklende og sosialt å være en del av idrettsfelleskapet!</a:t>
            </a:r>
          </a:p>
          <a:p>
            <a:pPr>
              <a:defRPr/>
            </a:pPr>
            <a:r>
              <a:rPr lang="nb-NO" dirty="0"/>
              <a:t>Kanskje det er i vinter det er tid for å sette av en person/gruppe som tar ansvaret for oppfølging av de frivillige? </a:t>
            </a:r>
          </a:p>
          <a:p>
            <a:pPr marL="0" indent="0">
              <a:buFont typeface="Arial" panose="020B0604020202020204" pitchFamily="34" charset="0"/>
              <a:buNone/>
              <a:defRPr/>
            </a:pPr>
            <a:endParaRPr lang="nb-NO" dirty="0"/>
          </a:p>
          <a:p>
            <a:pPr>
              <a:defRPr/>
            </a:pPr>
            <a:r>
              <a:rPr lang="nb-NO" dirty="0"/>
              <a:t>Et idrettslag med tilhørighet og trygghet, og det oppleves som åpent og inkluderende – vil flere ofte være med!</a:t>
            </a:r>
          </a:p>
          <a:p>
            <a:pPr>
              <a:defRPr/>
            </a:pPr>
            <a:r>
              <a:rPr lang="nb-NO" dirty="0"/>
              <a:t>Bevisstgjøre lokalmiljøet hvor viktig arbeidet idretten bidrar med inn i det lokale felleskapet i samfunnet. </a:t>
            </a:r>
          </a:p>
          <a:p>
            <a:pPr>
              <a:defRPr/>
            </a:pPr>
            <a:endParaRPr lang="nb-NO" dirty="0"/>
          </a:p>
        </p:txBody>
      </p:sp>
      <p:sp>
        <p:nvSpPr>
          <p:cNvPr id="50180" name="Plassholder for dato 3">
            <a:extLst>
              <a:ext uri="{FF2B5EF4-FFF2-40B4-BE49-F238E27FC236}">
                <a16:creationId xmlns:a16="http://schemas.microsoft.com/office/drawing/2014/main" id="{216AE429-8ACD-449F-8931-554EA0AD2C1A}"/>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bodyPr>
          <a:lstStyle>
            <a:lvl1pPr>
              <a:spcAft>
                <a:spcPts val="1200"/>
              </a:spcAft>
              <a:buFont typeface="Arial" panose="020B0604020202020204" pitchFamily="34" charset="0"/>
              <a:buChar char="•"/>
              <a:defRPr sz="3000">
                <a:solidFill>
                  <a:srgbClr val="0A1E5E"/>
                </a:solidFill>
                <a:latin typeface="Arial" panose="020B0604020202020204" pitchFamily="34" charset="0"/>
              </a:defRPr>
            </a:lvl1pPr>
            <a:lvl2pPr indent="-304800">
              <a:spcAft>
                <a:spcPts val="1200"/>
              </a:spcAft>
              <a:buFont typeface="Arial" panose="020B0604020202020204" pitchFamily="34" charset="0"/>
              <a:buChar char="•"/>
              <a:defRPr sz="3000">
                <a:solidFill>
                  <a:srgbClr val="0A1E5E"/>
                </a:solidFill>
                <a:latin typeface="Arial" panose="020B0604020202020204" pitchFamily="34" charset="0"/>
              </a:defRPr>
            </a:lvl2pPr>
            <a:lvl3pPr indent="-304800">
              <a:spcAft>
                <a:spcPts val="1200"/>
              </a:spcAft>
              <a:buFont typeface="Arial" panose="020B0604020202020204" pitchFamily="34" charset="0"/>
              <a:buChar char="•"/>
              <a:defRPr sz="3000">
                <a:solidFill>
                  <a:srgbClr val="0A1E5E"/>
                </a:solidFill>
                <a:latin typeface="Arial" panose="020B0604020202020204" pitchFamily="34" charset="0"/>
              </a:defRPr>
            </a:lvl3pPr>
            <a:lvl4pPr indent="-304800">
              <a:spcAft>
                <a:spcPts val="1200"/>
              </a:spcAft>
              <a:buFont typeface="Arial" panose="020B0604020202020204" pitchFamily="34" charset="0"/>
              <a:buChar char="•"/>
              <a:defRPr sz="3000">
                <a:solidFill>
                  <a:srgbClr val="0A1E5E"/>
                </a:solidFill>
                <a:latin typeface="Arial" panose="020B0604020202020204" pitchFamily="34" charset="0"/>
              </a:defRPr>
            </a:lvl4pPr>
            <a:lvl5pPr indent="-304800">
              <a:spcAft>
                <a:spcPts val="1200"/>
              </a:spcAft>
              <a:buFont typeface="Arial" panose="020B0604020202020204" pitchFamily="34" charset="0"/>
              <a:buChar char="•"/>
              <a:defRPr sz="3000">
                <a:solidFill>
                  <a:srgbClr val="0A1E5E"/>
                </a:solidFill>
                <a:latin typeface="Arial" panose="020B0604020202020204" pitchFamily="34" charset="0"/>
              </a:defRPr>
            </a:lvl5pPr>
            <a:lvl6pPr marL="3059113" indent="-304800" defTabSz="1300163"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6pPr>
            <a:lvl7pPr marL="3516313" indent="-304800" defTabSz="1300163"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7pPr>
            <a:lvl8pPr marL="3973513" indent="-304800" defTabSz="1300163"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8pPr>
            <a:lvl9pPr marL="4430713" indent="-304800" defTabSz="1300163"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9pPr>
          </a:lstStyle>
          <a:p>
            <a:pPr defTabSz="1300163" fontAlgn="base">
              <a:spcBef>
                <a:spcPct val="0"/>
              </a:spcBef>
              <a:spcAft>
                <a:spcPct val="0"/>
              </a:spcAft>
              <a:buFontTx/>
              <a:buNone/>
            </a:pPr>
            <a:fld id="{36BDE660-13CA-4FF8-BE69-14A95F3CCF51}" type="datetime1">
              <a:rPr lang="nb-NO" altLang="nb-NO" sz="1000" smtClean="0"/>
              <a:pPr defTabSz="1300163" fontAlgn="base">
                <a:spcBef>
                  <a:spcPct val="0"/>
                </a:spcBef>
                <a:spcAft>
                  <a:spcPct val="0"/>
                </a:spcAft>
                <a:buFontTx/>
                <a:buNone/>
              </a:pPr>
              <a:t>20.10.2021</a:t>
            </a:fld>
            <a:endParaRPr lang="nb-NO" altLang="nb-NO" sz="1000"/>
          </a:p>
        </p:txBody>
      </p:sp>
      <p:pic>
        <p:nvPicPr>
          <p:cNvPr id="50181" name="Bilde 5">
            <a:extLst>
              <a:ext uri="{FF2B5EF4-FFF2-40B4-BE49-F238E27FC236}">
                <a16:creationId xmlns:a16="http://schemas.microsoft.com/office/drawing/2014/main" id="{810A7089-0EF8-4BCB-AB32-29DDA7F17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0325" y="728663"/>
            <a:ext cx="3665538"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DE15432B-EAE0-42E0-B496-D01EDD1CD957}"/>
              </a:ext>
            </a:extLst>
          </p:cNvPr>
          <p:cNvSpPr>
            <a:spLocks noGrp="1" noChangeArrowheads="1"/>
          </p:cNvSpPr>
          <p:nvPr>
            <p:ph type="title"/>
          </p:nvPr>
        </p:nvSpPr>
        <p:spPr/>
        <p:txBody>
          <a:bodyPr/>
          <a:lstStyle/>
          <a:p>
            <a:pPr eaLnBrk="1" hangingPunct="1"/>
            <a:r>
              <a:rPr lang="en-US" altLang="nb-NO"/>
              <a:t>Maya-Lykke</a:t>
            </a:r>
          </a:p>
        </p:txBody>
      </p:sp>
      <p:pic>
        <p:nvPicPr>
          <p:cNvPr id="52227" name="Plassholder for innhold 6">
            <a:extLst>
              <a:ext uri="{FF2B5EF4-FFF2-40B4-BE49-F238E27FC236}">
                <a16:creationId xmlns:a16="http://schemas.microsoft.com/office/drawing/2014/main" id="{46B61DE1-0AAD-4C14-B56E-7D6CC948151E}"/>
              </a:ext>
            </a:extLst>
          </p:cNvPr>
          <p:cNvPicPr>
            <a:picLocks noGrp="1" noChangeAspect="1" noChangeArrowheads="1"/>
          </p:cNvPicPr>
          <p:nvPr>
            <p:ph sz="quarter" idx="19"/>
          </p:nvPr>
        </p:nvPicPr>
        <p:blipFill>
          <a:blip r:embed="rId3">
            <a:extLst>
              <a:ext uri="{28A0092B-C50C-407E-A947-70E740481C1C}">
                <a14:useLocalDpi xmlns:a14="http://schemas.microsoft.com/office/drawing/2010/main" val="0"/>
              </a:ext>
            </a:extLst>
          </a:blip>
          <a:srcRect/>
          <a:stretch>
            <a:fillRect/>
          </a:stretch>
        </p:blipFill>
        <p:spPr>
          <a:xfrm>
            <a:off x="7678738" y="1654175"/>
            <a:ext cx="5610225" cy="6154738"/>
          </a:xfrm>
        </p:spPr>
      </p:pic>
      <p:sp>
        <p:nvSpPr>
          <p:cNvPr id="5" name="Date Placeholder 4">
            <a:extLst>
              <a:ext uri="{FF2B5EF4-FFF2-40B4-BE49-F238E27FC236}">
                <a16:creationId xmlns:a16="http://schemas.microsoft.com/office/drawing/2014/main" id="{4927BE16-FD3F-4AC9-9D17-E6668E54179C}"/>
              </a:ext>
            </a:extLst>
          </p:cNvPr>
          <p:cNvSpPr>
            <a:spLocks noGrp="1"/>
          </p:cNvSpPr>
          <p:nvPr>
            <p:ph type="dt" sz="quarter" idx="20"/>
          </p:nvPr>
        </p:nvSpPr>
        <p:spPr/>
        <p:txBody>
          <a:bodyPr/>
          <a:lstStyle/>
          <a:p>
            <a:pPr>
              <a:defRPr/>
            </a:pPr>
            <a:fld id="{4E488628-3949-420C-9ED0-DE961BC2FA96}" type="datetime1">
              <a:rPr lang="nb-NO"/>
              <a:pPr>
                <a:defRPr/>
              </a:pPr>
              <a:t>20.10.2021</a:t>
            </a:fld>
            <a:endParaRPr lang="nb-NO" dirty="0"/>
          </a:p>
        </p:txBody>
      </p:sp>
      <p:sp>
        <p:nvSpPr>
          <p:cNvPr id="6" name="Footer Placeholder 5">
            <a:extLst>
              <a:ext uri="{FF2B5EF4-FFF2-40B4-BE49-F238E27FC236}">
                <a16:creationId xmlns:a16="http://schemas.microsoft.com/office/drawing/2014/main" id="{25775FC5-D20D-445D-8696-00EEEBBE25DF}"/>
              </a:ext>
            </a:extLst>
          </p:cNvPr>
          <p:cNvSpPr>
            <a:spLocks noGrp="1"/>
          </p:cNvSpPr>
          <p:nvPr>
            <p:ph type="ftr" sz="quarter" idx="21"/>
          </p:nvPr>
        </p:nvSpPr>
        <p:spPr/>
        <p:txBody>
          <a:bodyPr/>
          <a:lstStyle/>
          <a:p>
            <a:pPr>
              <a:defRPr/>
            </a:pPr>
            <a:r>
              <a:rPr lang="nb-NO"/>
              <a:t>Title</a:t>
            </a:r>
            <a:endParaRPr lang="nb-NO" dirty="0"/>
          </a:p>
        </p:txBody>
      </p:sp>
      <p:pic>
        <p:nvPicPr>
          <p:cNvPr id="52230" name="Picture 8" descr="Kan være et bilde av 1 person">
            <a:extLst>
              <a:ext uri="{FF2B5EF4-FFF2-40B4-BE49-F238E27FC236}">
                <a16:creationId xmlns:a16="http://schemas.microsoft.com/office/drawing/2014/main" id="{10D5BF62-F140-4393-9433-B4434AA42A4C}"/>
              </a:ext>
            </a:extLst>
          </p:cNvPr>
          <p:cNvPicPr>
            <a:picLocks noGrp="1" noChangeAspect="1" noChangeArrowheads="1"/>
          </p:cNvPicPr>
          <p:nvPr>
            <p:ph sz="quarter" idx="18"/>
          </p:nvPr>
        </p:nvPicPr>
        <p:blipFill>
          <a:blip r:embed="rId4">
            <a:extLst>
              <a:ext uri="{28A0092B-C50C-407E-A947-70E740481C1C}">
                <a14:useLocalDpi xmlns:a14="http://schemas.microsoft.com/office/drawing/2010/main" val="0"/>
              </a:ext>
            </a:extLst>
          </a:blip>
          <a:srcRect/>
          <a:stretch>
            <a:fillRect/>
          </a:stretch>
        </p:blipFill>
        <p:spPr>
          <a:xfrm>
            <a:off x="1295400" y="2570163"/>
            <a:ext cx="5264150" cy="5264150"/>
          </a:xfrm>
          <a:noFill/>
        </p:spPr>
      </p:pic>
      <p:pic>
        <p:nvPicPr>
          <p:cNvPr id="52231" name="Picture 11" descr="Kan være et bilde av 1 person og står">
            <a:extLst>
              <a:ext uri="{FF2B5EF4-FFF2-40B4-BE49-F238E27FC236}">
                <a16:creationId xmlns:a16="http://schemas.microsoft.com/office/drawing/2014/main" id="{738FE8F1-CD48-40F2-A44E-09218A1A75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11288" y="350838"/>
            <a:ext cx="2500312"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tekst&#10;&#10;Automatisk generert beskrivelse">
            <a:extLst>
              <a:ext uri="{FF2B5EF4-FFF2-40B4-BE49-F238E27FC236}">
                <a16:creationId xmlns:a16="http://schemas.microsoft.com/office/drawing/2014/main" id="{D5DC9B16-64ED-48BF-B610-6CADB37F166D}"/>
              </a:ext>
            </a:extLst>
          </p:cNvPr>
          <p:cNvPicPr>
            <a:picLocks noChangeAspect="1"/>
          </p:cNvPicPr>
          <p:nvPr/>
        </p:nvPicPr>
        <p:blipFill>
          <a:blip r:embed="rId3"/>
          <a:stretch>
            <a:fillRect/>
          </a:stretch>
        </p:blipFill>
        <p:spPr>
          <a:xfrm rot="1171104">
            <a:off x="9520327" y="2308226"/>
            <a:ext cx="7592485" cy="1876687"/>
          </a:xfrm>
          <a:prstGeom prst="rect">
            <a:avLst/>
          </a:prstGeom>
          <a:effectLst>
            <a:softEdge rad="12700"/>
          </a:effectLst>
        </p:spPr>
      </p:pic>
      <p:sp>
        <p:nvSpPr>
          <p:cNvPr id="54275" name="Tittel 1">
            <a:extLst>
              <a:ext uri="{FF2B5EF4-FFF2-40B4-BE49-F238E27FC236}">
                <a16:creationId xmlns:a16="http://schemas.microsoft.com/office/drawing/2014/main" id="{A37AAE56-6768-4767-9FFA-D6656091C561}"/>
              </a:ext>
            </a:extLst>
          </p:cNvPr>
          <p:cNvSpPr>
            <a:spLocks noGrp="1" noChangeArrowheads="1"/>
          </p:cNvSpPr>
          <p:nvPr>
            <p:ph type="title"/>
          </p:nvPr>
        </p:nvSpPr>
        <p:spPr/>
        <p:txBody>
          <a:bodyPr/>
          <a:lstStyle/>
          <a:p>
            <a:r>
              <a:rPr lang="nb-NO" altLang="nb-NO"/>
              <a:t>Hvordan får vi med alle frivillige videre? </a:t>
            </a:r>
            <a:br>
              <a:rPr lang="nb-NO" altLang="nb-NO"/>
            </a:br>
            <a:r>
              <a:rPr lang="nb-NO" altLang="nb-NO"/>
              <a:t>Noen refleksjoner? </a:t>
            </a:r>
          </a:p>
        </p:txBody>
      </p:sp>
      <p:sp>
        <p:nvSpPr>
          <p:cNvPr id="5" name="Plassholder for innhold 4">
            <a:extLst>
              <a:ext uri="{FF2B5EF4-FFF2-40B4-BE49-F238E27FC236}">
                <a16:creationId xmlns:a16="http://schemas.microsoft.com/office/drawing/2014/main" id="{67BFBD6E-526F-4376-8FDA-9C7492C69E67}"/>
              </a:ext>
            </a:extLst>
          </p:cNvPr>
          <p:cNvSpPr>
            <a:spLocks noGrp="1"/>
          </p:cNvSpPr>
          <p:nvPr>
            <p:ph idx="1"/>
          </p:nvPr>
        </p:nvSpPr>
        <p:spPr>
          <a:xfrm>
            <a:off x="928688" y="2970213"/>
            <a:ext cx="15108237" cy="5692775"/>
          </a:xfrm>
        </p:spPr>
        <p:txBody>
          <a:bodyPr>
            <a:normAutofit fontScale="92500" lnSpcReduction="10000"/>
          </a:bodyPr>
          <a:lstStyle/>
          <a:p>
            <a:pPr>
              <a:defRPr/>
            </a:pPr>
            <a:r>
              <a:rPr lang="nb-NO" dirty="0"/>
              <a:t>Hvem er de frivillige i ditt idrettslag i ditt lokalsamfunn? </a:t>
            </a:r>
          </a:p>
          <a:p>
            <a:pPr>
              <a:defRPr/>
            </a:pPr>
            <a:r>
              <a:rPr lang="nb-NO" dirty="0"/>
              <a:t>Hva er frivilligheten opptatt av? </a:t>
            </a:r>
          </a:p>
          <a:p>
            <a:pPr>
              <a:defRPr/>
            </a:pPr>
            <a:r>
              <a:rPr lang="nb-NO" dirty="0"/>
              <a:t>Hvordan ønsker vi å samarbeide med de frivillige?</a:t>
            </a:r>
          </a:p>
          <a:p>
            <a:pPr>
              <a:defRPr/>
            </a:pPr>
            <a:r>
              <a:rPr lang="nb-NO" dirty="0"/>
              <a:t>Hva kan vår organisasjon/vår idrettslag/ gi tilbake til de frivillige? </a:t>
            </a:r>
          </a:p>
          <a:p>
            <a:pPr>
              <a:defRPr/>
            </a:pPr>
            <a:r>
              <a:rPr lang="nb-NO" dirty="0"/>
              <a:t>Hvilken rammer gir vi de frivillige? </a:t>
            </a:r>
          </a:p>
          <a:p>
            <a:pPr>
              <a:defRPr/>
            </a:pPr>
            <a:r>
              <a:rPr lang="nb-NO" dirty="0"/>
              <a:t>Hva bør vektlegges i kommunikasjon med de frivillige? </a:t>
            </a:r>
          </a:p>
          <a:p>
            <a:pPr>
              <a:defRPr/>
            </a:pPr>
            <a:endParaRPr lang="nb-NO" dirty="0"/>
          </a:p>
          <a:p>
            <a:pPr marL="0" indent="0">
              <a:buFont typeface="Arial" panose="020B0604020202020204" pitchFamily="34" charset="0"/>
              <a:buNone/>
              <a:defRPr/>
            </a:pPr>
            <a:r>
              <a:rPr lang="nb-NO" dirty="0"/>
              <a:t>Kommunikasjon:</a:t>
            </a:r>
          </a:p>
          <a:p>
            <a:pPr marL="0" indent="0">
              <a:buFont typeface="Arial" panose="020B0604020202020204" pitchFamily="34" charset="0"/>
              <a:buNone/>
              <a:defRPr/>
            </a:pPr>
            <a:r>
              <a:rPr lang="nb-NO" dirty="0"/>
              <a:t>Blir de frivillige spurt hva de er interessert i og ønsker å bidra med. Viktig at vi er åpne for flere muligheter. Kanskje den som ønsker å være frivillig kan gi en oversikt over interesser og ferdigheter når de registrerer seg.</a:t>
            </a:r>
          </a:p>
          <a:p>
            <a:pPr>
              <a:defRPr/>
            </a:pPr>
            <a:endParaRPr lang="nb-NO" dirty="0"/>
          </a:p>
          <a:p>
            <a:pPr>
              <a:defRPr/>
            </a:pPr>
            <a:endParaRPr lang="nb-NO" dirty="0"/>
          </a:p>
        </p:txBody>
      </p:sp>
      <p:sp>
        <p:nvSpPr>
          <p:cNvPr id="54277" name="Plassholder for dato 2">
            <a:extLst>
              <a:ext uri="{FF2B5EF4-FFF2-40B4-BE49-F238E27FC236}">
                <a16:creationId xmlns:a16="http://schemas.microsoft.com/office/drawing/2014/main" id="{A1D0946A-6096-4891-A836-FFD8151676B0}"/>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bodyPr>
          <a:lstStyle>
            <a:lvl1pPr>
              <a:spcAft>
                <a:spcPts val="1200"/>
              </a:spcAft>
              <a:buFont typeface="Arial" panose="020B0604020202020204" pitchFamily="34" charset="0"/>
              <a:buChar char="•"/>
              <a:defRPr sz="3000">
                <a:solidFill>
                  <a:srgbClr val="0A1E5E"/>
                </a:solidFill>
                <a:latin typeface="Arial" panose="020B0604020202020204" pitchFamily="34" charset="0"/>
              </a:defRPr>
            </a:lvl1pPr>
            <a:lvl2pPr indent="-304800">
              <a:spcAft>
                <a:spcPts val="1200"/>
              </a:spcAft>
              <a:buFont typeface="Arial" panose="020B0604020202020204" pitchFamily="34" charset="0"/>
              <a:buChar char="•"/>
              <a:defRPr sz="3000">
                <a:solidFill>
                  <a:srgbClr val="0A1E5E"/>
                </a:solidFill>
                <a:latin typeface="Arial" panose="020B0604020202020204" pitchFamily="34" charset="0"/>
              </a:defRPr>
            </a:lvl2pPr>
            <a:lvl3pPr indent="-304800">
              <a:spcAft>
                <a:spcPts val="1200"/>
              </a:spcAft>
              <a:buFont typeface="Arial" panose="020B0604020202020204" pitchFamily="34" charset="0"/>
              <a:buChar char="•"/>
              <a:defRPr sz="3000">
                <a:solidFill>
                  <a:srgbClr val="0A1E5E"/>
                </a:solidFill>
                <a:latin typeface="Arial" panose="020B0604020202020204" pitchFamily="34" charset="0"/>
              </a:defRPr>
            </a:lvl3pPr>
            <a:lvl4pPr indent="-304800">
              <a:spcAft>
                <a:spcPts val="1200"/>
              </a:spcAft>
              <a:buFont typeface="Arial" panose="020B0604020202020204" pitchFamily="34" charset="0"/>
              <a:buChar char="•"/>
              <a:defRPr sz="3000">
                <a:solidFill>
                  <a:srgbClr val="0A1E5E"/>
                </a:solidFill>
                <a:latin typeface="Arial" panose="020B0604020202020204" pitchFamily="34" charset="0"/>
              </a:defRPr>
            </a:lvl4pPr>
            <a:lvl5pPr indent="-304800">
              <a:spcAft>
                <a:spcPts val="1200"/>
              </a:spcAft>
              <a:buFont typeface="Arial" panose="020B0604020202020204" pitchFamily="34" charset="0"/>
              <a:buChar char="•"/>
              <a:defRPr sz="3000">
                <a:solidFill>
                  <a:srgbClr val="0A1E5E"/>
                </a:solidFill>
                <a:latin typeface="Arial" panose="020B0604020202020204" pitchFamily="34" charset="0"/>
              </a:defRPr>
            </a:lvl5pPr>
            <a:lvl6pPr marL="3059113" indent="-304800" defTabSz="1300163"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6pPr>
            <a:lvl7pPr marL="3516313" indent="-304800" defTabSz="1300163"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7pPr>
            <a:lvl8pPr marL="3973513" indent="-304800" defTabSz="1300163"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8pPr>
            <a:lvl9pPr marL="4430713" indent="-304800" defTabSz="1300163"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9pPr>
          </a:lstStyle>
          <a:p>
            <a:pPr defTabSz="1300163" fontAlgn="base">
              <a:spcBef>
                <a:spcPct val="0"/>
              </a:spcBef>
              <a:spcAft>
                <a:spcPct val="0"/>
              </a:spcAft>
              <a:buFontTx/>
              <a:buNone/>
            </a:pPr>
            <a:fld id="{6A610C7B-09C0-4E25-BE2A-AFD5AAFD67D5}" type="datetime1">
              <a:rPr lang="nb-NO" altLang="nb-NO" sz="1000" smtClean="0"/>
              <a:pPr defTabSz="1300163" fontAlgn="base">
                <a:spcBef>
                  <a:spcPct val="0"/>
                </a:spcBef>
                <a:spcAft>
                  <a:spcPct val="0"/>
                </a:spcAft>
                <a:buFontTx/>
                <a:buNone/>
              </a:pPr>
              <a:t>20.10.2021</a:t>
            </a:fld>
            <a:endParaRPr lang="nb-NO" altLang="nb-NO" sz="1000"/>
          </a:p>
        </p:txBody>
      </p:sp>
      <p:sp>
        <p:nvSpPr>
          <p:cNvPr id="54278" name="Plassholder for bunntekst 3">
            <a:extLst>
              <a:ext uri="{FF2B5EF4-FFF2-40B4-BE49-F238E27FC236}">
                <a16:creationId xmlns:a16="http://schemas.microsoft.com/office/drawing/2014/main" id="{655280BA-95C1-4C3A-A13F-DB8DB08A8208}"/>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bodyPr>
          <a:lstStyle>
            <a:lvl1pPr>
              <a:spcAft>
                <a:spcPts val="1200"/>
              </a:spcAft>
              <a:buFont typeface="Arial" panose="020B0604020202020204" pitchFamily="34" charset="0"/>
              <a:buChar char="•"/>
              <a:defRPr sz="3000">
                <a:solidFill>
                  <a:srgbClr val="0A1E5E"/>
                </a:solidFill>
                <a:latin typeface="Arial" panose="020B0604020202020204" pitchFamily="34" charset="0"/>
              </a:defRPr>
            </a:lvl1pPr>
            <a:lvl2pPr indent="-304800">
              <a:spcAft>
                <a:spcPts val="1200"/>
              </a:spcAft>
              <a:buFont typeface="Arial" panose="020B0604020202020204" pitchFamily="34" charset="0"/>
              <a:buChar char="•"/>
              <a:defRPr sz="3000">
                <a:solidFill>
                  <a:srgbClr val="0A1E5E"/>
                </a:solidFill>
                <a:latin typeface="Arial" panose="020B0604020202020204" pitchFamily="34" charset="0"/>
              </a:defRPr>
            </a:lvl2pPr>
            <a:lvl3pPr indent="-304800">
              <a:spcAft>
                <a:spcPts val="1200"/>
              </a:spcAft>
              <a:buFont typeface="Arial" panose="020B0604020202020204" pitchFamily="34" charset="0"/>
              <a:buChar char="•"/>
              <a:defRPr sz="3000">
                <a:solidFill>
                  <a:srgbClr val="0A1E5E"/>
                </a:solidFill>
                <a:latin typeface="Arial" panose="020B0604020202020204" pitchFamily="34" charset="0"/>
              </a:defRPr>
            </a:lvl3pPr>
            <a:lvl4pPr indent="-304800">
              <a:spcAft>
                <a:spcPts val="1200"/>
              </a:spcAft>
              <a:buFont typeface="Arial" panose="020B0604020202020204" pitchFamily="34" charset="0"/>
              <a:buChar char="•"/>
              <a:defRPr sz="3000">
                <a:solidFill>
                  <a:srgbClr val="0A1E5E"/>
                </a:solidFill>
                <a:latin typeface="Arial" panose="020B0604020202020204" pitchFamily="34" charset="0"/>
              </a:defRPr>
            </a:lvl4pPr>
            <a:lvl5pPr indent="-304800">
              <a:spcAft>
                <a:spcPts val="1200"/>
              </a:spcAft>
              <a:buFont typeface="Arial" panose="020B0604020202020204" pitchFamily="34" charset="0"/>
              <a:buChar char="•"/>
              <a:defRPr sz="3000">
                <a:solidFill>
                  <a:srgbClr val="0A1E5E"/>
                </a:solidFill>
                <a:latin typeface="Arial" panose="020B0604020202020204" pitchFamily="34" charset="0"/>
              </a:defRPr>
            </a:lvl5pPr>
            <a:lvl6pPr marL="3059113" indent="-304800" defTabSz="1300163"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6pPr>
            <a:lvl7pPr marL="3516313" indent="-304800" defTabSz="1300163"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7pPr>
            <a:lvl8pPr marL="3973513" indent="-304800" defTabSz="1300163"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8pPr>
            <a:lvl9pPr marL="4430713" indent="-304800" defTabSz="1300163"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9pPr>
          </a:lstStyle>
          <a:p>
            <a:pPr defTabSz="1300163" fontAlgn="base">
              <a:spcBef>
                <a:spcPct val="0"/>
              </a:spcBef>
              <a:spcAft>
                <a:spcPct val="0"/>
              </a:spcAft>
              <a:buFontTx/>
              <a:buNone/>
            </a:pPr>
            <a:r>
              <a:rPr lang="nb-NO" altLang="nb-NO" sz="1000"/>
              <a:t>Title</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tel 1">
            <a:extLst>
              <a:ext uri="{FF2B5EF4-FFF2-40B4-BE49-F238E27FC236}">
                <a16:creationId xmlns:a16="http://schemas.microsoft.com/office/drawing/2014/main" id="{4D2E2D3E-B1EC-486D-ACC3-53F98C9ECE56}"/>
              </a:ext>
            </a:extLst>
          </p:cNvPr>
          <p:cNvSpPr>
            <a:spLocks noGrp="1" noChangeArrowheads="1"/>
          </p:cNvSpPr>
          <p:nvPr>
            <p:ph type="title"/>
          </p:nvPr>
        </p:nvSpPr>
        <p:spPr>
          <a:xfrm>
            <a:off x="927100" y="738188"/>
            <a:ext cx="14760575" cy="1476375"/>
          </a:xfrm>
        </p:spPr>
        <p:txBody>
          <a:bodyPr/>
          <a:lstStyle/>
          <a:p>
            <a:r>
              <a:rPr lang="nb-NO" altLang="nb-NO"/>
              <a:t>Idrett og bærekraft</a:t>
            </a:r>
          </a:p>
        </p:txBody>
      </p:sp>
      <p:sp>
        <p:nvSpPr>
          <p:cNvPr id="3" name="Plassholder for innhold 2">
            <a:extLst>
              <a:ext uri="{FF2B5EF4-FFF2-40B4-BE49-F238E27FC236}">
                <a16:creationId xmlns:a16="http://schemas.microsoft.com/office/drawing/2014/main" id="{1D603838-7A44-479F-91AB-051C2372D5A9}"/>
              </a:ext>
            </a:extLst>
          </p:cNvPr>
          <p:cNvSpPr>
            <a:spLocks noGrp="1"/>
          </p:cNvSpPr>
          <p:nvPr>
            <p:ph idx="1"/>
          </p:nvPr>
        </p:nvSpPr>
        <p:spPr>
          <a:xfrm>
            <a:off x="700088" y="1951038"/>
            <a:ext cx="15214600" cy="6269037"/>
          </a:xfrm>
        </p:spPr>
        <p:txBody>
          <a:bodyPr/>
          <a:lstStyle/>
          <a:p>
            <a:pPr marL="0" indent="0">
              <a:buFont typeface="Arial" panose="020B0604020202020204" pitchFamily="34" charset="0"/>
              <a:buNone/>
              <a:defRPr/>
            </a:pPr>
            <a:r>
              <a:rPr lang="nb-NO" b="1" dirty="0">
                <a:solidFill>
                  <a:schemeClr val="accent5">
                    <a:lumMod val="50000"/>
                  </a:schemeClr>
                </a:solidFill>
                <a:latin typeface="Lato Extended"/>
              </a:rPr>
              <a:t>Bærekraft</a:t>
            </a:r>
            <a:r>
              <a:rPr lang="nb-NO" dirty="0">
                <a:solidFill>
                  <a:schemeClr val="accent5">
                    <a:lumMod val="50000"/>
                  </a:schemeClr>
                </a:solidFill>
                <a:latin typeface="Lato Extended"/>
              </a:rPr>
              <a:t> og </a:t>
            </a:r>
            <a:r>
              <a:rPr lang="nb-NO" b="1" dirty="0">
                <a:solidFill>
                  <a:schemeClr val="accent5">
                    <a:lumMod val="50000"/>
                  </a:schemeClr>
                </a:solidFill>
                <a:latin typeface="Lato Extended"/>
              </a:rPr>
              <a:t>bærekraftig utvikling</a:t>
            </a:r>
            <a:r>
              <a:rPr lang="nb-NO" dirty="0">
                <a:solidFill>
                  <a:schemeClr val="accent5">
                    <a:lumMod val="50000"/>
                  </a:schemeClr>
                </a:solidFill>
                <a:latin typeface="Lato Extended"/>
              </a:rPr>
              <a:t> brukes litt om hverandre. </a:t>
            </a:r>
          </a:p>
          <a:p>
            <a:pPr marL="0" indent="0">
              <a:buFont typeface="Arial" panose="020B0604020202020204" pitchFamily="34" charset="0"/>
              <a:buNone/>
              <a:defRPr/>
            </a:pPr>
            <a:endParaRPr lang="nb-NO" dirty="0">
              <a:solidFill>
                <a:schemeClr val="accent5">
                  <a:lumMod val="50000"/>
                </a:schemeClr>
              </a:solidFill>
              <a:latin typeface="Lato Extended"/>
            </a:endParaRPr>
          </a:p>
          <a:p>
            <a:pPr marL="0" indent="0">
              <a:buFont typeface="Arial" panose="020B0604020202020204" pitchFamily="34" charset="0"/>
              <a:buNone/>
              <a:defRPr/>
            </a:pPr>
            <a:r>
              <a:rPr lang="nb-NO" b="1" dirty="0">
                <a:solidFill>
                  <a:schemeClr val="accent5">
                    <a:lumMod val="50000"/>
                  </a:schemeClr>
                </a:solidFill>
                <a:latin typeface="Lato Extended"/>
              </a:rPr>
              <a:t>Bærekraftig utvikling </a:t>
            </a:r>
          </a:p>
          <a:p>
            <a:pPr marL="0" indent="0">
              <a:buFont typeface="Arial" panose="020B0604020202020204" pitchFamily="34" charset="0"/>
              <a:buNone/>
              <a:defRPr/>
            </a:pPr>
            <a:r>
              <a:rPr lang="nb-NO" dirty="0">
                <a:solidFill>
                  <a:schemeClr val="accent5">
                    <a:lumMod val="50000"/>
                  </a:schemeClr>
                </a:solidFill>
                <a:latin typeface="Lato Extended"/>
              </a:rPr>
              <a:t>«En utvikling som imøtekommer dagens behov uten å ødelegge mulighetene for at kommende generasjoner skal få dekket sine behov.»</a:t>
            </a:r>
          </a:p>
          <a:p>
            <a:pPr marL="0" indent="0">
              <a:buFont typeface="Arial" panose="020B0604020202020204" pitchFamily="34" charset="0"/>
              <a:buNone/>
              <a:defRPr/>
            </a:pPr>
            <a:endParaRPr lang="nb-NO" dirty="0">
              <a:solidFill>
                <a:schemeClr val="accent5">
                  <a:lumMod val="50000"/>
                </a:schemeClr>
              </a:solidFill>
              <a:latin typeface="Lato Extended"/>
            </a:endParaRPr>
          </a:p>
          <a:p>
            <a:pPr marL="0" indent="0">
              <a:buFont typeface="Arial" panose="020B0604020202020204" pitchFamily="34" charset="0"/>
              <a:buNone/>
              <a:defRPr/>
            </a:pPr>
            <a:r>
              <a:rPr lang="nb-NO" b="1" dirty="0">
                <a:solidFill>
                  <a:schemeClr val="accent5">
                    <a:lumMod val="50000"/>
                  </a:schemeClr>
                </a:solidFill>
                <a:latin typeface="Lato Extended"/>
              </a:rPr>
              <a:t>Bærekraft</a:t>
            </a:r>
            <a:r>
              <a:rPr lang="nb-NO" dirty="0">
                <a:solidFill>
                  <a:schemeClr val="accent5">
                    <a:lumMod val="50000"/>
                  </a:schemeClr>
                </a:solidFill>
                <a:latin typeface="Lato Extended"/>
              </a:rPr>
              <a:t> handler om en jevnere fordeling av ressurser; menneskelige, økonomiske og naturressurser. Utdanning, økonomi, likeverd og likestilling, god helse og fred og rettferdighet er noen elementer her. </a:t>
            </a:r>
            <a:endParaRPr lang="nb-NO" b="1" dirty="0">
              <a:solidFill>
                <a:schemeClr val="accent5">
                  <a:lumMod val="50000"/>
                </a:schemeClr>
              </a:solidFill>
              <a:latin typeface="Lato Extended"/>
            </a:endParaRPr>
          </a:p>
          <a:p>
            <a:pPr marL="0" indent="0">
              <a:buFont typeface="Arial" panose="020B0604020202020204" pitchFamily="34" charset="0"/>
              <a:buNone/>
              <a:defRPr/>
            </a:pPr>
            <a:r>
              <a:rPr lang="nb-NO" b="1" dirty="0">
                <a:solidFill>
                  <a:schemeClr val="accent5">
                    <a:lumMod val="50000"/>
                  </a:schemeClr>
                </a:solidFill>
                <a:latin typeface="Lato Extended"/>
              </a:rPr>
              <a:t>		</a:t>
            </a:r>
          </a:p>
          <a:p>
            <a:pPr marL="0" indent="0">
              <a:buFont typeface="Arial" panose="020B0604020202020204" pitchFamily="34" charset="0"/>
              <a:buNone/>
              <a:defRPr/>
            </a:pPr>
            <a:r>
              <a:rPr lang="nb-NO" b="1" dirty="0">
                <a:solidFill>
                  <a:schemeClr val="accent5">
                    <a:lumMod val="50000"/>
                  </a:schemeClr>
                </a:solidFill>
                <a:latin typeface="Lato Extended"/>
              </a:rPr>
              <a:t>		Bærekraft er målet, bærekraftig utvikling er middelet.</a:t>
            </a:r>
            <a:endParaRPr lang="nb-NO" b="1" dirty="0">
              <a:solidFill>
                <a:schemeClr val="accent5">
                  <a:lumMod val="50000"/>
                </a:schemeClr>
              </a:solidFill>
            </a:endParaRPr>
          </a:p>
        </p:txBody>
      </p:sp>
      <p:sp>
        <p:nvSpPr>
          <p:cNvPr id="5" name="Date Placeholder 4">
            <a:extLst>
              <a:ext uri="{FF2B5EF4-FFF2-40B4-BE49-F238E27FC236}">
                <a16:creationId xmlns:a16="http://schemas.microsoft.com/office/drawing/2014/main" id="{A99D4396-B360-4D10-812D-F0E70BE38EAB}"/>
              </a:ext>
            </a:extLst>
          </p:cNvPr>
          <p:cNvSpPr>
            <a:spLocks noGrp="1"/>
          </p:cNvSpPr>
          <p:nvPr>
            <p:ph type="dt" sz="quarter" idx="10"/>
          </p:nvPr>
        </p:nvSpPr>
        <p:spPr/>
        <p:txBody>
          <a:bodyPr/>
          <a:lstStyle/>
          <a:p>
            <a:pPr>
              <a:defRPr/>
            </a:pPr>
            <a:fld id="{6634E8FB-C096-4D54-8F0F-9227E8BB3E86}" type="datetime1">
              <a:rPr lang="nb-NO"/>
              <a:pPr>
                <a:defRPr/>
              </a:pPr>
              <a:t>20.10.2021</a:t>
            </a:fld>
            <a:endParaRPr lang="nb-NO" dirty="0"/>
          </a:p>
        </p:txBody>
      </p:sp>
      <p:sp>
        <p:nvSpPr>
          <p:cNvPr id="6" name="Footer Placeholder 5">
            <a:extLst>
              <a:ext uri="{FF2B5EF4-FFF2-40B4-BE49-F238E27FC236}">
                <a16:creationId xmlns:a16="http://schemas.microsoft.com/office/drawing/2014/main" id="{AF030965-04CB-44E9-BF65-C2199E807DB1}"/>
              </a:ext>
            </a:extLst>
          </p:cNvPr>
          <p:cNvSpPr>
            <a:spLocks noGrp="1"/>
          </p:cNvSpPr>
          <p:nvPr>
            <p:ph type="ftr" sz="quarter" idx="11"/>
          </p:nvPr>
        </p:nvSpPr>
        <p:spPr/>
        <p:txBody>
          <a:bodyPr/>
          <a:lstStyle/>
          <a:p>
            <a:pPr>
              <a:defRPr/>
            </a:pPr>
            <a:r>
              <a:rPr lang="nb-NO"/>
              <a:t>Title</a:t>
            </a:r>
            <a:endParaRPr lang="nb-NO" dirty="0"/>
          </a:p>
        </p:txBody>
      </p:sp>
      <p:pic>
        <p:nvPicPr>
          <p:cNvPr id="56326" name="Bilde 7">
            <a:extLst>
              <a:ext uri="{FF2B5EF4-FFF2-40B4-BE49-F238E27FC236}">
                <a16:creationId xmlns:a16="http://schemas.microsoft.com/office/drawing/2014/main" id="{BFA2EF07-838D-4435-B2D8-3F8038DFA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2163" y="412750"/>
            <a:ext cx="219551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tel 6">
            <a:extLst>
              <a:ext uri="{FF2B5EF4-FFF2-40B4-BE49-F238E27FC236}">
                <a16:creationId xmlns:a16="http://schemas.microsoft.com/office/drawing/2014/main" id="{29C4F986-BE07-4A4C-8E1A-7E349D288012}"/>
              </a:ext>
            </a:extLst>
          </p:cNvPr>
          <p:cNvSpPr>
            <a:spLocks noGrp="1" noChangeArrowheads="1"/>
          </p:cNvSpPr>
          <p:nvPr>
            <p:ph type="title"/>
          </p:nvPr>
        </p:nvSpPr>
        <p:spPr/>
        <p:txBody>
          <a:bodyPr/>
          <a:lstStyle/>
          <a:p>
            <a:r>
              <a:rPr lang="nb-NO" altLang="nb-NO"/>
              <a:t>«It takes a village to raise a child,”</a:t>
            </a:r>
          </a:p>
        </p:txBody>
      </p:sp>
      <p:sp>
        <p:nvSpPr>
          <p:cNvPr id="8" name="Plassholder for innhold 7">
            <a:extLst>
              <a:ext uri="{FF2B5EF4-FFF2-40B4-BE49-F238E27FC236}">
                <a16:creationId xmlns:a16="http://schemas.microsoft.com/office/drawing/2014/main" id="{B160A66C-2EA7-45BD-910A-6EF3352CE158}"/>
              </a:ext>
            </a:extLst>
          </p:cNvPr>
          <p:cNvSpPr>
            <a:spLocks noGrp="1"/>
          </p:cNvSpPr>
          <p:nvPr>
            <p:ph idx="1"/>
          </p:nvPr>
        </p:nvSpPr>
        <p:spPr>
          <a:xfrm>
            <a:off x="1160463" y="3162300"/>
            <a:ext cx="14789150" cy="5267325"/>
          </a:xfrm>
        </p:spPr>
        <p:txBody>
          <a:bodyPr/>
          <a:lstStyle/>
          <a:p>
            <a:pPr marL="0" indent="0">
              <a:buFont typeface="Arial" panose="020B0604020202020204" pitchFamily="34" charset="0"/>
              <a:buNone/>
              <a:defRPr/>
            </a:pPr>
            <a:r>
              <a:rPr lang="en-US" sz="3500" dirty="0"/>
              <a:t>«It takes a village to raise a child,” </a:t>
            </a:r>
            <a:r>
              <a:rPr lang="nb-NO" sz="3500" dirty="0"/>
              <a:t>heter det i et afrikansk uttrykk. </a:t>
            </a:r>
          </a:p>
          <a:p>
            <a:pPr marL="0" indent="0">
              <a:buFont typeface="Arial" panose="020B0604020202020204" pitchFamily="34" charset="0"/>
              <a:buNone/>
              <a:defRPr/>
            </a:pPr>
            <a:r>
              <a:rPr lang="nb-NO" sz="3500" dirty="0"/>
              <a:t>Det trengs et helt samfunn for å oppdra et barn!</a:t>
            </a:r>
          </a:p>
          <a:p>
            <a:pPr marL="0" indent="0">
              <a:buFont typeface="Arial" panose="020B0604020202020204" pitchFamily="34" charset="0"/>
              <a:buNone/>
              <a:defRPr/>
            </a:pPr>
            <a:r>
              <a:rPr lang="nb-NO" sz="3500" dirty="0"/>
              <a:t>Et helt samfunn av mennesker må sørge for og samhandle positivt for barn skal få oppleve og vokse opp i et trygt og sunt miljø.</a:t>
            </a:r>
          </a:p>
          <a:p>
            <a:pPr marL="0" indent="0">
              <a:buFont typeface="Arial" panose="020B0604020202020204" pitchFamily="34" charset="0"/>
              <a:buNone/>
              <a:defRPr/>
            </a:pPr>
            <a:endParaRPr lang="nb-NO" sz="3500" dirty="0"/>
          </a:p>
          <a:p>
            <a:pPr marL="0" indent="0">
              <a:buFont typeface="Arial" panose="020B0604020202020204" pitchFamily="34" charset="0"/>
              <a:buNone/>
              <a:defRPr/>
            </a:pPr>
            <a:r>
              <a:rPr lang="nb-NO" sz="3500" dirty="0"/>
              <a:t>Det er sammen styrker vi enkeltmenneske!! </a:t>
            </a:r>
          </a:p>
          <a:p>
            <a:pPr marL="0" indent="0">
              <a:buFont typeface="Arial" panose="020B0604020202020204" pitchFamily="34" charset="0"/>
              <a:buNone/>
              <a:defRPr/>
            </a:pPr>
            <a:r>
              <a:rPr lang="nb-NO" sz="3500" dirty="0"/>
              <a:t>Vær noens samfunn! - i ditt lokalmiljø - i kommune - TA ANSVAR! </a:t>
            </a:r>
          </a:p>
          <a:p>
            <a:pPr marL="0" indent="0">
              <a:buFont typeface="Arial" panose="020B0604020202020204" pitchFamily="34" charset="0"/>
              <a:buNone/>
              <a:defRPr/>
            </a:pPr>
            <a:endParaRPr lang="nb-NO" dirty="0"/>
          </a:p>
        </p:txBody>
      </p:sp>
      <p:sp>
        <p:nvSpPr>
          <p:cNvPr id="5" name="Plassholder for dato 4">
            <a:extLst>
              <a:ext uri="{FF2B5EF4-FFF2-40B4-BE49-F238E27FC236}">
                <a16:creationId xmlns:a16="http://schemas.microsoft.com/office/drawing/2014/main" id="{385FB0BA-4ACA-41BF-BD78-08B2195131FC}"/>
              </a:ext>
            </a:extLst>
          </p:cNvPr>
          <p:cNvSpPr>
            <a:spLocks noGrp="1"/>
          </p:cNvSpPr>
          <p:nvPr>
            <p:ph type="dt" sz="quarter" idx="10"/>
          </p:nvPr>
        </p:nvSpPr>
        <p:spPr/>
        <p:txBody>
          <a:bodyPr/>
          <a:lstStyle/>
          <a:p>
            <a:pPr>
              <a:defRPr/>
            </a:pPr>
            <a:fld id="{8F4BC7C1-2630-4B3E-A54E-717A85D06913}" type="datetime1">
              <a:rPr lang="nb-NO" smtClean="0"/>
              <a:pPr>
                <a:defRPr/>
              </a:pPr>
              <a:t>20.10.2021</a:t>
            </a:fld>
            <a:endParaRPr lang="nb-NO" dirty="0"/>
          </a:p>
        </p:txBody>
      </p:sp>
      <p:sp>
        <p:nvSpPr>
          <p:cNvPr id="6" name="Plassholder for bunntekst 5">
            <a:extLst>
              <a:ext uri="{FF2B5EF4-FFF2-40B4-BE49-F238E27FC236}">
                <a16:creationId xmlns:a16="http://schemas.microsoft.com/office/drawing/2014/main" id="{964AC68D-4C70-4E75-A5BA-5ECA10E9902C}"/>
              </a:ext>
            </a:extLst>
          </p:cNvPr>
          <p:cNvSpPr>
            <a:spLocks noGrp="1"/>
          </p:cNvSpPr>
          <p:nvPr>
            <p:ph type="ftr" sz="quarter" idx="11"/>
          </p:nvPr>
        </p:nvSpPr>
        <p:spPr/>
        <p:txBody>
          <a:bodyPr/>
          <a:lstStyle/>
          <a:p>
            <a:pPr>
              <a:defRPr/>
            </a:pPr>
            <a:r>
              <a:rPr lang="nb-NO"/>
              <a:t>Title</a:t>
            </a:r>
            <a:endParaRPr lang="nb-NO" dirty="0"/>
          </a:p>
        </p:txBody>
      </p:sp>
      <p:pic>
        <p:nvPicPr>
          <p:cNvPr id="21510" name="Picture 7" descr="It takes a village to raise a child.”…and a community to keep the par –  little kisses">
            <a:extLst>
              <a:ext uri="{FF2B5EF4-FFF2-40B4-BE49-F238E27FC236}">
                <a16:creationId xmlns:a16="http://schemas.microsoft.com/office/drawing/2014/main" id="{18D20699-6059-46D9-AC12-6672A4EAE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0138" y="520700"/>
            <a:ext cx="3783012"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tel 1">
            <a:extLst>
              <a:ext uri="{FF2B5EF4-FFF2-40B4-BE49-F238E27FC236}">
                <a16:creationId xmlns:a16="http://schemas.microsoft.com/office/drawing/2014/main" id="{4D50DBEB-C2CF-4C59-8E3B-7255FD4BC5DC}"/>
              </a:ext>
            </a:extLst>
          </p:cNvPr>
          <p:cNvSpPr>
            <a:spLocks noGrp="1" noChangeArrowheads="1"/>
          </p:cNvSpPr>
          <p:nvPr>
            <p:ph type="title"/>
          </p:nvPr>
        </p:nvSpPr>
        <p:spPr/>
        <p:txBody>
          <a:bodyPr/>
          <a:lstStyle/>
          <a:p>
            <a:r>
              <a:rPr lang="nb-NO" altLang="nb-NO"/>
              <a:t>Hvorfor bærekraftig utvikling</a:t>
            </a:r>
          </a:p>
        </p:txBody>
      </p:sp>
      <p:pic>
        <p:nvPicPr>
          <p:cNvPr id="58371" name="Plassholder for innhold 6">
            <a:extLst>
              <a:ext uri="{FF2B5EF4-FFF2-40B4-BE49-F238E27FC236}">
                <a16:creationId xmlns:a16="http://schemas.microsoft.com/office/drawing/2014/main" id="{CB70E70F-1217-4E13-B2C3-51E95D6E347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14513" y="2157413"/>
            <a:ext cx="10220325" cy="5441950"/>
          </a:xfrm>
        </p:spPr>
      </p:pic>
      <p:sp>
        <p:nvSpPr>
          <p:cNvPr id="4" name="Plassholder for dato 3">
            <a:extLst>
              <a:ext uri="{FF2B5EF4-FFF2-40B4-BE49-F238E27FC236}">
                <a16:creationId xmlns:a16="http://schemas.microsoft.com/office/drawing/2014/main" id="{95A3C3A1-029A-403C-8B8E-40F8B478E828}"/>
              </a:ext>
            </a:extLst>
          </p:cNvPr>
          <p:cNvSpPr>
            <a:spLocks noGrp="1"/>
          </p:cNvSpPr>
          <p:nvPr>
            <p:ph type="dt" sz="quarter" idx="10"/>
          </p:nvPr>
        </p:nvSpPr>
        <p:spPr/>
        <p:txBody>
          <a:bodyPr/>
          <a:lstStyle/>
          <a:p>
            <a:pPr>
              <a:defRPr/>
            </a:pPr>
            <a:fld id="{20A978E0-CAA2-4F5A-9ADA-2BB55CFDFD13}" type="datetime1">
              <a:rPr lang="nb-NO" smtClean="0"/>
              <a:pPr>
                <a:defRPr/>
              </a:pPr>
              <a:t>20.10.2021</a:t>
            </a:fld>
            <a:endParaRPr lang="nb-NO" dirty="0"/>
          </a:p>
        </p:txBody>
      </p:sp>
      <p:sp>
        <p:nvSpPr>
          <p:cNvPr id="5" name="Plassholder for bunntekst 4">
            <a:extLst>
              <a:ext uri="{FF2B5EF4-FFF2-40B4-BE49-F238E27FC236}">
                <a16:creationId xmlns:a16="http://schemas.microsoft.com/office/drawing/2014/main" id="{AC373DFB-ADB4-419A-81A7-513D9E8B6880}"/>
              </a:ext>
            </a:extLst>
          </p:cNvPr>
          <p:cNvSpPr>
            <a:spLocks noGrp="1"/>
          </p:cNvSpPr>
          <p:nvPr>
            <p:ph type="ftr" sz="quarter" idx="11"/>
          </p:nvPr>
        </p:nvSpPr>
        <p:spPr/>
        <p:txBody>
          <a:bodyPr/>
          <a:lstStyle/>
          <a:p>
            <a:pPr>
              <a:defRPr/>
            </a:pPr>
            <a:r>
              <a:rPr lang="nb-NO"/>
              <a:t>Title</a:t>
            </a:r>
            <a:endParaRPr lang="nb-NO"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tel 1">
            <a:extLst>
              <a:ext uri="{FF2B5EF4-FFF2-40B4-BE49-F238E27FC236}">
                <a16:creationId xmlns:a16="http://schemas.microsoft.com/office/drawing/2014/main" id="{1AC929E3-787A-44D1-A01A-946A08760E1B}"/>
              </a:ext>
            </a:extLst>
          </p:cNvPr>
          <p:cNvSpPr>
            <a:spLocks noGrp="1" noChangeArrowheads="1"/>
          </p:cNvSpPr>
          <p:nvPr>
            <p:ph type="title"/>
          </p:nvPr>
        </p:nvSpPr>
        <p:spPr/>
        <p:txBody>
          <a:bodyPr/>
          <a:lstStyle/>
          <a:p>
            <a:r>
              <a:rPr lang="nb-NO" altLang="nb-NO"/>
              <a:t>FN`s bærekraftsmål </a:t>
            </a:r>
          </a:p>
        </p:txBody>
      </p:sp>
      <p:sp>
        <p:nvSpPr>
          <p:cNvPr id="7" name="Plassholder for innhold 6">
            <a:extLst>
              <a:ext uri="{FF2B5EF4-FFF2-40B4-BE49-F238E27FC236}">
                <a16:creationId xmlns:a16="http://schemas.microsoft.com/office/drawing/2014/main" id="{432B329B-33EB-4B50-ACCF-BBD7404BBE9A}"/>
              </a:ext>
            </a:extLst>
          </p:cNvPr>
          <p:cNvSpPr>
            <a:spLocks noGrp="1"/>
          </p:cNvSpPr>
          <p:nvPr>
            <p:ph sz="quarter" idx="19"/>
          </p:nvPr>
        </p:nvSpPr>
        <p:spPr>
          <a:xfrm>
            <a:off x="11237913" y="2662238"/>
            <a:ext cx="4818062" cy="5103812"/>
          </a:xfrm>
        </p:spPr>
        <p:txBody>
          <a:bodyPr/>
          <a:lstStyle/>
          <a:p>
            <a:pPr>
              <a:defRPr/>
            </a:pPr>
            <a:r>
              <a:rPr lang="nb-NO" dirty="0"/>
              <a:t>17 </a:t>
            </a:r>
            <a:r>
              <a:rPr lang="nb-NO" dirty="0" err="1"/>
              <a:t>bærekraftsmål</a:t>
            </a:r>
            <a:endParaRPr lang="nb-NO" dirty="0"/>
          </a:p>
          <a:p>
            <a:pPr>
              <a:defRPr/>
            </a:pPr>
            <a:r>
              <a:rPr lang="nb-NO" dirty="0"/>
              <a:t>169 delmål</a:t>
            </a:r>
          </a:p>
          <a:p>
            <a:pPr>
              <a:defRPr/>
            </a:pPr>
            <a:r>
              <a:rPr lang="nb-NO" dirty="0" err="1"/>
              <a:t>Bærekraftsmålene</a:t>
            </a:r>
            <a:r>
              <a:rPr lang="nb-NO" dirty="0"/>
              <a:t> gir oss ikke svar på hvordan vi skal jobbe</a:t>
            </a:r>
          </a:p>
          <a:p>
            <a:pPr>
              <a:defRPr/>
            </a:pPr>
            <a:r>
              <a:rPr lang="nb-NO" dirty="0"/>
              <a:t>men en mulighet til å diskutere og komme frem til løsninger på vårt arbeid. </a:t>
            </a:r>
          </a:p>
        </p:txBody>
      </p:sp>
      <p:sp>
        <p:nvSpPr>
          <p:cNvPr id="4" name="Plassholder for dato 3">
            <a:extLst>
              <a:ext uri="{FF2B5EF4-FFF2-40B4-BE49-F238E27FC236}">
                <a16:creationId xmlns:a16="http://schemas.microsoft.com/office/drawing/2014/main" id="{ECCACF6A-953D-4A43-8E58-AB33C145B361}"/>
              </a:ext>
            </a:extLst>
          </p:cNvPr>
          <p:cNvSpPr>
            <a:spLocks noGrp="1"/>
          </p:cNvSpPr>
          <p:nvPr>
            <p:ph type="dt" sz="quarter" idx="20"/>
          </p:nvPr>
        </p:nvSpPr>
        <p:spPr/>
        <p:txBody>
          <a:bodyPr/>
          <a:lstStyle/>
          <a:p>
            <a:pPr>
              <a:defRPr/>
            </a:pPr>
            <a:fld id="{20A978E0-CAA2-4F5A-9ADA-2BB55CFDFD13}" type="datetime1">
              <a:rPr lang="nb-NO" smtClean="0"/>
              <a:pPr>
                <a:defRPr/>
              </a:pPr>
              <a:t>20.10.2021</a:t>
            </a:fld>
            <a:endParaRPr lang="nb-NO" dirty="0"/>
          </a:p>
        </p:txBody>
      </p:sp>
      <p:sp>
        <p:nvSpPr>
          <p:cNvPr id="5" name="Plassholder for bunntekst 4">
            <a:extLst>
              <a:ext uri="{FF2B5EF4-FFF2-40B4-BE49-F238E27FC236}">
                <a16:creationId xmlns:a16="http://schemas.microsoft.com/office/drawing/2014/main" id="{CD803F5F-FD10-4A63-9B56-5B723ED68F8F}"/>
              </a:ext>
            </a:extLst>
          </p:cNvPr>
          <p:cNvSpPr>
            <a:spLocks noGrp="1"/>
          </p:cNvSpPr>
          <p:nvPr>
            <p:ph type="ftr" sz="quarter" idx="21"/>
          </p:nvPr>
        </p:nvSpPr>
        <p:spPr/>
        <p:txBody>
          <a:bodyPr/>
          <a:lstStyle/>
          <a:p>
            <a:pPr>
              <a:defRPr/>
            </a:pPr>
            <a:r>
              <a:rPr lang="nb-NO"/>
              <a:t>Title</a:t>
            </a:r>
            <a:endParaRPr lang="nb-NO" dirty="0"/>
          </a:p>
        </p:txBody>
      </p:sp>
      <p:pic>
        <p:nvPicPr>
          <p:cNvPr id="60422" name="Plassholder for innhold 8">
            <a:extLst>
              <a:ext uri="{FF2B5EF4-FFF2-40B4-BE49-F238E27FC236}">
                <a16:creationId xmlns:a16="http://schemas.microsoft.com/office/drawing/2014/main" id="{59C3D7F0-ABA4-4DCF-8256-B12679B468B9}"/>
              </a:ext>
            </a:extLst>
          </p:cNvPr>
          <p:cNvPicPr>
            <a:picLocks noGrp="1" noChangeAspect="1" noChangeArrowheads="1"/>
          </p:cNvPicPr>
          <p:nvPr>
            <p:ph sz="quarter" idx="18"/>
          </p:nvPr>
        </p:nvPicPr>
        <p:blipFill>
          <a:blip r:embed="rId3">
            <a:extLst>
              <a:ext uri="{28A0092B-C50C-407E-A947-70E740481C1C}">
                <a14:useLocalDpi xmlns:a14="http://schemas.microsoft.com/office/drawing/2010/main" val="0"/>
              </a:ext>
            </a:extLst>
          </a:blip>
          <a:srcRect/>
          <a:stretch>
            <a:fillRect/>
          </a:stretch>
        </p:blipFill>
        <p:spPr>
          <a:xfrm>
            <a:off x="1101725" y="1990725"/>
            <a:ext cx="8277225" cy="5775325"/>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tel 1">
            <a:extLst>
              <a:ext uri="{FF2B5EF4-FFF2-40B4-BE49-F238E27FC236}">
                <a16:creationId xmlns:a16="http://schemas.microsoft.com/office/drawing/2014/main" id="{D311D322-1A0B-4ABF-8BE1-D06253AEBE73}"/>
              </a:ext>
            </a:extLst>
          </p:cNvPr>
          <p:cNvSpPr>
            <a:spLocks noGrp="1" noChangeArrowheads="1"/>
          </p:cNvSpPr>
          <p:nvPr>
            <p:ph type="title"/>
          </p:nvPr>
        </p:nvSpPr>
        <p:spPr>
          <a:xfrm>
            <a:off x="635000" y="777875"/>
            <a:ext cx="15914688" cy="1476375"/>
          </a:xfrm>
        </p:spPr>
        <p:txBody>
          <a:bodyPr/>
          <a:lstStyle/>
          <a:p>
            <a:r>
              <a:rPr lang="nb-NO" altLang="nb-NO"/>
              <a:t>Bærekraftig idrett – Hva kan vi gjøre?</a:t>
            </a:r>
            <a:br>
              <a:rPr lang="nb-NO" altLang="nb-NO"/>
            </a:br>
            <a:r>
              <a:rPr lang="nb-NO" altLang="nb-NO"/>
              <a:t>Hvor setter idretten sitt fotavtrykk?</a:t>
            </a:r>
            <a:br>
              <a:rPr lang="nb-NO" altLang="nb-NO"/>
            </a:br>
            <a:br>
              <a:rPr lang="nb-NO" altLang="nb-NO"/>
            </a:br>
            <a:endParaRPr lang="nb-NO" altLang="nb-NO"/>
          </a:p>
        </p:txBody>
      </p:sp>
      <p:sp>
        <p:nvSpPr>
          <p:cNvPr id="3" name="Plassholder for innhold 2">
            <a:extLst>
              <a:ext uri="{FF2B5EF4-FFF2-40B4-BE49-F238E27FC236}">
                <a16:creationId xmlns:a16="http://schemas.microsoft.com/office/drawing/2014/main" id="{B46C594E-5A6B-4D8C-ABD4-5C08F9DD6A1A}"/>
              </a:ext>
            </a:extLst>
          </p:cNvPr>
          <p:cNvSpPr>
            <a:spLocks noGrp="1"/>
          </p:cNvSpPr>
          <p:nvPr>
            <p:ph sz="quarter" idx="18"/>
          </p:nvPr>
        </p:nvSpPr>
        <p:spPr>
          <a:xfrm>
            <a:off x="8229600" y="2649538"/>
            <a:ext cx="8320088" cy="6007100"/>
          </a:xfrm>
        </p:spPr>
        <p:txBody>
          <a:bodyPr/>
          <a:lstStyle/>
          <a:p>
            <a:pPr marL="0" indent="0">
              <a:buFont typeface="Arial" panose="020B0604020202020204" pitchFamily="34" charset="0"/>
              <a:buNone/>
              <a:defRPr/>
            </a:pPr>
            <a:r>
              <a:rPr lang="nb-NO" sz="2500" dirty="0"/>
              <a:t>• Skape forståelse for hva bærekraft er for idretten</a:t>
            </a:r>
          </a:p>
          <a:p>
            <a:pPr marL="0" indent="0">
              <a:buFont typeface="Arial" panose="020B0604020202020204" pitchFamily="34" charset="0"/>
              <a:buNone/>
              <a:defRPr/>
            </a:pPr>
            <a:r>
              <a:rPr lang="nb-NO" sz="2500" dirty="0"/>
              <a:t>• Samarbeide om å lage en strategi for bærekraftig idrett</a:t>
            </a:r>
          </a:p>
          <a:p>
            <a:pPr marL="0" indent="0">
              <a:buFont typeface="Arial" panose="020B0604020202020204" pitchFamily="34" charset="0"/>
              <a:buNone/>
              <a:defRPr/>
            </a:pPr>
            <a:endParaRPr lang="nb-NO" sz="2500" b="1" dirty="0"/>
          </a:p>
          <a:p>
            <a:pPr marL="0" indent="0">
              <a:buFont typeface="Arial" panose="020B0604020202020204" pitchFamily="34" charset="0"/>
              <a:buNone/>
              <a:defRPr/>
            </a:pPr>
            <a:r>
              <a:rPr lang="nb-NO" sz="2500" b="1" dirty="0"/>
              <a:t>Hva gjør idretten innen for bærekraft i dag som er bra og kan forsterkes? Viktig å prioritere!</a:t>
            </a:r>
          </a:p>
          <a:p>
            <a:pPr marL="0" indent="0">
              <a:buFont typeface="Arial" panose="020B0604020202020204" pitchFamily="34" charset="0"/>
              <a:buNone/>
              <a:defRPr/>
            </a:pPr>
            <a:endParaRPr lang="nb-NO" sz="2500" b="1" dirty="0"/>
          </a:p>
          <a:p>
            <a:pPr marL="0" indent="0">
              <a:buFont typeface="Arial" panose="020B0604020202020204" pitchFamily="34" charset="0"/>
              <a:buNone/>
              <a:defRPr/>
            </a:pPr>
            <a:r>
              <a:rPr lang="nb-NO" sz="2500" b="1" dirty="0"/>
              <a:t>Hvor er det idretten har negativ påvirkning i dag og kan sette inn tiltak? Viktig å prioritere!</a:t>
            </a:r>
          </a:p>
          <a:p>
            <a:pPr marL="0" indent="0">
              <a:buFont typeface="Arial" panose="020B0604020202020204" pitchFamily="34" charset="0"/>
              <a:buNone/>
              <a:defRPr/>
            </a:pPr>
            <a:endParaRPr lang="nb-NO" sz="2500" b="1" dirty="0"/>
          </a:p>
          <a:p>
            <a:pPr marL="0" indent="0">
              <a:buFont typeface="Arial" panose="020B0604020202020204" pitchFamily="34" charset="0"/>
              <a:buNone/>
              <a:defRPr/>
            </a:pPr>
            <a:r>
              <a:rPr lang="nb-NO" sz="2500" dirty="0"/>
              <a:t>• Tilegne seg og videreformidle kompetanse</a:t>
            </a:r>
          </a:p>
          <a:p>
            <a:pPr>
              <a:defRPr/>
            </a:pPr>
            <a:r>
              <a:rPr lang="nb-NO" sz="2500" dirty="0"/>
              <a:t>Adoptere gode tiltak fra andre idretter/bedrifter </a:t>
            </a:r>
          </a:p>
        </p:txBody>
      </p:sp>
      <p:pic>
        <p:nvPicPr>
          <p:cNvPr id="62468" name="Plassholder for innhold 7">
            <a:extLst>
              <a:ext uri="{FF2B5EF4-FFF2-40B4-BE49-F238E27FC236}">
                <a16:creationId xmlns:a16="http://schemas.microsoft.com/office/drawing/2014/main" id="{E1961278-7AD3-40B2-87C4-44734D83C661}"/>
              </a:ext>
            </a:extLst>
          </p:cNvPr>
          <p:cNvPicPr>
            <a:picLocks noGrp="1" noChangeAspect="1" noChangeArrowheads="1"/>
          </p:cNvPicPr>
          <p:nvPr>
            <p:ph sz="quarter" idx="19"/>
          </p:nvPr>
        </p:nvPicPr>
        <p:blipFill>
          <a:blip r:embed="rId3">
            <a:extLst>
              <a:ext uri="{28A0092B-C50C-407E-A947-70E740481C1C}">
                <a14:useLocalDpi xmlns:a14="http://schemas.microsoft.com/office/drawing/2010/main" val="0"/>
              </a:ext>
            </a:extLst>
          </a:blip>
          <a:srcRect/>
          <a:stretch>
            <a:fillRect/>
          </a:stretch>
        </p:blipFill>
        <p:spPr>
          <a:xfrm>
            <a:off x="898525" y="2798763"/>
            <a:ext cx="4371975" cy="4338637"/>
          </a:xfrm>
        </p:spPr>
      </p:pic>
      <p:sp>
        <p:nvSpPr>
          <p:cNvPr id="4" name="Plassholder for dato 3">
            <a:extLst>
              <a:ext uri="{FF2B5EF4-FFF2-40B4-BE49-F238E27FC236}">
                <a16:creationId xmlns:a16="http://schemas.microsoft.com/office/drawing/2014/main" id="{13517F43-EAC9-40B7-8C46-E981FC642F28}"/>
              </a:ext>
            </a:extLst>
          </p:cNvPr>
          <p:cNvSpPr>
            <a:spLocks noGrp="1"/>
          </p:cNvSpPr>
          <p:nvPr>
            <p:ph type="dt" sz="quarter" idx="20"/>
          </p:nvPr>
        </p:nvSpPr>
        <p:spPr/>
        <p:txBody>
          <a:bodyPr/>
          <a:lstStyle/>
          <a:p>
            <a:pPr>
              <a:defRPr/>
            </a:pPr>
            <a:fld id="{7CB934F9-E211-4768-BFC9-FD03298733DD}" type="datetime1">
              <a:rPr lang="nb-NO" smtClean="0"/>
              <a:pPr>
                <a:defRPr/>
              </a:pPr>
              <a:t>20.10.2021</a:t>
            </a:fld>
            <a:endParaRPr lang="nb-NO" dirty="0"/>
          </a:p>
        </p:txBody>
      </p:sp>
      <p:sp>
        <p:nvSpPr>
          <p:cNvPr id="5" name="Plassholder for bunntekst 4">
            <a:extLst>
              <a:ext uri="{FF2B5EF4-FFF2-40B4-BE49-F238E27FC236}">
                <a16:creationId xmlns:a16="http://schemas.microsoft.com/office/drawing/2014/main" id="{E4A36895-3EF4-4537-B56A-F40EEDE1594F}"/>
              </a:ext>
            </a:extLst>
          </p:cNvPr>
          <p:cNvSpPr>
            <a:spLocks noGrp="1"/>
          </p:cNvSpPr>
          <p:nvPr>
            <p:ph type="ftr" sz="quarter" idx="21"/>
          </p:nvPr>
        </p:nvSpPr>
        <p:spPr/>
        <p:txBody>
          <a:bodyPr/>
          <a:lstStyle/>
          <a:p>
            <a:pPr>
              <a:defRPr/>
            </a:pPr>
            <a:r>
              <a:rPr lang="nb-NO"/>
              <a:t>Title</a:t>
            </a:r>
            <a:endParaRPr lang="nb-NO" dirty="0"/>
          </a:p>
        </p:txBody>
      </p:sp>
      <p:sp>
        <p:nvSpPr>
          <p:cNvPr id="7" name="TekstSylinder 9">
            <a:extLst>
              <a:ext uri="{FF2B5EF4-FFF2-40B4-BE49-F238E27FC236}">
                <a16:creationId xmlns:a16="http://schemas.microsoft.com/office/drawing/2014/main" id="{36E7566E-769D-444C-94BD-D3D49C6D90AF}"/>
              </a:ext>
            </a:extLst>
          </p:cNvPr>
          <p:cNvSpPr txBox="1">
            <a:spLocks noChangeArrowheads="1"/>
          </p:cNvSpPr>
          <p:nvPr/>
        </p:nvSpPr>
        <p:spPr bwMode="auto">
          <a:xfrm>
            <a:off x="390525" y="7483475"/>
            <a:ext cx="7612063" cy="862013"/>
          </a:xfrm>
          <a:prstGeom prst="rect">
            <a:avLst/>
          </a:prstGeom>
          <a:noFill/>
          <a:ln>
            <a:noFill/>
          </a:ln>
        </p:spPr>
        <p:txBody>
          <a:bodyPr>
            <a:spAutoFit/>
          </a:bodyPr>
          <a:lstStyle/>
          <a:p>
            <a:pPr>
              <a:defRPr/>
            </a:pPr>
            <a:r>
              <a:rPr lang="nb-NO" altLang="nb-NO" dirty="0">
                <a:solidFill>
                  <a:schemeClr val="accent5">
                    <a:lumMod val="50000"/>
                  </a:schemeClr>
                </a:solidFill>
                <a:latin typeface="+mn-lt"/>
              </a:rPr>
              <a:t>Bærekraft består av tre dimensjoner; </a:t>
            </a:r>
          </a:p>
          <a:p>
            <a:pPr>
              <a:defRPr/>
            </a:pPr>
            <a:r>
              <a:rPr lang="nb-NO" altLang="nb-NO" dirty="0">
                <a:solidFill>
                  <a:schemeClr val="accent5">
                    <a:lumMod val="50000"/>
                  </a:schemeClr>
                </a:solidFill>
                <a:latin typeface="+mn-lt"/>
              </a:rPr>
              <a:t>den miljømessige, den sosiale og den økonomiske</a:t>
            </a:r>
            <a:r>
              <a:rPr lang="nb-NO" altLang="nb-NO" dirty="0">
                <a:solidFill>
                  <a:srgbClr val="2D3B45"/>
                </a:solidFill>
                <a:latin typeface="Lato Extended"/>
              </a:rPr>
              <a:t>. </a:t>
            </a:r>
            <a:endParaRPr lang="nb-NO" altLang="nb-NO" dirty="0"/>
          </a:p>
        </p:txBody>
      </p:sp>
      <p:pic>
        <p:nvPicPr>
          <p:cNvPr id="62472" name="Bilde 5">
            <a:extLst>
              <a:ext uri="{FF2B5EF4-FFF2-40B4-BE49-F238E27FC236}">
                <a16:creationId xmlns:a16="http://schemas.microsoft.com/office/drawing/2014/main" id="{40FACB59-8854-4572-9DE1-2BE592238C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88900" y="411163"/>
            <a:ext cx="20669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tel 1">
            <a:extLst>
              <a:ext uri="{FF2B5EF4-FFF2-40B4-BE49-F238E27FC236}">
                <a16:creationId xmlns:a16="http://schemas.microsoft.com/office/drawing/2014/main" id="{F00F3DC7-EA79-475A-9A75-6A389DFF2E54}"/>
              </a:ext>
            </a:extLst>
          </p:cNvPr>
          <p:cNvSpPr>
            <a:spLocks noGrp="1" noChangeArrowheads="1"/>
          </p:cNvSpPr>
          <p:nvPr>
            <p:ph type="title"/>
          </p:nvPr>
        </p:nvSpPr>
        <p:spPr/>
        <p:txBody>
          <a:bodyPr/>
          <a:lstStyle/>
          <a:p>
            <a:r>
              <a:rPr lang="nb-NO" altLang="nb-NO"/>
              <a:t>Idretten har positivt påvirkning</a:t>
            </a:r>
          </a:p>
        </p:txBody>
      </p:sp>
      <p:pic>
        <p:nvPicPr>
          <p:cNvPr id="64515" name="Plassholder for innhold 5">
            <a:extLst>
              <a:ext uri="{FF2B5EF4-FFF2-40B4-BE49-F238E27FC236}">
                <a16:creationId xmlns:a16="http://schemas.microsoft.com/office/drawing/2014/main" id="{24C13DFB-1DD3-4B30-9E5C-C8817140232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74963" y="2401888"/>
            <a:ext cx="9366250" cy="5424487"/>
          </a:xfrm>
        </p:spPr>
      </p:pic>
      <p:sp>
        <p:nvSpPr>
          <p:cNvPr id="4" name="Plassholder for dato 3">
            <a:extLst>
              <a:ext uri="{FF2B5EF4-FFF2-40B4-BE49-F238E27FC236}">
                <a16:creationId xmlns:a16="http://schemas.microsoft.com/office/drawing/2014/main" id="{716F53CE-356D-424F-80EA-E80946165B7C}"/>
              </a:ext>
            </a:extLst>
          </p:cNvPr>
          <p:cNvSpPr>
            <a:spLocks noGrp="1"/>
          </p:cNvSpPr>
          <p:nvPr>
            <p:ph type="dt" sz="quarter" idx="10"/>
          </p:nvPr>
        </p:nvSpPr>
        <p:spPr/>
        <p:txBody>
          <a:bodyPr/>
          <a:lstStyle/>
          <a:p>
            <a:pPr>
              <a:defRPr/>
            </a:pPr>
            <a:fld id="{20A978E0-CAA2-4F5A-9ADA-2BB55CFDFD13}" type="datetime1">
              <a:rPr lang="nb-NO" smtClean="0"/>
              <a:pPr>
                <a:defRPr/>
              </a:pPr>
              <a:t>20.10.2021</a:t>
            </a:fld>
            <a:endParaRPr lang="nb-NO" dirty="0"/>
          </a:p>
        </p:txBody>
      </p:sp>
      <p:sp>
        <p:nvSpPr>
          <p:cNvPr id="5" name="Plassholder for bunntekst 4">
            <a:extLst>
              <a:ext uri="{FF2B5EF4-FFF2-40B4-BE49-F238E27FC236}">
                <a16:creationId xmlns:a16="http://schemas.microsoft.com/office/drawing/2014/main" id="{65C061C4-FDA0-4E41-8874-42B0985452F3}"/>
              </a:ext>
            </a:extLst>
          </p:cNvPr>
          <p:cNvSpPr>
            <a:spLocks noGrp="1"/>
          </p:cNvSpPr>
          <p:nvPr>
            <p:ph type="ftr" sz="quarter" idx="11"/>
          </p:nvPr>
        </p:nvSpPr>
        <p:spPr/>
        <p:txBody>
          <a:bodyPr/>
          <a:lstStyle/>
          <a:p>
            <a:pPr>
              <a:defRPr/>
            </a:pPr>
            <a:r>
              <a:rPr lang="nb-NO"/>
              <a:t>Title</a:t>
            </a:r>
            <a:endParaRPr lang="nb-NO"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tel 1">
            <a:extLst>
              <a:ext uri="{FF2B5EF4-FFF2-40B4-BE49-F238E27FC236}">
                <a16:creationId xmlns:a16="http://schemas.microsoft.com/office/drawing/2014/main" id="{CF36AE4B-BA9D-4CFA-A602-1C7C95010177}"/>
              </a:ext>
            </a:extLst>
          </p:cNvPr>
          <p:cNvSpPr>
            <a:spLocks noGrp="1" noChangeArrowheads="1"/>
          </p:cNvSpPr>
          <p:nvPr>
            <p:ph type="title"/>
          </p:nvPr>
        </p:nvSpPr>
        <p:spPr/>
        <p:txBody>
          <a:bodyPr/>
          <a:lstStyle/>
          <a:p>
            <a:r>
              <a:rPr lang="nb-NO" altLang="nb-NO"/>
              <a:t>Idretten har negativ påvirkning</a:t>
            </a:r>
          </a:p>
        </p:txBody>
      </p:sp>
      <p:pic>
        <p:nvPicPr>
          <p:cNvPr id="66563" name="Plassholder for innhold 5">
            <a:extLst>
              <a:ext uri="{FF2B5EF4-FFF2-40B4-BE49-F238E27FC236}">
                <a16:creationId xmlns:a16="http://schemas.microsoft.com/office/drawing/2014/main" id="{120B67A5-3687-4A12-AF4D-DB81702A8B9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74963" y="2570163"/>
            <a:ext cx="9498012" cy="5318125"/>
          </a:xfrm>
        </p:spPr>
      </p:pic>
      <p:sp>
        <p:nvSpPr>
          <p:cNvPr id="4" name="Plassholder for dato 3">
            <a:extLst>
              <a:ext uri="{FF2B5EF4-FFF2-40B4-BE49-F238E27FC236}">
                <a16:creationId xmlns:a16="http://schemas.microsoft.com/office/drawing/2014/main" id="{87B96B73-BDE0-430F-8773-33A0C766134B}"/>
              </a:ext>
            </a:extLst>
          </p:cNvPr>
          <p:cNvSpPr>
            <a:spLocks noGrp="1"/>
          </p:cNvSpPr>
          <p:nvPr>
            <p:ph type="dt" sz="quarter" idx="10"/>
          </p:nvPr>
        </p:nvSpPr>
        <p:spPr/>
        <p:txBody>
          <a:bodyPr/>
          <a:lstStyle/>
          <a:p>
            <a:pPr>
              <a:defRPr/>
            </a:pPr>
            <a:fld id="{20A978E0-CAA2-4F5A-9ADA-2BB55CFDFD13}" type="datetime1">
              <a:rPr lang="nb-NO" smtClean="0"/>
              <a:pPr>
                <a:defRPr/>
              </a:pPr>
              <a:t>20.10.2021</a:t>
            </a:fld>
            <a:endParaRPr lang="nb-NO" dirty="0"/>
          </a:p>
        </p:txBody>
      </p:sp>
      <p:sp>
        <p:nvSpPr>
          <p:cNvPr id="5" name="Plassholder for bunntekst 4">
            <a:extLst>
              <a:ext uri="{FF2B5EF4-FFF2-40B4-BE49-F238E27FC236}">
                <a16:creationId xmlns:a16="http://schemas.microsoft.com/office/drawing/2014/main" id="{6CAF70E4-854A-4E9E-BADF-4C8E087E1AF7}"/>
              </a:ext>
            </a:extLst>
          </p:cNvPr>
          <p:cNvSpPr>
            <a:spLocks noGrp="1"/>
          </p:cNvSpPr>
          <p:nvPr>
            <p:ph type="ftr" sz="quarter" idx="11"/>
          </p:nvPr>
        </p:nvSpPr>
        <p:spPr/>
        <p:txBody>
          <a:bodyPr/>
          <a:lstStyle/>
          <a:p>
            <a:pPr>
              <a:defRPr/>
            </a:pPr>
            <a:r>
              <a:rPr lang="nb-NO"/>
              <a:t>Title</a:t>
            </a:r>
            <a:endParaRPr lang="nb-NO"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048F5D0E-0F5D-4EC8-9675-FD0B71918340}"/>
              </a:ext>
            </a:extLst>
          </p:cNvPr>
          <p:cNvSpPr>
            <a:spLocks noGrp="1"/>
          </p:cNvSpPr>
          <p:nvPr>
            <p:ph type="dt" sz="quarter" idx="10"/>
          </p:nvPr>
        </p:nvSpPr>
        <p:spPr/>
        <p:txBody>
          <a:bodyPr/>
          <a:lstStyle/>
          <a:p>
            <a:pPr>
              <a:defRPr/>
            </a:pPr>
            <a:fld id="{20A978E0-CAA2-4F5A-9ADA-2BB55CFDFD13}" type="datetime1">
              <a:rPr lang="nb-NO" smtClean="0"/>
              <a:pPr>
                <a:defRPr/>
              </a:pPr>
              <a:t>20.10.2021</a:t>
            </a:fld>
            <a:endParaRPr lang="nb-NO" dirty="0"/>
          </a:p>
        </p:txBody>
      </p:sp>
      <p:sp>
        <p:nvSpPr>
          <p:cNvPr id="5" name="Plassholder for bunntekst 4">
            <a:extLst>
              <a:ext uri="{FF2B5EF4-FFF2-40B4-BE49-F238E27FC236}">
                <a16:creationId xmlns:a16="http://schemas.microsoft.com/office/drawing/2014/main" id="{1E31F4F1-3829-422F-B1DE-46550CFDB284}"/>
              </a:ext>
            </a:extLst>
          </p:cNvPr>
          <p:cNvSpPr>
            <a:spLocks noGrp="1"/>
          </p:cNvSpPr>
          <p:nvPr>
            <p:ph type="ftr" sz="quarter" idx="11"/>
          </p:nvPr>
        </p:nvSpPr>
        <p:spPr/>
        <p:txBody>
          <a:bodyPr/>
          <a:lstStyle/>
          <a:p>
            <a:pPr>
              <a:defRPr/>
            </a:pPr>
            <a:r>
              <a:rPr lang="nb-NO"/>
              <a:t>Title</a:t>
            </a:r>
            <a:endParaRPr lang="nb-NO" dirty="0"/>
          </a:p>
        </p:txBody>
      </p:sp>
      <p:pic>
        <p:nvPicPr>
          <p:cNvPr id="68612" name="Picture 2" descr="Status for Norges bærekraftsarbeid ">
            <a:extLst>
              <a:ext uri="{FF2B5EF4-FFF2-40B4-BE49-F238E27FC236}">
                <a16:creationId xmlns:a16="http://schemas.microsoft.com/office/drawing/2014/main" id="{736B3A71-54C3-48E8-B843-61CB25E6D7E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19300" y="1016000"/>
            <a:ext cx="12109450" cy="6815138"/>
          </a:xfr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tel 1">
            <a:extLst>
              <a:ext uri="{FF2B5EF4-FFF2-40B4-BE49-F238E27FC236}">
                <a16:creationId xmlns:a16="http://schemas.microsoft.com/office/drawing/2014/main" id="{3A94A049-9468-4327-A6F8-94FD8608389A}"/>
              </a:ext>
            </a:extLst>
          </p:cNvPr>
          <p:cNvSpPr>
            <a:spLocks noGrp="1" noChangeArrowheads="1"/>
          </p:cNvSpPr>
          <p:nvPr>
            <p:ph type="title"/>
          </p:nvPr>
        </p:nvSpPr>
        <p:spPr>
          <a:xfrm>
            <a:off x="715963" y="901700"/>
            <a:ext cx="15562262" cy="1476375"/>
          </a:xfrm>
        </p:spPr>
        <p:txBody>
          <a:bodyPr/>
          <a:lstStyle/>
          <a:p>
            <a:r>
              <a:rPr lang="nb-NO" altLang="nb-NO"/>
              <a:t>Områder idretten kan samarbeider med kommunene?</a:t>
            </a:r>
            <a:br>
              <a:rPr lang="nb-NO" altLang="nb-NO"/>
            </a:br>
            <a:endParaRPr lang="nb-NO" altLang="nb-NO"/>
          </a:p>
        </p:txBody>
      </p:sp>
      <p:sp>
        <p:nvSpPr>
          <p:cNvPr id="3" name="Plassholder for innhold 2">
            <a:extLst>
              <a:ext uri="{FF2B5EF4-FFF2-40B4-BE49-F238E27FC236}">
                <a16:creationId xmlns:a16="http://schemas.microsoft.com/office/drawing/2014/main" id="{34A08854-8C76-4AAB-8F4C-BAB47A4C5D84}"/>
              </a:ext>
            </a:extLst>
          </p:cNvPr>
          <p:cNvSpPr>
            <a:spLocks noGrp="1"/>
          </p:cNvSpPr>
          <p:nvPr>
            <p:ph sz="quarter" idx="18"/>
          </p:nvPr>
        </p:nvSpPr>
        <p:spPr>
          <a:xfrm>
            <a:off x="9391650" y="2701925"/>
            <a:ext cx="7200900" cy="5264150"/>
          </a:xfrm>
        </p:spPr>
        <p:txBody>
          <a:bodyPr/>
          <a:lstStyle/>
          <a:p>
            <a:pPr>
              <a:defRPr/>
            </a:pPr>
            <a:r>
              <a:rPr lang="nb-NO" dirty="0"/>
              <a:t>Bygge opp identitet for lokalmiljøet</a:t>
            </a:r>
          </a:p>
          <a:p>
            <a:pPr>
              <a:defRPr/>
            </a:pPr>
            <a:r>
              <a:rPr lang="nb-NO" dirty="0"/>
              <a:t>Involvere og inkludere i prosesser</a:t>
            </a:r>
          </a:p>
          <a:p>
            <a:pPr>
              <a:defRPr/>
            </a:pPr>
            <a:r>
              <a:rPr lang="nb-NO" dirty="0"/>
              <a:t>Samle mennesker for å være aktiv og pådrivere til et felles og godt samfunn</a:t>
            </a:r>
          </a:p>
          <a:p>
            <a:pPr>
              <a:defRPr/>
            </a:pPr>
            <a:r>
              <a:rPr lang="nb-NO" dirty="0"/>
              <a:t> Beholde gode grønne områder eller aktivitetsplasser i lokalmiljø. </a:t>
            </a:r>
          </a:p>
          <a:p>
            <a:pPr>
              <a:defRPr/>
            </a:pPr>
            <a:r>
              <a:rPr lang="nb-NO" dirty="0"/>
              <a:t>Lavterskel for ulike idrettsarrangement, delta som frivillig</a:t>
            </a:r>
          </a:p>
          <a:p>
            <a:pPr>
              <a:defRPr/>
            </a:pPr>
            <a:endParaRPr lang="nb-NO" dirty="0"/>
          </a:p>
          <a:p>
            <a:pPr marL="0" indent="0">
              <a:buFont typeface="Arial" panose="020B0604020202020204" pitchFamily="34" charset="0"/>
              <a:buNone/>
              <a:defRPr/>
            </a:pPr>
            <a:r>
              <a:rPr lang="nb-NO" dirty="0"/>
              <a:t> </a:t>
            </a:r>
          </a:p>
          <a:p>
            <a:pPr>
              <a:defRPr/>
            </a:pPr>
            <a:endParaRPr lang="nb-NO" dirty="0"/>
          </a:p>
          <a:p>
            <a:pPr marL="0" indent="0">
              <a:buFont typeface="Arial" panose="020B0604020202020204" pitchFamily="34" charset="0"/>
              <a:buNone/>
              <a:defRPr/>
            </a:pPr>
            <a:endParaRPr lang="nb-NO" dirty="0"/>
          </a:p>
        </p:txBody>
      </p:sp>
      <p:sp>
        <p:nvSpPr>
          <p:cNvPr id="6" name="Plassholder for innhold 5">
            <a:extLst>
              <a:ext uri="{FF2B5EF4-FFF2-40B4-BE49-F238E27FC236}">
                <a16:creationId xmlns:a16="http://schemas.microsoft.com/office/drawing/2014/main" id="{AACB1BBD-A643-43B9-A7B7-CF2602A5E37E}"/>
              </a:ext>
            </a:extLst>
          </p:cNvPr>
          <p:cNvSpPr>
            <a:spLocks noGrp="1"/>
          </p:cNvSpPr>
          <p:nvPr>
            <p:ph sz="quarter" idx="19"/>
          </p:nvPr>
        </p:nvSpPr>
        <p:spPr>
          <a:xfrm>
            <a:off x="1023938" y="2700338"/>
            <a:ext cx="7200900" cy="5264150"/>
          </a:xfrm>
        </p:spPr>
        <p:txBody>
          <a:bodyPr/>
          <a:lstStyle/>
          <a:p>
            <a:pPr>
              <a:defRPr/>
            </a:pPr>
            <a:r>
              <a:rPr lang="nb-NO" dirty="0"/>
              <a:t>Bygge anlegg på tomter som allerede hvor det alt er gjort inngrep i naturen?</a:t>
            </a:r>
          </a:p>
          <a:p>
            <a:pPr>
              <a:defRPr/>
            </a:pPr>
            <a:r>
              <a:rPr lang="nb-NO" dirty="0"/>
              <a:t>Tenkte infrastruktur og transport i byggeprosesser (kollektiv, lett tilgjengelig, fler kan delta)</a:t>
            </a:r>
          </a:p>
          <a:p>
            <a:pPr>
              <a:defRPr/>
            </a:pPr>
            <a:r>
              <a:rPr lang="nb-NO" dirty="0"/>
              <a:t>Miljøvennlig lys og varme i anlegg / rene anlegg</a:t>
            </a:r>
          </a:p>
          <a:p>
            <a:pPr>
              <a:defRPr/>
            </a:pPr>
            <a:r>
              <a:rPr lang="nb-NO" dirty="0">
                <a:latin typeface="+mn-lt"/>
              </a:rPr>
              <a:t>Større tilgjengelighet, geografisk tilpasning til aktivitet</a:t>
            </a:r>
          </a:p>
          <a:p>
            <a:pPr>
              <a:defRPr/>
            </a:pPr>
            <a:endParaRPr lang="nb-NO" dirty="0"/>
          </a:p>
        </p:txBody>
      </p:sp>
      <p:sp>
        <p:nvSpPr>
          <p:cNvPr id="4" name="Plassholder for dato 3">
            <a:extLst>
              <a:ext uri="{FF2B5EF4-FFF2-40B4-BE49-F238E27FC236}">
                <a16:creationId xmlns:a16="http://schemas.microsoft.com/office/drawing/2014/main" id="{5ACF928E-5F99-461F-B646-A22574D1C712}"/>
              </a:ext>
            </a:extLst>
          </p:cNvPr>
          <p:cNvSpPr>
            <a:spLocks noGrp="1"/>
          </p:cNvSpPr>
          <p:nvPr>
            <p:ph type="dt" sz="quarter" idx="20"/>
          </p:nvPr>
        </p:nvSpPr>
        <p:spPr/>
        <p:txBody>
          <a:bodyPr/>
          <a:lstStyle/>
          <a:p>
            <a:pPr>
              <a:defRPr/>
            </a:pPr>
            <a:fld id="{20A978E0-CAA2-4F5A-9ADA-2BB55CFDFD13}" type="datetime1">
              <a:rPr lang="nb-NO" smtClean="0"/>
              <a:pPr>
                <a:defRPr/>
              </a:pPr>
              <a:t>20.10.2021</a:t>
            </a:fld>
            <a:endParaRPr lang="nb-NO" dirty="0"/>
          </a:p>
        </p:txBody>
      </p:sp>
      <p:sp>
        <p:nvSpPr>
          <p:cNvPr id="5" name="Plassholder for bunntekst 4">
            <a:extLst>
              <a:ext uri="{FF2B5EF4-FFF2-40B4-BE49-F238E27FC236}">
                <a16:creationId xmlns:a16="http://schemas.microsoft.com/office/drawing/2014/main" id="{91421C1F-5F19-4F62-B271-7020F79ECFA8}"/>
              </a:ext>
            </a:extLst>
          </p:cNvPr>
          <p:cNvSpPr>
            <a:spLocks noGrp="1"/>
          </p:cNvSpPr>
          <p:nvPr>
            <p:ph type="ftr" sz="quarter" idx="21"/>
          </p:nvPr>
        </p:nvSpPr>
        <p:spPr/>
        <p:txBody>
          <a:bodyPr/>
          <a:lstStyle/>
          <a:p>
            <a:pPr>
              <a:defRPr/>
            </a:pPr>
            <a:r>
              <a:rPr lang="nb-NO" dirty="0" err="1"/>
              <a:t>Title</a:t>
            </a:r>
            <a:endParaRPr lang="nb-NO"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tel 1">
            <a:extLst>
              <a:ext uri="{FF2B5EF4-FFF2-40B4-BE49-F238E27FC236}">
                <a16:creationId xmlns:a16="http://schemas.microsoft.com/office/drawing/2014/main" id="{01F1C81F-915B-4988-842A-1FE962043D17}"/>
              </a:ext>
            </a:extLst>
          </p:cNvPr>
          <p:cNvSpPr>
            <a:spLocks noGrp="1" noChangeArrowheads="1"/>
          </p:cNvSpPr>
          <p:nvPr>
            <p:ph type="title"/>
          </p:nvPr>
        </p:nvSpPr>
        <p:spPr/>
        <p:txBody>
          <a:bodyPr/>
          <a:lstStyle/>
          <a:p>
            <a:r>
              <a:rPr lang="nb-NO" altLang="nb-NO"/>
              <a:t>Eksempler på hva bærekraft være i praksis:</a:t>
            </a:r>
            <a:br>
              <a:rPr lang="nb-NO" altLang="nb-NO"/>
            </a:br>
            <a:endParaRPr lang="nb-NO" altLang="nb-NO"/>
          </a:p>
        </p:txBody>
      </p:sp>
      <p:sp>
        <p:nvSpPr>
          <p:cNvPr id="3" name="Plassholder for innhold 2">
            <a:extLst>
              <a:ext uri="{FF2B5EF4-FFF2-40B4-BE49-F238E27FC236}">
                <a16:creationId xmlns:a16="http://schemas.microsoft.com/office/drawing/2014/main" id="{6B2A885A-E56E-478E-A6C8-FD46CC4C4388}"/>
              </a:ext>
            </a:extLst>
          </p:cNvPr>
          <p:cNvSpPr>
            <a:spLocks noGrp="1"/>
          </p:cNvSpPr>
          <p:nvPr>
            <p:ph sz="quarter" idx="18"/>
          </p:nvPr>
        </p:nvSpPr>
        <p:spPr>
          <a:xfrm>
            <a:off x="1211263" y="2847975"/>
            <a:ext cx="7200900" cy="5264150"/>
          </a:xfrm>
        </p:spPr>
        <p:txBody>
          <a:bodyPr/>
          <a:lstStyle/>
          <a:p>
            <a:pPr>
              <a:defRPr/>
            </a:pPr>
            <a:r>
              <a:rPr lang="nb-NO" dirty="0">
                <a:latin typeface="+mn-lt"/>
              </a:rPr>
              <a:t>Støtteordninger/Tilskudd/fond</a:t>
            </a:r>
          </a:p>
          <a:p>
            <a:pPr>
              <a:defRPr/>
            </a:pPr>
            <a:r>
              <a:rPr lang="nb-NO" dirty="0">
                <a:latin typeface="+mn-lt"/>
              </a:rPr>
              <a:t>Gjenbruk/låne/bytte/utstyr</a:t>
            </a:r>
          </a:p>
          <a:p>
            <a:pPr>
              <a:defRPr/>
            </a:pPr>
            <a:r>
              <a:rPr lang="nb-NO" dirty="0">
                <a:latin typeface="+mn-lt"/>
              </a:rPr>
              <a:t>lavere avgifter/gratis aktivitet, utdanning for minoritetsgrupper </a:t>
            </a:r>
          </a:p>
          <a:p>
            <a:pPr>
              <a:defRPr/>
            </a:pPr>
            <a:r>
              <a:rPr lang="nb-NO" dirty="0">
                <a:latin typeface="+mn-lt"/>
              </a:rPr>
              <a:t>Samkjøring og transportordninger</a:t>
            </a:r>
          </a:p>
          <a:p>
            <a:pPr>
              <a:defRPr/>
            </a:pPr>
            <a:r>
              <a:rPr lang="nb-NO" dirty="0">
                <a:latin typeface="+mn-lt"/>
              </a:rPr>
              <a:t>Mer fokus på fysisk helse og oppfølging av psykisk helse</a:t>
            </a:r>
          </a:p>
          <a:p>
            <a:pPr>
              <a:defRPr/>
            </a:pPr>
            <a:r>
              <a:rPr lang="nb-NO" dirty="0">
                <a:latin typeface="+mn-lt"/>
              </a:rPr>
              <a:t>Mer fokus på å få flere barn og ung i aktivitet</a:t>
            </a:r>
          </a:p>
          <a:p>
            <a:pPr marL="0" indent="0">
              <a:buFont typeface="Arial" panose="020B0604020202020204" pitchFamily="34" charset="0"/>
              <a:buNone/>
              <a:defRPr/>
            </a:pPr>
            <a:endParaRPr lang="nb-NO" dirty="0"/>
          </a:p>
        </p:txBody>
      </p:sp>
      <p:sp>
        <p:nvSpPr>
          <p:cNvPr id="2" name="Plassholder for innhold 1">
            <a:extLst>
              <a:ext uri="{FF2B5EF4-FFF2-40B4-BE49-F238E27FC236}">
                <a16:creationId xmlns:a16="http://schemas.microsoft.com/office/drawing/2014/main" id="{A9120796-3620-4CC5-9155-4B37FD5767BF}"/>
              </a:ext>
            </a:extLst>
          </p:cNvPr>
          <p:cNvSpPr>
            <a:spLocks noGrp="1"/>
          </p:cNvSpPr>
          <p:nvPr>
            <p:ph sz="quarter" idx="19"/>
          </p:nvPr>
        </p:nvSpPr>
        <p:spPr>
          <a:xfrm>
            <a:off x="8675688" y="2825750"/>
            <a:ext cx="7200900" cy="5264150"/>
          </a:xfrm>
        </p:spPr>
        <p:txBody>
          <a:bodyPr/>
          <a:lstStyle/>
          <a:p>
            <a:pPr>
              <a:defRPr/>
            </a:pPr>
            <a:r>
              <a:rPr lang="nb-NO" dirty="0">
                <a:latin typeface="+mn-lt"/>
              </a:rPr>
              <a:t>Flere arenaer for å skape aktivitet (organisert og uorganisert)</a:t>
            </a:r>
          </a:p>
          <a:p>
            <a:pPr>
              <a:defRPr/>
            </a:pPr>
            <a:r>
              <a:rPr lang="nb-NO" dirty="0">
                <a:latin typeface="+mn-lt"/>
              </a:rPr>
              <a:t>Fremme likestilling og verdien av mangfold</a:t>
            </a:r>
          </a:p>
          <a:p>
            <a:pPr>
              <a:defRPr/>
            </a:pPr>
            <a:r>
              <a:rPr lang="nb-NO" dirty="0">
                <a:latin typeface="+mn-lt"/>
              </a:rPr>
              <a:t>Etabler programmer som kan redusere ulikhetene </a:t>
            </a:r>
          </a:p>
          <a:p>
            <a:pPr>
              <a:defRPr/>
            </a:pPr>
            <a:r>
              <a:rPr lang="nb-NO" dirty="0">
                <a:latin typeface="+mn-lt"/>
              </a:rPr>
              <a:t>Mindre reisevirksomhet</a:t>
            </a:r>
          </a:p>
          <a:p>
            <a:pPr>
              <a:defRPr/>
            </a:pPr>
            <a:r>
              <a:rPr lang="nb-NO" dirty="0">
                <a:latin typeface="+mn-lt"/>
              </a:rPr>
              <a:t>Avfallssortering - Sunn mat, minimere matavfall</a:t>
            </a:r>
          </a:p>
          <a:p>
            <a:pPr>
              <a:defRPr/>
            </a:pPr>
            <a:endParaRPr lang="nb-NO" dirty="0"/>
          </a:p>
        </p:txBody>
      </p:sp>
      <p:sp>
        <p:nvSpPr>
          <p:cNvPr id="4" name="Plassholder for dato 3">
            <a:extLst>
              <a:ext uri="{FF2B5EF4-FFF2-40B4-BE49-F238E27FC236}">
                <a16:creationId xmlns:a16="http://schemas.microsoft.com/office/drawing/2014/main" id="{20CE831F-F313-4A4F-A39D-F36AD3A83E90}"/>
              </a:ext>
            </a:extLst>
          </p:cNvPr>
          <p:cNvSpPr>
            <a:spLocks noGrp="1"/>
          </p:cNvSpPr>
          <p:nvPr>
            <p:ph type="dt" sz="quarter" idx="20"/>
          </p:nvPr>
        </p:nvSpPr>
        <p:spPr/>
        <p:txBody>
          <a:bodyPr/>
          <a:lstStyle/>
          <a:p>
            <a:pPr>
              <a:defRPr/>
            </a:pPr>
            <a:fld id="{F8A9874E-B798-4119-B0D9-8033276D7FB6}" type="datetime1">
              <a:rPr lang="nb-NO" smtClean="0"/>
              <a:pPr>
                <a:defRPr/>
              </a:pPr>
              <a:t>20.10.2021</a:t>
            </a:fld>
            <a:endParaRPr lang="nb-NO" dirty="0"/>
          </a:p>
        </p:txBody>
      </p:sp>
      <p:sp>
        <p:nvSpPr>
          <p:cNvPr id="5" name="Plassholder for bunntekst 4">
            <a:extLst>
              <a:ext uri="{FF2B5EF4-FFF2-40B4-BE49-F238E27FC236}">
                <a16:creationId xmlns:a16="http://schemas.microsoft.com/office/drawing/2014/main" id="{13286F36-0CB9-4AD9-AF86-C80A609CB75C}"/>
              </a:ext>
            </a:extLst>
          </p:cNvPr>
          <p:cNvSpPr>
            <a:spLocks noGrp="1"/>
          </p:cNvSpPr>
          <p:nvPr>
            <p:ph type="ftr" sz="quarter" idx="21"/>
          </p:nvPr>
        </p:nvSpPr>
        <p:spPr/>
        <p:txBody>
          <a:bodyPr/>
          <a:lstStyle/>
          <a:p>
            <a:pPr>
              <a:defRPr/>
            </a:pPr>
            <a:r>
              <a:rPr lang="nb-NO" dirty="0" err="1"/>
              <a:t>Title</a:t>
            </a:r>
            <a:endParaRPr lang="nb-NO"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tel 1">
            <a:extLst>
              <a:ext uri="{FF2B5EF4-FFF2-40B4-BE49-F238E27FC236}">
                <a16:creationId xmlns:a16="http://schemas.microsoft.com/office/drawing/2014/main" id="{625B28DE-9BFF-45DD-BC1B-0C10314D9C08}"/>
              </a:ext>
            </a:extLst>
          </p:cNvPr>
          <p:cNvSpPr>
            <a:spLocks noGrp="1" noChangeArrowheads="1"/>
          </p:cNvSpPr>
          <p:nvPr>
            <p:ph type="title"/>
          </p:nvPr>
        </p:nvSpPr>
        <p:spPr/>
        <p:txBody>
          <a:bodyPr/>
          <a:lstStyle/>
          <a:p>
            <a:r>
              <a:rPr lang="nb-NO" altLang="nb-NO"/>
              <a:t>Spørsmål - refelksjon</a:t>
            </a:r>
          </a:p>
        </p:txBody>
      </p:sp>
      <p:sp>
        <p:nvSpPr>
          <p:cNvPr id="38915" name="Plassholder for innhold 2">
            <a:extLst>
              <a:ext uri="{FF2B5EF4-FFF2-40B4-BE49-F238E27FC236}">
                <a16:creationId xmlns:a16="http://schemas.microsoft.com/office/drawing/2014/main" id="{CF550E3D-5771-4132-AD21-9F04709EDB6F}"/>
              </a:ext>
            </a:extLst>
          </p:cNvPr>
          <p:cNvSpPr>
            <a:spLocks noGrp="1" noChangeArrowheads="1"/>
          </p:cNvSpPr>
          <p:nvPr>
            <p:ph idx="1"/>
          </p:nvPr>
        </p:nvSpPr>
        <p:spPr>
          <a:xfrm>
            <a:off x="1196975" y="2570163"/>
            <a:ext cx="14790738" cy="5267325"/>
          </a:xfrm>
        </p:spPr>
        <p:txBody>
          <a:bodyPr/>
          <a:lstStyle/>
          <a:p>
            <a:pPr>
              <a:defRPr/>
            </a:pPr>
            <a:r>
              <a:rPr lang="nb-NO" altLang="nb-NO" dirty="0">
                <a:solidFill>
                  <a:schemeClr val="accent1"/>
                </a:solidFill>
                <a:latin typeface="+mn-lt"/>
              </a:rPr>
              <a:t>Hva er du villig til å redusere av eget forbruk for at vår generasjon ikke skal ødelegge mulighetene for at kommende generasjoner skal få dekket sine behov? </a:t>
            </a:r>
          </a:p>
          <a:p>
            <a:pPr marL="0" indent="0">
              <a:buFont typeface="Arial" panose="020B0604020202020204" pitchFamily="34" charset="0"/>
              <a:buNone/>
              <a:defRPr/>
            </a:pPr>
            <a:endParaRPr lang="nb-NO" altLang="nb-NO" dirty="0">
              <a:solidFill>
                <a:schemeClr val="accent1"/>
              </a:solidFill>
              <a:latin typeface="+mn-lt"/>
            </a:endParaRPr>
          </a:p>
          <a:p>
            <a:pPr>
              <a:defRPr/>
            </a:pPr>
            <a:r>
              <a:rPr lang="nb-NO" altLang="nb-NO" dirty="0">
                <a:solidFill>
                  <a:schemeClr val="accent1"/>
                </a:solidFill>
                <a:latin typeface="+mn-lt"/>
              </a:rPr>
              <a:t>Hva mener du er helt avgjørende for at norsk idrett skal få en troverdig satsing på bærekraft?</a:t>
            </a:r>
          </a:p>
          <a:p>
            <a:pPr marL="0" indent="0">
              <a:buFont typeface="Arial" panose="020B0604020202020204" pitchFamily="34" charset="0"/>
              <a:buNone/>
              <a:defRPr/>
            </a:pPr>
            <a:endParaRPr lang="nb-NO" altLang="nb-NO" dirty="0">
              <a:solidFill>
                <a:schemeClr val="accent1"/>
              </a:solidFill>
              <a:latin typeface="+mn-lt"/>
            </a:endParaRPr>
          </a:p>
          <a:p>
            <a:pPr>
              <a:defRPr/>
            </a:pPr>
            <a:r>
              <a:rPr lang="nb-NO" altLang="nb-NO" dirty="0">
                <a:solidFill>
                  <a:schemeClr val="accent1"/>
                </a:solidFill>
                <a:latin typeface="+mn-lt"/>
              </a:rPr>
              <a:t>Hvordan skal vi forhindre at bærekraft ender opp med å være på moten nå, og i stedet få en synlig plass i norsk idrett i mange år framover?</a:t>
            </a:r>
          </a:p>
          <a:p>
            <a:pPr>
              <a:defRPr/>
            </a:pPr>
            <a:endParaRPr lang="nb-NO" altLang="nb-NO" dirty="0">
              <a:solidFill>
                <a:srgbClr val="2D3B45"/>
              </a:solidFill>
              <a:latin typeface="Lato Extended"/>
            </a:endParaRPr>
          </a:p>
        </p:txBody>
      </p:sp>
      <p:sp>
        <p:nvSpPr>
          <p:cNvPr id="4" name="Plassholder for dato 3">
            <a:extLst>
              <a:ext uri="{FF2B5EF4-FFF2-40B4-BE49-F238E27FC236}">
                <a16:creationId xmlns:a16="http://schemas.microsoft.com/office/drawing/2014/main" id="{753F05A2-DB49-4C20-9067-86F1E7A754D9}"/>
              </a:ext>
            </a:extLst>
          </p:cNvPr>
          <p:cNvSpPr>
            <a:spLocks noGrp="1"/>
          </p:cNvSpPr>
          <p:nvPr>
            <p:ph type="dt" sz="quarter" idx="10"/>
          </p:nvPr>
        </p:nvSpPr>
        <p:spPr/>
        <p:txBody>
          <a:bodyPr/>
          <a:lstStyle/>
          <a:p>
            <a:pPr>
              <a:defRPr/>
            </a:pPr>
            <a:fld id="{F8A9874E-B798-4119-B0D9-8033276D7FB6}" type="datetime1">
              <a:rPr lang="nb-NO" smtClean="0"/>
              <a:pPr>
                <a:defRPr/>
              </a:pPr>
              <a:t>20.10.2021</a:t>
            </a:fld>
            <a:endParaRPr lang="nb-NO" dirty="0"/>
          </a:p>
        </p:txBody>
      </p:sp>
      <p:sp>
        <p:nvSpPr>
          <p:cNvPr id="5" name="Plassholder for bunntekst 4">
            <a:extLst>
              <a:ext uri="{FF2B5EF4-FFF2-40B4-BE49-F238E27FC236}">
                <a16:creationId xmlns:a16="http://schemas.microsoft.com/office/drawing/2014/main" id="{13E28759-D89B-49C4-BBF8-1A538CAD9107}"/>
              </a:ext>
            </a:extLst>
          </p:cNvPr>
          <p:cNvSpPr>
            <a:spLocks noGrp="1"/>
          </p:cNvSpPr>
          <p:nvPr>
            <p:ph type="ftr" sz="quarter" idx="11"/>
          </p:nvPr>
        </p:nvSpPr>
        <p:spPr/>
        <p:txBody>
          <a:bodyPr/>
          <a:lstStyle/>
          <a:p>
            <a:pPr>
              <a:defRPr/>
            </a:pPr>
            <a:r>
              <a:rPr lang="nb-NO"/>
              <a:t>Title</a:t>
            </a:r>
            <a:endParaRPr lang="nb-NO"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tel 6">
            <a:extLst>
              <a:ext uri="{FF2B5EF4-FFF2-40B4-BE49-F238E27FC236}">
                <a16:creationId xmlns:a16="http://schemas.microsoft.com/office/drawing/2014/main" id="{1663791A-EBAC-4D1D-AE3B-3144F6694BD6}"/>
              </a:ext>
            </a:extLst>
          </p:cNvPr>
          <p:cNvSpPr>
            <a:spLocks noGrp="1" noChangeArrowheads="1"/>
          </p:cNvSpPr>
          <p:nvPr>
            <p:ph type="title"/>
          </p:nvPr>
        </p:nvSpPr>
        <p:spPr/>
        <p:txBody>
          <a:bodyPr/>
          <a:lstStyle/>
          <a:p>
            <a:r>
              <a:rPr lang="nb-NO" altLang="nb-NO"/>
              <a:t>En positiv og fremoverlent gjenåpning av idretten</a:t>
            </a:r>
          </a:p>
        </p:txBody>
      </p:sp>
      <p:sp>
        <p:nvSpPr>
          <p:cNvPr id="8" name="Plassholder for innhold 7">
            <a:extLst>
              <a:ext uri="{FF2B5EF4-FFF2-40B4-BE49-F238E27FC236}">
                <a16:creationId xmlns:a16="http://schemas.microsoft.com/office/drawing/2014/main" id="{B79DDE81-94C2-4807-B8A9-64993DBB3A36}"/>
              </a:ext>
            </a:extLst>
          </p:cNvPr>
          <p:cNvSpPr>
            <a:spLocks noGrp="1"/>
          </p:cNvSpPr>
          <p:nvPr>
            <p:ph sz="quarter" idx="18"/>
          </p:nvPr>
        </p:nvSpPr>
        <p:spPr>
          <a:xfrm>
            <a:off x="1055688" y="2686050"/>
            <a:ext cx="7388225" cy="2335213"/>
          </a:xfrm>
        </p:spPr>
        <p:txBody>
          <a:bodyPr>
            <a:normAutofit/>
          </a:bodyPr>
          <a:lstStyle/>
          <a:p>
            <a:pPr>
              <a:defRPr/>
            </a:pPr>
            <a:r>
              <a:rPr lang="nb-NO">
                <a:latin typeface="+mn-lt"/>
              </a:rPr>
              <a:t>Et ønske om å fokusere på </a:t>
            </a:r>
            <a:r>
              <a:rPr lang="nb-NO" b="1">
                <a:latin typeface="+mn-lt"/>
              </a:rPr>
              <a:t>mulighetene</a:t>
            </a:r>
            <a:r>
              <a:rPr lang="nb-NO">
                <a:latin typeface="+mn-lt"/>
              </a:rPr>
              <a:t> som ligger i deltagelse  i idretten. Det har vært mye fokus på frafall og utfordringer knyttet til pandemien.</a:t>
            </a:r>
          </a:p>
          <a:p>
            <a:pPr>
              <a:defRPr/>
            </a:pPr>
            <a:endParaRPr lang="nb-NO"/>
          </a:p>
        </p:txBody>
      </p:sp>
      <p:sp>
        <p:nvSpPr>
          <p:cNvPr id="9" name="Plassholder for innhold 8">
            <a:extLst>
              <a:ext uri="{FF2B5EF4-FFF2-40B4-BE49-F238E27FC236}">
                <a16:creationId xmlns:a16="http://schemas.microsoft.com/office/drawing/2014/main" id="{5B7E9B49-A8A0-45B2-88BD-37ED2010BFC1}"/>
              </a:ext>
            </a:extLst>
          </p:cNvPr>
          <p:cNvSpPr>
            <a:spLocks noGrp="1"/>
          </p:cNvSpPr>
          <p:nvPr>
            <p:ph sz="quarter" idx="19"/>
          </p:nvPr>
        </p:nvSpPr>
        <p:spPr>
          <a:xfrm>
            <a:off x="906463" y="5156200"/>
            <a:ext cx="7388225" cy="2030413"/>
          </a:xfrm>
        </p:spPr>
        <p:txBody>
          <a:bodyPr/>
          <a:lstStyle/>
          <a:p>
            <a:pPr>
              <a:defRPr/>
            </a:pPr>
            <a:r>
              <a:rPr lang="nb-NO"/>
              <a:t>En gjenåpning bør preges av </a:t>
            </a:r>
            <a:r>
              <a:rPr lang="nb-NO" b="1"/>
              <a:t>glede</a:t>
            </a:r>
            <a:r>
              <a:rPr lang="nb-NO"/>
              <a:t> og </a:t>
            </a:r>
            <a:r>
              <a:rPr lang="nb-NO" b="1"/>
              <a:t>begeistring, </a:t>
            </a:r>
            <a:r>
              <a:rPr lang="nb-NO"/>
              <a:t>både blant utøvere, frivillige, trenere og støttepersoner slik at de ønsker å delta.</a:t>
            </a:r>
          </a:p>
          <a:p>
            <a:pPr>
              <a:defRPr/>
            </a:pPr>
            <a:endParaRPr lang="nb-NO"/>
          </a:p>
        </p:txBody>
      </p:sp>
      <p:sp>
        <p:nvSpPr>
          <p:cNvPr id="76805" name="Plassholder for dato 2">
            <a:extLst>
              <a:ext uri="{FF2B5EF4-FFF2-40B4-BE49-F238E27FC236}">
                <a16:creationId xmlns:a16="http://schemas.microsoft.com/office/drawing/2014/main" id="{AF1D49EB-794D-4C80-B4AC-BA220A4C91A4}"/>
              </a:ext>
            </a:extLst>
          </p:cNvPr>
          <p:cNvSpPr>
            <a:spLocks noGrp="1" noChangeArrowheads="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bodyPr>
          <a:lstStyle>
            <a:lvl1pPr>
              <a:spcAft>
                <a:spcPts val="1200"/>
              </a:spcAft>
              <a:buFont typeface="Arial" panose="020B0604020202020204" pitchFamily="34" charset="0"/>
              <a:buChar char="•"/>
              <a:defRPr sz="3000">
                <a:solidFill>
                  <a:srgbClr val="0A1E5E"/>
                </a:solidFill>
                <a:latin typeface="Arial" panose="020B0604020202020204" pitchFamily="34" charset="0"/>
              </a:defRPr>
            </a:lvl1pPr>
            <a:lvl2pPr>
              <a:spcAft>
                <a:spcPts val="1200"/>
              </a:spcAft>
              <a:buFont typeface="Arial" panose="020B0604020202020204" pitchFamily="34" charset="0"/>
              <a:buChar char="•"/>
              <a:defRPr sz="3000">
                <a:solidFill>
                  <a:srgbClr val="0A1E5E"/>
                </a:solidFill>
                <a:latin typeface="Arial" panose="020B0604020202020204" pitchFamily="34" charset="0"/>
              </a:defRPr>
            </a:lvl2pPr>
            <a:lvl3pPr>
              <a:spcAft>
                <a:spcPts val="1200"/>
              </a:spcAft>
              <a:buFont typeface="Arial" panose="020B0604020202020204" pitchFamily="34" charset="0"/>
              <a:buChar char="•"/>
              <a:defRPr sz="3000">
                <a:solidFill>
                  <a:srgbClr val="0A1E5E"/>
                </a:solidFill>
                <a:latin typeface="Arial" panose="020B0604020202020204" pitchFamily="34" charset="0"/>
              </a:defRPr>
            </a:lvl3pPr>
            <a:lvl4pPr>
              <a:spcAft>
                <a:spcPts val="1200"/>
              </a:spcAft>
              <a:buFont typeface="Arial" panose="020B0604020202020204" pitchFamily="34" charset="0"/>
              <a:buChar char="•"/>
              <a:defRPr sz="3000">
                <a:solidFill>
                  <a:srgbClr val="0A1E5E"/>
                </a:solidFill>
                <a:latin typeface="Arial" panose="020B0604020202020204" pitchFamily="34" charset="0"/>
              </a:defRPr>
            </a:lvl4pPr>
            <a:lvl5pPr>
              <a:spcAft>
                <a:spcPts val="1200"/>
              </a:spcAft>
              <a:buFont typeface="Arial" panose="020B0604020202020204" pitchFamily="34" charset="0"/>
              <a:buChar char="•"/>
              <a:defRPr sz="3000">
                <a:solidFill>
                  <a:srgbClr val="0A1E5E"/>
                </a:solidFill>
                <a:latin typeface="Arial" panose="020B0604020202020204" pitchFamily="34" charset="0"/>
              </a:defRPr>
            </a:lvl5pPr>
            <a:lvl6pPr marL="3059113" indent="-773113" defTabSz="1300163"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6pPr>
            <a:lvl7pPr marL="3516313" indent="-773113" defTabSz="1300163"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7pPr>
            <a:lvl8pPr marL="3973513" indent="-773113" defTabSz="1300163"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8pPr>
            <a:lvl9pPr marL="4430713" indent="-773113" defTabSz="1300163"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9pPr>
          </a:lstStyle>
          <a:p>
            <a:pPr defTabSz="1300163" fontAlgn="base">
              <a:spcBef>
                <a:spcPct val="0"/>
              </a:spcBef>
              <a:spcAft>
                <a:spcPct val="0"/>
              </a:spcAft>
              <a:buFontTx/>
              <a:buNone/>
            </a:pPr>
            <a:fld id="{55367D48-58F8-4FF7-95D1-D69AD0847B39}" type="datetime1">
              <a:rPr lang="nb-NO" altLang="nb-NO" sz="1000" smtClean="0"/>
              <a:pPr defTabSz="1300163" fontAlgn="base">
                <a:spcBef>
                  <a:spcPct val="0"/>
                </a:spcBef>
                <a:spcAft>
                  <a:spcPct val="0"/>
                </a:spcAft>
                <a:buFontTx/>
                <a:buNone/>
              </a:pPr>
              <a:t>20.10.2021</a:t>
            </a:fld>
            <a:endParaRPr lang="nb-NO" altLang="nb-NO" sz="1000"/>
          </a:p>
        </p:txBody>
      </p:sp>
      <p:sp>
        <p:nvSpPr>
          <p:cNvPr id="76806" name="Plassholder for bunntekst 3">
            <a:extLst>
              <a:ext uri="{FF2B5EF4-FFF2-40B4-BE49-F238E27FC236}">
                <a16:creationId xmlns:a16="http://schemas.microsoft.com/office/drawing/2014/main" id="{5B30153D-96E4-467C-96DD-03F4F57FD0E3}"/>
              </a:ext>
            </a:extLst>
          </p:cNvPr>
          <p:cNvSpPr>
            <a:spLocks noGrp="1" noChangeArrowheads="1"/>
          </p:cNvSpPr>
          <p:nvPr>
            <p:ph type="ftr"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bodyPr>
          <a:lstStyle>
            <a:lvl1pPr>
              <a:spcAft>
                <a:spcPts val="1200"/>
              </a:spcAft>
              <a:buFont typeface="Arial" panose="020B0604020202020204" pitchFamily="34" charset="0"/>
              <a:buChar char="•"/>
              <a:defRPr sz="3000">
                <a:solidFill>
                  <a:srgbClr val="0A1E5E"/>
                </a:solidFill>
                <a:latin typeface="Arial" panose="020B0604020202020204" pitchFamily="34" charset="0"/>
              </a:defRPr>
            </a:lvl1pPr>
            <a:lvl2pPr>
              <a:spcAft>
                <a:spcPts val="1200"/>
              </a:spcAft>
              <a:buFont typeface="Arial" panose="020B0604020202020204" pitchFamily="34" charset="0"/>
              <a:buChar char="•"/>
              <a:defRPr sz="3000">
                <a:solidFill>
                  <a:srgbClr val="0A1E5E"/>
                </a:solidFill>
                <a:latin typeface="Arial" panose="020B0604020202020204" pitchFamily="34" charset="0"/>
              </a:defRPr>
            </a:lvl2pPr>
            <a:lvl3pPr>
              <a:spcAft>
                <a:spcPts val="1200"/>
              </a:spcAft>
              <a:buFont typeface="Arial" panose="020B0604020202020204" pitchFamily="34" charset="0"/>
              <a:buChar char="•"/>
              <a:defRPr sz="3000">
                <a:solidFill>
                  <a:srgbClr val="0A1E5E"/>
                </a:solidFill>
                <a:latin typeface="Arial" panose="020B0604020202020204" pitchFamily="34" charset="0"/>
              </a:defRPr>
            </a:lvl3pPr>
            <a:lvl4pPr>
              <a:spcAft>
                <a:spcPts val="1200"/>
              </a:spcAft>
              <a:buFont typeface="Arial" panose="020B0604020202020204" pitchFamily="34" charset="0"/>
              <a:buChar char="•"/>
              <a:defRPr sz="3000">
                <a:solidFill>
                  <a:srgbClr val="0A1E5E"/>
                </a:solidFill>
                <a:latin typeface="Arial" panose="020B0604020202020204" pitchFamily="34" charset="0"/>
              </a:defRPr>
            </a:lvl4pPr>
            <a:lvl5pPr>
              <a:spcAft>
                <a:spcPts val="1200"/>
              </a:spcAft>
              <a:buFont typeface="Arial" panose="020B0604020202020204" pitchFamily="34" charset="0"/>
              <a:buChar char="•"/>
              <a:defRPr sz="3000">
                <a:solidFill>
                  <a:srgbClr val="0A1E5E"/>
                </a:solidFill>
                <a:latin typeface="Arial" panose="020B0604020202020204" pitchFamily="34" charset="0"/>
              </a:defRPr>
            </a:lvl5pPr>
            <a:lvl6pPr marL="3059113" indent="-773113" defTabSz="1300163"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6pPr>
            <a:lvl7pPr marL="3516313" indent="-773113" defTabSz="1300163"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7pPr>
            <a:lvl8pPr marL="3973513" indent="-773113" defTabSz="1300163"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8pPr>
            <a:lvl9pPr marL="4430713" indent="-773113" defTabSz="1300163"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9pPr>
          </a:lstStyle>
          <a:p>
            <a:pPr defTabSz="1300163" fontAlgn="base">
              <a:spcBef>
                <a:spcPct val="0"/>
              </a:spcBef>
              <a:spcAft>
                <a:spcPct val="0"/>
              </a:spcAft>
              <a:buFontTx/>
              <a:buNone/>
            </a:pPr>
            <a:r>
              <a:rPr lang="nb-NO" altLang="nb-NO" sz="1000"/>
              <a:t>Title</a:t>
            </a:r>
          </a:p>
        </p:txBody>
      </p:sp>
      <p:pic>
        <p:nvPicPr>
          <p:cNvPr id="76807" name="Bilde 10">
            <a:extLst>
              <a:ext uri="{FF2B5EF4-FFF2-40B4-BE49-F238E27FC236}">
                <a16:creationId xmlns:a16="http://schemas.microsoft.com/office/drawing/2014/main" id="{4FA4F244-29AD-489D-B29D-05AD64C5E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7463" y="3082925"/>
            <a:ext cx="6507162"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8" name="TekstSylinder 9">
            <a:hlinkClick r:id="rId4"/>
            <a:extLst>
              <a:ext uri="{FF2B5EF4-FFF2-40B4-BE49-F238E27FC236}">
                <a16:creationId xmlns:a16="http://schemas.microsoft.com/office/drawing/2014/main" id="{C3437855-E9F6-4BFA-B4EF-F96C8B64722D}"/>
              </a:ext>
            </a:extLst>
          </p:cNvPr>
          <p:cNvSpPr txBox="1">
            <a:spLocks noChangeArrowheads="1"/>
          </p:cNvSpPr>
          <p:nvPr/>
        </p:nvSpPr>
        <p:spPr bwMode="auto">
          <a:xfrm>
            <a:off x="1571625" y="7472363"/>
            <a:ext cx="131905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nb-NO" altLang="nb-NO" sz="4000" u="sng">
                <a:solidFill>
                  <a:srgbClr val="0000FF"/>
                </a:solidFill>
                <a:latin typeface="Helvetica" panose="020B0604020202020204" pitchFamily="34" charset="0"/>
                <a:cs typeface="Calibri" panose="020F0502020204030204" pitchFamily="34" charset="0"/>
              </a:rPr>
              <a:t>Gjenåpningsfilm</a:t>
            </a:r>
            <a:endParaRPr lang="nb-NO" altLang="nb-NO" sz="4000">
              <a:latin typeface="Calibri" panose="020F0502020204030204" pitchFamily="34" charset="0"/>
              <a:cs typeface="Calibri" panose="020F0502020204030204" pitchFamily="34" charset="0"/>
            </a:endParaRPr>
          </a:p>
        </p:txBody>
      </p:sp>
      <p:sp>
        <p:nvSpPr>
          <p:cNvPr id="76809" name="TekstSylinder 10">
            <a:extLst>
              <a:ext uri="{FF2B5EF4-FFF2-40B4-BE49-F238E27FC236}">
                <a16:creationId xmlns:a16="http://schemas.microsoft.com/office/drawing/2014/main" id="{A6DA3D69-08CB-4494-A6B5-E000689A6897}"/>
              </a:ext>
            </a:extLst>
          </p:cNvPr>
          <p:cNvSpPr txBox="1">
            <a:spLocks noChangeArrowheads="1"/>
          </p:cNvSpPr>
          <p:nvPr/>
        </p:nvSpPr>
        <p:spPr bwMode="auto">
          <a:xfrm>
            <a:off x="7104063" y="7680325"/>
            <a:ext cx="94980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Arial" panose="020B0604020202020204" pitchFamily="34" charset="0"/>
              <a:buNone/>
            </a:pPr>
            <a:r>
              <a:rPr lang="nb-NO" altLang="nb-NO" sz="3000" b="1"/>
              <a:t>Link - </a:t>
            </a:r>
            <a:r>
              <a:rPr lang="nb-NO" altLang="nb-NO" sz="3000" b="1">
                <a:hlinkClick r:id="rId5"/>
              </a:rPr>
              <a:t>Tilbake til idretten (idrettsforbundet.no)</a:t>
            </a:r>
            <a:endParaRPr lang="nb-NO" altLang="nb-NO" sz="3000" b="1"/>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tel 1">
            <a:extLst>
              <a:ext uri="{FF2B5EF4-FFF2-40B4-BE49-F238E27FC236}">
                <a16:creationId xmlns:a16="http://schemas.microsoft.com/office/drawing/2014/main" id="{282C763D-FCBC-4C04-9278-8059DE4EDEDE}"/>
              </a:ext>
            </a:extLst>
          </p:cNvPr>
          <p:cNvSpPr>
            <a:spLocks noGrp="1" noChangeArrowheads="1"/>
          </p:cNvSpPr>
          <p:nvPr>
            <p:ph type="title"/>
          </p:nvPr>
        </p:nvSpPr>
        <p:spPr/>
        <p:txBody>
          <a:bodyPr/>
          <a:lstStyle/>
          <a:p>
            <a:r>
              <a:rPr lang="nb-NO" altLang="nb-NO"/>
              <a:t>Med hjerte på rett sted</a:t>
            </a:r>
          </a:p>
        </p:txBody>
      </p:sp>
      <p:sp>
        <p:nvSpPr>
          <p:cNvPr id="7" name="Plassholder for innhold 6">
            <a:extLst>
              <a:ext uri="{FF2B5EF4-FFF2-40B4-BE49-F238E27FC236}">
                <a16:creationId xmlns:a16="http://schemas.microsoft.com/office/drawing/2014/main" id="{A730207C-2ACB-448B-8DA8-F7974AE39839}"/>
              </a:ext>
            </a:extLst>
          </p:cNvPr>
          <p:cNvSpPr>
            <a:spLocks noGrp="1"/>
          </p:cNvSpPr>
          <p:nvPr>
            <p:ph sz="quarter" idx="18"/>
          </p:nvPr>
        </p:nvSpPr>
        <p:spPr>
          <a:xfrm>
            <a:off x="10752138" y="3048000"/>
            <a:ext cx="5946775" cy="5461000"/>
          </a:xfrm>
        </p:spPr>
        <p:txBody>
          <a:bodyPr/>
          <a:lstStyle/>
          <a:p>
            <a:pPr>
              <a:defRPr/>
            </a:pPr>
            <a:r>
              <a:rPr lang="nb-NO" dirty="0"/>
              <a:t>Kan vi være enig om å ha hjerte på rett sted;</a:t>
            </a:r>
          </a:p>
          <a:p>
            <a:pPr lvl="2">
              <a:defRPr/>
            </a:pPr>
            <a:r>
              <a:rPr lang="nb-NO" dirty="0"/>
              <a:t>politikerne </a:t>
            </a:r>
          </a:p>
          <a:p>
            <a:pPr lvl="2">
              <a:defRPr/>
            </a:pPr>
            <a:r>
              <a:rPr lang="nb-NO" dirty="0"/>
              <a:t>anleggseiere</a:t>
            </a:r>
          </a:p>
          <a:p>
            <a:pPr lvl="2">
              <a:defRPr/>
            </a:pPr>
            <a:r>
              <a:rPr lang="nb-NO" dirty="0"/>
              <a:t>idrettsbevegelsen</a:t>
            </a:r>
          </a:p>
          <a:p>
            <a:pPr marL="612775" lvl="2" indent="0">
              <a:buFont typeface="Arial" panose="020B0604020202020204" pitchFamily="34" charset="0"/>
              <a:buNone/>
              <a:defRPr/>
            </a:pPr>
            <a:endParaRPr lang="nb-NO" dirty="0"/>
          </a:p>
          <a:p>
            <a:pPr>
              <a:defRPr/>
            </a:pPr>
            <a:r>
              <a:rPr lang="nb-NO" dirty="0"/>
              <a:t>Det må brukes RÅ KRAFT – hjertemusken!</a:t>
            </a:r>
          </a:p>
        </p:txBody>
      </p:sp>
      <p:sp>
        <p:nvSpPr>
          <p:cNvPr id="8" name="Plassholder for innhold 7">
            <a:extLst>
              <a:ext uri="{FF2B5EF4-FFF2-40B4-BE49-F238E27FC236}">
                <a16:creationId xmlns:a16="http://schemas.microsoft.com/office/drawing/2014/main" id="{ECFF541D-7037-4E0B-A9A4-450EF5908861}"/>
              </a:ext>
            </a:extLst>
          </p:cNvPr>
          <p:cNvSpPr>
            <a:spLocks noGrp="1"/>
          </p:cNvSpPr>
          <p:nvPr>
            <p:ph sz="quarter" idx="19"/>
          </p:nvPr>
        </p:nvSpPr>
        <p:spPr>
          <a:xfrm>
            <a:off x="1047750" y="2265363"/>
            <a:ext cx="9320213" cy="6243637"/>
          </a:xfrm>
        </p:spPr>
        <p:txBody>
          <a:bodyPr/>
          <a:lstStyle/>
          <a:p>
            <a:pPr marL="0" indent="0">
              <a:buFont typeface="Arial" panose="020B0604020202020204" pitchFamily="34" charset="0"/>
              <a:buNone/>
              <a:defRPr/>
            </a:pPr>
            <a:r>
              <a:rPr lang="nb-NO" b="1" dirty="0"/>
              <a:t>Vi må lytte: </a:t>
            </a:r>
          </a:p>
          <a:p>
            <a:pPr>
              <a:buFontTx/>
              <a:buChar char="-"/>
              <a:defRPr/>
            </a:pPr>
            <a:r>
              <a:rPr lang="nb-NO" dirty="0"/>
              <a:t>til idrettslag, medlemmer, ledere og aktive</a:t>
            </a:r>
          </a:p>
          <a:p>
            <a:pPr>
              <a:buFontTx/>
              <a:buChar char="-"/>
              <a:defRPr/>
            </a:pPr>
            <a:r>
              <a:rPr lang="nb-NO" dirty="0"/>
              <a:t>til idrettsråd og særforbund </a:t>
            </a:r>
          </a:p>
          <a:p>
            <a:pPr>
              <a:buFontTx/>
              <a:buChar char="-"/>
              <a:defRPr/>
            </a:pPr>
            <a:r>
              <a:rPr lang="nb-NO" dirty="0"/>
              <a:t>til bekymringer og utfordringer hos idrettsbevegelsen og anleggseier.</a:t>
            </a:r>
          </a:p>
          <a:p>
            <a:pPr marL="0" indent="0">
              <a:buFont typeface="Arial" panose="020B0604020202020204" pitchFamily="34" charset="0"/>
              <a:buNone/>
              <a:defRPr/>
            </a:pPr>
            <a:endParaRPr lang="nb-NO" b="1" dirty="0"/>
          </a:p>
          <a:p>
            <a:pPr marL="0" indent="0">
              <a:buFont typeface="Arial" panose="020B0604020202020204" pitchFamily="34" charset="0"/>
              <a:buNone/>
              <a:defRPr/>
            </a:pPr>
            <a:r>
              <a:rPr lang="nb-NO" b="1" dirty="0"/>
              <a:t>Vi har handlingsrom </a:t>
            </a:r>
            <a:r>
              <a:rPr lang="nb-NO" dirty="0"/>
              <a:t>-  vi må tørre å bruke det! </a:t>
            </a:r>
          </a:p>
          <a:p>
            <a:pPr>
              <a:defRPr/>
            </a:pPr>
            <a:r>
              <a:rPr lang="nb-NO" dirty="0"/>
              <a:t>Det er når vi kjenner på utfordringer og smerten – grupper sliter - vi ser det trengts beslutninger - da vi MÅ vi handle - sammen!! </a:t>
            </a:r>
          </a:p>
          <a:p>
            <a:pPr>
              <a:defRPr/>
            </a:pPr>
            <a:r>
              <a:rPr lang="nb-NO" dirty="0"/>
              <a:t>Mindre byråkrati og mer handling</a:t>
            </a:r>
          </a:p>
          <a:p>
            <a:pPr marL="0" indent="0">
              <a:buFont typeface="Arial" panose="020B0604020202020204" pitchFamily="34" charset="0"/>
              <a:buNone/>
              <a:defRPr/>
            </a:pPr>
            <a:endParaRPr lang="nb-NO" dirty="0"/>
          </a:p>
        </p:txBody>
      </p:sp>
      <p:sp>
        <p:nvSpPr>
          <p:cNvPr id="4" name="Plassholder for dato 3">
            <a:extLst>
              <a:ext uri="{FF2B5EF4-FFF2-40B4-BE49-F238E27FC236}">
                <a16:creationId xmlns:a16="http://schemas.microsoft.com/office/drawing/2014/main" id="{53C47882-1ECF-4461-8F83-2A168E93147C}"/>
              </a:ext>
            </a:extLst>
          </p:cNvPr>
          <p:cNvSpPr>
            <a:spLocks noGrp="1"/>
          </p:cNvSpPr>
          <p:nvPr>
            <p:ph type="dt" sz="quarter" idx="20"/>
          </p:nvPr>
        </p:nvSpPr>
        <p:spPr/>
        <p:txBody>
          <a:bodyPr/>
          <a:lstStyle/>
          <a:p>
            <a:pPr>
              <a:defRPr/>
            </a:pPr>
            <a:fld id="{DA66EEEA-30F1-4067-9A4C-2800DE2A0D1F}" type="datetime1">
              <a:rPr lang="nb-NO" smtClean="0"/>
              <a:pPr>
                <a:defRPr/>
              </a:pPr>
              <a:t>20.10.2021</a:t>
            </a:fld>
            <a:endParaRPr lang="nb-NO" dirty="0"/>
          </a:p>
        </p:txBody>
      </p:sp>
      <p:sp>
        <p:nvSpPr>
          <p:cNvPr id="5" name="Plassholder for bunntekst 4">
            <a:extLst>
              <a:ext uri="{FF2B5EF4-FFF2-40B4-BE49-F238E27FC236}">
                <a16:creationId xmlns:a16="http://schemas.microsoft.com/office/drawing/2014/main" id="{1B3ECCC6-23EF-451F-BC18-2B05301A120A}"/>
              </a:ext>
            </a:extLst>
          </p:cNvPr>
          <p:cNvSpPr>
            <a:spLocks noGrp="1"/>
          </p:cNvSpPr>
          <p:nvPr>
            <p:ph type="ftr" sz="quarter" idx="21"/>
          </p:nvPr>
        </p:nvSpPr>
        <p:spPr/>
        <p:txBody>
          <a:bodyPr/>
          <a:lstStyle/>
          <a:p>
            <a:pPr>
              <a:defRPr/>
            </a:pPr>
            <a:r>
              <a:rPr lang="nb-NO"/>
              <a:t>Title</a:t>
            </a:r>
            <a:endParaRPr lang="nb-NO" dirty="0"/>
          </a:p>
        </p:txBody>
      </p:sp>
      <p:pic>
        <p:nvPicPr>
          <p:cNvPr id="23559" name="Bilde 5">
            <a:extLst>
              <a:ext uri="{FF2B5EF4-FFF2-40B4-BE49-F238E27FC236}">
                <a16:creationId xmlns:a16="http://schemas.microsoft.com/office/drawing/2014/main" id="{00422D95-5A65-43C1-A09F-DED85CAB4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250" y="106363"/>
            <a:ext cx="47625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tel 2">
            <a:extLst>
              <a:ext uri="{FF2B5EF4-FFF2-40B4-BE49-F238E27FC236}">
                <a16:creationId xmlns:a16="http://schemas.microsoft.com/office/drawing/2014/main" id="{BAFA3476-7486-4D8D-9459-169BC2910226}"/>
              </a:ext>
            </a:extLst>
          </p:cNvPr>
          <p:cNvSpPr>
            <a:spLocks noGrp="1" noChangeArrowheads="1"/>
          </p:cNvSpPr>
          <p:nvPr>
            <p:ph type="title"/>
          </p:nvPr>
        </p:nvSpPr>
        <p:spPr>
          <a:xfrm>
            <a:off x="1268413" y="1303338"/>
            <a:ext cx="10521950" cy="1477962"/>
          </a:xfrm>
        </p:spPr>
        <p:txBody>
          <a:bodyPr/>
          <a:lstStyle/>
          <a:p>
            <a:r>
              <a:rPr lang="nb-NO" altLang="nb-NO"/>
              <a:t>Avkast i klubb – Løft klubben din!</a:t>
            </a:r>
          </a:p>
        </p:txBody>
      </p:sp>
      <p:sp>
        <p:nvSpPr>
          <p:cNvPr id="4" name="Plassholder for innhold 3">
            <a:extLst>
              <a:ext uri="{FF2B5EF4-FFF2-40B4-BE49-F238E27FC236}">
                <a16:creationId xmlns:a16="http://schemas.microsoft.com/office/drawing/2014/main" id="{1A8AD57B-2BF4-4900-B9F0-4FB2D303A5C0}"/>
              </a:ext>
            </a:extLst>
          </p:cNvPr>
          <p:cNvSpPr>
            <a:spLocks noGrp="1"/>
          </p:cNvSpPr>
          <p:nvPr>
            <p:ph sz="quarter" idx="18"/>
          </p:nvPr>
        </p:nvSpPr>
        <p:spPr>
          <a:xfrm>
            <a:off x="873125" y="2587625"/>
            <a:ext cx="6562725" cy="5865813"/>
          </a:xfrm>
        </p:spPr>
        <p:txBody>
          <a:bodyPr/>
          <a:lstStyle/>
          <a:p>
            <a:pPr>
              <a:defRPr/>
            </a:pPr>
            <a:r>
              <a:rPr lang="nb-NO" dirty="0">
                <a:ea typeface="Calibri" panose="020F0502020204030204" pitchFamily="34" charset="0"/>
              </a:rPr>
              <a:t>Et tverrfaglig arbeid gjort i NHF </a:t>
            </a:r>
          </a:p>
          <a:p>
            <a:pPr>
              <a:defRPr/>
            </a:pPr>
            <a:r>
              <a:rPr lang="nb-NO" dirty="0">
                <a:ea typeface="Calibri" panose="020F0502020204030204" pitchFamily="34" charset="0"/>
              </a:rPr>
              <a:t>Publiseres og </a:t>
            </a:r>
            <a:r>
              <a:rPr lang="nb-NO" dirty="0"/>
              <a:t>sendt klubber digitalt</a:t>
            </a:r>
          </a:p>
          <a:p>
            <a:pPr>
              <a:defRPr/>
            </a:pPr>
            <a:r>
              <a:rPr lang="nb-NO" dirty="0"/>
              <a:t>Skal være til inspirasjon</a:t>
            </a:r>
          </a:p>
          <a:p>
            <a:pPr>
              <a:defRPr/>
            </a:pPr>
            <a:r>
              <a:rPr lang="nb-NO" dirty="0"/>
              <a:t>Styrke klubbfølelsen/lagfølelsen</a:t>
            </a:r>
          </a:p>
          <a:p>
            <a:pPr>
              <a:defRPr/>
            </a:pPr>
            <a:r>
              <a:rPr lang="nb-NO" dirty="0"/>
              <a:t>Sosial møteplass, skape begeistring</a:t>
            </a:r>
          </a:p>
          <a:p>
            <a:pPr>
              <a:defRPr/>
            </a:pPr>
            <a:r>
              <a:rPr lang="nb-NO" dirty="0"/>
              <a:t>Tips til gjennomføring av kampdager</a:t>
            </a:r>
          </a:p>
          <a:p>
            <a:pPr>
              <a:defRPr/>
            </a:pPr>
            <a:r>
              <a:rPr lang="nb-NO" dirty="0"/>
              <a:t>Forslag til ulike arrangement for </a:t>
            </a:r>
            <a:r>
              <a:rPr lang="nb-NO" dirty="0" err="1"/>
              <a:t>enkeltlag</a:t>
            </a:r>
            <a:r>
              <a:rPr lang="nb-NO" dirty="0"/>
              <a:t> og/eller for klubben</a:t>
            </a:r>
          </a:p>
          <a:p>
            <a:pPr>
              <a:defRPr/>
            </a:pPr>
            <a:r>
              <a:rPr lang="nb-NO" dirty="0"/>
              <a:t>Skap det lille ekstra!</a:t>
            </a:r>
          </a:p>
          <a:p>
            <a:pPr>
              <a:defRPr/>
            </a:pPr>
            <a:endParaRPr lang="nb-NO" dirty="0"/>
          </a:p>
          <a:p>
            <a:pPr>
              <a:defRPr/>
            </a:pPr>
            <a:endParaRPr lang="nb-NO" dirty="0"/>
          </a:p>
        </p:txBody>
      </p:sp>
      <p:sp>
        <p:nvSpPr>
          <p:cNvPr id="78852" name="Plassholder for innhold 3">
            <a:extLst>
              <a:ext uri="{FF2B5EF4-FFF2-40B4-BE49-F238E27FC236}">
                <a16:creationId xmlns:a16="http://schemas.microsoft.com/office/drawing/2014/main" id="{555DF858-ED7B-469F-B7C9-3E6C8EFADD75}"/>
              </a:ext>
            </a:extLst>
          </p:cNvPr>
          <p:cNvSpPr txBox="1">
            <a:spLocks noChangeArrowheads="1"/>
          </p:cNvSpPr>
          <p:nvPr/>
        </p:nvSpPr>
        <p:spPr bwMode="auto">
          <a:xfrm>
            <a:off x="8972550" y="5673725"/>
            <a:ext cx="7192963"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04800" indent="-304800">
              <a:spcAft>
                <a:spcPts val="1200"/>
              </a:spcAft>
              <a:buFont typeface="Arial" panose="020B0604020202020204" pitchFamily="34" charset="0"/>
              <a:buChar char="•"/>
              <a:defRPr sz="3000">
                <a:solidFill>
                  <a:srgbClr val="0A1E5E"/>
                </a:solidFill>
                <a:latin typeface="Arial" panose="020B0604020202020204" pitchFamily="34" charset="0"/>
              </a:defRPr>
            </a:lvl1pPr>
            <a:lvl2pPr marL="611188" indent="-304800">
              <a:spcAft>
                <a:spcPts val="1200"/>
              </a:spcAft>
              <a:buFont typeface="Arial" panose="020B0604020202020204" pitchFamily="34" charset="0"/>
              <a:buChar char="•"/>
              <a:defRPr sz="3000">
                <a:solidFill>
                  <a:srgbClr val="0A1E5E"/>
                </a:solidFill>
                <a:latin typeface="Arial" panose="020B0604020202020204" pitchFamily="34" charset="0"/>
              </a:defRPr>
            </a:lvl2pPr>
            <a:lvl3pPr marL="917575" indent="-304800">
              <a:spcAft>
                <a:spcPts val="1200"/>
              </a:spcAft>
              <a:buFont typeface="Arial" panose="020B0604020202020204" pitchFamily="34" charset="0"/>
              <a:buChar char="•"/>
              <a:defRPr sz="3000">
                <a:solidFill>
                  <a:srgbClr val="0A1E5E"/>
                </a:solidFill>
                <a:latin typeface="Arial" panose="020B0604020202020204" pitchFamily="34" charset="0"/>
              </a:defRPr>
            </a:lvl3pPr>
            <a:lvl4pPr marL="1223963" indent="-304800">
              <a:spcAft>
                <a:spcPts val="1200"/>
              </a:spcAft>
              <a:buFont typeface="Arial" panose="020B0604020202020204" pitchFamily="34" charset="0"/>
              <a:buChar char="•"/>
              <a:defRPr sz="3000">
                <a:solidFill>
                  <a:srgbClr val="0A1E5E"/>
                </a:solidFill>
                <a:latin typeface="Arial" panose="020B0604020202020204" pitchFamily="34" charset="0"/>
              </a:defRPr>
            </a:lvl4pPr>
            <a:lvl5pPr marL="1528763" indent="-304800">
              <a:spcAft>
                <a:spcPts val="1200"/>
              </a:spcAft>
              <a:buFont typeface="Arial" panose="020B0604020202020204" pitchFamily="34" charset="0"/>
              <a:buChar char="•"/>
              <a:defRPr sz="3000">
                <a:solidFill>
                  <a:srgbClr val="0A1E5E"/>
                </a:solidFill>
                <a:latin typeface="Arial" panose="020B0604020202020204" pitchFamily="34" charset="0"/>
              </a:defRPr>
            </a:lvl5pPr>
            <a:lvl6pPr marL="1985963" indent="-304800"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6pPr>
            <a:lvl7pPr marL="2443163" indent="-304800"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7pPr>
            <a:lvl8pPr marL="2900363" indent="-304800"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8pPr>
            <a:lvl9pPr marL="3357563" indent="-304800"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9pPr>
          </a:lstStyle>
          <a:p>
            <a:pPr defTabSz="914400" eaLnBrk="1" hangingPunct="1"/>
            <a:r>
              <a:rPr lang="nb-NO" altLang="nb-NO"/>
              <a:t>Opprett et arrangementsteam</a:t>
            </a:r>
          </a:p>
          <a:p>
            <a:pPr defTabSz="914400" eaLnBrk="1" hangingPunct="1"/>
            <a:r>
              <a:rPr lang="nb-NO" altLang="nb-NO"/>
              <a:t>Gjerne uniformert vertskap</a:t>
            </a:r>
          </a:p>
          <a:p>
            <a:pPr defTabSz="914400" eaLnBrk="1" hangingPunct="1"/>
            <a:r>
              <a:rPr lang="nb-NO" altLang="nb-NO"/>
              <a:t>Ta godt i mot ALLE som kommer</a:t>
            </a:r>
          </a:p>
          <a:p>
            <a:pPr defTabSz="914400" eaLnBrk="1" hangingPunct="1"/>
            <a:r>
              <a:rPr lang="nb-NO" altLang="nb-NO"/>
              <a:t>Skilting</a:t>
            </a:r>
          </a:p>
          <a:p>
            <a:pPr defTabSz="914400" eaLnBrk="1" hangingPunct="1"/>
            <a:r>
              <a:rPr lang="nb-NO" altLang="nb-NO"/>
              <a:t>Musikk / speakertjeneste</a:t>
            </a:r>
          </a:p>
          <a:p>
            <a:pPr defTabSz="914400" eaLnBrk="1" hangingPunct="1"/>
            <a:endParaRPr lang="nb-NO" altLang="nb-NO"/>
          </a:p>
          <a:p>
            <a:pPr defTabSz="914400" eaLnBrk="1" hangingPunct="1"/>
            <a:endParaRPr lang="nb-NO" altLang="nb-NO"/>
          </a:p>
        </p:txBody>
      </p:sp>
      <p:pic>
        <p:nvPicPr>
          <p:cNvPr id="2" name="Bilde 1">
            <a:extLst>
              <a:ext uri="{FF2B5EF4-FFF2-40B4-BE49-F238E27FC236}">
                <a16:creationId xmlns:a16="http://schemas.microsoft.com/office/drawing/2014/main" id="{8F0C250A-488F-4256-9AA7-B6BB8EEE643A}"/>
              </a:ext>
            </a:extLst>
          </p:cNvPr>
          <p:cNvPicPr>
            <a:picLocks noChangeAspect="1"/>
          </p:cNvPicPr>
          <p:nvPr/>
        </p:nvPicPr>
        <p:blipFill>
          <a:blip r:embed="rId3"/>
          <a:stretch>
            <a:fillRect/>
          </a:stretch>
        </p:blipFill>
        <p:spPr>
          <a:xfrm>
            <a:off x="12289941" y="296824"/>
            <a:ext cx="3089967" cy="421521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8854" name="TekstSylinder 10">
            <a:extLst>
              <a:ext uri="{FF2B5EF4-FFF2-40B4-BE49-F238E27FC236}">
                <a16:creationId xmlns:a16="http://schemas.microsoft.com/office/drawing/2014/main" id="{80A19D45-1619-4F0F-A3FF-F728469D5516}"/>
              </a:ext>
            </a:extLst>
          </p:cNvPr>
          <p:cNvSpPr txBox="1">
            <a:spLocks noChangeArrowheads="1"/>
          </p:cNvSpPr>
          <p:nvPr/>
        </p:nvSpPr>
        <p:spPr bwMode="auto">
          <a:xfrm>
            <a:off x="10872788" y="4625975"/>
            <a:ext cx="500538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Arial" panose="020B0604020202020204" pitchFamily="34" charset="0"/>
              </a:defRPr>
            </a:lvl1pPr>
            <a:lvl2pPr>
              <a:defRPr sz="2500">
                <a:solidFill>
                  <a:schemeClr val="tx1"/>
                </a:solidFill>
                <a:latin typeface="Arial" panose="020B0604020202020204" pitchFamily="34" charset="0"/>
              </a:defRPr>
            </a:lvl2pPr>
            <a:lvl3pPr>
              <a:defRPr sz="2500">
                <a:solidFill>
                  <a:schemeClr val="tx1"/>
                </a:solidFill>
                <a:latin typeface="Arial" panose="020B0604020202020204" pitchFamily="34" charset="0"/>
              </a:defRPr>
            </a:lvl3pPr>
            <a:lvl4pPr>
              <a:defRPr sz="2500">
                <a:solidFill>
                  <a:schemeClr val="tx1"/>
                </a:solidFill>
                <a:latin typeface="Arial" panose="020B0604020202020204" pitchFamily="34" charset="0"/>
              </a:defRPr>
            </a:lvl4pPr>
            <a:lvl5pPr>
              <a:defRPr sz="2500">
                <a:solidFill>
                  <a:schemeClr val="tx1"/>
                </a:solidFill>
                <a:latin typeface="Arial" panose="020B0604020202020204" pitchFamily="34" charset="0"/>
              </a:defRPr>
            </a:lvl5pPr>
            <a:lvl6pPr marL="3059113" indent="-773113" eaLnBrk="0" fontAlgn="base" hangingPunct="0">
              <a:spcBef>
                <a:spcPct val="0"/>
              </a:spcBef>
              <a:spcAft>
                <a:spcPct val="0"/>
              </a:spcAft>
              <a:defRPr sz="2500">
                <a:solidFill>
                  <a:schemeClr val="tx1"/>
                </a:solidFill>
                <a:latin typeface="Arial" panose="020B0604020202020204" pitchFamily="34" charset="0"/>
              </a:defRPr>
            </a:lvl6pPr>
            <a:lvl7pPr marL="3516313" indent="-773113" eaLnBrk="0" fontAlgn="base" hangingPunct="0">
              <a:spcBef>
                <a:spcPct val="0"/>
              </a:spcBef>
              <a:spcAft>
                <a:spcPct val="0"/>
              </a:spcAft>
              <a:defRPr sz="2500">
                <a:solidFill>
                  <a:schemeClr val="tx1"/>
                </a:solidFill>
                <a:latin typeface="Arial" panose="020B0604020202020204" pitchFamily="34" charset="0"/>
              </a:defRPr>
            </a:lvl7pPr>
            <a:lvl8pPr marL="3973513" indent="-773113" eaLnBrk="0" fontAlgn="base" hangingPunct="0">
              <a:spcBef>
                <a:spcPct val="0"/>
              </a:spcBef>
              <a:spcAft>
                <a:spcPct val="0"/>
              </a:spcAft>
              <a:defRPr sz="2500">
                <a:solidFill>
                  <a:schemeClr val="tx1"/>
                </a:solidFill>
                <a:latin typeface="Arial" panose="020B0604020202020204" pitchFamily="34" charset="0"/>
              </a:defRPr>
            </a:lvl8pPr>
            <a:lvl9pPr marL="4430713" indent="-773113" eaLnBrk="0" fontAlgn="base" hangingPunct="0">
              <a:spcBef>
                <a:spcPct val="0"/>
              </a:spcBef>
              <a:spcAft>
                <a:spcPct val="0"/>
              </a:spcAft>
              <a:defRPr sz="2500">
                <a:solidFill>
                  <a:schemeClr val="tx1"/>
                </a:solidFill>
                <a:latin typeface="Arial" panose="020B0604020202020204" pitchFamily="34" charset="0"/>
              </a:defRPr>
            </a:lvl9pPr>
          </a:lstStyle>
          <a:p>
            <a:pPr defTabSz="914400" eaLnBrk="1" hangingPunct="1">
              <a:spcAft>
                <a:spcPts val="1200"/>
              </a:spcAft>
              <a:buFont typeface="Arial" panose="020B0604020202020204" pitchFamily="34" charset="0"/>
              <a:buNone/>
            </a:pPr>
            <a:r>
              <a:rPr lang="nb-NO" altLang="nb-NO" sz="3000" u="sng">
                <a:solidFill>
                  <a:srgbClr val="0563C1"/>
                </a:solidFill>
                <a:cs typeface="Calibri" panose="020F0502020204030204" pitchFamily="34" charset="0"/>
                <a:hlinkClick r:id="rId4"/>
              </a:rPr>
              <a:t>«Avkast i klubb»-brosjyren</a:t>
            </a:r>
            <a:endParaRPr lang="nb-NO" altLang="nb-NO" sz="3000" u="sng">
              <a:solidFill>
                <a:srgbClr val="0563C1"/>
              </a:solidFill>
              <a:cs typeface="Calibri" panose="020F0502020204030204" pitchFamily="34" charset="0"/>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tel 3">
            <a:extLst>
              <a:ext uri="{FF2B5EF4-FFF2-40B4-BE49-F238E27FC236}">
                <a16:creationId xmlns:a16="http://schemas.microsoft.com/office/drawing/2014/main" id="{25956C23-9525-4FE8-89A2-D56EE881DB3D}"/>
              </a:ext>
            </a:extLst>
          </p:cNvPr>
          <p:cNvSpPr>
            <a:spLocks noGrp="1" noChangeArrowheads="1"/>
          </p:cNvSpPr>
          <p:nvPr>
            <p:ph type="title"/>
          </p:nvPr>
        </p:nvSpPr>
        <p:spPr/>
        <p:txBody>
          <a:bodyPr/>
          <a:lstStyle/>
          <a:p>
            <a:endParaRPr lang="nb-NO" altLang="nb-NO"/>
          </a:p>
        </p:txBody>
      </p:sp>
      <p:pic>
        <p:nvPicPr>
          <p:cNvPr id="80899" name="Picture 4" descr="Kan være et bilde av 2 personer, folk som står og innendørs">
            <a:extLst>
              <a:ext uri="{FF2B5EF4-FFF2-40B4-BE49-F238E27FC236}">
                <a16:creationId xmlns:a16="http://schemas.microsoft.com/office/drawing/2014/main" id="{BA4886F4-1503-4CC5-8F27-54B0467C5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8053388"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6" descr="Kan være et bilde av en eller flere personer, folk som står og innendørs">
            <a:extLst>
              <a:ext uri="{FF2B5EF4-FFF2-40B4-BE49-F238E27FC236}">
                <a16:creationId xmlns:a16="http://schemas.microsoft.com/office/drawing/2014/main" id="{1A805177-9E41-4BFD-9E8C-35B8178838A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6513" y="5024438"/>
            <a:ext cx="8053387" cy="4602162"/>
          </a:xfrm>
        </p:spPr>
      </p:pic>
      <p:pic>
        <p:nvPicPr>
          <p:cNvPr id="80901" name="Picture 8" descr="Kan være et bilde av 16 personer og folk som står">
            <a:extLst>
              <a:ext uri="{FF2B5EF4-FFF2-40B4-BE49-F238E27FC236}">
                <a16:creationId xmlns:a16="http://schemas.microsoft.com/office/drawing/2014/main" id="{45D7EBD2-6DB6-4A2E-A276-351A6C9D80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9863" y="0"/>
            <a:ext cx="95250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12" descr="Kan være et bilde av 8 personer, folk som står og innendørs">
            <a:extLst>
              <a:ext uri="{FF2B5EF4-FFF2-40B4-BE49-F238E27FC236}">
                <a16:creationId xmlns:a16="http://schemas.microsoft.com/office/drawing/2014/main" id="{05FE3406-314E-4020-8859-02CD9EE44F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8916"/>
          <a:stretch>
            <a:fillRect/>
          </a:stretch>
        </p:blipFill>
        <p:spPr bwMode="auto">
          <a:xfrm>
            <a:off x="8297863" y="5106988"/>
            <a:ext cx="865187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Kan være et bilde av 1 person, står og innendørs">
            <a:extLst>
              <a:ext uri="{FF2B5EF4-FFF2-40B4-BE49-F238E27FC236}">
                <a16:creationId xmlns:a16="http://schemas.microsoft.com/office/drawing/2014/main" id="{251BCFE6-CA28-450B-9B53-992969E08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7825" y="1055688"/>
            <a:ext cx="10482263" cy="699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6" descr="Kan være et bilde av 1 person, står og innendørs">
            <a:extLst>
              <a:ext uri="{FF2B5EF4-FFF2-40B4-BE49-F238E27FC236}">
                <a16:creationId xmlns:a16="http://schemas.microsoft.com/office/drawing/2014/main" id="{6D8AD198-A7A4-4109-9375-29EF2C5659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160" t="24800" r="-183" b="-3514"/>
          <a:stretch>
            <a:fillRect/>
          </a:stretch>
        </p:blipFill>
        <p:spPr bwMode="auto">
          <a:xfrm>
            <a:off x="141288" y="217488"/>
            <a:ext cx="6823075"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4" descr="Kan være et bilde av 16 personer, folk som står og innendørs">
            <a:extLst>
              <a:ext uri="{FF2B5EF4-FFF2-40B4-BE49-F238E27FC236}">
                <a16:creationId xmlns:a16="http://schemas.microsoft.com/office/drawing/2014/main" id="{F46963B1-6380-4852-ABB9-23D615AD4120}"/>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41288" y="4119563"/>
            <a:ext cx="7896225" cy="5267325"/>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tel 1">
            <a:extLst>
              <a:ext uri="{FF2B5EF4-FFF2-40B4-BE49-F238E27FC236}">
                <a16:creationId xmlns:a16="http://schemas.microsoft.com/office/drawing/2014/main" id="{B1CE064C-B5D0-4519-8F62-A690FF661DF6}"/>
              </a:ext>
            </a:extLst>
          </p:cNvPr>
          <p:cNvSpPr>
            <a:spLocks noGrp="1" noChangeArrowheads="1"/>
          </p:cNvSpPr>
          <p:nvPr>
            <p:ph type="title"/>
          </p:nvPr>
        </p:nvSpPr>
        <p:spPr/>
        <p:txBody>
          <a:bodyPr/>
          <a:lstStyle/>
          <a:p>
            <a:endParaRPr lang="nb-NO" altLang="nb-NO"/>
          </a:p>
        </p:txBody>
      </p:sp>
      <p:pic>
        <p:nvPicPr>
          <p:cNvPr id="84995" name="Bilde 6" descr="Et bilde som inneholder person, gruppe, personer&#10;&#10;Automatisk generert beskrivelse">
            <a:extLst>
              <a:ext uri="{FF2B5EF4-FFF2-40B4-BE49-F238E27FC236}">
                <a16:creationId xmlns:a16="http://schemas.microsoft.com/office/drawing/2014/main" id="{220A5482-214E-4A03-8A76-295C2AABB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3576638"/>
            <a:ext cx="8037513" cy="60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Bilde 8" descr="Et bilde som inneholder person, sport, personer, gruppe&#10;&#10;Automatisk generert beskrivelse">
            <a:extLst>
              <a:ext uri="{FF2B5EF4-FFF2-40B4-BE49-F238E27FC236}">
                <a16:creationId xmlns:a16="http://schemas.microsoft.com/office/drawing/2014/main" id="{8246FF45-9A8D-4AB8-9623-8851E0EC81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6600" y="87313"/>
            <a:ext cx="7021513"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Bilde 10" descr="Et bilde som inneholder flere&#10;&#10;Automatisk generert beskrivelse">
            <a:extLst>
              <a:ext uri="{FF2B5EF4-FFF2-40B4-BE49-F238E27FC236}">
                <a16:creationId xmlns:a16="http://schemas.microsoft.com/office/drawing/2014/main" id="{0ED0EB97-28A7-4F4C-8731-83B84F21C4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900" y="87313"/>
            <a:ext cx="9610725" cy="5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lassholder for innhold 4" descr="Et bilde som inneholder sport, idrett, badminton, innendørs&#10;&#10;Automatisk generert beskrivelse">
            <a:extLst>
              <a:ext uri="{FF2B5EF4-FFF2-40B4-BE49-F238E27FC236}">
                <a16:creationId xmlns:a16="http://schemas.microsoft.com/office/drawing/2014/main" id="{E3D82589-6BCA-4068-9AB5-FD3C761505E7}"/>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l="2927" t="21741" r="7793" b="26408"/>
          <a:stretch>
            <a:fillRect/>
          </a:stretch>
        </p:blipFill>
        <p:spPr>
          <a:xfrm>
            <a:off x="8032750" y="4851400"/>
            <a:ext cx="8615363" cy="375285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tel 1">
            <a:extLst>
              <a:ext uri="{FF2B5EF4-FFF2-40B4-BE49-F238E27FC236}">
                <a16:creationId xmlns:a16="http://schemas.microsoft.com/office/drawing/2014/main" id="{CB12229A-9A54-4570-9DDA-7E82FAD329D7}"/>
              </a:ext>
            </a:extLst>
          </p:cNvPr>
          <p:cNvSpPr>
            <a:spLocks noGrp="1" noChangeArrowheads="1"/>
          </p:cNvSpPr>
          <p:nvPr>
            <p:ph type="title"/>
          </p:nvPr>
        </p:nvSpPr>
        <p:spPr/>
        <p:txBody>
          <a:bodyPr/>
          <a:lstStyle/>
          <a:p>
            <a:endParaRPr lang="nb-NO" altLang="nb-NO"/>
          </a:p>
        </p:txBody>
      </p:sp>
      <p:pic>
        <p:nvPicPr>
          <p:cNvPr id="87043" name="Picture 4" descr="Kan være et bilde av en eller flere personer, folk som står, folk som driver med idrett og innendørs">
            <a:extLst>
              <a:ext uri="{FF2B5EF4-FFF2-40B4-BE49-F238E27FC236}">
                <a16:creationId xmlns:a16="http://schemas.microsoft.com/office/drawing/2014/main" id="{A9EFBD50-6265-4C76-9DD3-5AC571448E0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754938" y="3184525"/>
            <a:ext cx="8399462" cy="5602288"/>
          </a:xfrm>
        </p:spPr>
      </p:pic>
      <p:pic>
        <p:nvPicPr>
          <p:cNvPr id="87044" name="Picture 6" descr="Kan være et bilde av 7 personer, barn, folk som står og innendørs">
            <a:extLst>
              <a:ext uri="{FF2B5EF4-FFF2-40B4-BE49-F238E27FC236}">
                <a16:creationId xmlns:a16="http://schemas.microsoft.com/office/drawing/2014/main" id="{72BCA759-4A96-4005-8DFE-AB1F66F1E9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00" y="5040313"/>
            <a:ext cx="6956425" cy="464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8" descr="Kan være et bilde av 4 personer, folk som står og innendørs">
            <a:extLst>
              <a:ext uri="{FF2B5EF4-FFF2-40B4-BE49-F238E27FC236}">
                <a16:creationId xmlns:a16="http://schemas.microsoft.com/office/drawing/2014/main" id="{5A038135-806F-469B-AF2C-CFA135B794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4925" y="166688"/>
            <a:ext cx="8401050" cy="56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2" descr="Kan være et bilde av en eller flere personer, folk som står og innendørs">
            <a:extLst>
              <a:ext uri="{FF2B5EF4-FFF2-40B4-BE49-F238E27FC236}">
                <a16:creationId xmlns:a16="http://schemas.microsoft.com/office/drawing/2014/main" id="{372F2D01-C35D-40B7-8650-86A8DBFA39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00" y="-163513"/>
            <a:ext cx="7666038"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lassholder for innhold 4" descr="Et bilde som inneholder tekst, gruppe&#10;&#10;Automatisk generert beskrivelse">
            <a:extLst>
              <a:ext uri="{FF2B5EF4-FFF2-40B4-BE49-F238E27FC236}">
                <a16:creationId xmlns:a16="http://schemas.microsoft.com/office/drawing/2014/main" id="{C5D60F34-8E5F-4FAF-AF00-871F08D1D07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3673" t="16396" r="5934" b="20503"/>
          <a:stretch>
            <a:fillRect/>
          </a:stretch>
        </p:blipFill>
        <p:spPr>
          <a:xfrm>
            <a:off x="769938" y="711200"/>
            <a:ext cx="8604250" cy="5065713"/>
          </a:xfrm>
        </p:spPr>
      </p:pic>
      <p:pic>
        <p:nvPicPr>
          <p:cNvPr id="89091" name="Picture 2" descr="Kan være et bilde av 2 personer og folk som står">
            <a:extLst>
              <a:ext uri="{FF2B5EF4-FFF2-40B4-BE49-F238E27FC236}">
                <a16:creationId xmlns:a16="http://schemas.microsoft.com/office/drawing/2014/main" id="{3A6419AB-80E2-4827-81C0-B54F3F7827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0700" y="161925"/>
            <a:ext cx="9020175"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Bilde 6">
            <a:extLst>
              <a:ext uri="{FF2B5EF4-FFF2-40B4-BE49-F238E27FC236}">
                <a16:creationId xmlns:a16="http://schemas.microsoft.com/office/drawing/2014/main" id="{119219DB-E8AB-4038-9FA4-E15061BDCB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8674" b="4462"/>
          <a:stretch>
            <a:fillRect/>
          </a:stretch>
        </p:blipFill>
        <p:spPr bwMode="auto">
          <a:xfrm>
            <a:off x="769938" y="4770438"/>
            <a:ext cx="5018087"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Bilde 8">
            <a:extLst>
              <a:ext uri="{FF2B5EF4-FFF2-40B4-BE49-F238E27FC236}">
                <a16:creationId xmlns:a16="http://schemas.microsoft.com/office/drawing/2014/main" id="{71DAFE7E-5A07-4136-9A4B-C731E72302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48082"/>
          <a:stretch>
            <a:fillRect/>
          </a:stretch>
        </p:blipFill>
        <p:spPr bwMode="auto">
          <a:xfrm>
            <a:off x="5788025" y="5057775"/>
            <a:ext cx="1082675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Bilde 8" descr="Et bilde som inneholder gress, utendørs, himmel, utendørsobjekt&#10;&#10;Automatisk generert beskrivelse">
            <a:extLst>
              <a:ext uri="{FF2B5EF4-FFF2-40B4-BE49-F238E27FC236}">
                <a16:creationId xmlns:a16="http://schemas.microsoft.com/office/drawing/2014/main" id="{DFEA506F-D159-402E-A8EE-054D979C40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95" r="14319"/>
          <a:stretch>
            <a:fillRect/>
          </a:stretch>
        </p:blipFill>
        <p:spPr bwMode="auto">
          <a:xfrm>
            <a:off x="254000" y="622300"/>
            <a:ext cx="7323138" cy="456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Bilde 10" descr="Et bilde som inneholder tekst, utendørs&#10;&#10;Automatisk generert beskrivelse">
            <a:extLst>
              <a:ext uri="{FF2B5EF4-FFF2-40B4-BE49-F238E27FC236}">
                <a16:creationId xmlns:a16="http://schemas.microsoft.com/office/drawing/2014/main" id="{9192DBF5-8303-43B1-92C3-9E564126E6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2675" y="622300"/>
            <a:ext cx="662940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2">
            <a:extLst>
              <a:ext uri="{FF2B5EF4-FFF2-40B4-BE49-F238E27FC236}">
                <a16:creationId xmlns:a16="http://schemas.microsoft.com/office/drawing/2014/main" id="{B074066B-D53C-4B66-B55D-1377FF8FCE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921" t="-5254" r="10921" b="60306"/>
          <a:stretch>
            <a:fillRect/>
          </a:stretch>
        </p:blipFill>
        <p:spPr bwMode="auto">
          <a:xfrm>
            <a:off x="-625475" y="4665663"/>
            <a:ext cx="8439150" cy="37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4">
            <a:extLst>
              <a:ext uri="{FF2B5EF4-FFF2-40B4-BE49-F238E27FC236}">
                <a16:creationId xmlns:a16="http://schemas.microsoft.com/office/drawing/2014/main" id="{A4FF45E0-5B64-4F46-868D-A8505A1236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5800" t="9399" r="-926" b="43571"/>
          <a:stretch>
            <a:fillRect/>
          </a:stretch>
        </p:blipFill>
        <p:spPr bwMode="auto">
          <a:xfrm>
            <a:off x="5884863" y="4716463"/>
            <a:ext cx="6719887"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5D2A1547-BDC8-49FC-95B9-BD03429DA127">
            <a:extLst>
              <a:ext uri="{FF2B5EF4-FFF2-40B4-BE49-F238E27FC236}">
                <a16:creationId xmlns:a16="http://schemas.microsoft.com/office/drawing/2014/main" id="{C850A9F8-4D91-455A-B3C0-C70673D2C2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69800" y="152400"/>
            <a:ext cx="4264025" cy="922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ceived_465964137872838">
            <a:hlinkClick r:id="" action="ppaction://media"/>
            <a:extLst>
              <a:ext uri="{FF2B5EF4-FFF2-40B4-BE49-F238E27FC236}">
                <a16:creationId xmlns:a16="http://schemas.microsoft.com/office/drawing/2014/main" id="{618C7451-B6D9-42DD-9D10-9B21ED8517D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69888" y="320675"/>
            <a:ext cx="3765550" cy="7813675"/>
          </a:xfrm>
        </p:spPr>
      </p:pic>
      <p:pic>
        <p:nvPicPr>
          <p:cNvPr id="5" name="joined_video_96b7d378ff6b44a995ee47927b2db04d">
            <a:hlinkClick r:id="" action="ppaction://media"/>
            <a:extLst>
              <a:ext uri="{FF2B5EF4-FFF2-40B4-BE49-F238E27FC236}">
                <a16:creationId xmlns:a16="http://schemas.microsoft.com/office/drawing/2014/main" id="{2BF2C760-CB91-49D3-8EC7-3D83B76ACE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25" y="2065338"/>
            <a:ext cx="8269288" cy="434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received_442648447186552">
            <a:hlinkClick r:id="" action="ppaction://media"/>
            <a:extLst>
              <a:ext uri="{FF2B5EF4-FFF2-40B4-BE49-F238E27FC236}">
                <a16:creationId xmlns:a16="http://schemas.microsoft.com/office/drawing/2014/main" id="{646FAC46-CC8B-4C3A-AEF0-60D3C05D88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4813" y="228600"/>
            <a:ext cx="4572000" cy="853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tel 1">
            <a:extLst>
              <a:ext uri="{FF2B5EF4-FFF2-40B4-BE49-F238E27FC236}">
                <a16:creationId xmlns:a16="http://schemas.microsoft.com/office/drawing/2014/main" id="{BA7BEA8E-9567-4121-AAC3-32E7882B6D0C}"/>
              </a:ext>
            </a:extLst>
          </p:cNvPr>
          <p:cNvSpPr>
            <a:spLocks noGrp="1" noChangeArrowheads="1"/>
          </p:cNvSpPr>
          <p:nvPr>
            <p:ph type="title"/>
          </p:nvPr>
        </p:nvSpPr>
        <p:spPr/>
        <p:txBody>
          <a:bodyPr/>
          <a:lstStyle/>
          <a:p>
            <a:r>
              <a:rPr lang="nb-NO" altLang="nb-NO"/>
              <a:t>Oppsummert</a:t>
            </a:r>
          </a:p>
        </p:txBody>
      </p:sp>
      <p:sp>
        <p:nvSpPr>
          <p:cNvPr id="3" name="Plassholder for innhold 2">
            <a:extLst>
              <a:ext uri="{FF2B5EF4-FFF2-40B4-BE49-F238E27FC236}">
                <a16:creationId xmlns:a16="http://schemas.microsoft.com/office/drawing/2014/main" id="{39C7CF30-21DC-46A8-A119-E79C6F44132D}"/>
              </a:ext>
            </a:extLst>
          </p:cNvPr>
          <p:cNvSpPr>
            <a:spLocks noGrp="1"/>
          </p:cNvSpPr>
          <p:nvPr>
            <p:ph idx="1"/>
          </p:nvPr>
        </p:nvSpPr>
        <p:spPr>
          <a:xfrm>
            <a:off x="987425" y="2368550"/>
            <a:ext cx="15382875" cy="5265738"/>
          </a:xfrm>
        </p:spPr>
        <p:txBody>
          <a:bodyPr/>
          <a:lstStyle/>
          <a:p>
            <a:pPr>
              <a:defRPr/>
            </a:pPr>
            <a:r>
              <a:rPr lang="nb-NO" dirty="0"/>
              <a:t>Idrett og aktivitetsanlegg er nøkkelen til god folkehelse og et inkluderende samfunn</a:t>
            </a:r>
          </a:p>
          <a:p>
            <a:pPr>
              <a:defRPr/>
            </a:pPr>
            <a:r>
              <a:rPr lang="nb-NO" dirty="0"/>
              <a:t>Holde fokus </a:t>
            </a:r>
            <a:r>
              <a:rPr lang="nb-NO" dirty="0">
                <a:sym typeface="Wingdings" panose="05000000000000000000" pitchFamily="2" charset="2"/>
              </a:rPr>
              <a:t> vårt arbeid er</a:t>
            </a:r>
            <a:r>
              <a:rPr lang="nb-NO" dirty="0"/>
              <a:t> ikke et «engangsstunt» et middel til bærekraftige lokalmiljø</a:t>
            </a:r>
          </a:p>
          <a:p>
            <a:pPr>
              <a:defRPr/>
            </a:pPr>
            <a:r>
              <a:rPr lang="nb-NO" dirty="0"/>
              <a:t>Dele «de gode tiltakene/de gode historiene» i ulike medier og skap engasjement</a:t>
            </a:r>
          </a:p>
          <a:p>
            <a:pPr>
              <a:defRPr/>
            </a:pPr>
            <a:r>
              <a:rPr lang="nb-NO" dirty="0"/>
              <a:t>Ha hjerte på rett sted </a:t>
            </a:r>
          </a:p>
          <a:p>
            <a:pPr>
              <a:defRPr/>
            </a:pPr>
            <a:r>
              <a:rPr lang="nb-NO" dirty="0"/>
              <a:t>Fortsette og vær interessert og inspirer til aktivitet og idrettsglede! </a:t>
            </a:r>
          </a:p>
          <a:p>
            <a:pPr>
              <a:defRPr/>
            </a:pPr>
            <a:r>
              <a:rPr lang="nb-NO" dirty="0"/>
              <a:t>Gjør en forskjell, begynn i dag!</a:t>
            </a:r>
          </a:p>
          <a:p>
            <a:pPr>
              <a:defRPr/>
            </a:pPr>
            <a:r>
              <a:rPr lang="nb-NO" dirty="0"/>
              <a:t>Alle kan gjøre litt – sammen kan vi utrette STORE ting</a:t>
            </a:r>
          </a:p>
          <a:p>
            <a:pPr>
              <a:defRPr/>
            </a:pPr>
            <a:endParaRPr lang="nb-NO" dirty="0"/>
          </a:p>
          <a:p>
            <a:pPr marL="0" indent="0">
              <a:buFont typeface="Arial" panose="020B0604020202020204" pitchFamily="34" charset="0"/>
              <a:buNone/>
              <a:defRPr/>
            </a:pPr>
            <a:r>
              <a:rPr lang="nb-NO" dirty="0"/>
              <a:t>			</a:t>
            </a:r>
            <a:r>
              <a:rPr lang="nb-NO" b="1" dirty="0"/>
              <a:t>Se for deg at DU lykkes med arbeidet!</a:t>
            </a:r>
          </a:p>
        </p:txBody>
      </p:sp>
      <p:pic>
        <p:nvPicPr>
          <p:cNvPr id="95236" name="Bilde 5">
            <a:extLst>
              <a:ext uri="{FF2B5EF4-FFF2-40B4-BE49-F238E27FC236}">
                <a16:creationId xmlns:a16="http://schemas.microsoft.com/office/drawing/2014/main" id="{50BC4C2E-97F1-4785-B29E-415FA67E9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1588" y="4032250"/>
            <a:ext cx="8477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2" descr="Nytt perspektiv på trenerrollen | Norges idrettshøgskole">
            <a:extLst>
              <a:ext uri="{FF2B5EF4-FFF2-40B4-BE49-F238E27FC236}">
                <a16:creationId xmlns:a16="http://schemas.microsoft.com/office/drawing/2014/main" id="{A55D6A45-1BE4-4816-BBE7-DAFA82342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68113" y="6016625"/>
            <a:ext cx="4554537"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89F0A30C-E632-4570-AF18-642005F78996}"/>
              </a:ext>
            </a:extLst>
          </p:cNvPr>
          <p:cNvSpPr txBox="1">
            <a:spLocks noChangeArrowheads="1"/>
          </p:cNvSpPr>
          <p:nvPr/>
        </p:nvSpPr>
        <p:spPr bwMode="auto">
          <a:xfrm>
            <a:off x="5359400" y="260350"/>
            <a:ext cx="11110913"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ts val="1200"/>
              </a:spcAft>
              <a:buFont typeface="Arial" panose="020B0604020202020204" pitchFamily="34" charset="0"/>
              <a:buChar char="•"/>
              <a:defRPr sz="3000">
                <a:solidFill>
                  <a:srgbClr val="0A1E5E"/>
                </a:solidFill>
                <a:latin typeface="Arial" panose="020B0604020202020204" pitchFamily="34" charset="0"/>
              </a:defRPr>
            </a:lvl1pPr>
            <a:lvl2pPr marL="611188" indent="-304800">
              <a:spcAft>
                <a:spcPts val="1200"/>
              </a:spcAft>
              <a:buFont typeface="Arial" panose="020B0604020202020204" pitchFamily="34" charset="0"/>
              <a:buChar char="•"/>
              <a:defRPr sz="3000">
                <a:solidFill>
                  <a:srgbClr val="0A1E5E"/>
                </a:solidFill>
                <a:latin typeface="Arial" panose="020B0604020202020204" pitchFamily="34" charset="0"/>
              </a:defRPr>
            </a:lvl2pPr>
            <a:lvl3pPr marL="917575" indent="-304800">
              <a:spcAft>
                <a:spcPts val="1200"/>
              </a:spcAft>
              <a:buFont typeface="Arial" panose="020B0604020202020204" pitchFamily="34" charset="0"/>
              <a:buChar char="•"/>
              <a:defRPr sz="3000">
                <a:solidFill>
                  <a:srgbClr val="0A1E5E"/>
                </a:solidFill>
                <a:latin typeface="Arial" panose="020B0604020202020204" pitchFamily="34" charset="0"/>
              </a:defRPr>
            </a:lvl3pPr>
            <a:lvl4pPr marL="1223963" indent="-304800">
              <a:spcAft>
                <a:spcPts val="1200"/>
              </a:spcAft>
              <a:buFont typeface="Arial" panose="020B0604020202020204" pitchFamily="34" charset="0"/>
              <a:buChar char="•"/>
              <a:defRPr sz="3000">
                <a:solidFill>
                  <a:srgbClr val="0A1E5E"/>
                </a:solidFill>
                <a:latin typeface="Arial" panose="020B0604020202020204" pitchFamily="34" charset="0"/>
              </a:defRPr>
            </a:lvl4pPr>
            <a:lvl5pPr marL="1528763" indent="-304800">
              <a:spcAft>
                <a:spcPts val="1200"/>
              </a:spcAft>
              <a:buFont typeface="Arial" panose="020B0604020202020204" pitchFamily="34" charset="0"/>
              <a:buChar char="•"/>
              <a:defRPr sz="3000">
                <a:solidFill>
                  <a:srgbClr val="0A1E5E"/>
                </a:solidFill>
                <a:latin typeface="Arial" panose="020B0604020202020204" pitchFamily="34" charset="0"/>
              </a:defRPr>
            </a:lvl5pPr>
            <a:lvl6pPr marL="1985963" indent="-304800"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6pPr>
            <a:lvl7pPr marL="2443163" indent="-304800"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7pPr>
            <a:lvl8pPr marL="2900363" indent="-304800"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8pPr>
            <a:lvl9pPr marL="3357563" indent="-304800"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9pPr>
          </a:lstStyle>
          <a:p>
            <a:pPr defTabSz="914400" eaLnBrk="1" hangingPunct="1">
              <a:spcAft>
                <a:spcPct val="0"/>
              </a:spcAft>
              <a:buFontTx/>
              <a:buNone/>
            </a:pPr>
            <a:r>
              <a:rPr lang="en-US" altLang="nb-NO" sz="9000">
                <a:solidFill>
                  <a:schemeClr val="bg1"/>
                </a:solidFill>
                <a:latin typeface="Abadi Extra Light" panose="020B0604020202020204" pitchFamily="34" charset="0"/>
              </a:rPr>
              <a:t>Takk for meg </a:t>
            </a:r>
          </a:p>
        </p:txBody>
      </p:sp>
      <p:sp>
        <p:nvSpPr>
          <p:cNvPr id="97283" name="Title 1">
            <a:extLst>
              <a:ext uri="{FF2B5EF4-FFF2-40B4-BE49-F238E27FC236}">
                <a16:creationId xmlns:a16="http://schemas.microsoft.com/office/drawing/2014/main" id="{2C9EAABC-6538-43E5-A1C9-569138974BCC}"/>
              </a:ext>
            </a:extLst>
          </p:cNvPr>
          <p:cNvSpPr txBox="1">
            <a:spLocks noChangeArrowheads="1"/>
          </p:cNvSpPr>
          <p:nvPr/>
        </p:nvSpPr>
        <p:spPr bwMode="auto">
          <a:xfrm>
            <a:off x="3341688" y="7535863"/>
            <a:ext cx="10690225"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ts val="1200"/>
              </a:spcAft>
              <a:buFont typeface="Arial" panose="020B0604020202020204" pitchFamily="34" charset="0"/>
              <a:buChar char="•"/>
              <a:defRPr sz="3000">
                <a:solidFill>
                  <a:srgbClr val="0A1E5E"/>
                </a:solidFill>
                <a:latin typeface="Arial" panose="020B0604020202020204" pitchFamily="34" charset="0"/>
              </a:defRPr>
            </a:lvl1pPr>
            <a:lvl2pPr marL="611188" indent="-304800">
              <a:spcAft>
                <a:spcPts val="1200"/>
              </a:spcAft>
              <a:buFont typeface="Arial" panose="020B0604020202020204" pitchFamily="34" charset="0"/>
              <a:buChar char="•"/>
              <a:defRPr sz="3000">
                <a:solidFill>
                  <a:srgbClr val="0A1E5E"/>
                </a:solidFill>
                <a:latin typeface="Arial" panose="020B0604020202020204" pitchFamily="34" charset="0"/>
              </a:defRPr>
            </a:lvl2pPr>
            <a:lvl3pPr marL="917575" indent="-304800">
              <a:spcAft>
                <a:spcPts val="1200"/>
              </a:spcAft>
              <a:buFont typeface="Arial" panose="020B0604020202020204" pitchFamily="34" charset="0"/>
              <a:buChar char="•"/>
              <a:defRPr sz="3000">
                <a:solidFill>
                  <a:srgbClr val="0A1E5E"/>
                </a:solidFill>
                <a:latin typeface="Arial" panose="020B0604020202020204" pitchFamily="34" charset="0"/>
              </a:defRPr>
            </a:lvl3pPr>
            <a:lvl4pPr marL="1223963" indent="-304800">
              <a:spcAft>
                <a:spcPts val="1200"/>
              </a:spcAft>
              <a:buFont typeface="Arial" panose="020B0604020202020204" pitchFamily="34" charset="0"/>
              <a:buChar char="•"/>
              <a:defRPr sz="3000">
                <a:solidFill>
                  <a:srgbClr val="0A1E5E"/>
                </a:solidFill>
                <a:latin typeface="Arial" panose="020B0604020202020204" pitchFamily="34" charset="0"/>
              </a:defRPr>
            </a:lvl4pPr>
            <a:lvl5pPr marL="1528763" indent="-304800">
              <a:spcAft>
                <a:spcPts val="1200"/>
              </a:spcAft>
              <a:buFont typeface="Arial" panose="020B0604020202020204" pitchFamily="34" charset="0"/>
              <a:buChar char="•"/>
              <a:defRPr sz="3000">
                <a:solidFill>
                  <a:srgbClr val="0A1E5E"/>
                </a:solidFill>
                <a:latin typeface="Arial" panose="020B0604020202020204" pitchFamily="34" charset="0"/>
              </a:defRPr>
            </a:lvl5pPr>
            <a:lvl6pPr marL="1985963" indent="-304800"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6pPr>
            <a:lvl7pPr marL="2443163" indent="-304800"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7pPr>
            <a:lvl8pPr marL="2900363" indent="-304800"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8pPr>
            <a:lvl9pPr marL="3357563" indent="-304800" eaLnBrk="0" fontAlgn="base" hangingPunct="0">
              <a:spcBef>
                <a:spcPct val="0"/>
              </a:spcBef>
              <a:spcAft>
                <a:spcPts val="1200"/>
              </a:spcAft>
              <a:buFont typeface="Arial" panose="020B0604020202020204" pitchFamily="34" charset="0"/>
              <a:buChar char="•"/>
              <a:defRPr sz="3000">
                <a:solidFill>
                  <a:srgbClr val="0A1E5E"/>
                </a:solidFill>
                <a:latin typeface="Arial" panose="020B0604020202020204" pitchFamily="34" charset="0"/>
              </a:defRPr>
            </a:lvl9pPr>
          </a:lstStyle>
          <a:p>
            <a:pPr defTabSz="914400" eaLnBrk="1" hangingPunct="1">
              <a:spcAft>
                <a:spcPct val="0"/>
              </a:spcAft>
              <a:buFontTx/>
              <a:buNone/>
            </a:pPr>
            <a:r>
              <a:rPr lang="en-US" altLang="nb-NO" sz="9000">
                <a:solidFill>
                  <a:schemeClr val="bg1"/>
                </a:solidFill>
                <a:latin typeface="Abadi Extra Light" panose="020B0604020202020204" pitchFamily="34" charset="0"/>
              </a:rPr>
              <a:t>Lykke til med arbeidet!</a:t>
            </a:r>
          </a:p>
        </p:txBody>
      </p:sp>
      <p:pic>
        <p:nvPicPr>
          <p:cNvPr id="97284" name="Grafikk 12" descr="Omsorg kontur">
            <a:extLst>
              <a:ext uri="{FF2B5EF4-FFF2-40B4-BE49-F238E27FC236}">
                <a16:creationId xmlns:a16="http://schemas.microsoft.com/office/drawing/2014/main" id="{63E1F0F3-913C-4918-8756-0A6BE8734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1975" y="50800"/>
            <a:ext cx="17510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Grafikk 14" descr="Tommelen-opp-tegn kontur">
            <a:extLst>
              <a:ext uri="{FF2B5EF4-FFF2-40B4-BE49-F238E27FC236}">
                <a16:creationId xmlns:a16="http://schemas.microsoft.com/office/drawing/2014/main" id="{39AB7C6D-A783-4B69-B91F-4E5322CE1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42988" y="7535863"/>
            <a:ext cx="14859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E40E7545-8F9C-464D-872E-B03C9D40EBC8}"/>
              </a:ext>
            </a:extLst>
          </p:cNvPr>
          <p:cNvSpPr>
            <a:spLocks noGrp="1"/>
          </p:cNvSpPr>
          <p:nvPr>
            <p:ph sz="quarter" idx="10"/>
          </p:nvPr>
        </p:nvSpPr>
        <p:spPr>
          <a:xfrm>
            <a:off x="2401888" y="5557838"/>
            <a:ext cx="11163300" cy="3152775"/>
          </a:xfrm>
        </p:spPr>
        <p:txBody>
          <a:bodyPr/>
          <a:lstStyle/>
          <a:p>
            <a:pPr eaLnBrk="1" hangingPunct="1">
              <a:defRPr/>
            </a:pPr>
            <a:r>
              <a:rPr lang="nb-NO" altLang="nb-NO" sz="3414" dirty="0">
                <a:solidFill>
                  <a:schemeClr val="accent5">
                    <a:lumMod val="50000"/>
                  </a:schemeClr>
                </a:solidFill>
                <a:latin typeface="+mn-lt"/>
              </a:rPr>
              <a:t>1000 idrettslag med 225.000 medlemskap</a:t>
            </a:r>
          </a:p>
          <a:p>
            <a:pPr eaLnBrk="1" hangingPunct="1">
              <a:defRPr/>
            </a:pPr>
            <a:r>
              <a:rPr lang="nb-NO" altLang="nb-NO" sz="3414" dirty="0">
                <a:solidFill>
                  <a:schemeClr val="accent5">
                    <a:lumMod val="50000"/>
                  </a:schemeClr>
                </a:solidFill>
                <a:latin typeface="+mn-lt"/>
              </a:rPr>
              <a:t>200 bedriftsidrettslag med 17.500 medlemskap</a:t>
            </a:r>
          </a:p>
          <a:p>
            <a:pPr eaLnBrk="1" hangingPunct="1">
              <a:defRPr/>
            </a:pPr>
            <a:r>
              <a:rPr lang="nb-NO" altLang="nb-NO" sz="3414" dirty="0">
                <a:solidFill>
                  <a:schemeClr val="accent5">
                    <a:lumMod val="50000"/>
                  </a:schemeClr>
                </a:solidFill>
                <a:latin typeface="+mn-lt"/>
              </a:rPr>
              <a:t>54 idretter i Vestland fylket</a:t>
            </a:r>
            <a:br>
              <a:rPr lang="nb-NO" altLang="nb-NO" sz="3414" dirty="0">
                <a:solidFill>
                  <a:srgbClr val="002060"/>
                </a:solidFill>
              </a:rPr>
            </a:br>
            <a:endParaRPr lang="nb-NO" altLang="nb-NO" sz="3414" dirty="0">
              <a:solidFill>
                <a:srgbClr val="002060"/>
              </a:solidFill>
            </a:endParaRPr>
          </a:p>
          <a:p>
            <a:pPr marL="0" indent="0" eaLnBrk="1" hangingPunct="1">
              <a:buFont typeface="Arial" panose="020B0604020202020204" pitchFamily="34" charset="0"/>
              <a:buNone/>
              <a:defRPr/>
            </a:pPr>
            <a:endParaRPr lang="nb-NO" altLang="nb-NO" sz="3414" dirty="0">
              <a:solidFill>
                <a:srgbClr val="002060"/>
              </a:solidFill>
            </a:endParaRPr>
          </a:p>
          <a:p>
            <a:pPr marL="0" indent="0">
              <a:buFont typeface="Arial" panose="020B0604020202020204" pitchFamily="34" charset="0"/>
              <a:buNone/>
              <a:defRPr/>
            </a:pPr>
            <a:endParaRPr lang="nb-NO" sz="3414" dirty="0">
              <a:solidFill>
                <a:srgbClr val="002060"/>
              </a:solidFill>
            </a:endParaRPr>
          </a:p>
          <a:p>
            <a:pPr marL="0" indent="0">
              <a:buFont typeface="Arial" panose="020B0604020202020204" pitchFamily="34" charset="0"/>
              <a:buNone/>
              <a:defRPr/>
            </a:pPr>
            <a:r>
              <a:rPr lang="nb-NO" sz="3414" dirty="0">
                <a:solidFill>
                  <a:srgbClr val="002060"/>
                </a:solidFill>
              </a:rPr>
              <a:t>		</a:t>
            </a:r>
          </a:p>
        </p:txBody>
      </p:sp>
      <p:sp>
        <p:nvSpPr>
          <p:cNvPr id="25603" name="Tittel 2">
            <a:extLst>
              <a:ext uri="{FF2B5EF4-FFF2-40B4-BE49-F238E27FC236}">
                <a16:creationId xmlns:a16="http://schemas.microsoft.com/office/drawing/2014/main" id="{CB46EB2A-F0A1-49BF-A4A3-FF09340476FE}"/>
              </a:ext>
            </a:extLst>
          </p:cNvPr>
          <p:cNvSpPr>
            <a:spLocks noGrp="1" noChangeArrowheads="1"/>
          </p:cNvSpPr>
          <p:nvPr>
            <p:ph type="ctrTitle"/>
          </p:nvPr>
        </p:nvSpPr>
        <p:spPr>
          <a:xfrm>
            <a:off x="3686175" y="657225"/>
            <a:ext cx="8912225" cy="1230313"/>
          </a:xfrm>
        </p:spPr>
        <p:txBody>
          <a:bodyPr/>
          <a:lstStyle/>
          <a:p>
            <a:r>
              <a:rPr lang="nb-NO" altLang="nb-NO" sz="5000" b="1">
                <a:solidFill>
                  <a:schemeClr val="tx2"/>
                </a:solidFill>
              </a:rPr>
              <a:t>Idretten i Vestland pr i dag  </a:t>
            </a:r>
          </a:p>
        </p:txBody>
      </p:sp>
      <p:pic>
        <p:nvPicPr>
          <p:cNvPr id="25604" name="Bilde 5">
            <a:extLst>
              <a:ext uri="{FF2B5EF4-FFF2-40B4-BE49-F238E27FC236}">
                <a16:creationId xmlns:a16="http://schemas.microsoft.com/office/drawing/2014/main" id="{740C1C57-5402-4322-9620-44EDFAA47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888" y="1887538"/>
            <a:ext cx="105664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tel 6">
            <a:extLst>
              <a:ext uri="{FF2B5EF4-FFF2-40B4-BE49-F238E27FC236}">
                <a16:creationId xmlns:a16="http://schemas.microsoft.com/office/drawing/2014/main" id="{FA5C2C22-7ED2-4C40-BA3B-2927C136DCFF}"/>
              </a:ext>
            </a:extLst>
          </p:cNvPr>
          <p:cNvSpPr>
            <a:spLocks noGrp="1" noChangeArrowheads="1"/>
          </p:cNvSpPr>
          <p:nvPr>
            <p:ph type="title"/>
          </p:nvPr>
        </p:nvSpPr>
        <p:spPr/>
        <p:txBody>
          <a:bodyPr/>
          <a:lstStyle/>
          <a:p>
            <a:r>
              <a:rPr lang="nn-NO" altLang="nb-NO"/>
              <a:t>Utvikling i medlemskap – Vestland idrettskrets</a:t>
            </a:r>
            <a:endParaRPr lang="nb-NO" altLang="nb-NO"/>
          </a:p>
        </p:txBody>
      </p:sp>
      <p:pic>
        <p:nvPicPr>
          <p:cNvPr id="27651" name="Plassholder for innhold 9">
            <a:extLst>
              <a:ext uri="{FF2B5EF4-FFF2-40B4-BE49-F238E27FC236}">
                <a16:creationId xmlns:a16="http://schemas.microsoft.com/office/drawing/2014/main" id="{23F7508D-0A3F-4C89-969D-94886564229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82638" y="2787650"/>
            <a:ext cx="15786100" cy="4181475"/>
          </a:xfrm>
        </p:spPr>
      </p:pic>
      <p:sp>
        <p:nvSpPr>
          <p:cNvPr id="5" name="Plassholder for dato 4">
            <a:extLst>
              <a:ext uri="{FF2B5EF4-FFF2-40B4-BE49-F238E27FC236}">
                <a16:creationId xmlns:a16="http://schemas.microsoft.com/office/drawing/2014/main" id="{728A7DBB-DAFA-4E73-8B23-4E566814A3DB}"/>
              </a:ext>
            </a:extLst>
          </p:cNvPr>
          <p:cNvSpPr>
            <a:spLocks noGrp="1"/>
          </p:cNvSpPr>
          <p:nvPr>
            <p:ph type="dt" sz="quarter" idx="10"/>
          </p:nvPr>
        </p:nvSpPr>
        <p:spPr/>
        <p:txBody>
          <a:bodyPr/>
          <a:lstStyle/>
          <a:p>
            <a:pPr>
              <a:defRPr/>
            </a:pPr>
            <a:fld id="{8F4BC7C1-2630-4B3E-A54E-717A85D06913}" type="datetime1">
              <a:rPr lang="nb-NO" smtClean="0"/>
              <a:pPr>
                <a:defRPr/>
              </a:pPr>
              <a:t>20.10.2021</a:t>
            </a:fld>
            <a:endParaRPr lang="nb-NO" dirty="0"/>
          </a:p>
        </p:txBody>
      </p:sp>
      <p:sp>
        <p:nvSpPr>
          <p:cNvPr id="6" name="Plassholder for bunntekst 5">
            <a:extLst>
              <a:ext uri="{FF2B5EF4-FFF2-40B4-BE49-F238E27FC236}">
                <a16:creationId xmlns:a16="http://schemas.microsoft.com/office/drawing/2014/main" id="{A4893D28-43F6-45E6-8411-778C41D7440C}"/>
              </a:ext>
            </a:extLst>
          </p:cNvPr>
          <p:cNvSpPr>
            <a:spLocks noGrp="1"/>
          </p:cNvSpPr>
          <p:nvPr>
            <p:ph type="ftr" sz="quarter" idx="11"/>
          </p:nvPr>
        </p:nvSpPr>
        <p:spPr/>
        <p:txBody>
          <a:bodyPr/>
          <a:lstStyle/>
          <a:p>
            <a:pPr>
              <a:defRPr/>
            </a:pPr>
            <a:r>
              <a:rPr lang="nb-NO"/>
              <a:t>Title</a:t>
            </a:r>
            <a:endParaRPr lang="nb-NO"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5DD48477-9CC3-4E34-9DA9-562F3A5D60B2}"/>
              </a:ext>
            </a:extLst>
          </p:cNvPr>
          <p:cNvSpPr>
            <a:spLocks noGrp="1"/>
          </p:cNvSpPr>
          <p:nvPr>
            <p:ph sz="quarter" idx="10"/>
          </p:nvPr>
        </p:nvSpPr>
        <p:spPr>
          <a:xfrm>
            <a:off x="860425" y="2203450"/>
            <a:ext cx="13517563" cy="6403975"/>
          </a:xfrm>
        </p:spPr>
        <p:txBody>
          <a:bodyPr/>
          <a:lstStyle/>
          <a:p>
            <a:pPr>
              <a:defRPr/>
            </a:pPr>
            <a:r>
              <a:rPr lang="nb-NO" sz="3414" dirty="0">
                <a:solidFill>
                  <a:srgbClr val="002060"/>
                </a:solidFill>
                <a:latin typeface="Arial" panose="020B0604020202020204" pitchFamily="34" charset="0"/>
                <a:cs typeface="Arial" panose="020B0604020202020204" pitchFamily="34" charset="0"/>
              </a:rPr>
              <a:t>Frafall</a:t>
            </a:r>
          </a:p>
          <a:p>
            <a:pPr lvl="1">
              <a:defRPr/>
            </a:pPr>
            <a:r>
              <a:rPr lang="nb-NO" sz="3414" dirty="0">
                <a:solidFill>
                  <a:srgbClr val="002060"/>
                </a:solidFill>
                <a:latin typeface="Arial" panose="020B0604020202020204" pitchFamily="34" charset="0"/>
                <a:cs typeface="Arial" panose="020B0604020202020204" pitchFamily="34" charset="0"/>
              </a:rPr>
              <a:t>Utøvere/trenere</a:t>
            </a:r>
          </a:p>
          <a:p>
            <a:pPr lvl="1">
              <a:defRPr/>
            </a:pPr>
            <a:r>
              <a:rPr lang="nb-NO" sz="3414" dirty="0">
                <a:solidFill>
                  <a:srgbClr val="002060"/>
                </a:solidFill>
                <a:latin typeface="Arial" panose="020B0604020202020204" pitchFamily="34" charset="0"/>
                <a:cs typeface="Arial" panose="020B0604020202020204" pitchFamily="34" charset="0"/>
              </a:rPr>
              <a:t>Frivillige/Tillitsvalgte</a:t>
            </a:r>
          </a:p>
          <a:p>
            <a:pPr marL="657201" lvl="1" indent="0">
              <a:buFont typeface="Arial" pitchFamily="34" charset="0"/>
              <a:buNone/>
              <a:defRPr/>
            </a:pPr>
            <a:endParaRPr lang="nb-NO" sz="3414" dirty="0">
              <a:solidFill>
                <a:srgbClr val="002060"/>
              </a:solidFill>
              <a:latin typeface="Arial" panose="020B0604020202020204" pitchFamily="34" charset="0"/>
              <a:cs typeface="Arial" panose="020B0604020202020204" pitchFamily="34" charset="0"/>
            </a:endParaRPr>
          </a:p>
          <a:p>
            <a:pPr marL="657201" lvl="1" indent="0">
              <a:buFont typeface="Arial" pitchFamily="34" charset="0"/>
              <a:buNone/>
              <a:defRPr/>
            </a:pPr>
            <a:endParaRPr lang="nb-NO" sz="3414" dirty="0">
              <a:solidFill>
                <a:srgbClr val="002060"/>
              </a:solidFill>
              <a:latin typeface="Arial" panose="020B0604020202020204" pitchFamily="34" charset="0"/>
              <a:cs typeface="Arial" panose="020B0604020202020204" pitchFamily="34" charset="0"/>
            </a:endParaRPr>
          </a:p>
          <a:p>
            <a:pPr marL="487831" fontAlgn="ctr">
              <a:spcBef>
                <a:spcPts val="0"/>
              </a:spcBef>
              <a:spcAft>
                <a:spcPts val="0"/>
              </a:spcAft>
              <a:defRPr/>
            </a:pPr>
            <a:r>
              <a:rPr lang="nb-NO" sz="3414" dirty="0">
                <a:solidFill>
                  <a:srgbClr val="002060"/>
                </a:solidFill>
                <a:latin typeface="Arial" panose="020B0604020202020204" pitchFamily="34" charset="0"/>
                <a:cs typeface="Arial" panose="020B0604020202020204" pitchFamily="34" charset="0"/>
              </a:rPr>
              <a:t>Redusert eller bortfall av aktivitetstilbud - møteplasser - mestringsarena - utviklingsarena – sosialiseringsarena </a:t>
            </a:r>
            <a:endParaRPr lang="nb-NO" sz="3414" b="1" dirty="0">
              <a:solidFill>
                <a:srgbClr val="002060"/>
              </a:solidFill>
              <a:latin typeface="Arial" panose="020B0604020202020204" pitchFamily="34" charset="0"/>
              <a:cs typeface="Arial" panose="020B0604020202020204" pitchFamily="34" charset="0"/>
            </a:endParaRPr>
          </a:p>
          <a:p>
            <a:pPr marL="103890" indent="0">
              <a:spcBef>
                <a:spcPts val="0"/>
              </a:spcBef>
              <a:spcAft>
                <a:spcPts val="0"/>
              </a:spcAft>
              <a:buFont typeface="Arial" panose="020B0604020202020204" pitchFamily="34" charset="0"/>
              <a:buNone/>
              <a:defRPr/>
            </a:pPr>
            <a:endParaRPr lang="nb-NO" sz="3414" b="1" dirty="0">
              <a:solidFill>
                <a:srgbClr val="002060"/>
              </a:solidFill>
              <a:latin typeface="Arial" panose="020B0604020202020204" pitchFamily="34" charset="0"/>
              <a:cs typeface="Arial" panose="020B0604020202020204" pitchFamily="34" charset="0"/>
            </a:endParaRPr>
          </a:p>
          <a:p>
            <a:pPr marL="103890" indent="0">
              <a:spcBef>
                <a:spcPts val="0"/>
              </a:spcBef>
              <a:spcAft>
                <a:spcPts val="0"/>
              </a:spcAft>
              <a:buFont typeface="Arial" panose="020B0604020202020204" pitchFamily="34" charset="0"/>
              <a:buNone/>
              <a:defRPr/>
            </a:pPr>
            <a:r>
              <a:rPr lang="nb-NO" sz="3414" b="1" dirty="0">
                <a:solidFill>
                  <a:srgbClr val="002060"/>
                </a:solidFill>
                <a:latin typeface="Arial" panose="020B0604020202020204" pitchFamily="34" charset="0"/>
                <a:cs typeface="Arial" panose="020B0604020202020204" pitchFamily="34" charset="0"/>
              </a:rPr>
              <a:t>Summen av dette er redusert livskvalitet for medlemmene</a:t>
            </a:r>
            <a:endParaRPr lang="nb-NO" sz="3414" dirty="0">
              <a:solidFill>
                <a:srgbClr val="002060"/>
              </a:solidFill>
              <a:latin typeface="Arial" panose="020B0604020202020204" pitchFamily="34" charset="0"/>
              <a:cs typeface="Arial" panose="020B0604020202020204" pitchFamily="34" charset="0"/>
            </a:endParaRPr>
          </a:p>
        </p:txBody>
      </p:sp>
      <p:sp>
        <p:nvSpPr>
          <p:cNvPr id="29699" name="Tittel 2">
            <a:extLst>
              <a:ext uri="{FF2B5EF4-FFF2-40B4-BE49-F238E27FC236}">
                <a16:creationId xmlns:a16="http://schemas.microsoft.com/office/drawing/2014/main" id="{8D635235-3B5D-40B2-8F3B-D7DDDA1DD08B}"/>
              </a:ext>
            </a:extLst>
          </p:cNvPr>
          <p:cNvSpPr>
            <a:spLocks noGrp="1" noChangeArrowheads="1"/>
          </p:cNvSpPr>
          <p:nvPr>
            <p:ph type="ctrTitle"/>
          </p:nvPr>
        </p:nvSpPr>
        <p:spPr>
          <a:xfrm>
            <a:off x="860425" y="960438"/>
            <a:ext cx="11884025" cy="1173162"/>
          </a:xfrm>
        </p:spPr>
        <p:txBody>
          <a:bodyPr/>
          <a:lstStyle/>
          <a:p>
            <a:r>
              <a:rPr lang="nb-NO" altLang="nb-NO" sz="4500" b="1">
                <a:solidFill>
                  <a:srgbClr val="002060"/>
                </a:solidFill>
              </a:rPr>
              <a:t>Idrett under koronapandemien</a:t>
            </a:r>
          </a:p>
        </p:txBody>
      </p:sp>
      <p:pic>
        <p:nvPicPr>
          <p:cNvPr id="29700" name="Picture 2" descr="Bilderesultat for vestland idrett">
            <a:extLst>
              <a:ext uri="{FF2B5EF4-FFF2-40B4-BE49-F238E27FC236}">
                <a16:creationId xmlns:a16="http://schemas.microsoft.com/office/drawing/2014/main" id="{A57D7ABA-1666-474C-8BC9-83C8DB1CE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0225" y="407988"/>
            <a:ext cx="7070725" cy="470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tel 1">
            <a:extLst>
              <a:ext uri="{FF2B5EF4-FFF2-40B4-BE49-F238E27FC236}">
                <a16:creationId xmlns:a16="http://schemas.microsoft.com/office/drawing/2014/main" id="{7586A908-BE65-43B7-951F-8FD1D171AB29}"/>
              </a:ext>
            </a:extLst>
          </p:cNvPr>
          <p:cNvSpPr>
            <a:spLocks noGrp="1" noChangeArrowheads="1"/>
          </p:cNvSpPr>
          <p:nvPr>
            <p:ph type="title"/>
          </p:nvPr>
        </p:nvSpPr>
        <p:spPr>
          <a:xfrm>
            <a:off x="2165350" y="1457325"/>
            <a:ext cx="4722813" cy="1476375"/>
          </a:xfrm>
        </p:spPr>
        <p:txBody>
          <a:bodyPr/>
          <a:lstStyle/>
          <a:p>
            <a:r>
              <a:rPr lang="nb-NO" altLang="nb-NO" sz="5000"/>
              <a:t>TID for Idrett </a:t>
            </a:r>
          </a:p>
        </p:txBody>
      </p:sp>
      <p:sp>
        <p:nvSpPr>
          <p:cNvPr id="3" name="Plassholder for innhold 2">
            <a:extLst>
              <a:ext uri="{FF2B5EF4-FFF2-40B4-BE49-F238E27FC236}">
                <a16:creationId xmlns:a16="http://schemas.microsoft.com/office/drawing/2014/main" id="{E6A36374-B03B-44BB-A468-139E6DE91226}"/>
              </a:ext>
            </a:extLst>
          </p:cNvPr>
          <p:cNvSpPr>
            <a:spLocks noGrp="1"/>
          </p:cNvSpPr>
          <p:nvPr>
            <p:ph idx="1"/>
          </p:nvPr>
        </p:nvSpPr>
        <p:spPr>
          <a:xfrm>
            <a:off x="1087438" y="3756025"/>
            <a:ext cx="14900275" cy="4146550"/>
          </a:xfrm>
        </p:spPr>
        <p:txBody>
          <a:bodyPr/>
          <a:lstStyle/>
          <a:p>
            <a:pPr>
              <a:defRPr/>
            </a:pPr>
            <a:r>
              <a:rPr lang="nb-NO" sz="3500" b="1" dirty="0"/>
              <a:t>Idretten er </a:t>
            </a:r>
            <a:r>
              <a:rPr lang="nb-NO" sz="3500" dirty="0"/>
              <a:t>en unik sosial arena, kultur, identitet, folkehelse og et viktig rammeverk for oppveksten til hundretusener av barn og ung.</a:t>
            </a:r>
          </a:p>
          <a:p>
            <a:pPr marL="0" indent="0">
              <a:buFont typeface="Arial" panose="020B0604020202020204" pitchFamily="34" charset="0"/>
              <a:buNone/>
              <a:defRPr/>
            </a:pPr>
            <a:endParaRPr lang="nb-NO" sz="3500" dirty="0"/>
          </a:p>
          <a:p>
            <a:pPr>
              <a:defRPr/>
            </a:pPr>
            <a:r>
              <a:rPr lang="nb-NO" sz="3500" b="1" dirty="0"/>
              <a:t>Idretten er </a:t>
            </a:r>
            <a:r>
              <a:rPr lang="nb-NO" sz="3500" dirty="0"/>
              <a:t>distriktspolitikk, klimapolitikk, mangfold, likestillingskamp, et middel til bærekraftig utvikling og veldig mye mer </a:t>
            </a:r>
          </a:p>
          <a:p>
            <a:pPr marL="0" indent="0">
              <a:buFont typeface="Arial" panose="020B0604020202020204" pitchFamily="34" charset="0"/>
              <a:buNone/>
              <a:defRPr/>
            </a:pPr>
            <a:endParaRPr lang="nb-NO" sz="3500" dirty="0"/>
          </a:p>
        </p:txBody>
      </p:sp>
      <p:sp>
        <p:nvSpPr>
          <p:cNvPr id="4" name="Plassholder for dato 3">
            <a:extLst>
              <a:ext uri="{FF2B5EF4-FFF2-40B4-BE49-F238E27FC236}">
                <a16:creationId xmlns:a16="http://schemas.microsoft.com/office/drawing/2014/main" id="{02C51FFE-5737-4AB6-A1B1-D88ADB2F341F}"/>
              </a:ext>
            </a:extLst>
          </p:cNvPr>
          <p:cNvSpPr>
            <a:spLocks noGrp="1"/>
          </p:cNvSpPr>
          <p:nvPr>
            <p:ph type="dt" sz="quarter" idx="10"/>
          </p:nvPr>
        </p:nvSpPr>
        <p:spPr/>
        <p:txBody>
          <a:bodyPr/>
          <a:lstStyle/>
          <a:p>
            <a:pPr>
              <a:defRPr/>
            </a:pPr>
            <a:fld id="{F8A9874E-B798-4119-B0D9-8033276D7FB6}" type="datetime1">
              <a:rPr lang="nb-NO" smtClean="0"/>
              <a:pPr>
                <a:defRPr/>
              </a:pPr>
              <a:t>20.10.2021</a:t>
            </a:fld>
            <a:endParaRPr lang="nb-NO" dirty="0"/>
          </a:p>
        </p:txBody>
      </p:sp>
      <p:sp>
        <p:nvSpPr>
          <p:cNvPr id="5" name="Plassholder for bunntekst 4">
            <a:extLst>
              <a:ext uri="{FF2B5EF4-FFF2-40B4-BE49-F238E27FC236}">
                <a16:creationId xmlns:a16="http://schemas.microsoft.com/office/drawing/2014/main" id="{5027DC46-EE75-4C42-9E7A-45CE50BD68F5}"/>
              </a:ext>
            </a:extLst>
          </p:cNvPr>
          <p:cNvSpPr>
            <a:spLocks noGrp="1"/>
          </p:cNvSpPr>
          <p:nvPr>
            <p:ph type="ftr" sz="quarter" idx="11"/>
          </p:nvPr>
        </p:nvSpPr>
        <p:spPr/>
        <p:txBody>
          <a:bodyPr/>
          <a:lstStyle/>
          <a:p>
            <a:pPr>
              <a:defRPr/>
            </a:pPr>
            <a:r>
              <a:rPr lang="nb-NO"/>
              <a:t>Title</a:t>
            </a:r>
            <a:endParaRPr lang="nb-NO" dirty="0"/>
          </a:p>
        </p:txBody>
      </p:sp>
      <p:pic>
        <p:nvPicPr>
          <p:cNvPr id="31750" name="Bilde 1">
            <a:extLst>
              <a:ext uri="{FF2B5EF4-FFF2-40B4-BE49-F238E27FC236}">
                <a16:creationId xmlns:a16="http://schemas.microsoft.com/office/drawing/2014/main" id="{036F116F-9E76-46D6-8778-25F2DF671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5700" y="550863"/>
            <a:ext cx="4722813"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Bilde 1">
            <a:extLst>
              <a:ext uri="{FF2B5EF4-FFF2-40B4-BE49-F238E27FC236}">
                <a16:creationId xmlns:a16="http://schemas.microsoft.com/office/drawing/2014/main" id="{9DF47909-8EE9-4055-867F-C0FDFDBD2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87400" y="592138"/>
            <a:ext cx="3863975"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le 1">
            <a:extLst>
              <a:ext uri="{FF2B5EF4-FFF2-40B4-BE49-F238E27FC236}">
                <a16:creationId xmlns:a16="http://schemas.microsoft.com/office/drawing/2014/main" id="{FD0271A1-6643-4F51-A01C-F50F4FB5DCA8}"/>
              </a:ext>
            </a:extLst>
          </p:cNvPr>
          <p:cNvSpPr>
            <a:spLocks noGrp="1" noChangeArrowheads="1"/>
          </p:cNvSpPr>
          <p:nvPr>
            <p:ph type="title"/>
          </p:nvPr>
        </p:nvSpPr>
        <p:spPr>
          <a:xfrm>
            <a:off x="1325563" y="939800"/>
            <a:ext cx="12639675" cy="1476375"/>
          </a:xfrm>
        </p:spPr>
        <p:txBody>
          <a:bodyPr/>
          <a:lstStyle/>
          <a:p>
            <a:pPr eaLnBrk="1" hangingPunct="1"/>
            <a:r>
              <a:rPr lang="nb-NO" altLang="nb-NO">
                <a:latin typeface="Calibri" panose="020F0502020204030204" pitchFamily="34" charset="0"/>
                <a:cs typeface="Times New Roman" panose="02020603050405020304" pitchFamily="18" charset="0"/>
              </a:rPr>
              <a:t>Idretten må på agndaen! Idrettens betydning som samfunnsbygger i lokalsamfunn er udiskutabelt!</a:t>
            </a:r>
            <a:br>
              <a:rPr lang="nb-NO" altLang="nb-NO">
                <a:latin typeface="Calibri" panose="020F0502020204030204" pitchFamily="34" charset="0"/>
                <a:cs typeface="Times New Roman" panose="02020603050405020304" pitchFamily="18" charset="0"/>
              </a:rPr>
            </a:br>
            <a:r>
              <a:rPr lang="nb-NO" altLang="nb-NO">
                <a:solidFill>
                  <a:schemeClr val="accent2"/>
                </a:solidFill>
                <a:latin typeface="Calibri" panose="020F0502020204030204" pitchFamily="34" charset="0"/>
                <a:cs typeface="Times New Roman" panose="02020603050405020304" pitchFamily="18" charset="0"/>
              </a:rPr>
              <a:t>IDRETTEN:</a:t>
            </a:r>
            <a:endParaRPr lang="en-US" altLang="nb-NO">
              <a:solidFill>
                <a:schemeClr val="accent2"/>
              </a:solidFill>
            </a:endParaRPr>
          </a:p>
        </p:txBody>
      </p:sp>
      <p:sp>
        <p:nvSpPr>
          <p:cNvPr id="4" name="Date Placeholder 3">
            <a:extLst>
              <a:ext uri="{FF2B5EF4-FFF2-40B4-BE49-F238E27FC236}">
                <a16:creationId xmlns:a16="http://schemas.microsoft.com/office/drawing/2014/main" id="{76ECF688-1AB1-492E-A67B-358E2D0C56C1}"/>
              </a:ext>
            </a:extLst>
          </p:cNvPr>
          <p:cNvSpPr>
            <a:spLocks noGrp="1"/>
          </p:cNvSpPr>
          <p:nvPr>
            <p:ph type="dt" sz="quarter" idx="10"/>
          </p:nvPr>
        </p:nvSpPr>
        <p:spPr/>
        <p:txBody>
          <a:bodyPr/>
          <a:lstStyle/>
          <a:p>
            <a:pPr>
              <a:defRPr/>
            </a:pPr>
            <a:fld id="{517DE525-6EBA-4FA6-8C8D-61D6373B573C}" type="datetime1">
              <a:rPr lang="nb-NO"/>
              <a:pPr>
                <a:defRPr/>
              </a:pPr>
              <a:t>20.10.2021</a:t>
            </a:fld>
            <a:endParaRPr lang="nb-NO" dirty="0"/>
          </a:p>
        </p:txBody>
      </p:sp>
      <p:sp>
        <p:nvSpPr>
          <p:cNvPr id="5" name="Footer Placeholder 4">
            <a:extLst>
              <a:ext uri="{FF2B5EF4-FFF2-40B4-BE49-F238E27FC236}">
                <a16:creationId xmlns:a16="http://schemas.microsoft.com/office/drawing/2014/main" id="{A4543FC9-3459-45BA-92A9-2EF3623A7667}"/>
              </a:ext>
            </a:extLst>
          </p:cNvPr>
          <p:cNvSpPr>
            <a:spLocks noGrp="1"/>
          </p:cNvSpPr>
          <p:nvPr>
            <p:ph type="ftr" sz="quarter" idx="11"/>
          </p:nvPr>
        </p:nvSpPr>
        <p:spPr/>
        <p:txBody>
          <a:bodyPr/>
          <a:lstStyle/>
          <a:p>
            <a:pPr>
              <a:defRPr/>
            </a:pPr>
            <a:r>
              <a:rPr lang="nb-NO"/>
              <a:t>Title</a:t>
            </a:r>
            <a:endParaRPr lang="nb-NO" dirty="0"/>
          </a:p>
        </p:txBody>
      </p:sp>
      <p:sp>
        <p:nvSpPr>
          <p:cNvPr id="33798" name="Plassholder for innhold 8">
            <a:extLst>
              <a:ext uri="{FF2B5EF4-FFF2-40B4-BE49-F238E27FC236}">
                <a16:creationId xmlns:a16="http://schemas.microsoft.com/office/drawing/2014/main" id="{7AC73DFA-B357-494E-B183-C8D52D6B3984}"/>
              </a:ext>
            </a:extLst>
          </p:cNvPr>
          <p:cNvSpPr>
            <a:spLocks noGrp="1" noChangeArrowheads="1"/>
          </p:cNvSpPr>
          <p:nvPr>
            <p:ph idx="1"/>
          </p:nvPr>
        </p:nvSpPr>
        <p:spPr>
          <a:xfrm>
            <a:off x="1135063" y="3346450"/>
            <a:ext cx="13020675" cy="5127625"/>
          </a:xfrm>
        </p:spPr>
        <p:txBody>
          <a:bodyPr/>
          <a:lstStyle/>
          <a:p>
            <a:r>
              <a:rPr lang="nb-NO" altLang="nb-NO">
                <a:solidFill>
                  <a:srgbClr val="0A1E5E"/>
                </a:solidFill>
                <a:cs typeface="Times New Roman" panose="02020603050405020304" pitchFamily="18" charset="0"/>
              </a:rPr>
              <a:t>skaper aktivitet og idrettsglede for over 2,1 millioner medlemskap i idretten</a:t>
            </a:r>
          </a:p>
          <a:p>
            <a:r>
              <a:rPr lang="nb-NO" altLang="nb-NO">
                <a:solidFill>
                  <a:srgbClr val="0A1E5E"/>
                </a:solidFill>
                <a:cs typeface="Times New Roman" panose="02020603050405020304" pitchFamily="18" charset="0"/>
              </a:rPr>
              <a:t>er største frivillige folkebevegelsen i Norge </a:t>
            </a:r>
          </a:p>
          <a:p>
            <a:r>
              <a:rPr lang="nb-NO" altLang="nb-NO">
                <a:solidFill>
                  <a:srgbClr val="0A1E5E"/>
                </a:solidFill>
                <a:cs typeface="Times New Roman" panose="02020603050405020304" pitchFamily="18" charset="0"/>
              </a:rPr>
              <a:t>engasjerer mennesker i alle aldre, til aktivitet eller som møteplass for arrangement, dugnad og fellesskap.  </a:t>
            </a:r>
          </a:p>
          <a:p>
            <a:r>
              <a:rPr lang="nb-NO" altLang="nb-NO">
                <a:solidFill>
                  <a:srgbClr val="0A1E5E"/>
                </a:solidFill>
                <a:cs typeface="Times New Roman" panose="02020603050405020304" pitchFamily="18" charset="0"/>
              </a:rPr>
              <a:t>Et tilholdssted som gir trygghet, nærhet og samhold! </a:t>
            </a:r>
            <a:endParaRPr lang="nb-NO" altLang="nb-NO">
              <a:solidFill>
                <a:srgbClr val="0A1E5E"/>
              </a:solidFill>
              <a:cs typeface="Calibri" panose="020F0502020204030204" pitchFamily="34" charset="0"/>
            </a:endParaRPr>
          </a:p>
          <a:p>
            <a:r>
              <a:rPr lang="nb-NO" altLang="nb-NO">
                <a:solidFill>
                  <a:srgbClr val="0A1E5E"/>
                </a:solidFill>
                <a:cs typeface="Times New Roman" panose="02020603050405020304" pitchFamily="18" charset="0"/>
              </a:rPr>
              <a:t>Utvikling av gode idrettsanlegg for egenorganisert og organisert idrett er svært viktig og i mine øye avgjørende for å tilrettelegge for nåværende og fremtidige aktivitetstilbud og dugnad – for utøvere og frivillige </a:t>
            </a:r>
            <a:endParaRPr lang="nb-NO" altLang="nb-NO">
              <a:solidFill>
                <a:srgbClr val="0A1E5E"/>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1ADE6A88-7BE6-4C2E-B10D-113B942CC87B}"/>
              </a:ext>
            </a:extLst>
          </p:cNvPr>
          <p:cNvSpPr>
            <a:spLocks noGrp="1"/>
          </p:cNvSpPr>
          <p:nvPr>
            <p:ph sz="quarter" idx="10"/>
          </p:nvPr>
        </p:nvSpPr>
        <p:spPr>
          <a:xfrm>
            <a:off x="674688" y="1930400"/>
            <a:ext cx="14876462" cy="6488113"/>
          </a:xfrm>
        </p:spPr>
        <p:txBody>
          <a:bodyPr/>
          <a:lstStyle/>
          <a:p>
            <a:pPr marL="0" indent="0">
              <a:buFont typeface="Arial" panose="020B0604020202020204" pitchFamily="34" charset="0"/>
              <a:buNone/>
              <a:defRPr/>
            </a:pPr>
            <a:r>
              <a:rPr lang="nb-NO" sz="3414" b="1" dirty="0">
                <a:solidFill>
                  <a:srgbClr val="002060"/>
                </a:solidFill>
                <a:latin typeface="Arial" panose="020B0604020202020204" pitchFamily="34" charset="0"/>
                <a:cs typeface="Arial" panose="020B0604020202020204" pitchFamily="34" charset="0"/>
              </a:rPr>
              <a:t>Kommunikasjonskampanje </a:t>
            </a:r>
          </a:p>
          <a:p>
            <a:pPr lvl="1">
              <a:defRPr/>
            </a:pPr>
            <a:r>
              <a:rPr lang="nn-NO" sz="3414" dirty="0">
                <a:solidFill>
                  <a:srgbClr val="002060"/>
                </a:solidFill>
                <a:latin typeface="Arial" panose="020B0604020202020204" pitchFamily="34" charset="0"/>
                <a:cs typeface="Arial" panose="020B0604020202020204" pitchFamily="34" charset="0"/>
              </a:rPr>
              <a:t>utarbeidd i fellesskap av NIF, </a:t>
            </a:r>
            <a:r>
              <a:rPr lang="nn-NO" sz="3414" dirty="0" err="1">
                <a:solidFill>
                  <a:srgbClr val="002060"/>
                </a:solidFill>
                <a:latin typeface="Arial" panose="020B0604020202020204" pitchFamily="34" charset="0"/>
                <a:cs typeface="Arial" panose="020B0604020202020204" pitchFamily="34" charset="0"/>
              </a:rPr>
              <a:t>særforbund</a:t>
            </a:r>
            <a:r>
              <a:rPr lang="nn-NO" sz="3414" dirty="0">
                <a:solidFill>
                  <a:srgbClr val="002060"/>
                </a:solidFill>
                <a:latin typeface="Arial" panose="020B0604020202020204" pitchFamily="34" charset="0"/>
                <a:cs typeface="Arial" panose="020B0604020202020204" pitchFamily="34" charset="0"/>
              </a:rPr>
              <a:t> og </a:t>
            </a:r>
            <a:r>
              <a:rPr lang="nn-NO" sz="3414" dirty="0" err="1">
                <a:solidFill>
                  <a:srgbClr val="002060"/>
                </a:solidFill>
                <a:latin typeface="Arial" panose="020B0604020202020204" pitchFamily="34" charset="0"/>
                <a:cs typeface="Arial" panose="020B0604020202020204" pitchFamily="34" charset="0"/>
              </a:rPr>
              <a:t>idrettskretser</a:t>
            </a:r>
            <a:endParaRPr lang="nn-NO" sz="3414" dirty="0">
              <a:solidFill>
                <a:srgbClr val="002060"/>
              </a:solidFill>
              <a:latin typeface="Arial" panose="020B0604020202020204" pitchFamily="34" charset="0"/>
              <a:cs typeface="Arial" panose="020B0604020202020204" pitchFamily="34" charset="0"/>
            </a:endParaRPr>
          </a:p>
          <a:p>
            <a:pPr lvl="1">
              <a:defRPr/>
            </a:pPr>
            <a:r>
              <a:rPr lang="nb-NO" sz="3414" dirty="0">
                <a:solidFill>
                  <a:srgbClr val="002060"/>
                </a:solidFill>
                <a:latin typeface="Arial" panose="020B0604020202020204" pitchFamily="34" charset="0"/>
                <a:cs typeface="Arial" panose="020B0604020202020204" pitchFamily="34" charset="0"/>
              </a:rPr>
              <a:t>et av flere viktige bidrag i gjenåpninga av idretten, </a:t>
            </a:r>
          </a:p>
          <a:p>
            <a:pPr lvl="1">
              <a:defRPr/>
            </a:pPr>
            <a:r>
              <a:rPr lang="nb-NO" sz="3414" dirty="0">
                <a:solidFill>
                  <a:srgbClr val="002060"/>
                </a:solidFill>
                <a:latin typeface="Arial" panose="020B0604020202020204" pitchFamily="34" charset="0"/>
                <a:cs typeface="Arial" panose="020B0604020202020204" pitchFamily="34" charset="0"/>
              </a:rPr>
              <a:t>Foruten gode rammevilkår og viktige strategiske prioriteringer </a:t>
            </a:r>
          </a:p>
          <a:p>
            <a:pPr marL="650443" lvl="1" indent="0">
              <a:buFont typeface="Arial" pitchFamily="34" charset="0"/>
              <a:buNone/>
              <a:defRPr/>
            </a:pPr>
            <a:r>
              <a:rPr lang="nb-NO" sz="3414" dirty="0">
                <a:solidFill>
                  <a:srgbClr val="002060"/>
                </a:solidFill>
                <a:latin typeface="Arial" panose="020B0604020202020204" pitchFamily="34" charset="0"/>
                <a:cs typeface="Arial" panose="020B0604020202020204" pitchFamily="34" charset="0"/>
              </a:rPr>
              <a:t>   fra myndighetene, kommunene og idretten selv. </a:t>
            </a:r>
          </a:p>
          <a:p>
            <a:pPr lvl="1">
              <a:defRPr/>
            </a:pPr>
            <a:r>
              <a:rPr lang="nb-NO" sz="3414" b="1" dirty="0">
                <a:solidFill>
                  <a:srgbClr val="002060"/>
                </a:solidFill>
                <a:latin typeface="Arial" panose="020B0604020202020204" pitchFamily="34" charset="0"/>
                <a:cs typeface="Arial" panose="020B0604020202020204" pitchFamily="34" charset="0"/>
              </a:rPr>
              <a:t>Målsetting er like høy deltaking i 2022 som i 2019!!!!</a:t>
            </a:r>
          </a:p>
          <a:p>
            <a:pPr lvl="1">
              <a:defRPr/>
            </a:pPr>
            <a:r>
              <a:rPr lang="nb-NO" sz="3414" dirty="0">
                <a:solidFill>
                  <a:srgbClr val="002060"/>
                </a:solidFill>
                <a:latin typeface="Arial" panose="020B0604020202020204" pitchFamily="34" charset="0"/>
                <a:cs typeface="Arial" panose="020B0604020202020204" pitchFamily="34" charset="0"/>
              </a:rPr>
              <a:t>Synliggjøre idrettslag sin plass i lokalsamfunn – løfte fram frivilligheten</a:t>
            </a:r>
          </a:p>
          <a:p>
            <a:pPr>
              <a:defRPr/>
            </a:pPr>
            <a:r>
              <a:rPr lang="nb-NO" sz="3414" dirty="0">
                <a:solidFill>
                  <a:srgbClr val="002060"/>
                </a:solidFill>
                <a:latin typeface="Arial" panose="020B0604020202020204" pitchFamily="34" charset="0"/>
                <a:cs typeface="Arial" panose="020B0604020202020204" pitchFamily="34" charset="0"/>
              </a:rPr>
              <a:t>Politisk oppmerksomhet</a:t>
            </a:r>
          </a:p>
          <a:p>
            <a:pPr>
              <a:defRPr/>
            </a:pPr>
            <a:r>
              <a:rPr lang="nb-NO" sz="3414" dirty="0">
                <a:solidFill>
                  <a:srgbClr val="002060"/>
                </a:solidFill>
                <a:latin typeface="Arial" panose="020B0604020202020204" pitchFamily="34" charset="0"/>
                <a:cs typeface="Arial" panose="020B0604020202020204" pitchFamily="34" charset="0"/>
              </a:rPr>
              <a:t>Økonomiske støtteordninger</a:t>
            </a:r>
          </a:p>
        </p:txBody>
      </p:sp>
      <p:sp>
        <p:nvSpPr>
          <p:cNvPr id="35843" name="Tittel 2">
            <a:extLst>
              <a:ext uri="{FF2B5EF4-FFF2-40B4-BE49-F238E27FC236}">
                <a16:creationId xmlns:a16="http://schemas.microsoft.com/office/drawing/2014/main" id="{A70EBEC8-32DD-497E-9621-28458B95B3B3}"/>
              </a:ext>
            </a:extLst>
          </p:cNvPr>
          <p:cNvSpPr>
            <a:spLocks noGrp="1" noChangeArrowheads="1"/>
          </p:cNvSpPr>
          <p:nvPr>
            <p:ph type="ctrTitle"/>
          </p:nvPr>
        </p:nvSpPr>
        <p:spPr>
          <a:xfrm>
            <a:off x="881063" y="935038"/>
            <a:ext cx="11884025" cy="1393825"/>
          </a:xfrm>
        </p:spPr>
        <p:txBody>
          <a:bodyPr/>
          <a:lstStyle/>
          <a:p>
            <a:r>
              <a:rPr lang="nb-NO" altLang="nb-NO" sz="4500" b="1">
                <a:solidFill>
                  <a:srgbClr val="002060"/>
                </a:solidFill>
              </a:rPr>
              <a:t>Gjenåpning av idretten - #tilbaketilidretten</a:t>
            </a:r>
          </a:p>
        </p:txBody>
      </p:sp>
      <p:pic>
        <p:nvPicPr>
          <p:cNvPr id="35844" name="Bilde 3">
            <a:extLst>
              <a:ext uri="{FF2B5EF4-FFF2-40B4-BE49-F238E27FC236}">
                <a16:creationId xmlns:a16="http://schemas.microsoft.com/office/drawing/2014/main" id="{452B63DB-40E3-42AE-A57B-553681D9A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5088" y="120650"/>
            <a:ext cx="41529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tema">
  <a:themeElements>
    <a:clrScheme name="Custom 2">
      <a:dk1>
        <a:sysClr val="windowText" lastClr="000000"/>
      </a:dk1>
      <a:lt1>
        <a:sysClr val="window" lastClr="FFFFFF"/>
      </a:lt1>
      <a:dk2>
        <a:srgbClr val="0A1E5E"/>
      </a:dk2>
      <a:lt2>
        <a:srgbClr val="EA3747"/>
      </a:lt2>
      <a:accent1>
        <a:srgbClr val="0A1E5E"/>
      </a:accent1>
      <a:accent2>
        <a:srgbClr val="EA3747"/>
      </a:accent2>
      <a:accent3>
        <a:srgbClr val="9B9B9B"/>
      </a:accent3>
      <a:accent4>
        <a:srgbClr val="9FD7EA"/>
      </a:accent4>
      <a:accent5>
        <a:srgbClr val="2C5FA9"/>
      </a:accent5>
      <a:accent6>
        <a:srgbClr val="A2194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rett og bærekraft i gjenåpning av Norge  -  Kompatibilitetsmodus" id="{9D9F2EC9-30F6-4B38-B0BA-47E891D34E5C}" vid="{AD12F233-B800-4D77-8BF1-BAFB2AC0F1C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5719F547A247643ACBCEB8127EBB628" ma:contentTypeVersion="13" ma:contentTypeDescription="Opprett et nytt dokument." ma:contentTypeScope="" ma:versionID="f3b6e5e82a8cf0391471bf0c024218f7">
  <xsd:schema xmlns:xsd="http://www.w3.org/2001/XMLSchema" xmlns:xs="http://www.w3.org/2001/XMLSchema" xmlns:p="http://schemas.microsoft.com/office/2006/metadata/properties" xmlns:ns3="e3a731e2-1af3-4ddb-8774-12d8f1db7874" xmlns:ns4="3a3a7b1c-e320-40e9-ab02-f4bfd5ab51fb" targetNamespace="http://schemas.microsoft.com/office/2006/metadata/properties" ma:root="true" ma:fieldsID="31deb4a6fc8c2f28c87f801ec70578f1" ns3:_="" ns4:_="">
    <xsd:import namespace="e3a731e2-1af3-4ddb-8774-12d8f1db7874"/>
    <xsd:import namespace="3a3a7b1c-e320-40e9-ab02-f4bfd5ab51f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a731e2-1af3-4ddb-8774-12d8f1db78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a3a7b1c-e320-40e9-ab02-f4bfd5ab51fb"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SharingHintHash" ma:index="12" nillable="true" ma:displayName="Hash for deling av tip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CB497A-4C4D-4638-9723-D4BF90B9B8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a731e2-1af3-4ddb-8774-12d8f1db7874"/>
    <ds:schemaRef ds:uri="3a3a7b1c-e320-40e9-ab02-f4bfd5ab51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8E20033-DD5F-4226-ADE5-B26043529D4A}">
  <ds:schemaRefs/>
</ds:datastoreItem>
</file>

<file path=customXml/itemProps3.xml><?xml version="1.0" encoding="utf-8"?>
<ds:datastoreItem xmlns:ds="http://schemas.openxmlformats.org/officeDocument/2006/customXml" ds:itemID="{B012FEBD-2AF0-477E-B531-60A6C4863D1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Idrett og bærekraft i gjenåpning av Norge</Template>
  <TotalTime>0</TotalTime>
  <Words>3632</Words>
  <Application>Microsoft Office PowerPoint</Application>
  <PresentationFormat>Egendefinert</PresentationFormat>
  <Paragraphs>414</Paragraphs>
  <Slides>39</Slides>
  <Notes>39</Notes>
  <HiddenSlides>0</HiddenSlides>
  <MMClips>0</MMClips>
  <ScaleCrop>false</ScaleCrop>
  <HeadingPairs>
    <vt:vector size="6" baseType="variant">
      <vt:variant>
        <vt:lpstr>Brukte skrifter</vt:lpstr>
      </vt:variant>
      <vt:variant>
        <vt:i4>10</vt:i4>
      </vt:variant>
      <vt:variant>
        <vt:lpstr>Tema</vt:lpstr>
      </vt:variant>
      <vt:variant>
        <vt:i4>1</vt:i4>
      </vt:variant>
      <vt:variant>
        <vt:lpstr>Lysbildetitler</vt:lpstr>
      </vt:variant>
      <vt:variant>
        <vt:i4>39</vt:i4>
      </vt:variant>
    </vt:vector>
  </HeadingPairs>
  <TitlesOfParts>
    <vt:vector size="50" baseType="lpstr">
      <vt:lpstr>Arial</vt:lpstr>
      <vt:lpstr>Calibri</vt:lpstr>
      <vt:lpstr>Georgia</vt:lpstr>
      <vt:lpstr>Times New Roman</vt:lpstr>
      <vt:lpstr>Lato Extended</vt:lpstr>
      <vt:lpstr>Helvetica</vt:lpstr>
      <vt:lpstr>Wingdings</vt:lpstr>
      <vt:lpstr>Abadi Extra Light</vt:lpstr>
      <vt:lpstr>LFT Etica</vt:lpstr>
      <vt:lpstr>Inter</vt:lpstr>
      <vt:lpstr>Office-tema</vt:lpstr>
      <vt:lpstr>Idrett og  bærekraft i gjenåpning av Norge!</vt:lpstr>
      <vt:lpstr>«It takes a village to raise a child,”</vt:lpstr>
      <vt:lpstr>Med hjerte på rett sted</vt:lpstr>
      <vt:lpstr>Idretten i Vestland pr i dag  </vt:lpstr>
      <vt:lpstr>Utvikling i medlemskap – Vestland idrettskrets</vt:lpstr>
      <vt:lpstr>Idrett under koronapandemien</vt:lpstr>
      <vt:lpstr>TID for Idrett </vt:lpstr>
      <vt:lpstr>Idretten må på agndaen! Idrettens betydning som samfunnsbygger i lokalsamfunn er udiskutabelt! IDRETTEN:</vt:lpstr>
      <vt:lpstr>Gjenåpning av idretten - #tilbaketilidretten</vt:lpstr>
      <vt:lpstr>Økonomi under koronapandemien</vt:lpstr>
      <vt:lpstr>Kommunale tiltakspakker</vt:lpstr>
      <vt:lpstr>Fylkeskommunal støtte</vt:lpstr>
      <vt:lpstr>Gjenåpning av idretten – hva trenger vi?</vt:lpstr>
      <vt:lpstr>Kanskje det aller viktigste er gjenåpningen av ANLEGGENE våre?</vt:lpstr>
      <vt:lpstr>Nå rettes fokus fremover!</vt:lpstr>
      <vt:lpstr>Å skape god møteplasser </vt:lpstr>
      <vt:lpstr>Maya-Lykke</vt:lpstr>
      <vt:lpstr>Hvordan får vi med alle frivillige videre?  Noen refleksjoner? </vt:lpstr>
      <vt:lpstr>Idrett og bærekraft</vt:lpstr>
      <vt:lpstr>Hvorfor bærekraftig utvikling</vt:lpstr>
      <vt:lpstr>FN`s bærekraftsmål </vt:lpstr>
      <vt:lpstr>Bærekraftig idrett – Hva kan vi gjøre? Hvor setter idretten sitt fotavtrykk?  </vt:lpstr>
      <vt:lpstr>Idretten har positivt påvirkning</vt:lpstr>
      <vt:lpstr>Idretten har negativ påvirkning</vt:lpstr>
      <vt:lpstr>PowerPoint-presentasjon</vt:lpstr>
      <vt:lpstr>Områder idretten kan samarbeider med kommunene? </vt:lpstr>
      <vt:lpstr>Eksempler på hva bærekraft være i praksis: </vt:lpstr>
      <vt:lpstr>Spørsmål - refelksjon</vt:lpstr>
      <vt:lpstr>En positiv og fremoverlent gjenåpning av idretten</vt:lpstr>
      <vt:lpstr>Avkast i klubb – Løft klubben din!</vt:lpstr>
      <vt:lpstr>PowerPoint-presentasjon</vt:lpstr>
      <vt:lpstr>PowerPoint-presentasjon</vt:lpstr>
      <vt:lpstr>PowerPoint-presentasjon</vt:lpstr>
      <vt:lpstr>PowerPoint-presentasjon</vt:lpstr>
      <vt:lpstr>PowerPoint-presentasjon</vt:lpstr>
      <vt:lpstr>PowerPoint-presentasjon</vt:lpstr>
      <vt:lpstr>PowerPoint-presentasjon</vt:lpstr>
      <vt:lpstr>Oppsummert</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Idrett og  bærekraft i gjenåpning av Norge!</dc:title>
  <dc:creator>Frank Tore Tveit</dc:creator>
  <dc:description>Template by OfficeConsult</dc:description>
  <cp:lastModifiedBy>Frank Tore Tveit</cp:lastModifiedBy>
  <cp:revision>1</cp:revision>
  <cp:lastPrinted>2021-10-19T11:26:15Z</cp:lastPrinted>
  <dcterms:created xsi:type="dcterms:W3CDTF">2021-10-20T09:38:49Z</dcterms:created>
  <dcterms:modified xsi:type="dcterms:W3CDTF">2021-10-20T09:39:13Z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officeconsult.no</vt:lpwstr>
  </property>
  <property fmtid="{D5CDD505-2E9C-101B-9397-08002B2CF9AE}" pid="3" name="ContentTypeId">
    <vt:lpwstr>0x01010055719F547A247643ACBCEB8127EBB628</vt:lpwstr>
  </property>
</Properties>
</file>