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/>
    <p:restoredTop sz="94663"/>
  </p:normalViewPr>
  <p:slideViewPr>
    <p:cSldViewPr snapToGrid="0" snapToObjects="1">
      <p:cViewPr varScale="1">
        <p:scale>
          <a:sx n="95" d="100"/>
          <a:sy n="95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428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30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70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66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20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629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47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165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624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048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211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350C-D307-244B-B8B8-B9B9F54C8D93}" type="datetimeFigureOut">
              <a:rPr lang="nb-NO" smtClean="0"/>
              <a:t>31.08.2021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5E85F-2D0A-D045-9190-C45ABD7FF0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07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rettsforbundet.no/rogalan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, skilt, stang, utklipp&#10;&#10;Automatisk generert beskrivelse">
            <a:extLst>
              <a:ext uri="{FF2B5EF4-FFF2-40B4-BE49-F238E27FC236}">
                <a16:creationId xmlns:a16="http://schemas.microsoft.com/office/drawing/2014/main" id="{E631B163-F685-5340-9937-2EC2B9EC8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407" y="777467"/>
            <a:ext cx="2229021" cy="1402529"/>
          </a:xfrm>
          <a:prstGeom prst="rect">
            <a:avLst/>
          </a:prstGeom>
        </p:spPr>
      </p:pic>
      <p:sp>
        <p:nvSpPr>
          <p:cNvPr id="4" name="Tittel 1">
            <a:extLst>
              <a:ext uri="{FF2B5EF4-FFF2-40B4-BE49-F238E27FC236}">
                <a16:creationId xmlns:a16="http://schemas.microsoft.com/office/drawing/2014/main" id="{DE428707-551C-874C-A065-30A03225A0E7}"/>
              </a:ext>
            </a:extLst>
          </p:cNvPr>
          <p:cNvSpPr txBox="1">
            <a:spLocks/>
          </p:cNvSpPr>
          <p:nvPr/>
        </p:nvSpPr>
        <p:spPr>
          <a:xfrm>
            <a:off x="3712437" y="1982548"/>
            <a:ext cx="6465706" cy="44019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700" i="1" dirty="0">
                <a:latin typeface="Arial" panose="020B0604020202020204" pitchFamily="34" charset="0"/>
                <a:cs typeface="Arial" panose="020B0604020202020204" pitchFamily="34" charset="0"/>
              </a:rPr>
              <a:t>VELKOMMEN TIL A4 MAL FOR GJENÅPNINGSKAMPANJEN</a:t>
            </a:r>
          </a:p>
          <a:p>
            <a:pPr algn="l"/>
            <a:endParaRPr lang="nb-NO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Denne malen er lastet ned fra </a:t>
            </a:r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www.idrettsforbundet.no/rogaland</a:t>
            </a:r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 Her finnes også eksempler på hvordan malen kan benyttes.</a:t>
            </a:r>
          </a:p>
          <a:p>
            <a:pPr algn="l"/>
            <a:endParaRPr lang="nb-NO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Malen er laget for bruk av idrettslag, idrettsråd og særkretser som deltar i Rogaland sin rekrutteringskampanje. </a:t>
            </a:r>
            <a:r>
              <a:rPr lang="nb-NO" sz="1200" i="1" u="sng" dirty="0">
                <a:latin typeface="Arial" panose="020B0604020202020204" pitchFamily="34" charset="0"/>
                <a:cs typeface="Arial" panose="020B0604020202020204" pitchFamily="34" charset="0"/>
              </a:rPr>
              <a:t>Denne</a:t>
            </a:r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 malen er laget i liggende A4-format. </a:t>
            </a:r>
          </a:p>
          <a:p>
            <a:pPr algn="l"/>
            <a:endParaRPr lang="nb-NO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På de neste sidene finner du to plakater med to forskjellige budskap.</a:t>
            </a: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«Bli medlem da vel!» handler om å rekruttere tilbake ny medlemmer.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«Bli frivillig!» og handler om å rekruttere frivillige.</a:t>
            </a:r>
          </a:p>
          <a:p>
            <a:pPr algn="l"/>
            <a:endParaRPr lang="nb-NO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Det du selv kan gjøre er å legge inn et bilde av deres aktivitet. Barn og unge, oldboys, idrettsprofiler eller paraidrett? Du bestemmer. Bruk det som passer for dere. I tillegg til et bilde som «selger» din aktivitet må du legge inn din avsender og din logo. </a:t>
            </a:r>
          </a:p>
          <a:p>
            <a:pPr algn="l"/>
            <a:endParaRPr lang="nb-NO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200" i="1" u="sng" dirty="0">
                <a:latin typeface="Arial" panose="020B0604020202020204" pitchFamily="34" charset="0"/>
                <a:cs typeface="Arial" panose="020B0604020202020204" pitchFamily="34" charset="0"/>
              </a:rPr>
              <a:t>Når dette er gjort lagrer du fila til ditt bruk. </a:t>
            </a: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Skal du f.eks. lage en liggende plakat i A3 printer du fila ut i 140 prosent. Vil du kjøre ut en plakat i A4 liggende velger du selvsagt 100 prosent. Printer du fila i 71 prosent har du et A5 liggende format. Osv. Test gjerne før du printer mange eksemplarer.</a:t>
            </a:r>
          </a:p>
          <a:p>
            <a:pPr algn="l"/>
            <a:endParaRPr lang="nb-NO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BAKERST I DOKUMENTET FINNER DU TO EKSEMPLER.  </a:t>
            </a:r>
          </a:p>
          <a:p>
            <a:pPr algn="l"/>
            <a:endParaRPr lang="nb-NO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nb-NO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Lykke til!</a:t>
            </a:r>
          </a:p>
          <a:p>
            <a:pPr algn="l"/>
            <a:endParaRPr lang="nb-NO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5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tekst, skilt, stang, utklipp&#10;&#10;Automatisk generert beskrivelse">
            <a:extLst>
              <a:ext uri="{FF2B5EF4-FFF2-40B4-BE49-F238E27FC236}">
                <a16:creationId xmlns:a16="http://schemas.microsoft.com/office/drawing/2014/main" id="{337E6A31-321C-4B43-BC04-DA2784291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665" y="564314"/>
            <a:ext cx="1790288" cy="1126472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05997940-4FFD-8440-B9D9-82BEDA1DE116}"/>
              </a:ext>
            </a:extLst>
          </p:cNvPr>
          <p:cNvSpPr/>
          <p:nvPr/>
        </p:nvSpPr>
        <p:spPr>
          <a:xfrm>
            <a:off x="360000" y="360000"/>
            <a:ext cx="6120000" cy="68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4">
            <a:extLst>
              <a:ext uri="{FF2B5EF4-FFF2-40B4-BE49-F238E27FC236}">
                <a16:creationId xmlns:a16="http://schemas.microsoft.com/office/drawing/2014/main" id="{4C5566F2-96EF-9345-8CB7-AFDCFCC4F1BA}"/>
              </a:ext>
            </a:extLst>
          </p:cNvPr>
          <p:cNvSpPr txBox="1">
            <a:spLocks/>
          </p:cNvSpPr>
          <p:nvPr/>
        </p:nvSpPr>
        <p:spPr>
          <a:xfrm>
            <a:off x="6845643" y="2691993"/>
            <a:ext cx="3384310" cy="19284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Spør ikke hva idrettslaget kan gjøre for deg. Spør hva du kan gjøre for barn og unge. </a:t>
            </a:r>
            <a:b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Barn, unge og voksne dukker opp i økende grad etter koronaen. Skal idretten igjen klare tilby gode tilbud med verdifulle rammer for sosialt fellesskap, og i tillegg produsere en og annen verdensmester, trenger vi enda flere frivillige hoder og hender. </a:t>
            </a:r>
          </a:p>
          <a:p>
            <a:pPr algn="l"/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Å være frivillig hos oss gir mer enn det krever! </a:t>
            </a:r>
            <a:r>
              <a:rPr lang="nb-NO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Still opp for barn og unge! 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642BDA80-DB9F-F543-BACE-AAB6A77ADDD9}"/>
              </a:ext>
            </a:extLst>
          </p:cNvPr>
          <p:cNvSpPr txBox="1">
            <a:spLocks/>
          </p:cNvSpPr>
          <p:nvPr/>
        </p:nvSpPr>
        <p:spPr>
          <a:xfrm>
            <a:off x="6845643" y="2094275"/>
            <a:ext cx="4077504" cy="5977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>
                <a:latin typeface="Arial" panose="020B0604020202020204" pitchFamily="34" charset="0"/>
                <a:cs typeface="Arial" panose="020B0604020202020204" pitchFamily="34" charset="0"/>
              </a:rPr>
              <a:t>Bli med som frivillig!</a:t>
            </a:r>
          </a:p>
        </p:txBody>
      </p:sp>
      <p:sp>
        <p:nvSpPr>
          <p:cNvPr id="9" name="Tittel 4">
            <a:extLst>
              <a:ext uri="{FF2B5EF4-FFF2-40B4-BE49-F238E27FC236}">
                <a16:creationId xmlns:a16="http://schemas.microsoft.com/office/drawing/2014/main" id="{BF12CD64-896C-1940-9C03-BF3D63AD3F93}"/>
              </a:ext>
            </a:extLst>
          </p:cNvPr>
          <p:cNvSpPr txBox="1">
            <a:spLocks/>
          </p:cNvSpPr>
          <p:nvPr/>
        </p:nvSpPr>
        <p:spPr>
          <a:xfrm>
            <a:off x="6845643" y="5930606"/>
            <a:ext cx="3269988" cy="5550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600" b="1" i="1" u="sng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din logo midtstilt eller </a:t>
            </a:r>
            <a:r>
              <a:rPr lang="nb-NO" sz="1600" b="1" i="1" u="sng" dirty="0" err="1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høyrestilt</a:t>
            </a:r>
            <a:r>
              <a:rPr lang="nb-NO" sz="1600" b="1" i="1" u="sng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mot ned mot denne linjen</a:t>
            </a:r>
          </a:p>
        </p:txBody>
      </p:sp>
      <p:sp>
        <p:nvSpPr>
          <p:cNvPr id="8" name="Tittel 4">
            <a:extLst>
              <a:ext uri="{FF2B5EF4-FFF2-40B4-BE49-F238E27FC236}">
                <a16:creationId xmlns:a16="http://schemas.microsoft.com/office/drawing/2014/main" id="{204FB3BD-243A-0E4B-A767-7BD7F143191B}"/>
              </a:ext>
            </a:extLst>
          </p:cNvPr>
          <p:cNvSpPr txBox="1">
            <a:spLocks/>
          </p:cNvSpPr>
          <p:nvPr/>
        </p:nvSpPr>
        <p:spPr>
          <a:xfrm>
            <a:off x="6845643" y="6413461"/>
            <a:ext cx="3384310" cy="5550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000" b="1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din adresse </a:t>
            </a:r>
            <a:r>
              <a:rPr lang="nb-NO" sz="1000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(F.eks. Nett eller </a:t>
            </a:r>
            <a:r>
              <a:rPr lang="nb-NO" sz="1000" i="1" dirty="0" err="1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</a:t>
            </a:r>
            <a:r>
              <a:rPr lang="nb-NO" sz="1000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02783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tekst, skilt, stang, utklipp&#10;&#10;Automatisk generert beskrivelse">
            <a:extLst>
              <a:ext uri="{FF2B5EF4-FFF2-40B4-BE49-F238E27FC236}">
                <a16:creationId xmlns:a16="http://schemas.microsoft.com/office/drawing/2014/main" id="{337E6A31-321C-4B43-BC04-DA2784291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665" y="564314"/>
            <a:ext cx="1790288" cy="1126472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05997940-4FFD-8440-B9D9-82BEDA1DE116}"/>
              </a:ext>
            </a:extLst>
          </p:cNvPr>
          <p:cNvSpPr/>
          <p:nvPr/>
        </p:nvSpPr>
        <p:spPr>
          <a:xfrm>
            <a:off x="360000" y="360000"/>
            <a:ext cx="6120000" cy="68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4">
            <a:extLst>
              <a:ext uri="{FF2B5EF4-FFF2-40B4-BE49-F238E27FC236}">
                <a16:creationId xmlns:a16="http://schemas.microsoft.com/office/drawing/2014/main" id="{4C5566F2-96EF-9345-8CB7-AFDCFCC4F1BA}"/>
              </a:ext>
            </a:extLst>
          </p:cNvPr>
          <p:cNvSpPr txBox="1">
            <a:spLocks/>
          </p:cNvSpPr>
          <p:nvPr/>
        </p:nvSpPr>
        <p:spPr>
          <a:xfrm>
            <a:off x="6845643" y="2691993"/>
            <a:ext cx="3384310" cy="19284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Idretten har mistet mange medlemmer under pandemien, men fortsatt utgjør våre gjenværende medlemmer rundt en fjerdedel av befolkningen. Rundt om i idrettslagene kan barn, unge, voksne og eldre velge og vrake mellom 200 unike idrettsgrener –  med utallige disipliner. Mangfoldet tilbyr både individuelle idretter og lagidretter,  ute- og inne-idretter, sommer- eller vinteridretter. Kort sagt, noe for enhver smak, og kun for alle </a:t>
            </a: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642BDA80-DB9F-F543-BACE-AAB6A77ADDD9}"/>
              </a:ext>
            </a:extLst>
          </p:cNvPr>
          <p:cNvSpPr txBox="1">
            <a:spLocks/>
          </p:cNvSpPr>
          <p:nvPr/>
        </p:nvSpPr>
        <p:spPr>
          <a:xfrm>
            <a:off x="6845643" y="2094275"/>
            <a:ext cx="4077504" cy="5977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>
                <a:latin typeface="Arial" panose="020B0604020202020204" pitchFamily="34" charset="0"/>
                <a:cs typeface="Arial" panose="020B0604020202020204" pitchFamily="34" charset="0"/>
              </a:rPr>
              <a:t>Bli medlem da vel!</a:t>
            </a:r>
          </a:p>
        </p:txBody>
      </p:sp>
      <p:sp>
        <p:nvSpPr>
          <p:cNvPr id="9" name="Tittel 4">
            <a:extLst>
              <a:ext uri="{FF2B5EF4-FFF2-40B4-BE49-F238E27FC236}">
                <a16:creationId xmlns:a16="http://schemas.microsoft.com/office/drawing/2014/main" id="{BF12CD64-896C-1940-9C03-BF3D63AD3F93}"/>
              </a:ext>
            </a:extLst>
          </p:cNvPr>
          <p:cNvSpPr txBox="1">
            <a:spLocks/>
          </p:cNvSpPr>
          <p:nvPr/>
        </p:nvSpPr>
        <p:spPr>
          <a:xfrm>
            <a:off x="6845643" y="5930606"/>
            <a:ext cx="3269988" cy="5550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600" b="1" i="1" u="sng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din logo midtstilt eller </a:t>
            </a:r>
            <a:r>
              <a:rPr lang="nb-NO" sz="1600" b="1" i="1" u="sng" dirty="0" err="1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høyrestilt</a:t>
            </a:r>
            <a:r>
              <a:rPr lang="nb-NO" sz="1600" b="1" i="1" u="sng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mot ned mot denne linjen</a:t>
            </a:r>
          </a:p>
        </p:txBody>
      </p:sp>
      <p:sp>
        <p:nvSpPr>
          <p:cNvPr id="8" name="Tittel 4">
            <a:extLst>
              <a:ext uri="{FF2B5EF4-FFF2-40B4-BE49-F238E27FC236}">
                <a16:creationId xmlns:a16="http://schemas.microsoft.com/office/drawing/2014/main" id="{A3F5B261-5727-684C-90B5-C961CF9565E6}"/>
              </a:ext>
            </a:extLst>
          </p:cNvPr>
          <p:cNvSpPr txBox="1">
            <a:spLocks/>
          </p:cNvSpPr>
          <p:nvPr/>
        </p:nvSpPr>
        <p:spPr>
          <a:xfrm>
            <a:off x="6845643" y="6413461"/>
            <a:ext cx="3384310" cy="5550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000" b="1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 inn din adresse </a:t>
            </a:r>
            <a:r>
              <a:rPr lang="nb-NO" sz="1000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(F.eks. Nett eller </a:t>
            </a:r>
            <a:r>
              <a:rPr lang="nb-NO" sz="1000" i="1" dirty="0" err="1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</a:t>
            </a:r>
            <a:r>
              <a:rPr lang="nb-NO" sz="1000" i="1" dirty="0">
                <a:solidFill>
                  <a:srgbClr val="FF4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29910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3F314FFA-80CA-7D43-BD92-BA78FB2056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56" r="16116"/>
          <a:stretch/>
        </p:blipFill>
        <p:spPr>
          <a:xfrm>
            <a:off x="359999" y="359675"/>
            <a:ext cx="6120001" cy="6840000"/>
          </a:xfrm>
          <a:prstGeom prst="rect">
            <a:avLst/>
          </a:prstGeom>
        </p:spPr>
      </p:pic>
      <p:pic>
        <p:nvPicPr>
          <p:cNvPr id="4" name="Bilde 3" descr="Et bilde som inneholder tekst, skilt, stang, utklipp&#10;&#10;Automatisk generert beskrivelse">
            <a:extLst>
              <a:ext uri="{FF2B5EF4-FFF2-40B4-BE49-F238E27FC236}">
                <a16:creationId xmlns:a16="http://schemas.microsoft.com/office/drawing/2014/main" id="{337E6A31-321C-4B43-BC04-DA2784291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665" y="564314"/>
            <a:ext cx="1790288" cy="1126472"/>
          </a:xfrm>
          <a:prstGeom prst="rect">
            <a:avLst/>
          </a:prstGeom>
        </p:spPr>
      </p:pic>
      <p:sp>
        <p:nvSpPr>
          <p:cNvPr id="6" name="Tittel 4">
            <a:extLst>
              <a:ext uri="{FF2B5EF4-FFF2-40B4-BE49-F238E27FC236}">
                <a16:creationId xmlns:a16="http://schemas.microsoft.com/office/drawing/2014/main" id="{4C5566F2-96EF-9345-8CB7-AFDCFCC4F1BA}"/>
              </a:ext>
            </a:extLst>
          </p:cNvPr>
          <p:cNvSpPr txBox="1">
            <a:spLocks/>
          </p:cNvSpPr>
          <p:nvPr/>
        </p:nvSpPr>
        <p:spPr>
          <a:xfrm>
            <a:off x="6845643" y="2691993"/>
            <a:ext cx="3384310" cy="19284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1200" b="1" dirty="0">
                <a:latin typeface="Arial" panose="020B0604020202020204" pitchFamily="34" charset="0"/>
                <a:cs typeface="Arial" panose="020B0604020202020204" pitchFamily="34" charset="0"/>
              </a:rPr>
              <a:t>Spør ikke hva idrettslaget kan gjøre for deg. Spør hva du kan gjøre for barn og unge. </a:t>
            </a:r>
            <a:b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Barn, unge og voksne dukker opp i økende grad etter koronaen. Skal idretten igjen klare tilby gode tilbud med verdifulle rammer for sosialt fellesskap, og i tillegg produsere en og annen verdensmester, trenger vi enda flere frivillige hoder og hender. </a:t>
            </a:r>
          </a:p>
          <a:p>
            <a:pPr algn="l"/>
            <a:endParaRPr lang="nb-N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b-NO" sz="1200" i="1" dirty="0">
                <a:latin typeface="Arial" panose="020B0604020202020204" pitchFamily="34" charset="0"/>
                <a:cs typeface="Arial" panose="020B0604020202020204" pitchFamily="34" charset="0"/>
              </a:rPr>
              <a:t>Å være frivillig hos oss gir mer enn det krever! </a:t>
            </a:r>
            <a:r>
              <a:rPr lang="nb-NO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Still opp for barn og unge! 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642BDA80-DB9F-F543-BACE-AAB6A77ADDD9}"/>
              </a:ext>
            </a:extLst>
          </p:cNvPr>
          <p:cNvSpPr txBox="1">
            <a:spLocks/>
          </p:cNvSpPr>
          <p:nvPr/>
        </p:nvSpPr>
        <p:spPr>
          <a:xfrm>
            <a:off x="6845643" y="2094275"/>
            <a:ext cx="4077504" cy="5977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>
                <a:latin typeface="Arial" panose="020B0604020202020204" pitchFamily="34" charset="0"/>
                <a:cs typeface="Arial" panose="020B0604020202020204" pitchFamily="34" charset="0"/>
              </a:rPr>
              <a:t>Bli med som frivillig!</a:t>
            </a:r>
          </a:p>
        </p:txBody>
      </p:sp>
      <p:sp>
        <p:nvSpPr>
          <p:cNvPr id="12" name="Tittel 4">
            <a:extLst>
              <a:ext uri="{FF2B5EF4-FFF2-40B4-BE49-F238E27FC236}">
                <a16:creationId xmlns:a16="http://schemas.microsoft.com/office/drawing/2014/main" id="{7CDC8952-D41C-5342-815B-6AFE8E61EF63}"/>
              </a:ext>
            </a:extLst>
          </p:cNvPr>
          <p:cNvSpPr txBox="1">
            <a:spLocks/>
          </p:cNvSpPr>
          <p:nvPr/>
        </p:nvSpPr>
        <p:spPr>
          <a:xfrm>
            <a:off x="6845643" y="6413461"/>
            <a:ext cx="3384310" cy="55507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1043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www.idrettsforbundet.no</a:t>
            </a:r>
            <a:r>
              <a:rPr lang="nb-NO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nb-NO" sz="1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rogaland</a:t>
            </a:r>
            <a:endParaRPr lang="nb-NO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7FD66786-EB81-8E43-AC3A-3A0C40F6F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0747" y="5325410"/>
            <a:ext cx="1894101" cy="115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9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541</Words>
  <Application>Microsoft Macintosh PowerPoint</Application>
  <PresentationFormat>Egendefinert</PresentationFormat>
  <Paragraphs>35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Røksund, Rune</dc:creator>
  <cp:lastModifiedBy>Røksund, Rune</cp:lastModifiedBy>
  <cp:revision>6</cp:revision>
  <dcterms:created xsi:type="dcterms:W3CDTF">2021-08-30T11:27:27Z</dcterms:created>
  <dcterms:modified xsi:type="dcterms:W3CDTF">2021-08-31T11:32:17Z</dcterms:modified>
</cp:coreProperties>
</file>