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62" r:id="rId3"/>
    <p:sldId id="263" r:id="rId4"/>
    <p:sldId id="265" r:id="rId5"/>
    <p:sldId id="266" r:id="rId6"/>
  </p:sldIdLst>
  <p:sldSz cx="10439400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/>
    <p:restoredTop sz="92837"/>
  </p:normalViewPr>
  <p:slideViewPr>
    <p:cSldViewPr snapToGrid="0" snapToObjects="1">
      <p:cViewPr>
        <p:scale>
          <a:sx n="85" d="100"/>
          <a:sy n="85" d="100"/>
        </p:scale>
        <p:origin x="2048" y="-2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2474395"/>
            <a:ext cx="8873490" cy="5263774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7941160"/>
            <a:ext cx="7829550" cy="3650342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916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230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804966"/>
            <a:ext cx="2250996" cy="1281295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804966"/>
            <a:ext cx="6622494" cy="128129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966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155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3769342"/>
            <a:ext cx="9003983" cy="6289229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10118069"/>
            <a:ext cx="9003983" cy="3307357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/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75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75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564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4024827"/>
            <a:ext cx="4436745" cy="959308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4024827"/>
            <a:ext cx="4436745" cy="959308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73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804969"/>
            <a:ext cx="9003983" cy="292237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3706342"/>
            <a:ext cx="441635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5522763"/>
            <a:ext cx="4416355" cy="812315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3706342"/>
            <a:ext cx="443810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5522763"/>
            <a:ext cx="4438105" cy="812315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832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27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176910"/>
            <a:ext cx="5284946" cy="10744538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578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176910"/>
            <a:ext cx="5284946" cy="10744538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9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804969"/>
            <a:ext cx="9003983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4024827"/>
            <a:ext cx="9003983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A8F2E-DEB3-B74B-8E39-15B30B117811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4013401"/>
            <a:ext cx="352329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5F71-9F13-D948-96E6-498CB8089B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2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drettsforbundet.no/rogalan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e 18">
            <a:extLst>
              <a:ext uri="{FF2B5EF4-FFF2-40B4-BE49-F238E27FC236}">
                <a16:creationId xmlns:a16="http://schemas.microsoft.com/office/drawing/2014/main" id="{78E1690C-5CE9-A44B-92AF-1FF40FF40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588" y="13460820"/>
            <a:ext cx="1894101" cy="1150622"/>
          </a:xfrm>
          <a:prstGeom prst="rect">
            <a:avLst/>
          </a:prstGeom>
        </p:spPr>
      </p:pic>
      <p:pic>
        <p:nvPicPr>
          <p:cNvPr id="8" name="Bilde 7" descr="Et bilde som inneholder tekst, skilt, stang, utklipp&#10;&#10;Automatisk generert beskrivelse">
            <a:extLst>
              <a:ext uri="{FF2B5EF4-FFF2-40B4-BE49-F238E27FC236}">
                <a16:creationId xmlns:a16="http://schemas.microsoft.com/office/drawing/2014/main" id="{E9E834C9-01F2-8D4D-828B-7E2DD6329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407" y="777467"/>
            <a:ext cx="2229021" cy="1402529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D77A9603-B825-594C-B3D5-5D1388554061}"/>
              </a:ext>
            </a:extLst>
          </p:cNvPr>
          <p:cNvSpPr txBox="1">
            <a:spLocks/>
          </p:cNvSpPr>
          <p:nvPr/>
        </p:nvSpPr>
        <p:spPr>
          <a:xfrm>
            <a:off x="782955" y="8187635"/>
            <a:ext cx="8873490" cy="10465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3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5CA0E446-42F7-BE46-9D54-C18C45BFC66C}"/>
              </a:ext>
            </a:extLst>
          </p:cNvPr>
          <p:cNvSpPr txBox="1">
            <a:spLocks/>
          </p:cNvSpPr>
          <p:nvPr/>
        </p:nvSpPr>
        <p:spPr>
          <a:xfrm>
            <a:off x="782955" y="4225235"/>
            <a:ext cx="8873490" cy="10465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200" i="1" dirty="0">
                <a:latin typeface="Arial" panose="020B0604020202020204" pitchFamily="34" charset="0"/>
                <a:cs typeface="Arial" panose="020B0604020202020204" pitchFamily="34" charset="0"/>
              </a:rPr>
              <a:t>VELKOMMEN TIL  A3 MAL FOR GJENÅPNINGSKAMPANJEN</a:t>
            </a:r>
          </a:p>
          <a:p>
            <a:pPr algn="l"/>
            <a:endParaRPr lang="nb-NO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Denne malen er lastet ned fra </a:t>
            </a:r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www.idrettsforbundet.no/rogaland</a:t>
            </a:r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 Her finnes også eksempler på hvordan malen kan benyttes.</a:t>
            </a:r>
          </a:p>
          <a:p>
            <a:pPr algn="l"/>
            <a:endParaRPr lang="nb-NO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Malen er laget for bruk av idrettslag, idrettsråd og særkretser som deltar i Rogaland sin rekrutteringskampanje. </a:t>
            </a:r>
            <a:r>
              <a:rPr lang="nb-NO" sz="1600" i="1" u="sng" dirty="0">
                <a:latin typeface="Arial" panose="020B0604020202020204" pitchFamily="34" charset="0"/>
                <a:cs typeface="Arial" panose="020B0604020202020204" pitchFamily="34" charset="0"/>
              </a:rPr>
              <a:t>Denne</a:t>
            </a:r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 malen er laget i stående A3-format. </a:t>
            </a:r>
          </a:p>
          <a:p>
            <a:pPr algn="l"/>
            <a:endParaRPr lang="nb-NO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På de neste sidene finner du to plakater med to forskjellige budskap.</a:t>
            </a: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«Bli medlem da vel!» handler om å rekruttere tilbake ny medlemmer.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«Bli frivillig!» og handler om å rekruttere frivillige.</a:t>
            </a:r>
          </a:p>
          <a:p>
            <a:pPr algn="l"/>
            <a:endParaRPr lang="nb-NO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Det du selv kan gjøre er å legge inn et bilde av deres aktivitet. Barn og unge, oldboys, idrettsprofiler eller paraidrett? Du bestemmer. Bruk det som passer for dere. I tillegg til et bilde som «selger» din aktivitet må du legge inn din avsender og din logo. </a:t>
            </a:r>
          </a:p>
          <a:p>
            <a:pPr algn="l"/>
            <a:endParaRPr lang="nb-NO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600" i="1" u="sng" dirty="0">
                <a:latin typeface="Arial" panose="020B0604020202020204" pitchFamily="34" charset="0"/>
                <a:cs typeface="Arial" panose="020B0604020202020204" pitchFamily="34" charset="0"/>
              </a:rPr>
              <a:t>Når dette er gjort lagrer du fila til ditt bruk. </a:t>
            </a: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Skal du f.eks. lage en annonse i et et A4-programblad kjører du fila ut i 71 prosent. Vil du kjøre ut en plakat i A3 velger du selvsagt 100 prosent. Fila kan også skaleres opp til f.eks. en 50 x 70 cm plakat. Snakk med din </a:t>
            </a:r>
            <a:r>
              <a:rPr lang="nb-NO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printleverandør</a:t>
            </a:r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, eller trykkeriet ditt om dette. Merk at bildet ditt må ha tilstrekkelig oppløsning (</a:t>
            </a:r>
            <a:r>
              <a:rPr lang="nb-NO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kvaliitet</a:t>
            </a:r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) til å tåle å bli forstørret. Test gjerne før du printer mange eksemplarer.</a:t>
            </a:r>
          </a:p>
          <a:p>
            <a:pPr algn="l"/>
            <a:endParaRPr lang="nb-NO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BAKERST I DOKUMENTET FINNER DU TO EKSEMPLER.  </a:t>
            </a:r>
          </a:p>
          <a:p>
            <a:pPr algn="l"/>
            <a:endParaRPr lang="nb-NO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Lykke til!</a:t>
            </a:r>
          </a:p>
          <a:p>
            <a:pPr algn="l"/>
            <a:endParaRPr lang="nb-NO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2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4D2666D-5524-F04F-BCE9-58FF97BF667A}"/>
              </a:ext>
            </a:extLst>
          </p:cNvPr>
          <p:cNvSpPr/>
          <p:nvPr/>
        </p:nvSpPr>
        <p:spPr>
          <a:xfrm>
            <a:off x="0" y="2689312"/>
            <a:ext cx="10439400" cy="72474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3" name="Bilde 12" descr="Et bilde som inneholder tekst, skilt, stang, utklipp&#10;&#10;Automatisk generert beskrivelse">
            <a:extLst>
              <a:ext uri="{FF2B5EF4-FFF2-40B4-BE49-F238E27FC236}">
                <a16:creationId xmlns:a16="http://schemas.microsoft.com/office/drawing/2014/main" id="{8F678F73-E55B-9E42-B950-A644C9910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407" y="777467"/>
            <a:ext cx="2229021" cy="1402529"/>
          </a:xfrm>
          <a:prstGeom prst="rect">
            <a:avLst/>
          </a:prstGeom>
        </p:spPr>
      </p:pic>
      <p:sp>
        <p:nvSpPr>
          <p:cNvPr id="14" name="Tittel 1">
            <a:extLst>
              <a:ext uri="{FF2B5EF4-FFF2-40B4-BE49-F238E27FC236}">
                <a16:creationId xmlns:a16="http://schemas.microsoft.com/office/drawing/2014/main" id="{D1876AB6-265F-EE4A-95CF-F281C8CA6CE8}"/>
              </a:ext>
            </a:extLst>
          </p:cNvPr>
          <p:cNvSpPr txBox="1">
            <a:spLocks/>
          </p:cNvSpPr>
          <p:nvPr/>
        </p:nvSpPr>
        <p:spPr>
          <a:xfrm>
            <a:off x="782955" y="8813929"/>
            <a:ext cx="8873490" cy="6929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ditt bilde her. HUSK Å FJERNE DENNE TEKSTBLOKKA FØR DU LAGRER.</a:t>
            </a:r>
          </a:p>
          <a:p>
            <a:endParaRPr lang="nb-N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tel 4">
            <a:extLst>
              <a:ext uri="{FF2B5EF4-FFF2-40B4-BE49-F238E27FC236}">
                <a16:creationId xmlns:a16="http://schemas.microsoft.com/office/drawing/2014/main" id="{D0C78AD6-04BB-ED45-8CA3-53928BA8A56D}"/>
              </a:ext>
            </a:extLst>
          </p:cNvPr>
          <p:cNvSpPr txBox="1">
            <a:spLocks/>
          </p:cNvSpPr>
          <p:nvPr/>
        </p:nvSpPr>
        <p:spPr>
          <a:xfrm>
            <a:off x="1143000" y="11652923"/>
            <a:ext cx="8352692" cy="1440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Idretten har mistet mange medlemmer under pandemien, men fortsatt utgjør våre gjenværende medlemmer rundt en fjerdedel av befolkningen. Rundt om i idrettslagene kan barn, unge, voksne og eldre velge og vrake mellom 200 unike idrettsgrener –  med utallige disipliner. Mangfoldet tilbyr både individuelle idretter og lagidretter,  ute- og inne-idretter, sommer- eller vinteridretter. Kort sagt, noe for enhver smak, og kun for alle </a:t>
            </a:r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tel 1">
            <a:extLst>
              <a:ext uri="{FF2B5EF4-FFF2-40B4-BE49-F238E27FC236}">
                <a16:creationId xmlns:a16="http://schemas.microsoft.com/office/drawing/2014/main" id="{F70DA3D3-9DC1-0B40-AEC8-B7B462D0B20C}"/>
              </a:ext>
            </a:extLst>
          </p:cNvPr>
          <p:cNvSpPr txBox="1">
            <a:spLocks/>
          </p:cNvSpPr>
          <p:nvPr/>
        </p:nvSpPr>
        <p:spPr>
          <a:xfrm>
            <a:off x="1143000" y="10473635"/>
            <a:ext cx="8873490" cy="10465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7200" dirty="0">
                <a:latin typeface="Arial" panose="020B0604020202020204" pitchFamily="34" charset="0"/>
                <a:cs typeface="Arial" panose="020B0604020202020204" pitchFamily="34" charset="0"/>
              </a:rPr>
              <a:t>Bli medlem da vel!</a:t>
            </a:r>
          </a:p>
        </p:txBody>
      </p:sp>
      <p:sp>
        <p:nvSpPr>
          <p:cNvPr id="22" name="Tittel 1">
            <a:extLst>
              <a:ext uri="{FF2B5EF4-FFF2-40B4-BE49-F238E27FC236}">
                <a16:creationId xmlns:a16="http://schemas.microsoft.com/office/drawing/2014/main" id="{F327D3DD-5F89-124A-A4DD-16F280B97ABD}"/>
              </a:ext>
            </a:extLst>
          </p:cNvPr>
          <p:cNvSpPr txBox="1">
            <a:spLocks/>
          </p:cNvSpPr>
          <p:nvPr/>
        </p:nvSpPr>
        <p:spPr>
          <a:xfrm>
            <a:off x="782955" y="6025009"/>
            <a:ext cx="8873490" cy="6929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Når du har lagt inn bilde, avsender og logoen din kan du lagre fila som en PDF-fil og benytte den til </a:t>
            </a:r>
            <a:r>
              <a:rPr lang="nb-N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Husk at bildet du legger inn må ha stor nok oppløsning slik at det kommer ut pent på </a:t>
            </a:r>
            <a:r>
              <a:rPr lang="nb-N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eller trykk. HUSK Å FJERNE DENNE TEKSTBLOKKA FØR DU LAGRER.</a:t>
            </a:r>
          </a:p>
          <a:p>
            <a:endParaRPr lang="nb-N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tel 4">
            <a:extLst>
              <a:ext uri="{FF2B5EF4-FFF2-40B4-BE49-F238E27FC236}">
                <a16:creationId xmlns:a16="http://schemas.microsoft.com/office/drawing/2014/main" id="{F6B536F4-2228-4643-BA8D-0F82DFAFD089}"/>
              </a:ext>
            </a:extLst>
          </p:cNvPr>
          <p:cNvSpPr txBox="1">
            <a:spLocks/>
          </p:cNvSpPr>
          <p:nvPr/>
        </p:nvSpPr>
        <p:spPr>
          <a:xfrm>
            <a:off x="1156251" y="14295145"/>
            <a:ext cx="4484077" cy="4425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600" b="1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din adresse </a:t>
            </a:r>
            <a:r>
              <a:rPr lang="nb-NO" sz="1600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(F.eks. Nett eller </a:t>
            </a:r>
            <a:r>
              <a:rPr lang="nb-NO" sz="1600" i="1" dirty="0" err="1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</a:t>
            </a:r>
            <a:r>
              <a:rPr lang="nb-NO" sz="1600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DD0625EB-FFC5-2F42-B7D9-42D876C6A8C1}"/>
              </a:ext>
            </a:extLst>
          </p:cNvPr>
          <p:cNvSpPr/>
          <p:nvPr/>
        </p:nvSpPr>
        <p:spPr>
          <a:xfrm>
            <a:off x="6414052" y="13093148"/>
            <a:ext cx="3415240" cy="1578332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28D4FB0A-DCD6-F747-B526-A425D567BF85}"/>
              </a:ext>
            </a:extLst>
          </p:cNvPr>
          <p:cNvSpPr/>
          <p:nvPr/>
        </p:nvSpPr>
        <p:spPr>
          <a:xfrm>
            <a:off x="1209367" y="13943735"/>
            <a:ext cx="4010333" cy="639254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3" name="Tittel 4">
            <a:extLst>
              <a:ext uri="{FF2B5EF4-FFF2-40B4-BE49-F238E27FC236}">
                <a16:creationId xmlns:a16="http://schemas.microsoft.com/office/drawing/2014/main" id="{2CDA259A-DAE6-954A-987D-83D70BEDC4F2}"/>
              </a:ext>
            </a:extLst>
          </p:cNvPr>
          <p:cNvSpPr txBox="1">
            <a:spLocks/>
          </p:cNvSpPr>
          <p:nvPr/>
        </p:nvSpPr>
        <p:spPr>
          <a:xfrm>
            <a:off x="7450072" y="13945783"/>
            <a:ext cx="2264898" cy="5550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i="1" u="sng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din logo sentrert mot nedre høyre hjørne</a:t>
            </a:r>
          </a:p>
        </p:txBody>
      </p:sp>
    </p:spTree>
    <p:extLst>
      <p:ext uri="{BB962C8B-B14F-4D97-AF65-F5344CB8AC3E}">
        <p14:creationId xmlns:p14="http://schemas.microsoft.com/office/powerpoint/2010/main" val="39738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4D2666D-5524-F04F-BCE9-58FF97BF667A}"/>
              </a:ext>
            </a:extLst>
          </p:cNvPr>
          <p:cNvSpPr/>
          <p:nvPr/>
        </p:nvSpPr>
        <p:spPr>
          <a:xfrm>
            <a:off x="0" y="2689312"/>
            <a:ext cx="10439400" cy="72474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0" name="Tittel 4">
            <a:extLst>
              <a:ext uri="{FF2B5EF4-FFF2-40B4-BE49-F238E27FC236}">
                <a16:creationId xmlns:a16="http://schemas.microsoft.com/office/drawing/2014/main" id="{0A40FAEB-8A77-634C-A2DD-11D3ED7B7E25}"/>
              </a:ext>
            </a:extLst>
          </p:cNvPr>
          <p:cNvSpPr txBox="1">
            <a:spLocks/>
          </p:cNvSpPr>
          <p:nvPr/>
        </p:nvSpPr>
        <p:spPr>
          <a:xfrm>
            <a:off x="1156251" y="14295145"/>
            <a:ext cx="4484077" cy="4425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600" b="1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din adresse </a:t>
            </a:r>
            <a:r>
              <a:rPr lang="nb-NO" sz="1600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(F.eks. Nett eller </a:t>
            </a:r>
            <a:r>
              <a:rPr lang="nb-NO" sz="1600" i="1" dirty="0" err="1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</a:t>
            </a:r>
            <a:r>
              <a:rPr lang="nb-NO" sz="1600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pic>
        <p:nvPicPr>
          <p:cNvPr id="13" name="Bilde 12" descr="Et bilde som inneholder tekst, skilt, stang, utklipp&#10;&#10;Automatisk generert beskrivelse">
            <a:extLst>
              <a:ext uri="{FF2B5EF4-FFF2-40B4-BE49-F238E27FC236}">
                <a16:creationId xmlns:a16="http://schemas.microsoft.com/office/drawing/2014/main" id="{8F678F73-E55B-9E42-B950-A644C9910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407" y="777467"/>
            <a:ext cx="2229021" cy="1402529"/>
          </a:xfrm>
          <a:prstGeom prst="rect">
            <a:avLst/>
          </a:prstGeom>
        </p:spPr>
      </p:pic>
      <p:sp>
        <p:nvSpPr>
          <p:cNvPr id="14" name="Tittel 1">
            <a:extLst>
              <a:ext uri="{FF2B5EF4-FFF2-40B4-BE49-F238E27FC236}">
                <a16:creationId xmlns:a16="http://schemas.microsoft.com/office/drawing/2014/main" id="{D1876AB6-265F-EE4A-95CF-F281C8CA6CE8}"/>
              </a:ext>
            </a:extLst>
          </p:cNvPr>
          <p:cNvSpPr txBox="1">
            <a:spLocks/>
          </p:cNvSpPr>
          <p:nvPr/>
        </p:nvSpPr>
        <p:spPr>
          <a:xfrm>
            <a:off x="782955" y="8813929"/>
            <a:ext cx="8873490" cy="6929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ditt bilde her. HUSK Å FJERNE DENNE TEKSTBLOKKA FØR DU LAGRER.</a:t>
            </a:r>
          </a:p>
          <a:p>
            <a:endParaRPr lang="nb-N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48404A7-84A4-BB49-9463-4B7854A2E707}"/>
              </a:ext>
            </a:extLst>
          </p:cNvPr>
          <p:cNvSpPr/>
          <p:nvPr/>
        </p:nvSpPr>
        <p:spPr>
          <a:xfrm>
            <a:off x="6414052" y="13093148"/>
            <a:ext cx="3415240" cy="1578332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78918EF-75D4-3042-BEC2-B7D0119342FD}"/>
              </a:ext>
            </a:extLst>
          </p:cNvPr>
          <p:cNvSpPr/>
          <p:nvPr/>
        </p:nvSpPr>
        <p:spPr>
          <a:xfrm>
            <a:off x="1209367" y="13943735"/>
            <a:ext cx="4010333" cy="639254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1" name="Tittel 4">
            <a:extLst>
              <a:ext uri="{FF2B5EF4-FFF2-40B4-BE49-F238E27FC236}">
                <a16:creationId xmlns:a16="http://schemas.microsoft.com/office/drawing/2014/main" id="{2476DF02-835E-D24A-8D42-FB6E7DFC373F}"/>
              </a:ext>
            </a:extLst>
          </p:cNvPr>
          <p:cNvSpPr txBox="1">
            <a:spLocks/>
          </p:cNvSpPr>
          <p:nvPr/>
        </p:nvSpPr>
        <p:spPr>
          <a:xfrm>
            <a:off x="7450072" y="13945783"/>
            <a:ext cx="2264898" cy="5550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i="1" u="sng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din logo sentrert mot nedre høyre hjørne</a:t>
            </a:r>
          </a:p>
        </p:txBody>
      </p:sp>
      <p:sp>
        <p:nvSpPr>
          <p:cNvPr id="22" name="Tittel 1">
            <a:extLst>
              <a:ext uri="{FF2B5EF4-FFF2-40B4-BE49-F238E27FC236}">
                <a16:creationId xmlns:a16="http://schemas.microsoft.com/office/drawing/2014/main" id="{F327D3DD-5F89-124A-A4DD-16F280B97ABD}"/>
              </a:ext>
            </a:extLst>
          </p:cNvPr>
          <p:cNvSpPr txBox="1">
            <a:spLocks/>
          </p:cNvSpPr>
          <p:nvPr/>
        </p:nvSpPr>
        <p:spPr>
          <a:xfrm>
            <a:off x="782955" y="6025009"/>
            <a:ext cx="8873490" cy="6929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Når du har lagt inn bilde, avsender og logoen din kan du lagre fila som en PDF-fil og benytte den til </a:t>
            </a:r>
            <a:r>
              <a:rPr lang="nb-N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Husk at bildet du legger inn må ha stor nok oppløsning slik at det kommer ut pent på </a:t>
            </a:r>
            <a:r>
              <a:rPr lang="nb-N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eller trykk. HUSK Å FJERNE DENNE TEKSTBLOKKA FØR DU LAGRER.</a:t>
            </a:r>
          </a:p>
          <a:p>
            <a:endParaRPr lang="nb-N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tel 4">
            <a:extLst>
              <a:ext uri="{FF2B5EF4-FFF2-40B4-BE49-F238E27FC236}">
                <a16:creationId xmlns:a16="http://schemas.microsoft.com/office/drawing/2014/main" id="{EED6CDA5-D9BD-5A49-BD17-05E3373C700B}"/>
              </a:ext>
            </a:extLst>
          </p:cNvPr>
          <p:cNvSpPr txBox="1">
            <a:spLocks/>
          </p:cNvSpPr>
          <p:nvPr/>
        </p:nvSpPr>
        <p:spPr>
          <a:xfrm>
            <a:off x="1143000" y="11652923"/>
            <a:ext cx="8352692" cy="1440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600" b="1" dirty="0">
                <a:latin typeface="Arial" panose="020B0604020202020204" pitchFamily="34" charset="0"/>
                <a:cs typeface="Arial" panose="020B0604020202020204" pitchFamily="34" charset="0"/>
              </a:rPr>
              <a:t>Spør ikke hva idrettslaget kan gjøre for deg. Spør hva du kan gjøre for barn og unge. </a:t>
            </a:r>
            <a:b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Barn, unge og voksne dukker opp i økende grad etter koronaen. Skal idretten igjen klare tilby gode tilbud med verdifulle rammer for sosialt fellesskap, og i tillegg produsere en og annen verdensmester, trenger vi enda flere frivillige hoder og hender. </a:t>
            </a:r>
          </a:p>
          <a:p>
            <a:pPr algn="l"/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Å være frivillig hos oss gir mer enn det krever! </a:t>
            </a:r>
            <a:r>
              <a:rPr lang="nb-NO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Still opp for barn og unge! </a:t>
            </a: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677917FC-4077-3645-A66D-D41C905C487C}"/>
              </a:ext>
            </a:extLst>
          </p:cNvPr>
          <p:cNvSpPr txBox="1">
            <a:spLocks/>
          </p:cNvSpPr>
          <p:nvPr/>
        </p:nvSpPr>
        <p:spPr>
          <a:xfrm>
            <a:off x="1143000" y="10473635"/>
            <a:ext cx="8873490" cy="10465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7200" dirty="0">
                <a:latin typeface="Arial" panose="020B0604020202020204" pitchFamily="34" charset="0"/>
                <a:cs typeface="Arial" panose="020B0604020202020204" pitchFamily="34" charset="0"/>
              </a:rPr>
              <a:t>Bli med som frivillig!</a:t>
            </a:r>
          </a:p>
        </p:txBody>
      </p:sp>
    </p:spTree>
    <p:extLst>
      <p:ext uri="{BB962C8B-B14F-4D97-AF65-F5344CB8AC3E}">
        <p14:creationId xmlns:p14="http://schemas.microsoft.com/office/powerpoint/2010/main" val="131972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4D2666D-5524-F04F-BCE9-58FF97BF667A}"/>
              </a:ext>
            </a:extLst>
          </p:cNvPr>
          <p:cNvSpPr/>
          <p:nvPr/>
        </p:nvSpPr>
        <p:spPr>
          <a:xfrm>
            <a:off x="0" y="2689312"/>
            <a:ext cx="10439400" cy="72474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0" name="Tittel 4">
            <a:extLst>
              <a:ext uri="{FF2B5EF4-FFF2-40B4-BE49-F238E27FC236}">
                <a16:creationId xmlns:a16="http://schemas.microsoft.com/office/drawing/2014/main" id="{0A40FAEB-8A77-634C-A2DD-11D3ED7B7E25}"/>
              </a:ext>
            </a:extLst>
          </p:cNvPr>
          <p:cNvSpPr txBox="1">
            <a:spLocks/>
          </p:cNvSpPr>
          <p:nvPr/>
        </p:nvSpPr>
        <p:spPr>
          <a:xfrm>
            <a:off x="1156251" y="14295145"/>
            <a:ext cx="4484077" cy="4425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www.idrettsforbundet.no</a:t>
            </a:r>
            <a:r>
              <a:rPr lang="nb-NO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nb-NO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rogaland</a:t>
            </a:r>
            <a:endParaRPr lang="nb-NO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Bilde 12" descr="Et bilde som inneholder tekst, skilt, stang, utklipp&#10;&#10;Automatisk generert beskrivelse">
            <a:extLst>
              <a:ext uri="{FF2B5EF4-FFF2-40B4-BE49-F238E27FC236}">
                <a16:creationId xmlns:a16="http://schemas.microsoft.com/office/drawing/2014/main" id="{8F678F73-E55B-9E42-B950-A644C9910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407" y="777467"/>
            <a:ext cx="2229021" cy="1402529"/>
          </a:xfrm>
          <a:prstGeom prst="rect">
            <a:avLst/>
          </a:prstGeom>
        </p:spPr>
      </p:pic>
      <p:sp>
        <p:nvSpPr>
          <p:cNvPr id="14" name="Tittel 1">
            <a:extLst>
              <a:ext uri="{FF2B5EF4-FFF2-40B4-BE49-F238E27FC236}">
                <a16:creationId xmlns:a16="http://schemas.microsoft.com/office/drawing/2014/main" id="{D1876AB6-265F-EE4A-95CF-F281C8CA6CE8}"/>
              </a:ext>
            </a:extLst>
          </p:cNvPr>
          <p:cNvSpPr txBox="1">
            <a:spLocks/>
          </p:cNvSpPr>
          <p:nvPr/>
        </p:nvSpPr>
        <p:spPr>
          <a:xfrm>
            <a:off x="782955" y="8813929"/>
            <a:ext cx="8873490" cy="6929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ditt bilde her. HUSK Å FJERNE DENNE TEKSTBLOKKA FØR DU LAGRER.</a:t>
            </a:r>
          </a:p>
          <a:p>
            <a:endParaRPr lang="nb-N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tel 4">
            <a:extLst>
              <a:ext uri="{FF2B5EF4-FFF2-40B4-BE49-F238E27FC236}">
                <a16:creationId xmlns:a16="http://schemas.microsoft.com/office/drawing/2014/main" id="{EED6CDA5-D9BD-5A49-BD17-05E3373C700B}"/>
              </a:ext>
            </a:extLst>
          </p:cNvPr>
          <p:cNvSpPr txBox="1">
            <a:spLocks/>
          </p:cNvSpPr>
          <p:nvPr/>
        </p:nvSpPr>
        <p:spPr>
          <a:xfrm>
            <a:off x="1143000" y="11652923"/>
            <a:ext cx="8352692" cy="1440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600" b="1" dirty="0">
                <a:latin typeface="Arial" panose="020B0604020202020204" pitchFamily="34" charset="0"/>
                <a:cs typeface="Arial" panose="020B0604020202020204" pitchFamily="34" charset="0"/>
              </a:rPr>
              <a:t>Spør ikke hva idrettslaget kan gjøre for deg. Spør hva du kan gjøre for barn og unge. </a:t>
            </a:r>
            <a:b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Barn, unge og voksne dukker opp i økende grad etter koronaen. Skal idretten igjen klare tilby gode tilbud med verdifulle rammer for sosialt fellesskap, og i tillegg produsere en og annen verdensmester, trenger vi enda flere frivillige hoder og hender. </a:t>
            </a:r>
          </a:p>
          <a:p>
            <a:pPr algn="l"/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Å være frivillig hos oss gir mer enn det krever! </a:t>
            </a:r>
            <a:r>
              <a:rPr lang="nb-NO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Still opp for barn og unge! </a:t>
            </a: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677917FC-4077-3645-A66D-D41C905C487C}"/>
              </a:ext>
            </a:extLst>
          </p:cNvPr>
          <p:cNvSpPr txBox="1">
            <a:spLocks/>
          </p:cNvSpPr>
          <p:nvPr/>
        </p:nvSpPr>
        <p:spPr>
          <a:xfrm>
            <a:off x="1143000" y="10473635"/>
            <a:ext cx="8873490" cy="10465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7200" dirty="0">
                <a:latin typeface="Arial" panose="020B0604020202020204" pitchFamily="34" charset="0"/>
                <a:cs typeface="Arial" panose="020B0604020202020204" pitchFamily="34" charset="0"/>
              </a:rPr>
              <a:t>Bli med som frivillig!</a:t>
            </a:r>
          </a:p>
        </p:txBody>
      </p:sp>
      <p:pic>
        <p:nvPicPr>
          <p:cNvPr id="4" name="Bilde 3" descr="Et bilde som inneholder person, sport, idrett, utendørs&#10;&#10;Automatisk generert beskrivelse">
            <a:extLst>
              <a:ext uri="{FF2B5EF4-FFF2-40B4-BE49-F238E27FC236}">
                <a16:creationId xmlns:a16="http://schemas.microsoft.com/office/drawing/2014/main" id="{2D2DE5E1-3D08-E64C-A5FD-4DF7E0AA83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0482" r="10482"/>
          <a:stretch/>
        </p:blipFill>
        <p:spPr>
          <a:xfrm>
            <a:off x="-1222453" y="2689312"/>
            <a:ext cx="11661854" cy="7247423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20B75849-BD00-C048-B04C-DA3DEEB6FD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7588" y="13460820"/>
            <a:ext cx="1894101" cy="115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4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4D2666D-5524-F04F-BCE9-58FF97BF667A}"/>
              </a:ext>
            </a:extLst>
          </p:cNvPr>
          <p:cNvSpPr/>
          <p:nvPr/>
        </p:nvSpPr>
        <p:spPr>
          <a:xfrm>
            <a:off x="0" y="2689312"/>
            <a:ext cx="10439400" cy="72474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0" name="Tittel 4">
            <a:extLst>
              <a:ext uri="{FF2B5EF4-FFF2-40B4-BE49-F238E27FC236}">
                <a16:creationId xmlns:a16="http://schemas.microsoft.com/office/drawing/2014/main" id="{0A40FAEB-8A77-634C-A2DD-11D3ED7B7E25}"/>
              </a:ext>
            </a:extLst>
          </p:cNvPr>
          <p:cNvSpPr txBox="1">
            <a:spLocks/>
          </p:cNvSpPr>
          <p:nvPr/>
        </p:nvSpPr>
        <p:spPr>
          <a:xfrm>
            <a:off x="1156251" y="14295145"/>
            <a:ext cx="4484077" cy="4425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www.idrettsforbundet.no</a:t>
            </a:r>
            <a:r>
              <a:rPr lang="nb-NO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nb-NO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rogaland</a:t>
            </a:r>
            <a:endParaRPr lang="nb-NO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Bilde 12" descr="Et bilde som inneholder tekst, skilt, stang, utklipp&#10;&#10;Automatisk generert beskrivelse">
            <a:extLst>
              <a:ext uri="{FF2B5EF4-FFF2-40B4-BE49-F238E27FC236}">
                <a16:creationId xmlns:a16="http://schemas.microsoft.com/office/drawing/2014/main" id="{8F678F73-E55B-9E42-B950-A644C9910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407" y="777467"/>
            <a:ext cx="2229021" cy="1402529"/>
          </a:xfrm>
          <a:prstGeom prst="rect">
            <a:avLst/>
          </a:prstGeom>
        </p:spPr>
      </p:pic>
      <p:sp>
        <p:nvSpPr>
          <p:cNvPr id="14" name="Tittel 1">
            <a:extLst>
              <a:ext uri="{FF2B5EF4-FFF2-40B4-BE49-F238E27FC236}">
                <a16:creationId xmlns:a16="http://schemas.microsoft.com/office/drawing/2014/main" id="{D1876AB6-265F-EE4A-95CF-F281C8CA6CE8}"/>
              </a:ext>
            </a:extLst>
          </p:cNvPr>
          <p:cNvSpPr txBox="1">
            <a:spLocks/>
          </p:cNvSpPr>
          <p:nvPr/>
        </p:nvSpPr>
        <p:spPr>
          <a:xfrm>
            <a:off x="782955" y="8813929"/>
            <a:ext cx="8873490" cy="6929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ditt bilde her. HUSK Å FJERNE DENNE TEKSTBLOKKA FØR DU LAGRER.</a:t>
            </a:r>
          </a:p>
          <a:p>
            <a:endParaRPr lang="nb-N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 descr="Et bilde som inneholder person, sport, idrett, utendørs&#10;&#10;Automatisk generert beskrivelse">
            <a:extLst>
              <a:ext uri="{FF2B5EF4-FFF2-40B4-BE49-F238E27FC236}">
                <a16:creationId xmlns:a16="http://schemas.microsoft.com/office/drawing/2014/main" id="{2D2DE5E1-3D08-E64C-A5FD-4DF7E0AA83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0482" r="10482"/>
          <a:stretch/>
        </p:blipFill>
        <p:spPr>
          <a:xfrm>
            <a:off x="-1222453" y="2689312"/>
            <a:ext cx="11661854" cy="7247423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20B75849-BD00-C048-B04C-DA3DEEB6FD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7588" y="13460820"/>
            <a:ext cx="1894101" cy="1150622"/>
          </a:xfrm>
          <a:prstGeom prst="rect">
            <a:avLst/>
          </a:prstGeom>
        </p:spPr>
      </p:pic>
      <p:sp>
        <p:nvSpPr>
          <p:cNvPr id="11" name="Tittel 4">
            <a:extLst>
              <a:ext uri="{FF2B5EF4-FFF2-40B4-BE49-F238E27FC236}">
                <a16:creationId xmlns:a16="http://schemas.microsoft.com/office/drawing/2014/main" id="{91B1FBD9-33B7-0946-BE4D-FCBB0315F6D9}"/>
              </a:ext>
            </a:extLst>
          </p:cNvPr>
          <p:cNvSpPr txBox="1">
            <a:spLocks/>
          </p:cNvSpPr>
          <p:nvPr/>
        </p:nvSpPr>
        <p:spPr>
          <a:xfrm>
            <a:off x="1143000" y="11652923"/>
            <a:ext cx="8352692" cy="1440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Idretten har mistet mange medlemmer under pandemien, men fortsatt utgjør våre gjenværende medlemmer rundt en fjerdedel av befolkningen. Rundt om i idrettslagene kan barn, unge, voksne og eldre velge og vrake mellom 200 unike idrettsgrener –  med utallige disipliner. Mangfoldet tilbyr både individuelle idretter og lagidretter,  ute- og inne-idretter, sommer- eller vinteridretter. Kort sagt, noe for enhver smak, og kun for alle </a:t>
            </a:r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A3353304-E4AA-9F41-B85F-685BE19B86B6}"/>
              </a:ext>
            </a:extLst>
          </p:cNvPr>
          <p:cNvSpPr txBox="1">
            <a:spLocks/>
          </p:cNvSpPr>
          <p:nvPr/>
        </p:nvSpPr>
        <p:spPr>
          <a:xfrm>
            <a:off x="1143000" y="10473635"/>
            <a:ext cx="8873490" cy="10465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7200" dirty="0">
                <a:latin typeface="Arial" panose="020B0604020202020204" pitchFamily="34" charset="0"/>
                <a:cs typeface="Arial" panose="020B0604020202020204" pitchFamily="34" charset="0"/>
              </a:rPr>
              <a:t>Bli medlem da vel!</a:t>
            </a:r>
          </a:p>
        </p:txBody>
      </p:sp>
    </p:spTree>
    <p:extLst>
      <p:ext uri="{BB962C8B-B14F-4D97-AF65-F5344CB8AC3E}">
        <p14:creationId xmlns:p14="http://schemas.microsoft.com/office/powerpoint/2010/main" val="115050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2308</TotalTime>
  <Words>823</Words>
  <Application>Microsoft Macintosh PowerPoint</Application>
  <PresentationFormat>Egendefinert</PresentationFormat>
  <Paragraphs>43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Røksund, Rune</dc:creator>
  <cp:lastModifiedBy>Røksund, Rune</cp:lastModifiedBy>
  <cp:revision>41</cp:revision>
  <dcterms:created xsi:type="dcterms:W3CDTF">2021-08-25T06:43:38Z</dcterms:created>
  <dcterms:modified xsi:type="dcterms:W3CDTF">2021-08-31T12:19:34Z</dcterms:modified>
</cp:coreProperties>
</file>