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72" r:id="rId5"/>
    <p:sldId id="279" r:id="rId6"/>
    <p:sldId id="280" r:id="rId7"/>
    <p:sldId id="281" r:id="rId8"/>
    <p:sldId id="282" r:id="rId9"/>
    <p:sldId id="283" r:id="rId10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002D62"/>
    <a:srgbClr val="002E59"/>
    <a:srgbClr val="00C5EA"/>
    <a:srgbClr val="D10074"/>
    <a:srgbClr val="BED600"/>
    <a:srgbClr val="E14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35"/>
    <p:restoredTop sz="96327"/>
  </p:normalViewPr>
  <p:slideViewPr>
    <p:cSldViewPr snapToGrid="0" snapToObjects="1">
      <p:cViewPr varScale="1">
        <p:scale>
          <a:sx n="64" d="100"/>
          <a:sy n="64" d="100"/>
        </p:scale>
        <p:origin x="10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DCE-C406-2C4B-8FD3-D4A02CA5DC01}" type="datetimeFigureOut">
              <a:rPr lang="nb-NO" smtClean="0"/>
              <a:t>31.08.2021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35D-A98F-9E46-AED0-1ADF006571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3564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DCE-C406-2C4B-8FD3-D4A02CA5DC01}" type="datetimeFigureOut">
              <a:rPr lang="nb-NO" smtClean="0"/>
              <a:t>31.08.2021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35D-A98F-9E46-AED0-1ADF006571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6302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DCE-C406-2C4B-8FD3-D4A02CA5DC01}" type="datetimeFigureOut">
              <a:rPr lang="nb-NO" smtClean="0"/>
              <a:t>31.08.2021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35D-A98F-9E46-AED0-1ADF006571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901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DCE-C406-2C4B-8FD3-D4A02CA5DC01}" type="datetimeFigureOut">
              <a:rPr lang="nb-NO" smtClean="0"/>
              <a:t>31.08.2021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35D-A98F-9E46-AED0-1ADF006571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875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DCE-C406-2C4B-8FD3-D4A02CA5DC01}" type="datetimeFigureOut">
              <a:rPr lang="nb-NO" smtClean="0"/>
              <a:t>31.08.2021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35D-A98F-9E46-AED0-1ADF006571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927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DCE-C406-2C4B-8FD3-D4A02CA5DC01}" type="datetimeFigureOut">
              <a:rPr lang="nb-NO" smtClean="0"/>
              <a:t>31.08.2021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35D-A98F-9E46-AED0-1ADF006571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2508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DCE-C406-2C4B-8FD3-D4A02CA5DC01}" type="datetimeFigureOut">
              <a:rPr lang="nb-NO" smtClean="0"/>
              <a:t>31.08.2021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35D-A98F-9E46-AED0-1ADF006571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582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DCE-C406-2C4B-8FD3-D4A02CA5DC01}" type="datetimeFigureOut">
              <a:rPr lang="nb-NO" smtClean="0"/>
              <a:t>31.08.2021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35D-A98F-9E46-AED0-1ADF006571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658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DCE-C406-2C4B-8FD3-D4A02CA5DC01}" type="datetimeFigureOut">
              <a:rPr lang="nb-NO" smtClean="0"/>
              <a:t>31.08.2021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35D-A98F-9E46-AED0-1ADF006571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568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DCE-C406-2C4B-8FD3-D4A02CA5DC01}" type="datetimeFigureOut">
              <a:rPr lang="nb-NO" smtClean="0"/>
              <a:t>31.08.2021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35D-A98F-9E46-AED0-1ADF006571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388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DCE-C406-2C4B-8FD3-D4A02CA5DC01}" type="datetimeFigureOut">
              <a:rPr lang="nb-NO" smtClean="0"/>
              <a:t>31.08.2021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35D-A98F-9E46-AED0-1ADF006571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779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3ADCE-C406-2C4B-8FD3-D4A02CA5DC01}" type="datetimeFigureOut">
              <a:rPr lang="nb-NO" smtClean="0"/>
              <a:t>31.08.2021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F035D-A98F-9E46-AED0-1ADF006571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775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3E4C7217-8A2B-4F4E-ACA1-62566E52B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068" y="1645704"/>
            <a:ext cx="7358783" cy="464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8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C92DD4AF-9EB5-D746-A0AC-511E6016F6D7}"/>
              </a:ext>
            </a:extLst>
          </p:cNvPr>
          <p:cNvSpPr txBox="1">
            <a:spLocks/>
          </p:cNvSpPr>
          <p:nvPr/>
        </p:nvSpPr>
        <p:spPr>
          <a:xfrm>
            <a:off x="1142999" y="10473635"/>
            <a:ext cx="21975417" cy="27056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1043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 med som frivillig!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FB00B57D-B1C6-0347-979B-768CA0270415}"/>
              </a:ext>
            </a:extLst>
          </p:cNvPr>
          <p:cNvSpPr txBox="1">
            <a:spLocks/>
          </p:cNvSpPr>
          <p:nvPr/>
        </p:nvSpPr>
        <p:spPr>
          <a:xfrm>
            <a:off x="5911544" y="6890933"/>
            <a:ext cx="11521689" cy="69291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1043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>
                <a:solidFill>
                  <a:srgbClr val="FF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EKSEMPEL PÅ BRUK PÅ DE TO SISTE SIDENE I DETTE DOKUMENTET</a:t>
            </a:r>
          </a:p>
          <a:p>
            <a:r>
              <a:rPr lang="nb-NO" sz="2400" dirty="0">
                <a:solidFill>
                  <a:srgbClr val="FF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Sett inn ditt bilde og legg det bakerst (bak logo, </a:t>
            </a:r>
            <a:r>
              <a:rPr lang="nb-NO" sz="2400" dirty="0" err="1">
                <a:solidFill>
                  <a:srgbClr val="FF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  <a:r>
              <a:rPr lang="nb-NO" sz="2400" dirty="0">
                <a:solidFill>
                  <a:srgbClr val="FF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til deg selv og overskriften). Sjekk deretter om du bør velge hvit eller sort tekst for å skape god lesbarhet i forhold til bildet du har satt inn i stedet for det blå feltet. Fjern deretter denne tekstblokka. Deretter lagrer du til ønsket format. Til nett anbefaler vi </a:t>
            </a:r>
            <a:r>
              <a:rPr lang="nb-NO" sz="2400" dirty="0" err="1">
                <a:solidFill>
                  <a:srgbClr val="FF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</a:t>
            </a:r>
            <a:r>
              <a:rPr lang="nb-NO" sz="2400" dirty="0">
                <a:solidFill>
                  <a:srgbClr val="FF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 eller </a:t>
            </a:r>
            <a:r>
              <a:rPr lang="nb-NO" sz="2400" dirty="0" err="1">
                <a:solidFill>
                  <a:srgbClr val="FF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jpg</a:t>
            </a:r>
            <a:r>
              <a:rPr lang="nb-NO" sz="2400" dirty="0">
                <a:solidFill>
                  <a:srgbClr val="FF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.-format. Til </a:t>
            </a:r>
            <a:r>
              <a:rPr lang="nb-NO" sz="2400" dirty="0" err="1">
                <a:solidFill>
                  <a:srgbClr val="FF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  <a:r>
              <a:rPr lang="nb-NO" sz="2400" dirty="0">
                <a:solidFill>
                  <a:srgbClr val="FF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kan du velge </a:t>
            </a:r>
            <a:r>
              <a:rPr lang="nb-NO" sz="2400" dirty="0" err="1">
                <a:solidFill>
                  <a:srgbClr val="FF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pdf.format</a:t>
            </a:r>
            <a:r>
              <a:rPr lang="nb-NO" sz="2400" dirty="0">
                <a:solidFill>
                  <a:srgbClr val="FF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CFA46A2-3DF4-5F4E-BC81-D4AC3593E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068" y="1645704"/>
            <a:ext cx="7358783" cy="4646782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327B09F1-60B9-B14D-83BA-26ADBCD8EA5B}"/>
              </a:ext>
            </a:extLst>
          </p:cNvPr>
          <p:cNvSpPr txBox="1"/>
          <p:nvPr/>
        </p:nvSpPr>
        <p:spPr>
          <a:xfrm>
            <a:off x="16971322" y="2116692"/>
            <a:ext cx="54264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 inn din </a:t>
            </a:r>
            <a:r>
              <a:rPr lang="nb-NO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  <a:endParaRPr lang="nb-NO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397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C92DD4AF-9EB5-D746-A0AC-511E6016F6D7}"/>
              </a:ext>
            </a:extLst>
          </p:cNvPr>
          <p:cNvSpPr txBox="1">
            <a:spLocks/>
          </p:cNvSpPr>
          <p:nvPr/>
        </p:nvSpPr>
        <p:spPr>
          <a:xfrm>
            <a:off x="1142999" y="10473635"/>
            <a:ext cx="21975417" cy="27056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1043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 medlem da vel!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34E6AF6-E610-4A44-8C95-E37B4DB63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068" y="1645704"/>
            <a:ext cx="7358783" cy="4646782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DEB8EAC6-E266-1D4A-A182-EEF82B8E987B}"/>
              </a:ext>
            </a:extLst>
          </p:cNvPr>
          <p:cNvSpPr txBox="1"/>
          <p:nvPr/>
        </p:nvSpPr>
        <p:spPr>
          <a:xfrm>
            <a:off x="16971322" y="2116692"/>
            <a:ext cx="54264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 inn din </a:t>
            </a:r>
            <a:r>
              <a:rPr lang="nb-NO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  <a:endParaRPr lang="nb-NO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67854B5-2972-8944-8801-68CF8670D909}"/>
              </a:ext>
            </a:extLst>
          </p:cNvPr>
          <p:cNvSpPr txBox="1">
            <a:spLocks/>
          </p:cNvSpPr>
          <p:nvPr/>
        </p:nvSpPr>
        <p:spPr>
          <a:xfrm>
            <a:off x="5911544" y="6890933"/>
            <a:ext cx="11521689" cy="69291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1043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>
                <a:solidFill>
                  <a:srgbClr val="FF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EKSEMPLER I DETTE DOKUMENTET</a:t>
            </a:r>
          </a:p>
          <a:p>
            <a:r>
              <a:rPr lang="nb-NO" sz="2400" dirty="0">
                <a:solidFill>
                  <a:srgbClr val="FF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Sett inn ditt bilde og legg det bakerst (bak logo, </a:t>
            </a:r>
            <a:r>
              <a:rPr lang="nb-NO" sz="2400" dirty="0" err="1">
                <a:solidFill>
                  <a:srgbClr val="FF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  <a:r>
              <a:rPr lang="nb-NO" sz="2400" dirty="0">
                <a:solidFill>
                  <a:srgbClr val="FF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til deg selv og overskriften). Sjekk deretter om du bør velge hvit eller sort tekst for å skape god lesbarhet i forhold til bildet du har satt inn i stedet for det blå feltet. Fjern deretter denne tekstblokka. Deretter lagrer du til ønsket format. Til nett anbefaler vi </a:t>
            </a:r>
            <a:r>
              <a:rPr lang="nb-NO" sz="2400" dirty="0" err="1">
                <a:solidFill>
                  <a:srgbClr val="FF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</a:t>
            </a:r>
            <a:r>
              <a:rPr lang="nb-NO" sz="2400" dirty="0">
                <a:solidFill>
                  <a:srgbClr val="FF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 eller </a:t>
            </a:r>
            <a:r>
              <a:rPr lang="nb-NO" sz="2400" dirty="0" err="1">
                <a:solidFill>
                  <a:srgbClr val="FF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jpg</a:t>
            </a:r>
            <a:r>
              <a:rPr lang="nb-NO" sz="2400" dirty="0">
                <a:solidFill>
                  <a:srgbClr val="FF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.-format. Til </a:t>
            </a:r>
            <a:r>
              <a:rPr lang="nb-NO" sz="2400" dirty="0" err="1">
                <a:solidFill>
                  <a:srgbClr val="FF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  <a:r>
              <a:rPr lang="nb-NO" sz="2400" dirty="0">
                <a:solidFill>
                  <a:srgbClr val="FF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kan du velge </a:t>
            </a:r>
            <a:r>
              <a:rPr lang="nb-NO" sz="2400" dirty="0" err="1">
                <a:solidFill>
                  <a:srgbClr val="FF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pdf.format</a:t>
            </a:r>
            <a:r>
              <a:rPr lang="nb-NO" sz="2400" dirty="0">
                <a:solidFill>
                  <a:srgbClr val="FF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9374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sport, person, idrett, kvinne&#10;&#10;Automatisk generert beskrivelse">
            <a:extLst>
              <a:ext uri="{FF2B5EF4-FFF2-40B4-BE49-F238E27FC236}">
                <a16:creationId xmlns:a16="http://schemas.microsoft.com/office/drawing/2014/main" id="{7523102A-D43B-6C40-A8ED-A36C4F43D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963793"/>
            <a:ext cx="24382412" cy="15643583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A9526D4A-107B-B44D-8AAA-86B879EF09A4}"/>
              </a:ext>
            </a:extLst>
          </p:cNvPr>
          <p:cNvSpPr txBox="1"/>
          <p:nvPr/>
        </p:nvSpPr>
        <p:spPr>
          <a:xfrm>
            <a:off x="16971322" y="2116692"/>
            <a:ext cx="54264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 inn din </a:t>
            </a:r>
            <a:r>
              <a:rPr lang="nb-NO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  <a:endParaRPr lang="nb-NO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C92DD4AF-9EB5-D746-A0AC-511E6016F6D7}"/>
              </a:ext>
            </a:extLst>
          </p:cNvPr>
          <p:cNvSpPr txBox="1">
            <a:spLocks/>
          </p:cNvSpPr>
          <p:nvPr/>
        </p:nvSpPr>
        <p:spPr>
          <a:xfrm>
            <a:off x="1142999" y="10473635"/>
            <a:ext cx="21975417" cy="27056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1043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 medlem da vel!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34E6AF6-E610-4A44-8C95-E37B4DB63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068" y="1645704"/>
            <a:ext cx="7358783" cy="464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86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sport, person, idrett, kvinne&#10;&#10;Automatisk generert beskrivelse">
            <a:extLst>
              <a:ext uri="{FF2B5EF4-FFF2-40B4-BE49-F238E27FC236}">
                <a16:creationId xmlns:a16="http://schemas.microsoft.com/office/drawing/2014/main" id="{7523102A-D43B-6C40-A8ED-A36C4F43D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963793"/>
            <a:ext cx="24382412" cy="15643583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A9526D4A-107B-B44D-8AAA-86B879EF09A4}"/>
              </a:ext>
            </a:extLst>
          </p:cNvPr>
          <p:cNvSpPr txBox="1"/>
          <p:nvPr/>
        </p:nvSpPr>
        <p:spPr>
          <a:xfrm>
            <a:off x="16971322" y="2116692"/>
            <a:ext cx="54264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 inn din </a:t>
            </a:r>
            <a:r>
              <a:rPr lang="nb-NO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  <a:endParaRPr lang="nb-NO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C92DD4AF-9EB5-D746-A0AC-511E6016F6D7}"/>
              </a:ext>
            </a:extLst>
          </p:cNvPr>
          <p:cNvSpPr txBox="1">
            <a:spLocks/>
          </p:cNvSpPr>
          <p:nvPr/>
        </p:nvSpPr>
        <p:spPr>
          <a:xfrm>
            <a:off x="1142999" y="10473635"/>
            <a:ext cx="21975417" cy="27056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1043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 frivillig!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34E6AF6-E610-4A44-8C95-E37B4DB63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068" y="1645704"/>
            <a:ext cx="7358783" cy="464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02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sport, person, idrett, kvinne&#10;&#10;Automatisk generert beskrivelse">
            <a:extLst>
              <a:ext uri="{FF2B5EF4-FFF2-40B4-BE49-F238E27FC236}">
                <a16:creationId xmlns:a16="http://schemas.microsoft.com/office/drawing/2014/main" id="{7523102A-D43B-6C40-A8ED-A36C4F43D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963793"/>
            <a:ext cx="24382412" cy="15643583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434E6AF6-E610-4A44-8C95-E37B4DB63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068" y="1645704"/>
            <a:ext cx="7358783" cy="464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89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kivverdig xmlns="9e538389-cabc-4d4e-918a-8beb7ac0ecaa">false</Arkivverdig>
    <Innkommende_x002f_utgående_x002f_internt xmlns="9e538389-cabc-4d4e-918a-8beb7ac0ecaa" xsi:nil="true"/>
    <n76ee7fedcee4117ac518f875391cb3b xmlns="9e538389-cabc-4d4e-918a-8beb7ac0ecaa">
      <Terms xmlns="http://schemas.microsoft.com/office/infopath/2007/PartnerControls"/>
    </n76ee7fedcee4117ac518f875391cb3b>
    <g1147757294b41319128a5f4a78b9fe8 xmlns="9e538389-cabc-4d4e-918a-8beb7ac0ecaa">
      <Terms xmlns="http://schemas.microsoft.com/office/infopath/2007/PartnerControls"/>
    </g1147757294b41319128a5f4a78b9fe8>
    <TaxCatchAll xmlns="9e538389-cabc-4d4e-918a-8beb7ac0ecaa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9F8342DDEA984468C1FD73ECB938984" ma:contentTypeVersion="20" ma:contentTypeDescription="Opprett et nytt dokument." ma:contentTypeScope="" ma:versionID="a33b5e21107e85dd83356ccbe828eaa3">
  <xsd:schema xmlns:xsd="http://www.w3.org/2001/XMLSchema" xmlns:xs="http://www.w3.org/2001/XMLSchema" xmlns:p="http://schemas.microsoft.com/office/2006/metadata/properties" xmlns:ns2="58687678-57e8-492f-9998-733991d03c6e" xmlns:ns3="14164ba9-64da-4f46-9b57-696a25d4b718" xmlns:ns4="9e538389-cabc-4d4e-918a-8beb7ac0ecaa" targetNamespace="http://schemas.microsoft.com/office/2006/metadata/properties" ma:root="true" ma:fieldsID="ad02f79ac5983d757376ec31579fbc7d" ns2:_="" ns3:_="" ns4:_="">
    <xsd:import namespace="58687678-57e8-492f-9998-733991d03c6e"/>
    <xsd:import namespace="14164ba9-64da-4f46-9b57-696a25d4b718"/>
    <xsd:import namespace="9e538389-cabc-4d4e-918a-8beb7ac0e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4:g1147757294b41319128a5f4a78b9fe8" minOccurs="0"/>
                <xsd:element ref="ns4:TaxCatchAll" minOccurs="0"/>
                <xsd:element ref="ns4:Arkivverdig" minOccurs="0"/>
                <xsd:element ref="ns4:Innkommende_x002f_utgående_x002f_internt" minOccurs="0"/>
                <xsd:element ref="ns4:n76ee7fedcee4117ac518f875391cb3b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687678-57e8-492f-9998-733991d03c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64ba9-64da-4f46-9b57-696a25d4b71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8389-cabc-4d4e-918a-8beb7ac0ecaa" elementFormDefault="qualified">
    <xsd:import namespace="http://schemas.microsoft.com/office/2006/documentManagement/types"/>
    <xsd:import namespace="http://schemas.microsoft.com/office/infopath/2007/PartnerControls"/>
    <xsd:element name="g1147757294b41319128a5f4a78b9fe8" ma:index="19" nillable="true" ma:taxonomy="true" ma:internalName="g1147757294b41319128a5f4a78b9fe8" ma:taxonomyFieldName="Dokumenttype" ma:displayName="Dokumenttype" ma:default="" ma:fieldId="{01147757-294b-4131-9128-a5f4a78b9fe8}" ma:sspId="7c35df68-1123-4a3a-b80a-3e4e7d44f2b2" ma:termSetId="a97e9ca6-64ab-43f8-a959-7efd7069fbc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98d90617-f0ba-40aa-969e-e7743a1a2df9}" ma:internalName="TaxCatchAll" ma:showField="CatchAllData" ma:web="14164ba9-64da-4f46-9b57-696a25d4b7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rkivverdig" ma:index="21" nillable="true" ma:displayName="Arkivverdig" ma:default="0" ma:internalName="Arkivverdig">
      <xsd:simpleType>
        <xsd:restriction base="dms:Boolean"/>
      </xsd:simpleType>
    </xsd:element>
    <xsd:element name="Innkommende_x002f_utgående_x002f_internt" ma:index="22" nillable="true" ma:displayName="Innkommende/utgående/internt" ma:format="Dropdown" ma:internalName="Innkommende_x002F_utg_x00e5_ende_x002F_internt">
      <xsd:simpleType>
        <xsd:restriction base="dms:Choice">
          <xsd:enumeration value="Innkommende"/>
          <xsd:enumeration value="Utgående"/>
          <xsd:enumeration value="Internt"/>
        </xsd:restriction>
      </xsd:simpleType>
    </xsd:element>
    <xsd:element name="n76ee7fedcee4117ac518f875391cb3b" ma:index="24" nillable="true" ma:taxonomy="true" ma:internalName="n76ee7fedcee4117ac518f875391cb3b" ma:taxonomyFieldName="Kommentar" ma:displayName="Kommentar" ma:default="" ma:fieldId="{776ee7fe-dcee-4117-ac51-8f875391cb3b}" ma:sspId="7c35df68-1123-4a3a-b80a-3e4e7d44f2b2" ma:termSetId="f4e87305-d4c1-4099-bc35-d2d1fa65d375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495974-3352-4DDE-B979-EC41803AB055}">
  <ds:schemaRefs>
    <ds:schemaRef ds:uri="http://schemas.microsoft.com/office/2006/metadata/properties"/>
    <ds:schemaRef ds:uri="http://schemas.microsoft.com/office/infopath/2007/PartnerControls"/>
    <ds:schemaRef ds:uri="9e538389-cabc-4d4e-918a-8beb7ac0ecaa"/>
  </ds:schemaRefs>
</ds:datastoreItem>
</file>

<file path=customXml/itemProps2.xml><?xml version="1.0" encoding="utf-8"?>
<ds:datastoreItem xmlns:ds="http://schemas.openxmlformats.org/officeDocument/2006/customXml" ds:itemID="{907AC7D4-6B5A-414F-882C-D126BC4B86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BA5EC2-13E3-4DE3-B662-B5333022D3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687678-57e8-492f-9998-733991d03c6e"/>
    <ds:schemaRef ds:uri="14164ba9-64da-4f46-9b57-696a25d4b718"/>
    <ds:schemaRef ds:uri="9e538389-cabc-4d4e-918a-8beb7ac0ec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5504</TotalTime>
  <Words>215</Words>
  <Application>Microsoft Macintosh PowerPoint</Application>
  <PresentationFormat>Egendefinert</PresentationFormat>
  <Paragraphs>12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Brekkan, Vigdis</dc:creator>
  <cp:lastModifiedBy>Røksund, Rune</cp:lastModifiedBy>
  <cp:revision>66</cp:revision>
  <dcterms:created xsi:type="dcterms:W3CDTF">2020-01-22T07:50:45Z</dcterms:created>
  <dcterms:modified xsi:type="dcterms:W3CDTF">2021-08-31T11:32:10Z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0x01010009F8342DDEA984468C1FD73ECB938984</vt:lpwstr>
  </property>
</Properties>
</file>