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4"/>
    <p:sldMasterId id="2147483916" r:id="rId5"/>
    <p:sldMasterId id="2147483940" r:id="rId6"/>
    <p:sldMasterId id="2147483949" r:id="rId7"/>
    <p:sldMasterId id="2147483953" r:id="rId8"/>
    <p:sldMasterId id="2147483960" r:id="rId9"/>
  </p:sldMasterIdLst>
  <p:notesMasterIdLst>
    <p:notesMasterId r:id="rId15"/>
  </p:notesMasterIdLst>
  <p:handoutMasterIdLst>
    <p:handoutMasterId r:id="rId16"/>
  </p:handoutMasterIdLst>
  <p:sldIdLst>
    <p:sldId id="342" r:id="rId10"/>
    <p:sldId id="450" r:id="rId11"/>
    <p:sldId id="437" r:id="rId12"/>
    <p:sldId id="448" r:id="rId13"/>
    <p:sldId id="449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Inter Medium" panose="02000503000000020004" pitchFamily="2" charset="0"/>
      <p:regular r:id="rId21"/>
    </p:embeddedFont>
  </p:embeddedFont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35"/>
    <a:srgbClr val="003E7E"/>
    <a:srgbClr val="F0F0F0"/>
    <a:srgbClr val="2E407E"/>
    <a:srgbClr val="656785"/>
    <a:srgbClr val="4D4D4D"/>
    <a:srgbClr val="595959"/>
    <a:srgbClr val="EE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AEEFA-7F50-4DC5-A58E-1399E9D328F6}" v="131" dt="2024-05-06T15:10:30.323"/>
    <p1510:client id="{299154E9-6EE5-DDE0-68CC-205640362005}" v="4" dt="2024-05-06T10:25:46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akami, Emi" userId="f3a8f749-ff1a-4aef-80d2-1920de8703d7" providerId="ADAL" clId="{0D6AEEFA-7F50-4DC5-A58E-1399E9D328F6}"/>
    <pc:docChg chg="undo custSel addSld delSld modSld">
      <pc:chgData name="Murakami, Emi" userId="f3a8f749-ff1a-4aef-80d2-1920de8703d7" providerId="ADAL" clId="{0D6AEEFA-7F50-4DC5-A58E-1399E9D328F6}" dt="2024-05-06T15:10:30.322" v="827" actId="20577"/>
      <pc:docMkLst>
        <pc:docMk/>
      </pc:docMkLst>
      <pc:sldChg chg="modSp mod modAnim">
        <pc:chgData name="Murakami, Emi" userId="f3a8f749-ff1a-4aef-80d2-1920de8703d7" providerId="ADAL" clId="{0D6AEEFA-7F50-4DC5-A58E-1399E9D328F6}" dt="2024-05-06T09:27:04.328" v="470"/>
        <pc:sldMkLst>
          <pc:docMk/>
          <pc:sldMk cId="1469013407" sldId="437"/>
        </pc:sldMkLst>
        <pc:spChg chg="mod">
          <ac:chgData name="Murakami, Emi" userId="f3a8f749-ff1a-4aef-80d2-1920de8703d7" providerId="ADAL" clId="{0D6AEEFA-7F50-4DC5-A58E-1399E9D328F6}" dt="2024-05-06T09:26:26.577" v="463" actId="1076"/>
          <ac:spMkLst>
            <pc:docMk/>
            <pc:sldMk cId="1469013407" sldId="437"/>
            <ac:spMk id="2" creationId="{00000000-0000-0000-0000-000000000000}"/>
          </ac:spMkLst>
        </pc:spChg>
        <pc:spChg chg="mod">
          <ac:chgData name="Murakami, Emi" userId="f3a8f749-ff1a-4aef-80d2-1920de8703d7" providerId="ADAL" clId="{0D6AEEFA-7F50-4DC5-A58E-1399E9D328F6}" dt="2024-05-06T09:26:22.593" v="462" actId="20577"/>
          <ac:spMkLst>
            <pc:docMk/>
            <pc:sldMk cId="1469013407" sldId="437"/>
            <ac:spMk id="3" creationId="{00000000-0000-0000-0000-000000000000}"/>
          </ac:spMkLst>
        </pc:spChg>
      </pc:sldChg>
      <pc:sldChg chg="modSp mod modAnim">
        <pc:chgData name="Murakami, Emi" userId="f3a8f749-ff1a-4aef-80d2-1920de8703d7" providerId="ADAL" clId="{0D6AEEFA-7F50-4DC5-A58E-1399E9D328F6}" dt="2024-05-06T15:10:30.322" v="827" actId="20577"/>
        <pc:sldMkLst>
          <pc:docMk/>
          <pc:sldMk cId="2140468283" sldId="448"/>
        </pc:sldMkLst>
        <pc:spChg chg="mod">
          <ac:chgData name="Murakami, Emi" userId="f3a8f749-ff1a-4aef-80d2-1920de8703d7" providerId="ADAL" clId="{0D6AEEFA-7F50-4DC5-A58E-1399E9D328F6}" dt="2024-05-06T15:10:30.322" v="827" actId="20577"/>
          <ac:spMkLst>
            <pc:docMk/>
            <pc:sldMk cId="2140468283" sldId="448"/>
            <ac:spMk id="2" creationId="{827518C1-1867-F203-A5ED-EC4F325F8817}"/>
          </ac:spMkLst>
        </pc:spChg>
      </pc:sldChg>
      <pc:sldChg chg="delSp modSp mod modAnim">
        <pc:chgData name="Murakami, Emi" userId="f3a8f749-ff1a-4aef-80d2-1920de8703d7" providerId="ADAL" clId="{0D6AEEFA-7F50-4DC5-A58E-1399E9D328F6}" dt="2024-05-06T09:27:39.452" v="477"/>
        <pc:sldMkLst>
          <pc:docMk/>
          <pc:sldMk cId="1945890894" sldId="449"/>
        </pc:sldMkLst>
        <pc:spChg chg="mod">
          <ac:chgData name="Murakami, Emi" userId="f3a8f749-ff1a-4aef-80d2-1920de8703d7" providerId="ADAL" clId="{0D6AEEFA-7F50-4DC5-A58E-1399E9D328F6}" dt="2024-05-06T08:35:19.747" v="315" actId="1076"/>
          <ac:spMkLst>
            <pc:docMk/>
            <pc:sldMk cId="1945890894" sldId="449"/>
            <ac:spMk id="2" creationId="{51AACD60-E0A7-E542-DE2C-2629A3BAB98E}"/>
          </ac:spMkLst>
        </pc:spChg>
        <pc:spChg chg="del">
          <ac:chgData name="Murakami, Emi" userId="f3a8f749-ff1a-4aef-80d2-1920de8703d7" providerId="ADAL" clId="{0D6AEEFA-7F50-4DC5-A58E-1399E9D328F6}" dt="2024-05-06T08:35:15.192" v="314" actId="21"/>
          <ac:spMkLst>
            <pc:docMk/>
            <pc:sldMk cId="1945890894" sldId="449"/>
            <ac:spMk id="3" creationId="{4688588A-54BA-A718-5DC7-153EC3B8D534}"/>
          </ac:spMkLst>
        </pc:spChg>
      </pc:sldChg>
      <pc:sldChg chg="modSp new mod">
        <pc:chgData name="Murakami, Emi" userId="f3a8f749-ff1a-4aef-80d2-1920de8703d7" providerId="ADAL" clId="{0D6AEEFA-7F50-4DC5-A58E-1399E9D328F6}" dt="2024-05-06T15:09:57.614" v="769" actId="20577"/>
        <pc:sldMkLst>
          <pc:docMk/>
          <pc:sldMk cId="1040800192" sldId="450"/>
        </pc:sldMkLst>
        <pc:spChg chg="mod">
          <ac:chgData name="Murakami, Emi" userId="f3a8f749-ff1a-4aef-80d2-1920de8703d7" providerId="ADAL" clId="{0D6AEEFA-7F50-4DC5-A58E-1399E9D328F6}" dt="2024-05-06T15:09:57.614" v="769" actId="20577"/>
          <ac:spMkLst>
            <pc:docMk/>
            <pc:sldMk cId="1040800192" sldId="450"/>
            <ac:spMk id="2" creationId="{332085E3-2EBC-BB1A-8C6A-0800DEB90167}"/>
          </ac:spMkLst>
        </pc:spChg>
        <pc:spChg chg="mod">
          <ac:chgData name="Murakami, Emi" userId="f3a8f749-ff1a-4aef-80d2-1920de8703d7" providerId="ADAL" clId="{0D6AEEFA-7F50-4DC5-A58E-1399E9D328F6}" dt="2024-05-06T09:27:59.982" v="502" actId="20577"/>
          <ac:spMkLst>
            <pc:docMk/>
            <pc:sldMk cId="1040800192" sldId="450"/>
            <ac:spMk id="3" creationId="{9721F79C-1F33-3FD5-CA7E-B501CF80B63C}"/>
          </ac:spMkLst>
        </pc:spChg>
      </pc:sldChg>
      <pc:sldChg chg="new del">
        <pc:chgData name="Murakami, Emi" userId="f3a8f749-ff1a-4aef-80d2-1920de8703d7" providerId="ADAL" clId="{0D6AEEFA-7F50-4DC5-A58E-1399E9D328F6}" dt="2024-05-06T09:27:49.459" v="479" actId="2696"/>
        <pc:sldMkLst>
          <pc:docMk/>
          <pc:sldMk cId="2611004548" sldId="450"/>
        </pc:sldMkLst>
      </pc:sldChg>
    </pc:docChg>
  </pc:docChgLst>
  <pc:docChgLst>
    <pc:chgData name="Bredesen, Ingvild Vårdal" userId="S::ingvildvardal.bredesen@idrettsforbundet.no::a34f9f6f-45b5-47c0-af14-04f91c1819a3" providerId="AD" clId="Web-{299154E9-6EE5-DDE0-68CC-205640362005}"/>
    <pc:docChg chg="modSld sldOrd">
      <pc:chgData name="Bredesen, Ingvild Vårdal" userId="S::ingvildvardal.bredesen@idrettsforbundet.no::a34f9f6f-45b5-47c0-af14-04f91c1819a3" providerId="AD" clId="Web-{299154E9-6EE5-DDE0-68CC-205640362005}" dt="2024-05-06T10:25:46.286" v="3"/>
      <pc:docMkLst>
        <pc:docMk/>
      </pc:docMkLst>
      <pc:sldChg chg="modSp">
        <pc:chgData name="Bredesen, Ingvild Vårdal" userId="S::ingvildvardal.bredesen@idrettsforbundet.no::a34f9f6f-45b5-47c0-af14-04f91c1819a3" providerId="AD" clId="Web-{299154E9-6EE5-DDE0-68CC-205640362005}" dt="2024-05-06T10:25:30.566" v="2" actId="20577"/>
        <pc:sldMkLst>
          <pc:docMk/>
          <pc:sldMk cId="1469013407" sldId="437"/>
        </pc:sldMkLst>
        <pc:spChg chg="mod">
          <ac:chgData name="Bredesen, Ingvild Vårdal" userId="S::ingvildvardal.bredesen@idrettsforbundet.no::a34f9f6f-45b5-47c0-af14-04f91c1819a3" providerId="AD" clId="Web-{299154E9-6EE5-DDE0-68CC-205640362005}" dt="2024-05-06T10:25:30.566" v="2" actId="20577"/>
          <ac:spMkLst>
            <pc:docMk/>
            <pc:sldMk cId="1469013407" sldId="437"/>
            <ac:spMk id="2" creationId="{00000000-0000-0000-0000-000000000000}"/>
          </ac:spMkLst>
        </pc:spChg>
      </pc:sldChg>
      <pc:sldChg chg="ord">
        <pc:chgData name="Bredesen, Ingvild Vårdal" userId="S::ingvildvardal.bredesen@idrettsforbundet.no::a34f9f6f-45b5-47c0-af14-04f91c1819a3" providerId="AD" clId="Web-{299154E9-6EE5-DDE0-68CC-205640362005}" dt="2024-05-06T10:25:46.286" v="3"/>
        <pc:sldMkLst>
          <pc:docMk/>
          <pc:sldMk cId="1040800192" sldId="4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DB8D45B-F279-5016-11DB-DC0C9BBC8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>
              <a:latin typeface="Inter Medium" panose="020B05020300000000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E2E7EF-DDDD-4F9E-9553-E835A05A9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A2078-DA34-0942-9AEF-FAEBE0F1282B}" type="datetimeFigureOut">
              <a:rPr lang="nb-NO" smtClean="0">
                <a:latin typeface="Inter Medium" panose="020B0502030000000004" pitchFamily="34" charset="0"/>
              </a:rPr>
              <a:t>03.05.2024</a:t>
            </a:fld>
            <a:endParaRPr lang="nb-NO">
              <a:latin typeface="Inter Medium" panose="020B05020300000000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EB7811-9E4D-328D-1290-DBF9076D3F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Inter Medium" panose="020B05020300000000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F077F0-DABA-4F56-47D2-861CF0AEB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2FF1-807E-964F-887C-CD2959FE6A02}" type="slidenum">
              <a:rPr lang="nb-NO" smtClean="0">
                <a:latin typeface="Inter Medium" panose="020B0502030000000004" pitchFamily="34" charset="0"/>
              </a:rPr>
              <a:t>‹#›</a:t>
            </a:fld>
            <a:endParaRPr lang="nb-NO">
              <a:latin typeface="Inter Medium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6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589A-B22E-4F91-8AD9-190B1AC8EDCF}" type="datetimeFigureOut">
              <a:rPr lang="nb-NO"/>
              <a:pPr>
                <a:defRPr/>
              </a:pPr>
              <a:t>03.05.2024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A23742-51E1-48F2-9D26-22282FA8CB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37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835696" y="4317944"/>
            <a:ext cx="2952328" cy="27003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 b="0" i="0">
                <a:solidFill>
                  <a:srgbClr val="F0F0F0"/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35696" y="2499742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0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</a:t>
            </a:r>
            <a:br>
              <a:rPr lang="nb-NO"/>
            </a:br>
            <a:r>
              <a:rPr lang="nb-NO"/>
              <a:t>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50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4FAB6-D195-B489-2E9A-FCFD63F81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B75281-0BB7-0FA3-B77F-8ADB6F416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07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835696" y="4317944"/>
            <a:ext cx="2952328" cy="27003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 b="0" i="0">
                <a:solidFill>
                  <a:srgbClr val="F0F0F0"/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835696" y="2499742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50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835696" y="2715766"/>
            <a:ext cx="5400600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911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664207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15566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6449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6217" y="1736215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3130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6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076056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79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907704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907704" y="987574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5148064" y="1743658"/>
            <a:ext cx="3060000" cy="2628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2973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4468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wrap="square" lIns="2520000" tIns="1080000" rIns="0"/>
          <a:lstStyle>
            <a:lvl1pPr>
              <a:defRPr>
                <a:noFill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2155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7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189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378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566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754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3" y="1203325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3E7E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0094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835696" y="2715766"/>
            <a:ext cx="5400600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1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4" y="1951967"/>
            <a:ext cx="6624215" cy="2636008"/>
          </a:xfrm>
          <a:prstGeom prst="rect">
            <a:avLst/>
          </a:prstGeom>
        </p:spPr>
        <p:txBody>
          <a:bodyPr/>
          <a:lstStyle>
            <a:lvl1pPr marL="269868" indent="-269868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45" indent="-258757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371" indent="-253994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48" indent="-242882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37" indent="-230183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1203325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3E7E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2207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3"/>
            <a:ext cx="3600400" cy="2628292"/>
          </a:xfrm>
          <a:prstGeom prst="rect">
            <a:avLst/>
          </a:prstGeom>
        </p:spPr>
        <p:txBody>
          <a:bodyPr/>
          <a:lstStyle>
            <a:lvl1pPr marL="269868" indent="-269868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34" indent="-171446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371" indent="-253994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48" indent="-242882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37" indent="-230183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9" y="1959683"/>
            <a:ext cx="3600400" cy="2628292"/>
          </a:xfrm>
          <a:prstGeom prst="rect">
            <a:avLst/>
          </a:prstGeom>
        </p:spPr>
        <p:txBody>
          <a:bodyPr/>
          <a:lstStyle>
            <a:lvl1pPr marL="269868" indent="-269868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34" indent="-171446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371" indent="-253994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48" indent="-242882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37" indent="-230183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6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3E7E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8817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3"/>
            <a:ext cx="3600400" cy="2628292"/>
          </a:xfrm>
          <a:prstGeom prst="rect">
            <a:avLst/>
          </a:prstGeom>
        </p:spPr>
        <p:txBody>
          <a:bodyPr/>
          <a:lstStyle>
            <a:lvl1pPr marL="269868" indent="-269868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34" indent="-171446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371" indent="-253994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48" indent="-242882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37" indent="-230183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19268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3E7E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4644008" y="1959683"/>
            <a:ext cx="3600000" cy="2628292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5969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003E7E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189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378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566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754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48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664207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15566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9711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6217" y="1736215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6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076056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495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907704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907704" y="987574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5148064" y="1743658"/>
            <a:ext cx="3060000" cy="2628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0993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98D7682-1E28-BFFC-6E33-7F66D5AEC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3584" y="413314"/>
            <a:ext cx="885600" cy="4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CE4C33-D29C-AFAA-80F0-1BED4F06835C}"/>
              </a:ext>
            </a:extLst>
          </p:cNvPr>
          <p:cNvSpPr/>
          <p:nvPr userDrawn="1"/>
        </p:nvSpPr>
        <p:spPr>
          <a:xfrm>
            <a:off x="4355976" y="0"/>
            <a:ext cx="4789200" cy="51435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6344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663440" y="1974256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583D8B24-B7FF-C268-7A35-4CDAE2296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75420" y="374073"/>
            <a:ext cx="820671" cy="4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CE4C33-D29C-AFAA-80F0-1BED4F06835C}"/>
              </a:ext>
            </a:extLst>
          </p:cNvPr>
          <p:cNvSpPr/>
          <p:nvPr userDrawn="1"/>
        </p:nvSpPr>
        <p:spPr>
          <a:xfrm>
            <a:off x="0" y="0"/>
            <a:ext cx="4789200" cy="51435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7464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4788024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307464" y="2088556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739B4299-55F3-2E5E-A49C-6B2465683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532" y="372646"/>
            <a:ext cx="823028" cy="4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7AC24C5-8058-3490-77BC-AA74704EA007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>
              <a:latin typeface="Inter Medium" panose="020B0502030000000004" pitchFamily="34" charset="0"/>
            </a:endParaRPr>
          </a:p>
        </p:txBody>
      </p:sp>
      <p:pic>
        <p:nvPicPr>
          <p:cNvPr id="4" name="Bilde 8">
            <a:extLst>
              <a:ext uri="{FF2B5EF4-FFF2-40B4-BE49-F238E27FC236}">
                <a16:creationId xmlns:a16="http://schemas.microsoft.com/office/drawing/2014/main" id="{A32152E6-F2DE-812B-15DC-88C6344054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0650" y="386110"/>
            <a:ext cx="861946" cy="521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19547A9-A5AD-2909-C2C9-0BB97EF2323D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90650" y="386110"/>
            <a:ext cx="861946" cy="5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7" r:id="rId3"/>
    <p:sldLayoutId id="2147483924" r:id="rId4"/>
    <p:sldLayoutId id="2147483919" r:id="rId5"/>
    <p:sldLayoutId id="2147483947" r:id="rId6"/>
    <p:sldLayoutId id="2147483948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63886" y="317500"/>
            <a:ext cx="837128" cy="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7AC24C5-8058-3490-77BC-AA74704EA007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>
              <a:latin typeface="Inter Medium" panose="020B0502030000000004" pitchFamily="34" charset="0"/>
            </a:endParaRPr>
          </a:p>
        </p:txBody>
      </p:sp>
      <p:pic>
        <p:nvPicPr>
          <p:cNvPr id="4" name="Bilde 8">
            <a:extLst>
              <a:ext uri="{FF2B5EF4-FFF2-40B4-BE49-F238E27FC236}">
                <a16:creationId xmlns:a16="http://schemas.microsoft.com/office/drawing/2014/main" id="{93B22496-B8F7-68A9-6004-3FB9C5A8DB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0650" y="386110"/>
            <a:ext cx="861946" cy="5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19547A9-A5AD-2909-C2C9-0BB97EF2323D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8">
            <a:extLst>
              <a:ext uri="{FF2B5EF4-FFF2-40B4-BE49-F238E27FC236}">
                <a16:creationId xmlns:a16="http://schemas.microsoft.com/office/drawing/2014/main" id="{9F5FF174-E9CA-0F1E-BD52-8866D5DD19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0650" y="386110"/>
            <a:ext cx="861946" cy="5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53495" y="406600"/>
            <a:ext cx="985406" cy="5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9E7A997-CFE9-9BF6-DE1B-96BE8EC73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7700"/>
          <a:stretch/>
        </p:blipFill>
        <p:spPr>
          <a:xfrm>
            <a:off x="1403647" y="0"/>
            <a:ext cx="7740353" cy="5143016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FEFB9973-F806-1A07-DBB9-82C8BFF1C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75" t="58399" r="20269" b="8154"/>
          <a:stretch/>
        </p:blipFill>
        <p:spPr>
          <a:xfrm>
            <a:off x="1403647" y="3075806"/>
            <a:ext cx="7740353" cy="206769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B214A00-09AB-FD5F-8EA8-28D06740BC58}"/>
              </a:ext>
            </a:extLst>
          </p:cNvPr>
          <p:cNvSpPr/>
          <p:nvPr/>
        </p:nvSpPr>
        <p:spPr>
          <a:xfrm>
            <a:off x="1403646" y="0"/>
            <a:ext cx="7740354" cy="5143500"/>
          </a:xfrm>
          <a:prstGeom prst="rect">
            <a:avLst/>
          </a:prstGeom>
          <a:gradFill>
            <a:gsLst>
              <a:gs pos="6000">
                <a:srgbClr val="000335">
                  <a:alpha val="9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Medium" panose="020B0502030000000004" pitchFamily="34" charset="0"/>
              <a:ea typeface="+mn-ea"/>
              <a:cs typeface="+mn-cs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9045C882-2C59-D69F-4F28-35BE5418DB50}"/>
              </a:ext>
            </a:extLst>
          </p:cNvPr>
          <p:cNvCxnSpPr/>
          <p:nvPr/>
        </p:nvCxnSpPr>
        <p:spPr>
          <a:xfrm>
            <a:off x="1403647" y="0"/>
            <a:ext cx="0" cy="5143500"/>
          </a:xfrm>
          <a:prstGeom prst="line">
            <a:avLst/>
          </a:prstGeom>
          <a:ln w="1270">
            <a:solidFill>
              <a:srgbClr val="F0F0F0">
                <a:alpha val="26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err="1"/>
              <a:t>Aktivitetsguiden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Workshop 6.mai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32085E3-2EBC-BB1A-8C6A-0800DEB90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17:00 Matservering</a:t>
            </a:r>
          </a:p>
          <a:p>
            <a:endParaRPr lang="nb-NO" dirty="0"/>
          </a:p>
          <a:p>
            <a:r>
              <a:rPr lang="nb-NO" dirty="0"/>
              <a:t>17:10 Informasjon fra Ingvild og Emi</a:t>
            </a:r>
          </a:p>
          <a:p>
            <a:endParaRPr lang="nb-NO" dirty="0"/>
          </a:p>
          <a:p>
            <a:r>
              <a:rPr lang="nb-NO" dirty="0"/>
              <a:t>17:30 Workshop tema: «Traumer» av Amna og Hassan fra Tøyen Sportsklubb</a:t>
            </a:r>
          </a:p>
          <a:p>
            <a:endParaRPr lang="nb-NO" dirty="0"/>
          </a:p>
          <a:p>
            <a:r>
              <a:rPr lang="nb-NO" dirty="0"/>
              <a:t>20:00 Avslutning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721F79C-1F33-3FD5-CA7E-B501CF80B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080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1851208" y="1541343"/>
            <a:ext cx="6624215" cy="2636008"/>
          </a:xfrm>
        </p:spPr>
        <p:txBody>
          <a:bodyPr lIns="91440" tIns="45720" rIns="91440" bIns="45720" anchor="t"/>
          <a:lstStyle/>
          <a:p>
            <a:r>
              <a:rPr lang="nb-NO" sz="1600">
                <a:latin typeface="Inter Medium"/>
                <a:ea typeface="Inter Medium"/>
                <a:cs typeface="Arial"/>
              </a:rPr>
              <a:t>Opprettholder tidsrammer for oppfølging, MEN unntak i de tilfeller der det går mye tid til venting og der dere følger opp flere barn</a:t>
            </a:r>
            <a:r>
              <a:rPr lang="nb-NO">
                <a:latin typeface="Inter Medium"/>
                <a:ea typeface="Inter Medium"/>
                <a:cs typeface="Arial"/>
              </a:rPr>
              <a:t>. </a:t>
            </a: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Felles arbeidstid 3.juni </a:t>
            </a:r>
            <a:r>
              <a:rPr lang="nb-NO" dirty="0" err="1"/>
              <a:t>kl</a:t>
            </a:r>
            <a:r>
              <a:rPr lang="nb-NO" dirty="0"/>
              <a:t> 17:00</a:t>
            </a:r>
            <a:br>
              <a:rPr lang="nb-NO" dirty="0"/>
            </a:br>
            <a:r>
              <a:rPr lang="nb-NO" i="1" dirty="0"/>
              <a:t>Gjennomgang internsiden, tilskuddsordninger. 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Innfører fadderordning for nyansatte. Noen som melder interesse? Egen gjennomgang av fadderollen for de som blir faddere.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2717023" y="365958"/>
            <a:ext cx="6264796" cy="64807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dirty="0"/>
              <a:t>Hva er nytt:</a:t>
            </a:r>
          </a:p>
        </p:txBody>
      </p:sp>
    </p:spTree>
    <p:extLst>
      <p:ext uri="{BB962C8B-B14F-4D97-AF65-F5344CB8AC3E}">
        <p14:creationId xmlns:p14="http://schemas.microsoft.com/office/powerpoint/2010/main" val="1469013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27518C1-1867-F203-A5ED-EC4F325F88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1729" y="386949"/>
            <a:ext cx="6552207" cy="42576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Utarbeidet brosjyrer for det første møtet med familien som skal signeres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Felles plattform for kommunikasjon som eies av guidene- Hvilken plattform?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Felles arbeidstid – Vi vil starte opp å ha dette på dagtid også hvor Ingvild og Emi er tilgjengelig. Er det noen som ønsker dette før sommeren?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Barnet skal i utgangspunktet hjelpes inn i 1 aktivitet. Ønsker de mer hjelp, skal de søke på nytt. 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Tar det lang tid å få kontakt med et idrettslag, så si i fra til oss slik at vi også kan forsøke å kontakte IL</a:t>
            </a:r>
          </a:p>
        </p:txBody>
      </p:sp>
    </p:spTree>
    <p:extLst>
      <p:ext uri="{BB962C8B-B14F-4D97-AF65-F5344CB8AC3E}">
        <p14:creationId xmlns:p14="http://schemas.microsoft.com/office/powerpoint/2010/main" val="21404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1AACD60-E0A7-E542-DE2C-2629A3BAB9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9412" y="640950"/>
            <a:ext cx="6552207" cy="26360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Er det noen som ønsker å bytte område de jobber i?</a:t>
            </a:r>
          </a:p>
        </p:txBody>
      </p:sp>
    </p:spTree>
    <p:extLst>
      <p:ext uri="{BB962C8B-B14F-4D97-AF65-F5344CB8AC3E}">
        <p14:creationId xmlns:p14="http://schemas.microsoft.com/office/powerpoint/2010/main" val="19458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9A9EC20-BCE3-4D08-B3F0-3FD512E1874B}" vid="{D2216391-0506-4963-9A5A-74B2D9E9A3F9}"/>
    </a:ext>
  </a:extLst>
</a:theme>
</file>

<file path=ppt/theme/theme2.xml><?xml version="1.0" encoding="utf-8"?>
<a:theme xmlns:a="http://schemas.openxmlformats.org/drawingml/2006/main" name="Påløpende sider uten bakgrunn">
  <a:themeElements>
    <a:clrScheme name="Egendefinert 1">
      <a:dk1>
        <a:srgbClr val="000334"/>
      </a:dk1>
      <a:lt1>
        <a:srgbClr val="FFFFFF"/>
      </a:lt1>
      <a:dk2>
        <a:srgbClr val="003E7E"/>
      </a:dk2>
      <a:lt2>
        <a:srgbClr val="EAEAEA"/>
      </a:lt2>
      <a:accent1>
        <a:srgbClr val="000334"/>
      </a:accent1>
      <a:accent2>
        <a:srgbClr val="003E7E"/>
      </a:accent2>
      <a:accent3>
        <a:srgbClr val="EDF5FA"/>
      </a:accent3>
      <a:accent4>
        <a:srgbClr val="1979BC"/>
      </a:accent4>
      <a:accent5>
        <a:srgbClr val="656785"/>
      </a:accent5>
      <a:accent6>
        <a:srgbClr val="FD3832"/>
      </a:accent6>
      <a:hlink>
        <a:srgbClr val="EDF5FA"/>
      </a:hlink>
      <a:folHlink>
        <a:srgbClr val="0003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99A9EC20-BCE3-4D08-B3F0-3FD512E1874B}" vid="{B343D1E8-8902-427B-942F-4AC578DE6766}"/>
    </a:ext>
  </a:extLst>
</a:theme>
</file>

<file path=ppt/theme/theme3.xml><?xml version="1.0" encoding="utf-8"?>
<a:theme xmlns:a="http://schemas.openxmlformats.org/drawingml/2006/main" name="1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99A9EC20-BCE3-4D08-B3F0-3FD512E1874B}" vid="{F36F030F-F80A-403A-BDAB-2EBE6CA07CAB}"/>
    </a:ext>
  </a:extLst>
</a:theme>
</file>

<file path=ppt/theme/theme4.xml><?xml version="1.0" encoding="utf-8"?>
<a:theme xmlns:a="http://schemas.openxmlformats.org/drawingml/2006/main" name="1_Fo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9A9EC20-BCE3-4D08-B3F0-3FD512E1874B}" vid="{AFCD846D-2270-43CF-B960-508816A4E0D2}"/>
    </a:ext>
  </a:extLst>
</a:theme>
</file>

<file path=ppt/theme/theme5.xml><?xml version="1.0" encoding="utf-8"?>
<a:theme xmlns:a="http://schemas.openxmlformats.org/drawingml/2006/main" name="2_Påløpende sider uten bakgrunn">
  <a:themeElements>
    <a:clrScheme name="Egendefinert 1">
      <a:dk1>
        <a:srgbClr val="000334"/>
      </a:dk1>
      <a:lt1>
        <a:srgbClr val="FFFFFF"/>
      </a:lt1>
      <a:dk2>
        <a:srgbClr val="003E7E"/>
      </a:dk2>
      <a:lt2>
        <a:srgbClr val="EAEAEA"/>
      </a:lt2>
      <a:accent1>
        <a:srgbClr val="000334"/>
      </a:accent1>
      <a:accent2>
        <a:srgbClr val="003E7E"/>
      </a:accent2>
      <a:accent3>
        <a:srgbClr val="EDF5FA"/>
      </a:accent3>
      <a:accent4>
        <a:srgbClr val="1979BC"/>
      </a:accent4>
      <a:accent5>
        <a:srgbClr val="656785"/>
      </a:accent5>
      <a:accent6>
        <a:srgbClr val="FD3832"/>
      </a:accent6>
      <a:hlink>
        <a:srgbClr val="EDF5FA"/>
      </a:hlink>
      <a:folHlink>
        <a:srgbClr val="0003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99A9EC20-BCE3-4D08-B3F0-3FD512E1874B}" vid="{C9961A2C-D29D-4687-9FE0-D40A9577552E}"/>
    </a:ext>
  </a:extLst>
</a:theme>
</file>

<file path=ppt/theme/theme6.xml><?xml version="1.0" encoding="utf-8"?>
<a:theme xmlns:a="http://schemas.openxmlformats.org/drawingml/2006/main" name="3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99A9EC20-BCE3-4D08-B3F0-3FD512E1874B}" vid="{497B9CF6-752A-4B71-8F12-164D716A6199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D34872593F41891FCB6B3F215895" ma:contentTypeVersion="17" ma:contentTypeDescription="Opprett et nytt dokument." ma:contentTypeScope="" ma:versionID="68ecd435fee8fa787dd5cdd2a0d7c1ae">
  <xsd:schema xmlns:xsd="http://www.w3.org/2001/XMLSchema" xmlns:xs="http://www.w3.org/2001/XMLSchema" xmlns:p="http://schemas.microsoft.com/office/2006/metadata/properties" xmlns:ns2="8fa3b00c-49de-465c-b2ad-5dc8ee6aed33" xmlns:ns3="9d2c2683-8c36-4351-aa30-ed53450a6b9e" xmlns:ns4="9e538389-cabc-4d4e-918a-8beb7ac0ecaa" targetNamespace="http://schemas.microsoft.com/office/2006/metadata/properties" ma:root="true" ma:fieldsID="ebdd22525d84c2c9f75bec9164df8678" ns2:_="" ns3:_="" ns4:_="">
    <xsd:import namespace="8fa3b00c-49de-465c-b2ad-5dc8ee6aed33"/>
    <xsd:import namespace="9d2c2683-8c36-4351-aa30-ed53450a6b9e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b00c-49de-465c-b2ad-5dc8ee6ae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2683-8c36-4351-aa30-ed53450a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84b1e1e-b7c1-49b9-aca9-9c99397a0fa9}" ma:internalName="TaxCatchAll" ma:showField="CatchAllData" ma:web="9d2c2683-8c36-4351-aa30-ed53450a6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SharedWithUsers xmlns="9d2c2683-8c36-4351-aa30-ed53450a6b9e">
      <UserInfo>
        <DisplayName>Ingebrigtsen, Pernille</DisplayName>
        <AccountId>17</AccountId>
        <AccountType/>
      </UserInfo>
      <UserInfo>
        <DisplayName>Brekkan, Vigdis</DisplayName>
        <AccountId>24</AccountId>
        <AccountType/>
      </UserInfo>
      <UserInfo>
        <DisplayName>Aagaard, Finn</DisplayName>
        <AccountId>15</AccountId>
        <AccountType/>
      </UserInfo>
      <UserInfo>
        <DisplayName>Midthaug, Rune</DisplayName>
        <AccountId>58</AccountId>
        <AccountType/>
      </UserInfo>
    </SharedWithUsers>
    <lcf76f155ced4ddcb4097134ff3c332f xmlns="8fa3b00c-49de-465c-b2ad-5dc8ee6aed33">
      <Terms xmlns="http://schemas.microsoft.com/office/infopath/2007/PartnerControls"/>
    </lcf76f155ced4ddcb4097134ff3c332f>
    <MediaLengthInSeconds xmlns="8fa3b00c-49de-465c-b2ad-5dc8ee6aed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277AFA-77A0-4582-B533-EEC1BB130F4D}">
  <ds:schemaRefs>
    <ds:schemaRef ds:uri="8fa3b00c-49de-465c-b2ad-5dc8ee6aed33"/>
    <ds:schemaRef ds:uri="9d2c2683-8c36-4351-aa30-ed53450a6b9e"/>
    <ds:schemaRef ds:uri="9e538389-cabc-4d4e-918a-8beb7ac0ec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746EA1-46E3-44BD-BD05-E21C093960FE}">
  <ds:schemaRefs>
    <ds:schemaRef ds:uri="http://schemas.microsoft.com/office/2006/metadata/properties"/>
    <ds:schemaRef ds:uri="8fa3b00c-49de-465c-b2ad-5dc8ee6aed33"/>
    <ds:schemaRef ds:uri="9e538389-cabc-4d4e-918a-8beb7ac0ecaa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9d2c2683-8c36-4351-aa30-ed53450a6b9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6E545B-E6D4-4FFF-93B0-33112A68B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OIK mal</Template>
  <TotalTime>4685</TotalTime>
  <Words>203</Words>
  <Application>Microsoft Office PowerPoint</Application>
  <PresentationFormat>Skjermfremvisning (16:9)</PresentationFormat>
  <Paragraphs>26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5</vt:i4>
      </vt:variant>
    </vt:vector>
  </HeadingPairs>
  <TitlesOfParts>
    <vt:vector size="15" baseType="lpstr">
      <vt:lpstr>Calibri</vt:lpstr>
      <vt:lpstr>Inter Medium</vt:lpstr>
      <vt:lpstr>Arial</vt:lpstr>
      <vt:lpstr>Georgia</vt:lpstr>
      <vt:lpstr>Forsider</vt:lpstr>
      <vt:lpstr>Påløpende sider uten bakgrunn</vt:lpstr>
      <vt:lpstr>1_Påløpende sider uten bakgrunn</vt:lpstr>
      <vt:lpstr>1_Forsider</vt:lpstr>
      <vt:lpstr>2_Påløpende sider uten bakgrunn</vt:lpstr>
      <vt:lpstr>3_Påløpende sider uten bakgrunn</vt:lpstr>
      <vt:lpstr>PowerPoint-presentasjon</vt:lpstr>
      <vt:lpstr>Agenda</vt:lpstr>
      <vt:lpstr>Hva er nytt:</vt:lpstr>
      <vt:lpstr>PowerPoint-presentasjon</vt:lpstr>
      <vt:lpstr>PowerPoint-presentasjon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Murakami, Emi</dc:creator>
  <cp:lastModifiedBy>Murakami, Emi</cp:lastModifiedBy>
  <cp:revision>1</cp:revision>
  <dcterms:created xsi:type="dcterms:W3CDTF">2024-05-03T09:05:03Z</dcterms:created>
  <dcterms:modified xsi:type="dcterms:W3CDTF">2024-05-06T15:10:35Z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0x0101007E3CD34872593F41891FCB6B3F215895</vt:lpwstr>
  </property>
  <property fmtid="{D5CDD505-2E9C-101B-9397-08002B2CF9AE}" pid="3" name="OrgTilhorighet">
    <vt:lpwstr>1;#SF01 Norges Idrettsforbund|c1ca8435-9635-48b0-8fd0-127d70284636</vt:lpwstr>
  </property>
  <property fmtid="{D5CDD505-2E9C-101B-9397-08002B2CF9AE}" pid="4" name="Dokumentkategori">
    <vt:lpwstr/>
  </property>
  <property fmtid="{D5CDD505-2E9C-101B-9397-08002B2CF9AE}" pid="5" name="_dlc_DocIdItemGuid">
    <vt:lpwstr>a737baac-e165-4647-8f45-00c6e1cb9133</vt:lpwstr>
  </property>
  <property fmtid="{D5CDD505-2E9C-101B-9397-08002B2CF9AE}" pid="6" name="Order">
    <vt:r8>546800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