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  <p:sldMasterId id="2147483695" r:id="rId5"/>
    <p:sldMasterId id="2147483916" r:id="rId6"/>
  </p:sldMasterIdLst>
  <p:notesMasterIdLst>
    <p:notesMasterId r:id="rId26"/>
  </p:notesMasterIdLst>
  <p:sldIdLst>
    <p:sldId id="258" r:id="rId7"/>
    <p:sldId id="266" r:id="rId8"/>
    <p:sldId id="285" r:id="rId9"/>
    <p:sldId id="271" r:id="rId10"/>
    <p:sldId id="267" r:id="rId11"/>
    <p:sldId id="270" r:id="rId12"/>
    <p:sldId id="280" r:id="rId13"/>
    <p:sldId id="272" r:id="rId14"/>
    <p:sldId id="269" r:id="rId15"/>
    <p:sldId id="279" r:id="rId16"/>
    <p:sldId id="274" r:id="rId17"/>
    <p:sldId id="283" r:id="rId18"/>
    <p:sldId id="287" r:id="rId19"/>
    <p:sldId id="288" r:id="rId20"/>
    <p:sldId id="284" r:id="rId21"/>
    <p:sldId id="275" r:id="rId22"/>
    <p:sldId id="289" r:id="rId23"/>
    <p:sldId id="278" r:id="rId24"/>
    <p:sldId id="281" r:id="rId25"/>
  </p:sldIdLst>
  <p:sldSz cx="9144000" cy="5143500" type="screen16x9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FB51772-BECF-402E-8C3C-6E8AC7C5F7D9}">
          <p14:sldIdLst>
            <p14:sldId id="258"/>
            <p14:sldId id="266"/>
            <p14:sldId id="285"/>
            <p14:sldId id="271"/>
            <p14:sldId id="267"/>
            <p14:sldId id="270"/>
            <p14:sldId id="280"/>
            <p14:sldId id="272"/>
            <p14:sldId id="269"/>
            <p14:sldId id="279"/>
            <p14:sldId id="274"/>
            <p14:sldId id="283"/>
            <p14:sldId id="287"/>
            <p14:sldId id="288"/>
            <p14:sldId id="284"/>
            <p14:sldId id="275"/>
            <p14:sldId id="289"/>
            <p14:sldId id="278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E413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68ED33-DD48-4013-84D8-D515A6057214}" v="665" dt="2023-04-24T07:56:36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60" autoAdjust="0"/>
    <p:restoredTop sz="93792" autoAdjust="0"/>
  </p:normalViewPr>
  <p:slideViewPr>
    <p:cSldViewPr>
      <p:cViewPr varScale="1">
        <p:scale>
          <a:sx n="83" d="100"/>
          <a:sy n="83" d="100"/>
        </p:scale>
        <p:origin x="96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rakami, Emi" userId="f3a8f749-ff1a-4aef-80d2-1920de8703d7" providerId="ADAL" clId="{2468ED33-DD48-4013-84D8-D515A6057214}"/>
    <pc:docChg chg="undo custSel addSld delSld modSld sldOrd modSection">
      <pc:chgData name="Murakami, Emi" userId="f3a8f749-ff1a-4aef-80d2-1920de8703d7" providerId="ADAL" clId="{2468ED33-DD48-4013-84D8-D515A6057214}" dt="2023-05-05T08:30:22.529" v="7875" actId="2696"/>
      <pc:docMkLst>
        <pc:docMk/>
      </pc:docMkLst>
      <pc:sldChg chg="modSp mod">
        <pc:chgData name="Murakami, Emi" userId="f3a8f749-ff1a-4aef-80d2-1920de8703d7" providerId="ADAL" clId="{2468ED33-DD48-4013-84D8-D515A6057214}" dt="2023-04-17T07:41:11.925" v="875" actId="20577"/>
        <pc:sldMkLst>
          <pc:docMk/>
          <pc:sldMk cId="3292028456" sldId="258"/>
        </pc:sldMkLst>
        <pc:spChg chg="mod">
          <ac:chgData name="Murakami, Emi" userId="f3a8f749-ff1a-4aef-80d2-1920de8703d7" providerId="ADAL" clId="{2468ED33-DD48-4013-84D8-D515A6057214}" dt="2023-04-17T07:41:11.925" v="875" actId="20577"/>
          <ac:spMkLst>
            <pc:docMk/>
            <pc:sldMk cId="3292028456" sldId="258"/>
            <ac:spMk id="3" creationId="{593EEA35-9DB5-8B55-C6F3-B628AB56CCC5}"/>
          </ac:spMkLst>
        </pc:spChg>
      </pc:sldChg>
      <pc:sldChg chg="modSp mod">
        <pc:chgData name="Murakami, Emi" userId="f3a8f749-ff1a-4aef-80d2-1920de8703d7" providerId="ADAL" clId="{2468ED33-DD48-4013-84D8-D515A6057214}" dt="2023-04-28T06:31:50.322" v="6444" actId="20577"/>
        <pc:sldMkLst>
          <pc:docMk/>
          <pc:sldMk cId="3628164318" sldId="266"/>
        </pc:sldMkLst>
        <pc:spChg chg="mod">
          <ac:chgData name="Murakami, Emi" userId="f3a8f749-ff1a-4aef-80d2-1920de8703d7" providerId="ADAL" clId="{2468ED33-DD48-4013-84D8-D515A6057214}" dt="2023-04-28T06:31:50.322" v="6444" actId="20577"/>
          <ac:spMkLst>
            <pc:docMk/>
            <pc:sldMk cId="3628164318" sldId="266"/>
            <ac:spMk id="2" creationId="{E536CEE5-071F-A396-0919-8C5CC5E2EDBD}"/>
          </ac:spMkLst>
        </pc:spChg>
        <pc:spChg chg="mod">
          <ac:chgData name="Murakami, Emi" userId="f3a8f749-ff1a-4aef-80d2-1920de8703d7" providerId="ADAL" clId="{2468ED33-DD48-4013-84D8-D515A6057214}" dt="2023-04-17T10:48:01.520" v="1565" actId="2711"/>
          <ac:spMkLst>
            <pc:docMk/>
            <pc:sldMk cId="3628164318" sldId="266"/>
            <ac:spMk id="3" creationId="{583CD044-23CC-A6CA-DA5D-CD6E3612AAFF}"/>
          </ac:spMkLst>
        </pc:spChg>
      </pc:sldChg>
      <pc:sldChg chg="modSp mod modNotesTx">
        <pc:chgData name="Murakami, Emi" userId="f3a8f749-ff1a-4aef-80d2-1920de8703d7" providerId="ADAL" clId="{2468ED33-DD48-4013-84D8-D515A6057214}" dt="2023-04-19T11:04:58.367" v="3422" actId="20577"/>
        <pc:sldMkLst>
          <pc:docMk/>
          <pc:sldMk cId="4069687740" sldId="267"/>
        </pc:sldMkLst>
        <pc:spChg chg="mod">
          <ac:chgData name="Murakami, Emi" userId="f3a8f749-ff1a-4aef-80d2-1920de8703d7" providerId="ADAL" clId="{2468ED33-DD48-4013-84D8-D515A6057214}" dt="2023-04-19T11:04:38.528" v="3418" actId="20577"/>
          <ac:spMkLst>
            <pc:docMk/>
            <pc:sldMk cId="4069687740" sldId="267"/>
            <ac:spMk id="2" creationId="{A4BBAD7C-AFFF-85FF-C313-3D51E32D88B5}"/>
          </ac:spMkLst>
        </pc:spChg>
      </pc:sldChg>
      <pc:sldChg chg="addSp modSp mod">
        <pc:chgData name="Murakami, Emi" userId="f3a8f749-ff1a-4aef-80d2-1920de8703d7" providerId="ADAL" clId="{2468ED33-DD48-4013-84D8-D515A6057214}" dt="2023-04-24T13:06:32.537" v="5928" actId="20577"/>
        <pc:sldMkLst>
          <pc:docMk/>
          <pc:sldMk cId="3973273576" sldId="269"/>
        </pc:sldMkLst>
        <pc:spChg chg="mod">
          <ac:chgData name="Murakami, Emi" userId="f3a8f749-ff1a-4aef-80d2-1920de8703d7" providerId="ADAL" clId="{2468ED33-DD48-4013-84D8-D515A6057214}" dt="2023-04-24T13:06:32.537" v="5928" actId="20577"/>
          <ac:spMkLst>
            <pc:docMk/>
            <pc:sldMk cId="3973273576" sldId="269"/>
            <ac:spMk id="2" creationId="{CD21B9E6-4ADA-63ED-5BF9-F1492C6CA25D}"/>
          </ac:spMkLst>
        </pc:spChg>
        <pc:graphicFrameChg chg="add mod">
          <ac:chgData name="Murakami, Emi" userId="f3a8f749-ff1a-4aef-80d2-1920de8703d7" providerId="ADAL" clId="{2468ED33-DD48-4013-84D8-D515A6057214}" dt="2023-04-19T07:59:37.844" v="3327" actId="1076"/>
          <ac:graphicFrameMkLst>
            <pc:docMk/>
            <pc:sldMk cId="3973273576" sldId="269"/>
            <ac:graphicFrameMk id="6" creationId="{97B7556B-9A63-66B8-3B6D-4C00ADEC44A6}"/>
          </ac:graphicFrameMkLst>
        </pc:graphicFrameChg>
      </pc:sldChg>
      <pc:sldChg chg="modSp mod">
        <pc:chgData name="Murakami, Emi" userId="f3a8f749-ff1a-4aef-80d2-1920de8703d7" providerId="ADAL" clId="{2468ED33-DD48-4013-84D8-D515A6057214}" dt="2023-04-17T07:46:41.846" v="1116" actId="20577"/>
        <pc:sldMkLst>
          <pc:docMk/>
          <pc:sldMk cId="76533050" sldId="270"/>
        </pc:sldMkLst>
        <pc:spChg chg="mod">
          <ac:chgData name="Murakami, Emi" userId="f3a8f749-ff1a-4aef-80d2-1920de8703d7" providerId="ADAL" clId="{2468ED33-DD48-4013-84D8-D515A6057214}" dt="2023-04-17T07:46:41.846" v="1116" actId="20577"/>
          <ac:spMkLst>
            <pc:docMk/>
            <pc:sldMk cId="76533050" sldId="270"/>
            <ac:spMk id="3" creationId="{5D54D116-93BB-F39A-1CA3-00E1CD610173}"/>
          </ac:spMkLst>
        </pc:spChg>
      </pc:sldChg>
      <pc:sldChg chg="addSp delSp modSp modNotesTx">
        <pc:chgData name="Murakami, Emi" userId="f3a8f749-ff1a-4aef-80d2-1920de8703d7" providerId="ADAL" clId="{2468ED33-DD48-4013-84D8-D515A6057214}" dt="2023-04-24T07:56:36.633" v="5917"/>
        <pc:sldMkLst>
          <pc:docMk/>
          <pc:sldMk cId="689701238" sldId="271"/>
        </pc:sldMkLst>
        <pc:spChg chg="add del">
          <ac:chgData name="Murakami, Emi" userId="f3a8f749-ff1a-4aef-80d2-1920de8703d7" providerId="ADAL" clId="{2468ED33-DD48-4013-84D8-D515A6057214}" dt="2023-04-03T09:55:28.378" v="382"/>
          <ac:spMkLst>
            <pc:docMk/>
            <pc:sldMk cId="689701238" sldId="271"/>
            <ac:spMk id="2" creationId="{291B17D8-0B85-84A8-F196-04B1D6919112}"/>
          </ac:spMkLst>
        </pc:spChg>
        <pc:graphicFrameChg chg="add mod">
          <ac:chgData name="Murakami, Emi" userId="f3a8f749-ff1a-4aef-80d2-1920de8703d7" providerId="ADAL" clId="{2468ED33-DD48-4013-84D8-D515A6057214}" dt="2023-04-03T09:53:47.623" v="381"/>
          <ac:graphicFrameMkLst>
            <pc:docMk/>
            <pc:sldMk cId="689701238" sldId="271"/>
            <ac:graphicFrameMk id="6" creationId="{1BEE73AE-CA6D-698F-A499-93777046D87B}"/>
          </ac:graphicFrameMkLst>
        </pc:graphicFrameChg>
        <pc:graphicFrameChg chg="add mod">
          <ac:chgData name="Murakami, Emi" userId="f3a8f749-ff1a-4aef-80d2-1920de8703d7" providerId="ADAL" clId="{2468ED33-DD48-4013-84D8-D515A6057214}" dt="2023-04-24T07:56:36.633" v="5917"/>
          <ac:graphicFrameMkLst>
            <pc:docMk/>
            <pc:sldMk cId="689701238" sldId="271"/>
            <ac:graphicFrameMk id="7" creationId="{1BEE73AE-CA6D-698F-A499-93777046D87B}"/>
          </ac:graphicFrameMkLst>
        </pc:graphicFrameChg>
      </pc:sldChg>
      <pc:sldChg chg="addSp delSp modSp mod">
        <pc:chgData name="Murakami, Emi" userId="f3a8f749-ff1a-4aef-80d2-1920de8703d7" providerId="ADAL" clId="{2468ED33-DD48-4013-84D8-D515A6057214}" dt="2023-04-18T08:09:31.235" v="1754" actId="403"/>
        <pc:sldMkLst>
          <pc:docMk/>
          <pc:sldMk cId="1556441166" sldId="272"/>
        </pc:sldMkLst>
        <pc:spChg chg="add del mod">
          <ac:chgData name="Murakami, Emi" userId="f3a8f749-ff1a-4aef-80d2-1920de8703d7" providerId="ADAL" clId="{2468ED33-DD48-4013-84D8-D515A6057214}" dt="2023-04-18T08:06:51.264" v="1711"/>
          <ac:spMkLst>
            <pc:docMk/>
            <pc:sldMk cId="1556441166" sldId="272"/>
            <ac:spMk id="3" creationId="{8630F399-77AE-CD24-D7B2-69BB6929EC21}"/>
          </ac:spMkLst>
        </pc:spChg>
        <pc:spChg chg="mod">
          <ac:chgData name="Murakami, Emi" userId="f3a8f749-ff1a-4aef-80d2-1920de8703d7" providerId="ADAL" clId="{2468ED33-DD48-4013-84D8-D515A6057214}" dt="2023-04-18T08:09:31.235" v="1754" actId="403"/>
          <ac:spMkLst>
            <pc:docMk/>
            <pc:sldMk cId="1556441166" sldId="272"/>
            <ac:spMk id="4" creationId="{EFF9DBF3-0001-362A-A81F-8FCDA413CF8E}"/>
          </ac:spMkLst>
        </pc:spChg>
        <pc:spChg chg="add del mod">
          <ac:chgData name="Murakami, Emi" userId="f3a8f749-ff1a-4aef-80d2-1920de8703d7" providerId="ADAL" clId="{2468ED33-DD48-4013-84D8-D515A6057214}" dt="2023-04-18T08:07:17.517" v="1732" actId="21"/>
          <ac:spMkLst>
            <pc:docMk/>
            <pc:sldMk cId="1556441166" sldId="272"/>
            <ac:spMk id="11" creationId="{994E307F-7078-F630-B4C7-7A44585F634B}"/>
          </ac:spMkLst>
        </pc:spChg>
        <pc:spChg chg="add del mod">
          <ac:chgData name="Murakami, Emi" userId="f3a8f749-ff1a-4aef-80d2-1920de8703d7" providerId="ADAL" clId="{2468ED33-DD48-4013-84D8-D515A6057214}" dt="2023-04-18T08:07:50.212" v="1738" actId="21"/>
          <ac:spMkLst>
            <pc:docMk/>
            <pc:sldMk cId="1556441166" sldId="272"/>
            <ac:spMk id="13" creationId="{1081277E-F404-5818-BBC5-376D762B6F7F}"/>
          </ac:spMkLst>
        </pc:spChg>
        <pc:spChg chg="add del mod">
          <ac:chgData name="Murakami, Emi" userId="f3a8f749-ff1a-4aef-80d2-1920de8703d7" providerId="ADAL" clId="{2468ED33-DD48-4013-84D8-D515A6057214}" dt="2023-04-18T08:08:57.788" v="1750" actId="21"/>
          <ac:spMkLst>
            <pc:docMk/>
            <pc:sldMk cId="1556441166" sldId="272"/>
            <ac:spMk id="16" creationId="{E4E4974C-0F98-38A6-0E9B-C542C94BCFC9}"/>
          </ac:spMkLst>
        </pc:spChg>
        <pc:graphicFrameChg chg="add del mod">
          <ac:chgData name="Murakami, Emi" userId="f3a8f749-ff1a-4aef-80d2-1920de8703d7" providerId="ADAL" clId="{2468ED33-DD48-4013-84D8-D515A6057214}" dt="2023-04-18T08:09:09.781" v="1751"/>
          <ac:graphicFrameMkLst>
            <pc:docMk/>
            <pc:sldMk cId="1556441166" sldId="272"/>
            <ac:graphicFrameMk id="7" creationId="{3C18873D-2108-8C72-F900-712B5A2EC5B9}"/>
          </ac:graphicFrameMkLst>
        </pc:graphicFrameChg>
        <pc:graphicFrameChg chg="del mod">
          <ac:chgData name="Murakami, Emi" userId="f3a8f749-ff1a-4aef-80d2-1920de8703d7" providerId="ADAL" clId="{2468ED33-DD48-4013-84D8-D515A6057214}" dt="2023-04-18T08:06:36.794" v="1707" actId="21"/>
          <ac:graphicFrameMkLst>
            <pc:docMk/>
            <pc:sldMk cId="1556441166" sldId="272"/>
            <ac:graphicFrameMk id="8" creationId="{9D4C74CA-FE0E-790F-B832-22E66B9620BD}"/>
          </ac:graphicFrameMkLst>
        </pc:graphicFrameChg>
        <pc:graphicFrameChg chg="add del mod">
          <ac:chgData name="Murakami, Emi" userId="f3a8f749-ff1a-4aef-80d2-1920de8703d7" providerId="ADAL" clId="{2468ED33-DD48-4013-84D8-D515A6057214}" dt="2023-04-18T08:09:24.042" v="1753" actId="14100"/>
          <ac:graphicFrameMkLst>
            <pc:docMk/>
            <pc:sldMk cId="1556441166" sldId="272"/>
            <ac:graphicFrameMk id="9" creationId="{0B053580-93A9-21AB-AD54-BF5A56354E31}"/>
          </ac:graphicFrameMkLst>
        </pc:graphicFrameChg>
        <pc:graphicFrameChg chg="add del mod">
          <ac:chgData name="Murakami, Emi" userId="f3a8f749-ff1a-4aef-80d2-1920de8703d7" providerId="ADAL" clId="{2468ED33-DD48-4013-84D8-D515A6057214}" dt="2023-04-18T08:07:55.842" v="1740"/>
          <ac:graphicFrameMkLst>
            <pc:docMk/>
            <pc:sldMk cId="1556441166" sldId="272"/>
            <ac:graphicFrameMk id="14" creationId="{22FBA0C9-4981-C827-6785-8687CB486754}"/>
          </ac:graphicFrameMkLst>
        </pc:graphicFrameChg>
      </pc:sldChg>
      <pc:sldChg chg="addSp modSp del mod">
        <pc:chgData name="Murakami, Emi" userId="f3a8f749-ff1a-4aef-80d2-1920de8703d7" providerId="ADAL" clId="{2468ED33-DD48-4013-84D8-D515A6057214}" dt="2023-04-19T07:50:32.169" v="2891" actId="2696"/>
        <pc:sldMkLst>
          <pc:docMk/>
          <pc:sldMk cId="3869726534" sldId="273"/>
        </pc:sldMkLst>
        <pc:graphicFrameChg chg="add mod">
          <ac:chgData name="Murakami, Emi" userId="f3a8f749-ff1a-4aef-80d2-1920de8703d7" providerId="ADAL" clId="{2468ED33-DD48-4013-84D8-D515A6057214}" dt="2023-04-19T07:48:32.826" v="2814"/>
          <ac:graphicFrameMkLst>
            <pc:docMk/>
            <pc:sldMk cId="3869726534" sldId="273"/>
            <ac:graphicFrameMk id="7" creationId="{79ED71CA-E115-E1F0-73AC-35520358FECD}"/>
          </ac:graphicFrameMkLst>
        </pc:graphicFrameChg>
        <pc:graphicFrameChg chg="mod">
          <ac:chgData name="Murakami, Emi" userId="f3a8f749-ff1a-4aef-80d2-1920de8703d7" providerId="ADAL" clId="{2468ED33-DD48-4013-84D8-D515A6057214}" dt="2023-04-19T07:46:26.859" v="2771" actId="1076"/>
          <ac:graphicFrameMkLst>
            <pc:docMk/>
            <pc:sldMk cId="3869726534" sldId="273"/>
            <ac:graphicFrameMk id="8" creationId="{66FD8F87-0CBA-E7C8-2C21-5F71D441A85E}"/>
          </ac:graphicFrameMkLst>
        </pc:graphicFrameChg>
      </pc:sldChg>
      <pc:sldChg chg="addSp modSp mod modNotesTx">
        <pc:chgData name="Murakami, Emi" userId="f3a8f749-ff1a-4aef-80d2-1920de8703d7" providerId="ADAL" clId="{2468ED33-DD48-4013-84D8-D515A6057214}" dt="2023-04-26T06:09:56.916" v="5931" actId="14100"/>
        <pc:sldMkLst>
          <pc:docMk/>
          <pc:sldMk cId="2376991619" sldId="274"/>
        </pc:sldMkLst>
        <pc:spChg chg="mod">
          <ac:chgData name="Murakami, Emi" userId="f3a8f749-ff1a-4aef-80d2-1920de8703d7" providerId="ADAL" clId="{2468ED33-DD48-4013-84D8-D515A6057214}" dt="2023-04-26T06:09:46.013" v="5930" actId="1076"/>
          <ac:spMkLst>
            <pc:docMk/>
            <pc:sldMk cId="2376991619" sldId="274"/>
            <ac:spMk id="2" creationId="{D7067186-D6FB-5D3B-8525-B8DB276A7DA7}"/>
          </ac:spMkLst>
        </pc:spChg>
        <pc:spChg chg="mod">
          <ac:chgData name="Murakami, Emi" userId="f3a8f749-ff1a-4aef-80d2-1920de8703d7" providerId="ADAL" clId="{2468ED33-DD48-4013-84D8-D515A6057214}" dt="2023-04-24T07:45:25.867" v="5580" actId="20577"/>
          <ac:spMkLst>
            <pc:docMk/>
            <pc:sldMk cId="2376991619" sldId="274"/>
            <ac:spMk id="3" creationId="{6730E066-4D53-8826-F74A-311B76965284}"/>
          </ac:spMkLst>
        </pc:spChg>
        <pc:picChg chg="add mod">
          <ac:chgData name="Murakami, Emi" userId="f3a8f749-ff1a-4aef-80d2-1920de8703d7" providerId="ADAL" clId="{2468ED33-DD48-4013-84D8-D515A6057214}" dt="2023-04-26T06:09:56.916" v="5931" actId="14100"/>
          <ac:picMkLst>
            <pc:docMk/>
            <pc:sldMk cId="2376991619" sldId="274"/>
            <ac:picMk id="7" creationId="{25DB1B70-D5EB-2CD0-0FC1-A2EB2736FD91}"/>
          </ac:picMkLst>
        </pc:picChg>
      </pc:sldChg>
      <pc:sldChg chg="modSp new mod ord">
        <pc:chgData name="Murakami, Emi" userId="f3a8f749-ff1a-4aef-80d2-1920de8703d7" providerId="ADAL" clId="{2468ED33-DD48-4013-84D8-D515A6057214}" dt="2023-04-19T12:41:17.400" v="3599" actId="120"/>
        <pc:sldMkLst>
          <pc:docMk/>
          <pc:sldMk cId="499436673" sldId="275"/>
        </pc:sldMkLst>
        <pc:spChg chg="mod">
          <ac:chgData name="Murakami, Emi" userId="f3a8f749-ff1a-4aef-80d2-1920de8703d7" providerId="ADAL" clId="{2468ED33-DD48-4013-84D8-D515A6057214}" dt="2023-04-19T12:16:32.460" v="3440" actId="20577"/>
          <ac:spMkLst>
            <pc:docMk/>
            <pc:sldMk cId="499436673" sldId="275"/>
            <ac:spMk id="2" creationId="{E4553437-145D-6828-3ABE-F0D3DB600DE9}"/>
          </ac:spMkLst>
        </pc:spChg>
        <pc:spChg chg="mod">
          <ac:chgData name="Murakami, Emi" userId="f3a8f749-ff1a-4aef-80d2-1920de8703d7" providerId="ADAL" clId="{2468ED33-DD48-4013-84D8-D515A6057214}" dt="2023-04-19T12:41:17.400" v="3599" actId="120"/>
          <ac:spMkLst>
            <pc:docMk/>
            <pc:sldMk cId="499436673" sldId="275"/>
            <ac:spMk id="3" creationId="{3F6C5AEF-513B-EDB5-9D33-DCF91F54DA8E}"/>
          </ac:spMkLst>
        </pc:spChg>
      </pc:sldChg>
      <pc:sldChg chg="modSp new del mod">
        <pc:chgData name="Murakami, Emi" userId="f3a8f749-ff1a-4aef-80d2-1920de8703d7" providerId="ADAL" clId="{2468ED33-DD48-4013-84D8-D515A6057214}" dt="2023-05-05T08:30:22.529" v="7875" actId="2696"/>
        <pc:sldMkLst>
          <pc:docMk/>
          <pc:sldMk cId="969417139" sldId="276"/>
        </pc:sldMkLst>
        <pc:spChg chg="mod">
          <ac:chgData name="Murakami, Emi" userId="f3a8f749-ff1a-4aef-80d2-1920de8703d7" providerId="ADAL" clId="{2468ED33-DD48-4013-84D8-D515A6057214}" dt="2023-04-20T12:59:03.461" v="3889" actId="403"/>
          <ac:spMkLst>
            <pc:docMk/>
            <pc:sldMk cId="969417139" sldId="276"/>
            <ac:spMk id="2" creationId="{45859380-32C7-4EBB-36BC-5FFAB0354EDD}"/>
          </ac:spMkLst>
        </pc:spChg>
        <pc:spChg chg="mod">
          <ac:chgData name="Murakami, Emi" userId="f3a8f749-ff1a-4aef-80d2-1920de8703d7" providerId="ADAL" clId="{2468ED33-DD48-4013-84D8-D515A6057214}" dt="2023-04-17T08:36:39.575" v="1409" actId="20577"/>
          <ac:spMkLst>
            <pc:docMk/>
            <pc:sldMk cId="969417139" sldId="276"/>
            <ac:spMk id="3" creationId="{70FF4C2E-FBE1-FE8E-3AC2-E3BAE5E0BFC8}"/>
          </ac:spMkLst>
        </pc:spChg>
      </pc:sldChg>
      <pc:sldChg chg="addSp delSp modSp new del mod">
        <pc:chgData name="Murakami, Emi" userId="f3a8f749-ff1a-4aef-80d2-1920de8703d7" providerId="ADAL" clId="{2468ED33-DD48-4013-84D8-D515A6057214}" dt="2023-04-18T08:19:08.323" v="1830" actId="2696"/>
        <pc:sldMkLst>
          <pc:docMk/>
          <pc:sldMk cId="1710733529" sldId="277"/>
        </pc:sldMkLst>
        <pc:spChg chg="del">
          <ac:chgData name="Murakami, Emi" userId="f3a8f749-ff1a-4aef-80d2-1920de8703d7" providerId="ADAL" clId="{2468ED33-DD48-4013-84D8-D515A6057214}" dt="2023-04-18T08:01:33.449" v="1646" actId="1957"/>
          <ac:spMkLst>
            <pc:docMk/>
            <pc:sldMk cId="1710733529" sldId="277"/>
            <ac:spMk id="2" creationId="{95E19D60-EB05-3253-8C41-1CF2006EC11E}"/>
          </ac:spMkLst>
        </pc:spChg>
        <pc:spChg chg="mod">
          <ac:chgData name="Murakami, Emi" userId="f3a8f749-ff1a-4aef-80d2-1920de8703d7" providerId="ADAL" clId="{2468ED33-DD48-4013-84D8-D515A6057214}" dt="2023-04-18T08:10:17.717" v="1799" actId="20577"/>
          <ac:spMkLst>
            <pc:docMk/>
            <pc:sldMk cId="1710733529" sldId="277"/>
            <ac:spMk id="3" creationId="{F9459A11-5747-4C84-B8BC-039C2F6F73D5}"/>
          </ac:spMkLst>
        </pc:spChg>
        <pc:spChg chg="add mod">
          <ac:chgData name="Murakami, Emi" userId="f3a8f749-ff1a-4aef-80d2-1920de8703d7" providerId="ADAL" clId="{2468ED33-DD48-4013-84D8-D515A6057214}" dt="2023-04-18T08:10:35.325" v="1801" actId="1076"/>
          <ac:spMkLst>
            <pc:docMk/>
            <pc:sldMk cId="1710733529" sldId="277"/>
            <ac:spMk id="11" creationId="{95465148-3733-3420-BB32-31B5DC3BD097}"/>
          </ac:spMkLst>
        </pc:spChg>
        <pc:graphicFrameChg chg="add del mod">
          <ac:chgData name="Murakami, Emi" userId="f3a8f749-ff1a-4aef-80d2-1920de8703d7" providerId="ADAL" clId="{2468ED33-DD48-4013-84D8-D515A6057214}" dt="2023-04-18T08:06:47.729" v="1710" actId="21"/>
          <ac:graphicFrameMkLst>
            <pc:docMk/>
            <pc:sldMk cId="1710733529" sldId="277"/>
            <ac:graphicFrameMk id="8" creationId="{A10A999B-B68F-7A12-9EE9-B5D469ED2DE4}"/>
          </ac:graphicFrameMkLst>
        </pc:graphicFrameChg>
        <pc:graphicFrameChg chg="add mod">
          <ac:chgData name="Murakami, Emi" userId="f3a8f749-ff1a-4aef-80d2-1920de8703d7" providerId="ADAL" clId="{2468ED33-DD48-4013-84D8-D515A6057214}" dt="2023-04-18T08:11:23.197" v="1809"/>
          <ac:graphicFrameMkLst>
            <pc:docMk/>
            <pc:sldMk cId="1710733529" sldId="277"/>
            <ac:graphicFrameMk id="9" creationId="{D74B1CD4-D90A-CB64-2755-F4809C82E280}"/>
          </ac:graphicFrameMkLst>
        </pc:graphicFrameChg>
      </pc:sldChg>
      <pc:sldChg chg="new del">
        <pc:chgData name="Murakami, Emi" userId="f3a8f749-ff1a-4aef-80d2-1920de8703d7" providerId="ADAL" clId="{2468ED33-DD48-4013-84D8-D515A6057214}" dt="2023-04-03T12:07:05.014" v="777" actId="47"/>
        <pc:sldMkLst>
          <pc:docMk/>
          <pc:sldMk cId="1976761163" sldId="277"/>
        </pc:sldMkLst>
      </pc:sldChg>
      <pc:sldChg chg="modSp new mod">
        <pc:chgData name="Murakami, Emi" userId="f3a8f749-ff1a-4aef-80d2-1920de8703d7" providerId="ADAL" clId="{2468ED33-DD48-4013-84D8-D515A6057214}" dt="2023-04-18T08:14:51.564" v="1829" actId="20577"/>
        <pc:sldMkLst>
          <pc:docMk/>
          <pc:sldMk cId="2135393713" sldId="278"/>
        </pc:sldMkLst>
        <pc:spChg chg="mod">
          <ac:chgData name="Murakami, Emi" userId="f3a8f749-ff1a-4aef-80d2-1920de8703d7" providerId="ADAL" clId="{2468ED33-DD48-4013-84D8-D515A6057214}" dt="2023-04-18T08:14:51.564" v="1829" actId="20577"/>
          <ac:spMkLst>
            <pc:docMk/>
            <pc:sldMk cId="2135393713" sldId="278"/>
            <ac:spMk id="2" creationId="{918A277F-392E-C700-3768-3AD215A04881}"/>
          </ac:spMkLst>
        </pc:spChg>
        <pc:spChg chg="mod">
          <ac:chgData name="Murakami, Emi" userId="f3a8f749-ff1a-4aef-80d2-1920de8703d7" providerId="ADAL" clId="{2468ED33-DD48-4013-84D8-D515A6057214}" dt="2023-04-17T10:35:58.161" v="1555" actId="2711"/>
          <ac:spMkLst>
            <pc:docMk/>
            <pc:sldMk cId="2135393713" sldId="278"/>
            <ac:spMk id="3" creationId="{4E14AC26-AD60-1590-9386-2F546D7DF238}"/>
          </ac:spMkLst>
        </pc:spChg>
      </pc:sldChg>
      <pc:sldChg chg="modSp new mod">
        <pc:chgData name="Murakami, Emi" userId="f3a8f749-ff1a-4aef-80d2-1920de8703d7" providerId="ADAL" clId="{2468ED33-DD48-4013-84D8-D515A6057214}" dt="2023-04-24T13:06:47.962" v="5929" actId="20577"/>
        <pc:sldMkLst>
          <pc:docMk/>
          <pc:sldMk cId="1861119997" sldId="279"/>
        </pc:sldMkLst>
        <pc:spChg chg="mod">
          <ac:chgData name="Murakami, Emi" userId="f3a8f749-ff1a-4aef-80d2-1920de8703d7" providerId="ADAL" clId="{2468ED33-DD48-4013-84D8-D515A6057214}" dt="2023-04-24T13:06:47.962" v="5929" actId="20577"/>
          <ac:spMkLst>
            <pc:docMk/>
            <pc:sldMk cId="1861119997" sldId="279"/>
            <ac:spMk id="2" creationId="{22FA743F-9EC7-1C62-64FB-78166CBF966D}"/>
          </ac:spMkLst>
        </pc:spChg>
        <pc:spChg chg="mod">
          <ac:chgData name="Murakami, Emi" userId="f3a8f749-ff1a-4aef-80d2-1920de8703d7" providerId="ADAL" clId="{2468ED33-DD48-4013-84D8-D515A6057214}" dt="2023-04-19T12:26:44.857" v="3598" actId="122"/>
          <ac:spMkLst>
            <pc:docMk/>
            <pc:sldMk cId="1861119997" sldId="279"/>
            <ac:spMk id="3" creationId="{01D3CE62-817F-1EB5-7E32-84C9AF5305AE}"/>
          </ac:spMkLst>
        </pc:spChg>
      </pc:sldChg>
      <pc:sldChg chg="addSp delSp modSp new mod ord">
        <pc:chgData name="Murakami, Emi" userId="f3a8f749-ff1a-4aef-80d2-1920de8703d7" providerId="ADAL" clId="{2468ED33-DD48-4013-84D8-D515A6057214}" dt="2023-04-20T12:56:09.673" v="3815" actId="20577"/>
        <pc:sldMkLst>
          <pc:docMk/>
          <pc:sldMk cId="3211450393" sldId="280"/>
        </pc:sldMkLst>
        <pc:spChg chg="del">
          <ac:chgData name="Murakami, Emi" userId="f3a8f749-ff1a-4aef-80d2-1920de8703d7" providerId="ADAL" clId="{2468ED33-DD48-4013-84D8-D515A6057214}" dt="2023-04-19T12:17:57.542" v="3443" actId="1957"/>
          <ac:spMkLst>
            <pc:docMk/>
            <pc:sldMk cId="3211450393" sldId="280"/>
            <ac:spMk id="2" creationId="{8F371E4A-1CC2-1ACE-4239-06E23239DC91}"/>
          </ac:spMkLst>
        </pc:spChg>
        <pc:spChg chg="mod">
          <ac:chgData name="Murakami, Emi" userId="f3a8f749-ff1a-4aef-80d2-1920de8703d7" providerId="ADAL" clId="{2468ED33-DD48-4013-84D8-D515A6057214}" dt="2023-04-20T12:56:09.673" v="3815" actId="20577"/>
          <ac:spMkLst>
            <pc:docMk/>
            <pc:sldMk cId="3211450393" sldId="280"/>
            <ac:spMk id="3" creationId="{B57A63B3-38AD-529E-7663-6BDB57DC7914}"/>
          </ac:spMkLst>
        </pc:spChg>
        <pc:graphicFrameChg chg="add mod">
          <ac:chgData name="Murakami, Emi" userId="f3a8f749-ff1a-4aef-80d2-1920de8703d7" providerId="ADAL" clId="{2468ED33-DD48-4013-84D8-D515A6057214}" dt="2023-04-19T12:25:41.564" v="3597"/>
          <ac:graphicFrameMkLst>
            <pc:docMk/>
            <pc:sldMk cId="3211450393" sldId="280"/>
            <ac:graphicFrameMk id="8" creationId="{44B80027-DF5A-AA89-2D3F-6D6F0A1921CF}"/>
          </ac:graphicFrameMkLst>
        </pc:graphicFrameChg>
      </pc:sldChg>
      <pc:sldChg chg="new del">
        <pc:chgData name="Murakami, Emi" userId="f3a8f749-ff1a-4aef-80d2-1920de8703d7" providerId="ADAL" clId="{2468ED33-DD48-4013-84D8-D515A6057214}" dt="2023-04-20T07:38:26.427" v="3603" actId="2696"/>
        <pc:sldMkLst>
          <pc:docMk/>
          <pc:sldMk cId="80941683" sldId="281"/>
        </pc:sldMkLst>
      </pc:sldChg>
      <pc:sldChg chg="modSp new mod">
        <pc:chgData name="Murakami, Emi" userId="f3a8f749-ff1a-4aef-80d2-1920de8703d7" providerId="ADAL" clId="{2468ED33-DD48-4013-84D8-D515A6057214}" dt="2023-04-20T12:52:41.988" v="3769" actId="5793"/>
        <pc:sldMkLst>
          <pc:docMk/>
          <pc:sldMk cId="1693523524" sldId="281"/>
        </pc:sldMkLst>
        <pc:spChg chg="mod">
          <ac:chgData name="Murakami, Emi" userId="f3a8f749-ff1a-4aef-80d2-1920de8703d7" providerId="ADAL" clId="{2468ED33-DD48-4013-84D8-D515A6057214}" dt="2023-04-20T12:52:41.988" v="3769" actId="5793"/>
          <ac:spMkLst>
            <pc:docMk/>
            <pc:sldMk cId="1693523524" sldId="281"/>
            <ac:spMk id="2" creationId="{1317C640-50EC-E92C-3A52-3C10A09FC64B}"/>
          </ac:spMkLst>
        </pc:spChg>
      </pc:sldChg>
      <pc:sldChg chg="delSp modSp new del mod ord">
        <pc:chgData name="Murakami, Emi" userId="f3a8f749-ff1a-4aef-80d2-1920de8703d7" providerId="ADAL" clId="{2468ED33-DD48-4013-84D8-D515A6057214}" dt="2023-05-05T08:30:05.763" v="7874" actId="2696"/>
        <pc:sldMkLst>
          <pc:docMk/>
          <pc:sldMk cId="2829080571" sldId="282"/>
        </pc:sldMkLst>
        <pc:spChg chg="del mod">
          <ac:chgData name="Murakami, Emi" userId="f3a8f749-ff1a-4aef-80d2-1920de8703d7" providerId="ADAL" clId="{2468ED33-DD48-4013-84D8-D515A6057214}" dt="2023-04-28T06:48:31.726" v="6509" actId="478"/>
          <ac:spMkLst>
            <pc:docMk/>
            <pc:sldMk cId="2829080571" sldId="282"/>
            <ac:spMk id="2" creationId="{EEF8737D-572A-FA0B-1302-5C24C0A07A45}"/>
          </ac:spMkLst>
        </pc:spChg>
        <pc:spChg chg="mod">
          <ac:chgData name="Murakami, Emi" userId="f3a8f749-ff1a-4aef-80d2-1920de8703d7" providerId="ADAL" clId="{2468ED33-DD48-4013-84D8-D515A6057214}" dt="2023-04-28T06:48:51.835" v="6612" actId="20577"/>
          <ac:spMkLst>
            <pc:docMk/>
            <pc:sldMk cId="2829080571" sldId="282"/>
            <ac:spMk id="3" creationId="{1B66F0BD-89D1-D3E0-FE15-6CFACCB20075}"/>
          </ac:spMkLst>
        </pc:spChg>
      </pc:sldChg>
      <pc:sldChg chg="addSp delSp modSp new mod">
        <pc:chgData name="Murakami, Emi" userId="f3a8f749-ff1a-4aef-80d2-1920de8703d7" providerId="ADAL" clId="{2468ED33-DD48-4013-84D8-D515A6057214}" dt="2023-04-26T06:10:09.019" v="5933" actId="14100"/>
        <pc:sldMkLst>
          <pc:docMk/>
          <pc:sldMk cId="25246045" sldId="283"/>
        </pc:sldMkLst>
        <pc:spChg chg="del">
          <ac:chgData name="Murakami, Emi" userId="f3a8f749-ff1a-4aef-80d2-1920de8703d7" providerId="ADAL" clId="{2468ED33-DD48-4013-84D8-D515A6057214}" dt="2023-04-24T07:36:10.331" v="5449" actId="931"/>
          <ac:spMkLst>
            <pc:docMk/>
            <pc:sldMk cId="25246045" sldId="283"/>
            <ac:spMk id="2" creationId="{29C927D3-AC8A-AAFF-C377-88ED9B29574A}"/>
          </ac:spMkLst>
        </pc:spChg>
        <pc:picChg chg="add mod">
          <ac:chgData name="Murakami, Emi" userId="f3a8f749-ff1a-4aef-80d2-1920de8703d7" providerId="ADAL" clId="{2468ED33-DD48-4013-84D8-D515A6057214}" dt="2023-04-26T06:10:05.040" v="5932" actId="14100"/>
          <ac:picMkLst>
            <pc:docMk/>
            <pc:sldMk cId="25246045" sldId="283"/>
            <ac:picMk id="7" creationId="{CD26A260-8DE6-DB3D-22D0-5BE8257B160C}"/>
          </ac:picMkLst>
        </pc:picChg>
        <pc:picChg chg="add mod">
          <ac:chgData name="Murakami, Emi" userId="f3a8f749-ff1a-4aef-80d2-1920de8703d7" providerId="ADAL" clId="{2468ED33-DD48-4013-84D8-D515A6057214}" dt="2023-04-26T06:10:09.019" v="5933" actId="14100"/>
          <ac:picMkLst>
            <pc:docMk/>
            <pc:sldMk cId="25246045" sldId="283"/>
            <ac:picMk id="9" creationId="{758725E5-C624-7EED-A981-86D20D54380D}"/>
          </ac:picMkLst>
        </pc:picChg>
      </pc:sldChg>
      <pc:sldChg chg="modSp new mod ord">
        <pc:chgData name="Murakami, Emi" userId="f3a8f749-ff1a-4aef-80d2-1920de8703d7" providerId="ADAL" clId="{2468ED33-DD48-4013-84D8-D515A6057214}" dt="2023-04-28T06:55:20.523" v="7556" actId="20577"/>
        <pc:sldMkLst>
          <pc:docMk/>
          <pc:sldMk cId="3405678652" sldId="284"/>
        </pc:sldMkLst>
        <pc:spChg chg="mod">
          <ac:chgData name="Murakami, Emi" userId="f3a8f749-ff1a-4aef-80d2-1920de8703d7" providerId="ADAL" clId="{2468ED33-DD48-4013-84D8-D515A6057214}" dt="2023-04-28T06:55:20.523" v="7556" actId="20577"/>
          <ac:spMkLst>
            <pc:docMk/>
            <pc:sldMk cId="3405678652" sldId="284"/>
            <ac:spMk id="2" creationId="{287EFAA1-3EF6-D23B-1092-BAF87FC9AE76}"/>
          </ac:spMkLst>
        </pc:spChg>
        <pc:spChg chg="mod">
          <ac:chgData name="Murakami, Emi" userId="f3a8f749-ff1a-4aef-80d2-1920de8703d7" providerId="ADAL" clId="{2468ED33-DD48-4013-84D8-D515A6057214}" dt="2023-04-28T06:53:28.254" v="6988" actId="122"/>
          <ac:spMkLst>
            <pc:docMk/>
            <pc:sldMk cId="3405678652" sldId="284"/>
            <ac:spMk id="3" creationId="{75EC782A-D034-FBBC-34C9-619BC3335148}"/>
          </ac:spMkLst>
        </pc:spChg>
      </pc:sldChg>
      <pc:sldChg chg="new del">
        <pc:chgData name="Murakami, Emi" userId="f3a8f749-ff1a-4aef-80d2-1920de8703d7" providerId="ADAL" clId="{2468ED33-DD48-4013-84D8-D515A6057214}" dt="2023-04-24T07:38:52.288" v="5475" actId="47"/>
        <pc:sldMkLst>
          <pc:docMk/>
          <pc:sldMk cId="3852514795" sldId="284"/>
        </pc:sldMkLst>
      </pc:sldChg>
      <pc:sldChg chg="modSp new mod">
        <pc:chgData name="Murakami, Emi" userId="f3a8f749-ff1a-4aef-80d2-1920de8703d7" providerId="ADAL" clId="{2468ED33-DD48-4013-84D8-D515A6057214}" dt="2023-04-27T10:42:33.539" v="6118" actId="403"/>
        <pc:sldMkLst>
          <pc:docMk/>
          <pc:sldMk cId="89600478" sldId="285"/>
        </pc:sldMkLst>
        <pc:spChg chg="mod">
          <ac:chgData name="Murakami, Emi" userId="f3a8f749-ff1a-4aef-80d2-1920de8703d7" providerId="ADAL" clId="{2468ED33-DD48-4013-84D8-D515A6057214}" dt="2023-04-27T10:42:33.539" v="6118" actId="403"/>
          <ac:spMkLst>
            <pc:docMk/>
            <pc:sldMk cId="89600478" sldId="285"/>
            <ac:spMk id="2" creationId="{318987EB-7483-1AAA-D5ED-0289A98A109A}"/>
          </ac:spMkLst>
        </pc:spChg>
        <pc:spChg chg="mod">
          <ac:chgData name="Murakami, Emi" userId="f3a8f749-ff1a-4aef-80d2-1920de8703d7" providerId="ADAL" clId="{2468ED33-DD48-4013-84D8-D515A6057214}" dt="2023-04-27T10:42:25.506" v="6117" actId="122"/>
          <ac:spMkLst>
            <pc:docMk/>
            <pc:sldMk cId="89600478" sldId="285"/>
            <ac:spMk id="3" creationId="{473DD8B2-35B2-CBCC-6C0B-1D8739C9C845}"/>
          </ac:spMkLst>
        </pc:spChg>
      </pc:sldChg>
      <pc:sldChg chg="new del">
        <pc:chgData name="Murakami, Emi" userId="f3a8f749-ff1a-4aef-80d2-1920de8703d7" providerId="ADAL" clId="{2468ED33-DD48-4013-84D8-D515A6057214}" dt="2023-04-24T07:38:49.932" v="5474" actId="47"/>
        <pc:sldMkLst>
          <pc:docMk/>
          <pc:sldMk cId="3256722272" sldId="285"/>
        </pc:sldMkLst>
      </pc:sldChg>
      <pc:sldChg chg="new del">
        <pc:chgData name="Murakami, Emi" userId="f3a8f749-ff1a-4aef-80d2-1920de8703d7" providerId="ADAL" clId="{2468ED33-DD48-4013-84D8-D515A6057214}" dt="2023-05-05T08:30:02.380" v="7873" actId="2696"/>
        <pc:sldMkLst>
          <pc:docMk/>
          <pc:sldMk cId="880358093" sldId="286"/>
        </pc:sldMkLst>
      </pc:sldChg>
      <pc:sldChg chg="modSp new mod">
        <pc:chgData name="Murakami, Emi" userId="f3a8f749-ff1a-4aef-80d2-1920de8703d7" providerId="ADAL" clId="{2468ED33-DD48-4013-84D8-D515A6057214}" dt="2023-04-28T06:51:20.474" v="6827" actId="114"/>
        <pc:sldMkLst>
          <pc:docMk/>
          <pc:sldMk cId="1058746703" sldId="287"/>
        </pc:sldMkLst>
        <pc:spChg chg="mod">
          <ac:chgData name="Murakami, Emi" userId="f3a8f749-ff1a-4aef-80d2-1920de8703d7" providerId="ADAL" clId="{2468ED33-DD48-4013-84D8-D515A6057214}" dt="2023-04-28T06:51:20.474" v="6827" actId="114"/>
          <ac:spMkLst>
            <pc:docMk/>
            <pc:sldMk cId="1058746703" sldId="287"/>
            <ac:spMk id="2" creationId="{0487A8EC-DBAE-DE0B-DB2B-152DEDC5FF36}"/>
          </ac:spMkLst>
        </pc:spChg>
        <pc:spChg chg="mod">
          <ac:chgData name="Murakami, Emi" userId="f3a8f749-ff1a-4aef-80d2-1920de8703d7" providerId="ADAL" clId="{2468ED33-DD48-4013-84D8-D515A6057214}" dt="2023-04-28T06:49:08.325" v="6628" actId="20577"/>
          <ac:spMkLst>
            <pc:docMk/>
            <pc:sldMk cId="1058746703" sldId="287"/>
            <ac:spMk id="3" creationId="{87FC2987-DBDA-B7B1-6AC5-E8E9B023BBBB}"/>
          </ac:spMkLst>
        </pc:spChg>
      </pc:sldChg>
      <pc:sldChg chg="modSp new mod">
        <pc:chgData name="Murakami, Emi" userId="f3a8f749-ff1a-4aef-80d2-1920de8703d7" providerId="ADAL" clId="{2468ED33-DD48-4013-84D8-D515A6057214}" dt="2023-04-28T06:52:06.302" v="6965" actId="114"/>
        <pc:sldMkLst>
          <pc:docMk/>
          <pc:sldMk cId="4022691211" sldId="288"/>
        </pc:sldMkLst>
        <pc:spChg chg="mod">
          <ac:chgData name="Murakami, Emi" userId="f3a8f749-ff1a-4aef-80d2-1920de8703d7" providerId="ADAL" clId="{2468ED33-DD48-4013-84D8-D515A6057214}" dt="2023-04-28T06:52:06.302" v="6965" actId="114"/>
          <ac:spMkLst>
            <pc:docMk/>
            <pc:sldMk cId="4022691211" sldId="288"/>
            <ac:spMk id="2" creationId="{430146A6-52B2-7F4B-56BC-15E12FF6BB7C}"/>
          </ac:spMkLst>
        </pc:spChg>
        <pc:spChg chg="mod">
          <ac:chgData name="Murakami, Emi" userId="f3a8f749-ff1a-4aef-80d2-1920de8703d7" providerId="ADAL" clId="{2468ED33-DD48-4013-84D8-D515A6057214}" dt="2023-04-28T06:51:31.778" v="6843" actId="20577"/>
          <ac:spMkLst>
            <pc:docMk/>
            <pc:sldMk cId="4022691211" sldId="288"/>
            <ac:spMk id="3" creationId="{1D8044AE-5A69-ED6F-2DDA-F14A4FB1216C}"/>
          </ac:spMkLst>
        </pc:spChg>
      </pc:sldChg>
      <pc:sldChg chg="modSp new mod">
        <pc:chgData name="Murakami, Emi" userId="f3a8f749-ff1a-4aef-80d2-1920de8703d7" providerId="ADAL" clId="{2468ED33-DD48-4013-84D8-D515A6057214}" dt="2023-04-28T07:04:58.117" v="7872" actId="20577"/>
        <pc:sldMkLst>
          <pc:docMk/>
          <pc:sldMk cId="3965537860" sldId="289"/>
        </pc:sldMkLst>
        <pc:spChg chg="mod">
          <ac:chgData name="Murakami, Emi" userId="f3a8f749-ff1a-4aef-80d2-1920de8703d7" providerId="ADAL" clId="{2468ED33-DD48-4013-84D8-D515A6057214}" dt="2023-04-28T07:04:58.117" v="7872" actId="20577"/>
          <ac:spMkLst>
            <pc:docMk/>
            <pc:sldMk cId="3965537860" sldId="289"/>
            <ac:spMk id="2" creationId="{A8689370-9D09-B8CF-A351-5D14ED4E4DF5}"/>
          </ac:spMkLst>
        </pc:spChg>
        <pc:spChg chg="mod">
          <ac:chgData name="Murakami, Emi" userId="f3a8f749-ff1a-4aef-80d2-1920de8703d7" providerId="ADAL" clId="{2468ED33-DD48-4013-84D8-D515A6057214}" dt="2023-04-28T06:57:38.254" v="7574" actId="20577"/>
          <ac:spMkLst>
            <pc:docMk/>
            <pc:sldMk cId="3965537860" sldId="289"/>
            <ac:spMk id="3" creationId="{1B8BD5ED-66AD-0E3D-D2A8-9DE7D8CF415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Søkere fordelt på bydeler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nb-N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Bydeler i Oslo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'Ark1'!$A$2:$A$16</c:f>
              <c:strCache>
                <c:ptCount val="15"/>
                <c:pt idx="0">
                  <c:v>Alna</c:v>
                </c:pt>
                <c:pt idx="1">
                  <c:v>Bjerke</c:v>
                </c:pt>
                <c:pt idx="2">
                  <c:v>Frogner</c:v>
                </c:pt>
                <c:pt idx="3">
                  <c:v>Gamle Oslo</c:v>
                </c:pt>
                <c:pt idx="4">
                  <c:v>Grorud</c:v>
                </c:pt>
                <c:pt idx="5">
                  <c:v>Grünerløkka</c:v>
                </c:pt>
                <c:pt idx="6">
                  <c:v>Nordre Aker</c:v>
                </c:pt>
                <c:pt idx="7">
                  <c:v>Nordstrand</c:v>
                </c:pt>
                <c:pt idx="8">
                  <c:v>Sagene</c:v>
                </c:pt>
                <c:pt idx="9">
                  <c:v>St.Hanshaugen</c:v>
                </c:pt>
                <c:pt idx="10">
                  <c:v>Stovner</c:v>
                </c:pt>
                <c:pt idx="11">
                  <c:v>Søndre Nordstrand</c:v>
                </c:pt>
                <c:pt idx="12">
                  <c:v>Ullern</c:v>
                </c:pt>
                <c:pt idx="13">
                  <c:v>Vestre Aker</c:v>
                </c:pt>
                <c:pt idx="14">
                  <c:v>Østensjø </c:v>
                </c:pt>
              </c:strCache>
            </c:strRef>
          </c:cat>
          <c:val>
            <c:numRef>
              <c:f>'Ark1'!$B$2:$B$16</c:f>
              <c:numCache>
                <c:formatCode>General</c:formatCode>
                <c:ptCount val="15"/>
                <c:pt idx="0">
                  <c:v>5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5</c:v>
                </c:pt>
                <c:pt idx="5">
                  <c:v>17</c:v>
                </c:pt>
                <c:pt idx="6">
                  <c:v>8</c:v>
                </c:pt>
                <c:pt idx="7">
                  <c:v>1</c:v>
                </c:pt>
                <c:pt idx="8">
                  <c:v>4</c:v>
                </c:pt>
                <c:pt idx="9">
                  <c:v>9</c:v>
                </c:pt>
                <c:pt idx="10">
                  <c:v>10</c:v>
                </c:pt>
                <c:pt idx="11">
                  <c:v>13</c:v>
                </c:pt>
                <c:pt idx="12">
                  <c:v>5</c:v>
                </c:pt>
                <c:pt idx="13">
                  <c:v>6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C-4683-A4B2-6C5E3BDC5DC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856102432"/>
        <c:axId val="1328773072"/>
      </c:barChart>
      <c:catAx>
        <c:axId val="85610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328773072"/>
        <c:crosses val="autoZero"/>
        <c:auto val="1"/>
        <c:lblAlgn val="ctr"/>
        <c:lblOffset val="100"/>
        <c:noMultiLvlLbl val="0"/>
      </c:catAx>
      <c:valAx>
        <c:axId val="132877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85610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/>
              <a:t>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Kjønn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590-4BB2-A91B-300A8CAEA2D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590-4BB2-A91B-300A8CAEA2D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590-4BB2-A91B-300A8CAEA2D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'Ark1'!$A$2:$A$5</c:f>
              <c:strCache>
                <c:ptCount val="3"/>
                <c:pt idx="0">
                  <c:v>Gutt</c:v>
                </c:pt>
                <c:pt idx="1">
                  <c:v>Jente </c:v>
                </c:pt>
                <c:pt idx="2">
                  <c:v>Annet</c:v>
                </c:pt>
              </c:strCache>
              <c:extLst/>
            </c:strRef>
          </c:cat>
          <c:val>
            <c:numRef>
              <c:f>'Ark1'!$B$2:$B$5</c:f>
              <c:numCache>
                <c:formatCode>General</c:formatCode>
                <c:ptCount val="3"/>
                <c:pt idx="0">
                  <c:v>186</c:v>
                </c:pt>
                <c:pt idx="1">
                  <c:v>111</c:v>
                </c:pt>
                <c:pt idx="2">
                  <c:v>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8-2590-4BB2-A91B-300A8CAEA2D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Kjønn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D15-4A6F-AA4C-928CF00903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D15-4A6F-AA4C-928CF00903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nb-NO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'Ark1'!$A$2:$A$5</c:f>
              <c:strCache>
                <c:ptCount val="2"/>
                <c:pt idx="0">
                  <c:v>Gutt</c:v>
                </c:pt>
                <c:pt idx="1">
                  <c:v>Jente</c:v>
                </c:pt>
              </c:strCache>
              <c:extLst/>
            </c:strRef>
          </c:cat>
          <c:val>
            <c:numRef>
              <c:f>'Ark1'!$B$2:$B$5</c:f>
              <c:numCache>
                <c:formatCode>General</c:formatCode>
                <c:ptCount val="2"/>
                <c:pt idx="0">
                  <c:v>55</c:v>
                </c:pt>
                <c:pt idx="1">
                  <c:v>40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4-7D15-4A6F-AA4C-928CF009030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37828083989503"/>
          <c:y val="0.21496579724409448"/>
          <c:w val="0.47374360236220475"/>
          <c:h val="0.7106154035433071"/>
        </c:manualLayout>
      </c:layout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DF4-400F-9476-92DF3414F6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DF4-400F-9476-92DF3414F61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9DF4-400F-9476-92DF3414F61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b-N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9DF4-400F-9476-92DF3414F61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'Ark1'!$A$2:$A$3</c:f>
              <c:strCache>
                <c:ptCount val="2"/>
                <c:pt idx="0">
                  <c:v>Ja</c:v>
                </c:pt>
                <c:pt idx="1">
                  <c:v>Nei</c:v>
                </c:pt>
              </c:strCache>
            </c:strRef>
          </c:cat>
          <c:val>
            <c:numRef>
              <c:f>'Ark1'!$B$2:$B$3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F4-400F-9476-92DF3414F61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6DA29C-5BB0-472A-8A67-369B44B4B92C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0CD95EEF-FCC0-455D-A302-2585D1FD18B8}">
      <dgm:prSet phldrT="[Tekst]"/>
      <dgm:spPr/>
      <dgm:t>
        <a:bodyPr/>
        <a:lstStyle/>
        <a:p>
          <a:r>
            <a:rPr lang="nb-NO" dirty="0"/>
            <a:t>Emi (Vikar for Ingvild)</a:t>
          </a:r>
        </a:p>
        <a:p>
          <a:r>
            <a:rPr lang="nb-NO" dirty="0"/>
            <a:t>+ 2 ansatte som jobber med bydelssamarbeid</a:t>
          </a:r>
        </a:p>
      </dgm:t>
    </dgm:pt>
    <dgm:pt modelId="{595F3E29-4363-4183-9659-73633A62453F}" type="parTrans" cxnId="{60BA2400-51B0-4174-A0ED-4EDD28601EF4}">
      <dgm:prSet/>
      <dgm:spPr/>
      <dgm:t>
        <a:bodyPr/>
        <a:lstStyle/>
        <a:p>
          <a:endParaRPr lang="nb-NO"/>
        </a:p>
      </dgm:t>
    </dgm:pt>
    <dgm:pt modelId="{F15977EF-B482-40E4-A462-4790DFB3D8E5}" type="sibTrans" cxnId="{60BA2400-51B0-4174-A0ED-4EDD28601EF4}">
      <dgm:prSet/>
      <dgm:spPr/>
      <dgm:t>
        <a:bodyPr/>
        <a:lstStyle/>
        <a:p>
          <a:endParaRPr lang="nb-NO"/>
        </a:p>
      </dgm:t>
    </dgm:pt>
    <dgm:pt modelId="{F5742FF0-6FB0-445E-B592-2C2A18019A43}">
      <dgm:prSet phldrT="[Tekst]"/>
      <dgm:spPr/>
      <dgm:t>
        <a:bodyPr/>
        <a:lstStyle/>
        <a:p>
          <a:r>
            <a:rPr lang="nb-NO" dirty="0"/>
            <a:t>Belinda</a:t>
          </a:r>
        </a:p>
      </dgm:t>
    </dgm:pt>
    <dgm:pt modelId="{F4501742-68F3-478C-8846-4CB7ECD6A333}" type="parTrans" cxnId="{72DBA0A1-C891-484B-A1B8-2849B96423E7}">
      <dgm:prSet/>
      <dgm:spPr/>
      <dgm:t>
        <a:bodyPr/>
        <a:lstStyle/>
        <a:p>
          <a:endParaRPr lang="nb-NO"/>
        </a:p>
      </dgm:t>
    </dgm:pt>
    <dgm:pt modelId="{3027DD19-EF91-4324-9119-EC724571D096}" type="sibTrans" cxnId="{72DBA0A1-C891-484B-A1B8-2849B96423E7}">
      <dgm:prSet/>
      <dgm:spPr/>
      <dgm:t>
        <a:bodyPr/>
        <a:lstStyle/>
        <a:p>
          <a:endParaRPr lang="nb-NO"/>
        </a:p>
      </dgm:t>
    </dgm:pt>
    <dgm:pt modelId="{AF7BD9AD-90E5-45E1-96AB-88EAD0DD4F03}">
      <dgm:prSet phldrT="[Tekst]"/>
      <dgm:spPr/>
      <dgm:t>
        <a:bodyPr/>
        <a:lstStyle/>
        <a:p>
          <a:r>
            <a:rPr lang="nb-NO" dirty="0"/>
            <a:t>Tamara</a:t>
          </a:r>
        </a:p>
      </dgm:t>
    </dgm:pt>
    <dgm:pt modelId="{09222075-950F-4083-9900-48123837069F}" type="parTrans" cxnId="{A5087ED4-CCDF-4DCC-8B14-AC355E0585FD}">
      <dgm:prSet/>
      <dgm:spPr/>
      <dgm:t>
        <a:bodyPr/>
        <a:lstStyle/>
        <a:p>
          <a:endParaRPr lang="nb-NO"/>
        </a:p>
      </dgm:t>
    </dgm:pt>
    <dgm:pt modelId="{5AC9FAD2-BC78-472E-B773-69F00B11AF8F}" type="sibTrans" cxnId="{A5087ED4-CCDF-4DCC-8B14-AC355E0585FD}">
      <dgm:prSet/>
      <dgm:spPr/>
      <dgm:t>
        <a:bodyPr/>
        <a:lstStyle/>
        <a:p>
          <a:endParaRPr lang="nb-NO"/>
        </a:p>
      </dgm:t>
    </dgm:pt>
    <dgm:pt modelId="{AFCA976C-3860-4565-AE26-EDF09CB77C44}">
      <dgm:prSet phldrT="[Tekst]"/>
      <dgm:spPr/>
      <dgm:t>
        <a:bodyPr/>
        <a:lstStyle/>
        <a:p>
          <a:r>
            <a:rPr lang="nb-NO" dirty="0"/>
            <a:t>Aswad</a:t>
          </a:r>
        </a:p>
      </dgm:t>
    </dgm:pt>
    <dgm:pt modelId="{30052E3E-C21B-411A-8F60-B08C55EE9A33}" type="parTrans" cxnId="{A67E6EC8-068C-4967-92FE-4F9F4C126E85}">
      <dgm:prSet/>
      <dgm:spPr/>
      <dgm:t>
        <a:bodyPr/>
        <a:lstStyle/>
        <a:p>
          <a:endParaRPr lang="nb-NO"/>
        </a:p>
      </dgm:t>
    </dgm:pt>
    <dgm:pt modelId="{50013240-900B-4612-B560-4C26C1E82563}" type="sibTrans" cxnId="{A67E6EC8-068C-4967-92FE-4F9F4C126E85}">
      <dgm:prSet/>
      <dgm:spPr/>
      <dgm:t>
        <a:bodyPr/>
        <a:lstStyle/>
        <a:p>
          <a:endParaRPr lang="nb-NO"/>
        </a:p>
      </dgm:t>
    </dgm:pt>
    <dgm:pt modelId="{1481BCC8-F800-4D04-8F65-405F12A1C024}">
      <dgm:prSet phldrT="[Tekst]"/>
      <dgm:spPr/>
      <dgm:t>
        <a:bodyPr/>
        <a:lstStyle/>
        <a:p>
          <a:r>
            <a:rPr lang="nb-NO" dirty="0"/>
            <a:t>Alexandra</a:t>
          </a:r>
        </a:p>
      </dgm:t>
    </dgm:pt>
    <dgm:pt modelId="{010752D0-A652-4945-889E-41270DAD0E68}" type="parTrans" cxnId="{383501D3-E1C9-489A-92AB-AC2CA109DC26}">
      <dgm:prSet/>
      <dgm:spPr/>
      <dgm:t>
        <a:bodyPr/>
        <a:lstStyle/>
        <a:p>
          <a:endParaRPr lang="nb-NO"/>
        </a:p>
      </dgm:t>
    </dgm:pt>
    <dgm:pt modelId="{9860DA95-68FF-4004-9847-A4A1B3874A24}" type="sibTrans" cxnId="{383501D3-E1C9-489A-92AB-AC2CA109DC26}">
      <dgm:prSet/>
      <dgm:spPr/>
      <dgm:t>
        <a:bodyPr/>
        <a:lstStyle/>
        <a:p>
          <a:endParaRPr lang="nb-NO"/>
        </a:p>
      </dgm:t>
    </dgm:pt>
    <dgm:pt modelId="{3E5FB1E5-CE7F-441C-A9B1-B049B3FF9292}">
      <dgm:prSet phldrT="[Tekst]"/>
      <dgm:spPr/>
      <dgm:t>
        <a:bodyPr/>
        <a:lstStyle/>
        <a:p>
          <a:r>
            <a:rPr lang="nb-NO" dirty="0"/>
            <a:t>Lara</a:t>
          </a:r>
        </a:p>
      </dgm:t>
    </dgm:pt>
    <dgm:pt modelId="{193AE178-F6C2-4733-8F94-F49B932C4571}" type="parTrans" cxnId="{571CE059-1FF8-4134-9E6F-377B0B7CDEF6}">
      <dgm:prSet/>
      <dgm:spPr/>
      <dgm:t>
        <a:bodyPr/>
        <a:lstStyle/>
        <a:p>
          <a:endParaRPr lang="nb-NO"/>
        </a:p>
      </dgm:t>
    </dgm:pt>
    <dgm:pt modelId="{E427A5BE-68CB-4D1B-B9CC-AE545DAA387D}" type="sibTrans" cxnId="{571CE059-1FF8-4134-9E6F-377B0B7CDEF6}">
      <dgm:prSet/>
      <dgm:spPr/>
      <dgm:t>
        <a:bodyPr/>
        <a:lstStyle/>
        <a:p>
          <a:endParaRPr lang="nb-NO"/>
        </a:p>
      </dgm:t>
    </dgm:pt>
    <dgm:pt modelId="{9DA1F636-6980-4B96-B7C7-7FFB37ADA654}">
      <dgm:prSet phldrT="[Tekst]"/>
      <dgm:spPr/>
      <dgm:t>
        <a:bodyPr/>
        <a:lstStyle/>
        <a:p>
          <a:r>
            <a:rPr lang="nb-NO" dirty="0"/>
            <a:t>«Søndre Nordstrand, Nordstrand &amp; Østensjø</a:t>
          </a:r>
        </a:p>
      </dgm:t>
    </dgm:pt>
    <dgm:pt modelId="{6145ECF6-F792-4820-90F9-3D6E85CA9176}" type="parTrans" cxnId="{65DBE73D-AB02-454A-AEC7-FC45401A9ABA}">
      <dgm:prSet/>
      <dgm:spPr/>
      <dgm:t>
        <a:bodyPr/>
        <a:lstStyle/>
        <a:p>
          <a:endParaRPr lang="nb-NO"/>
        </a:p>
      </dgm:t>
    </dgm:pt>
    <dgm:pt modelId="{4C607DE2-52AE-48BA-BAB7-F692DA442458}" type="sibTrans" cxnId="{65DBE73D-AB02-454A-AEC7-FC45401A9ABA}">
      <dgm:prSet/>
      <dgm:spPr/>
      <dgm:t>
        <a:bodyPr/>
        <a:lstStyle/>
        <a:p>
          <a:endParaRPr lang="nb-NO"/>
        </a:p>
      </dgm:t>
    </dgm:pt>
    <dgm:pt modelId="{7087D8B0-66FF-4FFA-A1D6-F0E114620371}">
      <dgm:prSet phldrT="[Tekst]"/>
      <dgm:spPr/>
      <dgm:t>
        <a:bodyPr/>
        <a:lstStyle/>
        <a:p>
          <a:r>
            <a:rPr lang="nb-NO" dirty="0"/>
            <a:t>Alna &amp; Stovner</a:t>
          </a:r>
        </a:p>
      </dgm:t>
    </dgm:pt>
    <dgm:pt modelId="{85F71068-04A7-4469-9273-B32E6357CC0E}" type="parTrans" cxnId="{13153B09-F86E-4FE2-AFE6-86950A107230}">
      <dgm:prSet/>
      <dgm:spPr/>
      <dgm:t>
        <a:bodyPr/>
        <a:lstStyle/>
        <a:p>
          <a:endParaRPr lang="nb-NO"/>
        </a:p>
      </dgm:t>
    </dgm:pt>
    <dgm:pt modelId="{6FB04AC2-D2BA-4105-883C-EC531AFED206}" type="sibTrans" cxnId="{13153B09-F86E-4FE2-AFE6-86950A107230}">
      <dgm:prSet/>
      <dgm:spPr/>
      <dgm:t>
        <a:bodyPr/>
        <a:lstStyle/>
        <a:p>
          <a:endParaRPr lang="nb-NO"/>
        </a:p>
      </dgm:t>
    </dgm:pt>
    <dgm:pt modelId="{1FBD7BAF-2B21-4220-9F6E-D74EDE901893}">
      <dgm:prSet phldrT="[Tekst]"/>
      <dgm:spPr/>
      <dgm:t>
        <a:bodyPr/>
        <a:lstStyle/>
        <a:p>
          <a:r>
            <a:rPr lang="nb-NO" dirty="0"/>
            <a:t>Bjerke &amp; Grorud</a:t>
          </a:r>
        </a:p>
      </dgm:t>
    </dgm:pt>
    <dgm:pt modelId="{C757F3B5-5E66-4965-86AD-C200402BB986}" type="parTrans" cxnId="{9482D021-238B-420B-8DB0-47D5E16C690F}">
      <dgm:prSet/>
      <dgm:spPr/>
      <dgm:t>
        <a:bodyPr/>
        <a:lstStyle/>
        <a:p>
          <a:endParaRPr lang="nb-NO"/>
        </a:p>
      </dgm:t>
    </dgm:pt>
    <dgm:pt modelId="{7A558EC1-DC71-4B35-9F6D-2D1D84C79DAF}" type="sibTrans" cxnId="{9482D021-238B-420B-8DB0-47D5E16C690F}">
      <dgm:prSet/>
      <dgm:spPr/>
      <dgm:t>
        <a:bodyPr/>
        <a:lstStyle/>
        <a:p>
          <a:endParaRPr lang="nb-NO"/>
        </a:p>
      </dgm:t>
    </dgm:pt>
    <dgm:pt modelId="{3F8D769C-E644-4A90-B772-76E82CF6E3A2}">
      <dgm:prSet phldrT="[Tekst]"/>
      <dgm:spPr/>
      <dgm:t>
        <a:bodyPr/>
        <a:lstStyle/>
        <a:p>
          <a:r>
            <a:rPr lang="nb-NO" dirty="0"/>
            <a:t>St. Hanshaugen, Sagene, Grünerløkka &amp; Gamle Oslo</a:t>
          </a:r>
        </a:p>
      </dgm:t>
    </dgm:pt>
    <dgm:pt modelId="{0501902F-DEFE-4613-B87B-7ACE3E88DDEE}" type="parTrans" cxnId="{71EB90C9-8BCA-4027-A896-758B67F3734A}">
      <dgm:prSet/>
      <dgm:spPr/>
      <dgm:t>
        <a:bodyPr/>
        <a:lstStyle/>
        <a:p>
          <a:endParaRPr lang="nb-NO"/>
        </a:p>
      </dgm:t>
    </dgm:pt>
    <dgm:pt modelId="{EFB49730-F137-42E1-A1BF-E62C07CB00E7}" type="sibTrans" cxnId="{71EB90C9-8BCA-4027-A896-758B67F3734A}">
      <dgm:prSet/>
      <dgm:spPr/>
      <dgm:t>
        <a:bodyPr/>
        <a:lstStyle/>
        <a:p>
          <a:endParaRPr lang="nb-NO"/>
        </a:p>
      </dgm:t>
    </dgm:pt>
    <dgm:pt modelId="{481C200E-5FC4-4496-88F3-D8D51155965D}">
      <dgm:prSet phldrT="[Tekst]"/>
      <dgm:spPr/>
      <dgm:t>
        <a:bodyPr/>
        <a:lstStyle/>
        <a:p>
          <a:r>
            <a:rPr lang="nb-NO" dirty="0"/>
            <a:t>Ullern, Frogner, Vestre Aker &amp; Nordre Aker</a:t>
          </a:r>
        </a:p>
      </dgm:t>
    </dgm:pt>
    <dgm:pt modelId="{68CDF5DC-7AD7-43F1-B32D-A86B4DF140B1}" type="parTrans" cxnId="{A35C364F-ECF2-49C5-8F21-972C43DD94AC}">
      <dgm:prSet/>
      <dgm:spPr/>
      <dgm:t>
        <a:bodyPr/>
        <a:lstStyle/>
        <a:p>
          <a:endParaRPr lang="nb-NO"/>
        </a:p>
      </dgm:t>
    </dgm:pt>
    <dgm:pt modelId="{7BBFED69-AE73-4C38-A4DA-B20ADA97BD52}" type="sibTrans" cxnId="{A35C364F-ECF2-49C5-8F21-972C43DD94AC}">
      <dgm:prSet/>
      <dgm:spPr/>
      <dgm:t>
        <a:bodyPr/>
        <a:lstStyle/>
        <a:p>
          <a:endParaRPr lang="nb-NO"/>
        </a:p>
      </dgm:t>
    </dgm:pt>
    <dgm:pt modelId="{205591B9-0769-4F7C-8E95-182049E8798A}">
      <dgm:prSet phldrT="[Tekst]"/>
      <dgm:spPr/>
      <dgm:t>
        <a:bodyPr/>
        <a:lstStyle/>
        <a:p>
          <a:r>
            <a:rPr lang="nb-NO" dirty="0"/>
            <a:t>2 guider</a:t>
          </a:r>
        </a:p>
      </dgm:t>
    </dgm:pt>
    <dgm:pt modelId="{9FD7E6A8-A2BB-4917-B795-A0BEFD1F348F}" type="parTrans" cxnId="{BAF060A2-AEF6-40AE-96F0-12436221D492}">
      <dgm:prSet/>
      <dgm:spPr/>
      <dgm:t>
        <a:bodyPr/>
        <a:lstStyle/>
        <a:p>
          <a:endParaRPr lang="nb-NO"/>
        </a:p>
      </dgm:t>
    </dgm:pt>
    <dgm:pt modelId="{8736A10D-00CB-460D-AB16-CC4B4F386D43}" type="sibTrans" cxnId="{BAF060A2-AEF6-40AE-96F0-12436221D492}">
      <dgm:prSet/>
      <dgm:spPr/>
      <dgm:t>
        <a:bodyPr/>
        <a:lstStyle/>
        <a:p>
          <a:endParaRPr lang="nb-NO"/>
        </a:p>
      </dgm:t>
    </dgm:pt>
    <dgm:pt modelId="{14399D1A-2A5B-41EB-B4A1-7D75A65D0F24}">
      <dgm:prSet phldrT="[Tekst]"/>
      <dgm:spPr/>
      <dgm:t>
        <a:bodyPr/>
        <a:lstStyle/>
        <a:p>
          <a:r>
            <a:rPr lang="nb-NO" dirty="0"/>
            <a:t>4 guider</a:t>
          </a:r>
        </a:p>
      </dgm:t>
    </dgm:pt>
    <dgm:pt modelId="{D3913C42-EDE4-4ECD-A2ED-88C2D800462F}" type="parTrans" cxnId="{732502CA-AAB5-4724-AEC5-01FBB79F9252}">
      <dgm:prSet/>
      <dgm:spPr/>
      <dgm:t>
        <a:bodyPr/>
        <a:lstStyle/>
        <a:p>
          <a:endParaRPr lang="nb-NO"/>
        </a:p>
      </dgm:t>
    </dgm:pt>
    <dgm:pt modelId="{27DC9A52-ADA3-4B74-A864-4F45294F0E4D}" type="sibTrans" cxnId="{732502CA-AAB5-4724-AEC5-01FBB79F9252}">
      <dgm:prSet/>
      <dgm:spPr/>
      <dgm:t>
        <a:bodyPr/>
        <a:lstStyle/>
        <a:p>
          <a:endParaRPr lang="nb-NO"/>
        </a:p>
      </dgm:t>
    </dgm:pt>
    <dgm:pt modelId="{20C5F8B9-E22D-45D1-887E-F3B01327C33C}">
      <dgm:prSet phldrT="[Tekst]"/>
      <dgm:spPr/>
      <dgm:t>
        <a:bodyPr/>
        <a:lstStyle/>
        <a:p>
          <a:r>
            <a:rPr lang="nb-NO" dirty="0"/>
            <a:t>6 guider</a:t>
          </a:r>
        </a:p>
      </dgm:t>
    </dgm:pt>
    <dgm:pt modelId="{321E80C9-E87C-4598-AD9A-D83FC08B1B54}" type="parTrans" cxnId="{FFDCB13D-465A-4AFD-9C85-5835A1FEEBE1}">
      <dgm:prSet/>
      <dgm:spPr/>
      <dgm:t>
        <a:bodyPr/>
        <a:lstStyle/>
        <a:p>
          <a:endParaRPr lang="nb-NO"/>
        </a:p>
      </dgm:t>
    </dgm:pt>
    <dgm:pt modelId="{5E5BAAFE-155E-4AD3-8CB6-DAE05F70326D}" type="sibTrans" cxnId="{FFDCB13D-465A-4AFD-9C85-5835A1FEEBE1}">
      <dgm:prSet/>
      <dgm:spPr/>
      <dgm:t>
        <a:bodyPr/>
        <a:lstStyle/>
        <a:p>
          <a:endParaRPr lang="nb-NO"/>
        </a:p>
      </dgm:t>
    </dgm:pt>
    <dgm:pt modelId="{C97EB306-AD57-43FE-8243-9F1FA30C5CEC}">
      <dgm:prSet phldrT="[Tekst]"/>
      <dgm:spPr/>
      <dgm:t>
        <a:bodyPr/>
        <a:lstStyle/>
        <a:p>
          <a:r>
            <a:rPr lang="nb-NO" dirty="0"/>
            <a:t>6 guider</a:t>
          </a:r>
        </a:p>
      </dgm:t>
    </dgm:pt>
    <dgm:pt modelId="{98DBD168-F387-4822-BCB0-E488357338C3}" type="parTrans" cxnId="{A4E2DBD0-5191-4BFB-A303-3E00CD016E49}">
      <dgm:prSet/>
      <dgm:spPr/>
      <dgm:t>
        <a:bodyPr/>
        <a:lstStyle/>
        <a:p>
          <a:endParaRPr lang="nb-NO"/>
        </a:p>
      </dgm:t>
    </dgm:pt>
    <dgm:pt modelId="{1F5615DA-C7E6-4A47-8681-8DBFF62472DD}" type="sibTrans" cxnId="{A4E2DBD0-5191-4BFB-A303-3E00CD016E49}">
      <dgm:prSet/>
      <dgm:spPr/>
      <dgm:t>
        <a:bodyPr/>
        <a:lstStyle/>
        <a:p>
          <a:endParaRPr lang="nb-NO"/>
        </a:p>
      </dgm:t>
    </dgm:pt>
    <dgm:pt modelId="{E24A99F8-A58F-4A7B-83F1-76149FA2086F}">
      <dgm:prSet phldrT="[Tekst]"/>
      <dgm:spPr/>
      <dgm:t>
        <a:bodyPr/>
        <a:lstStyle/>
        <a:p>
          <a:r>
            <a:rPr lang="nb-NO" dirty="0"/>
            <a:t>Emi</a:t>
          </a:r>
        </a:p>
      </dgm:t>
    </dgm:pt>
    <dgm:pt modelId="{23DA4372-6CEF-4C85-A364-3D4A4BC66DDC}" type="parTrans" cxnId="{1E92404F-A736-4153-A319-6FA90A90AF87}">
      <dgm:prSet/>
      <dgm:spPr/>
      <dgm:t>
        <a:bodyPr/>
        <a:lstStyle/>
        <a:p>
          <a:endParaRPr lang="nb-NO"/>
        </a:p>
      </dgm:t>
    </dgm:pt>
    <dgm:pt modelId="{EE266FE8-E442-49C4-91C0-040F106EA604}" type="sibTrans" cxnId="{1E92404F-A736-4153-A319-6FA90A90AF87}">
      <dgm:prSet/>
      <dgm:spPr/>
      <dgm:t>
        <a:bodyPr/>
        <a:lstStyle/>
        <a:p>
          <a:endParaRPr lang="nb-NO"/>
        </a:p>
      </dgm:t>
    </dgm:pt>
    <dgm:pt modelId="{818F5738-890F-4680-BBA8-1952C37E004E}">
      <dgm:prSet phldrT="[Tekst]"/>
      <dgm:spPr/>
      <dgm:t>
        <a:bodyPr/>
        <a:lstStyle/>
        <a:p>
          <a:r>
            <a:rPr lang="nb-NO" dirty="0"/>
            <a:t>Jobber i hele Oslo – Ukrainske/Russiske</a:t>
          </a:r>
        </a:p>
      </dgm:t>
    </dgm:pt>
    <dgm:pt modelId="{13356C24-2432-4A45-A50E-D5485FD8BC88}" type="parTrans" cxnId="{E3C4C070-907C-49D3-9DC3-811195659E08}">
      <dgm:prSet/>
      <dgm:spPr/>
      <dgm:t>
        <a:bodyPr/>
        <a:lstStyle/>
        <a:p>
          <a:endParaRPr lang="nb-NO"/>
        </a:p>
      </dgm:t>
    </dgm:pt>
    <dgm:pt modelId="{24FE19BB-C302-4029-B634-04B856DAB5D7}" type="sibTrans" cxnId="{E3C4C070-907C-49D3-9DC3-811195659E08}">
      <dgm:prSet/>
      <dgm:spPr/>
      <dgm:t>
        <a:bodyPr/>
        <a:lstStyle/>
        <a:p>
          <a:endParaRPr lang="nb-NO"/>
        </a:p>
      </dgm:t>
    </dgm:pt>
    <dgm:pt modelId="{D2DF6E56-7487-42E2-8DDE-FAD91521BF17}">
      <dgm:prSet phldrT="[Tekst]"/>
      <dgm:spPr/>
      <dgm:t>
        <a:bodyPr/>
        <a:lstStyle/>
        <a:p>
          <a:r>
            <a:rPr lang="nb-NO" dirty="0"/>
            <a:t>3 guider</a:t>
          </a:r>
        </a:p>
      </dgm:t>
    </dgm:pt>
    <dgm:pt modelId="{EDD15CDA-E401-4372-8CC6-01BC6C841261}" type="parTrans" cxnId="{EC49FC19-0707-4182-8EA8-20C51194FC37}">
      <dgm:prSet/>
      <dgm:spPr/>
      <dgm:t>
        <a:bodyPr/>
        <a:lstStyle/>
        <a:p>
          <a:endParaRPr lang="nb-NO"/>
        </a:p>
      </dgm:t>
    </dgm:pt>
    <dgm:pt modelId="{FACC387A-FCCA-48A5-BFD2-41847C6A886D}" type="sibTrans" cxnId="{EC49FC19-0707-4182-8EA8-20C51194FC37}">
      <dgm:prSet/>
      <dgm:spPr/>
      <dgm:t>
        <a:bodyPr/>
        <a:lstStyle/>
        <a:p>
          <a:endParaRPr lang="nb-NO"/>
        </a:p>
      </dgm:t>
    </dgm:pt>
    <dgm:pt modelId="{3676059A-8EE2-4090-9B4D-82F696A4ABAF}">
      <dgm:prSet phldrT="[Tekst]"/>
      <dgm:spPr/>
      <dgm:t>
        <a:bodyPr/>
        <a:lstStyle/>
        <a:p>
          <a:r>
            <a:rPr lang="nb-NO" dirty="0"/>
            <a:t>4 guider</a:t>
          </a:r>
        </a:p>
      </dgm:t>
    </dgm:pt>
    <dgm:pt modelId="{6F895396-DE49-47E0-8370-8A42A0A13DDD}" type="sibTrans" cxnId="{A5EF841B-B5AF-4FD0-A389-743E586A725E}">
      <dgm:prSet/>
      <dgm:spPr/>
      <dgm:t>
        <a:bodyPr/>
        <a:lstStyle/>
        <a:p>
          <a:endParaRPr lang="nb-NO"/>
        </a:p>
      </dgm:t>
    </dgm:pt>
    <dgm:pt modelId="{192DB185-0F6A-421D-ABAF-A4819E0CEF75}" type="parTrans" cxnId="{A5EF841B-B5AF-4FD0-A389-743E586A725E}">
      <dgm:prSet/>
      <dgm:spPr/>
      <dgm:t>
        <a:bodyPr/>
        <a:lstStyle/>
        <a:p>
          <a:endParaRPr lang="nb-NO"/>
        </a:p>
      </dgm:t>
    </dgm:pt>
    <dgm:pt modelId="{61B5A604-2F17-4224-8BC6-0B045208CD03}" type="pres">
      <dgm:prSet presAssocID="{DA6DA29C-5BB0-472A-8A67-369B44B4B92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8E4B6EF-7C06-4A74-A10C-97D0DD255242}" type="pres">
      <dgm:prSet presAssocID="{DA6DA29C-5BB0-472A-8A67-369B44B4B92C}" presName="hierFlow" presStyleCnt="0"/>
      <dgm:spPr/>
    </dgm:pt>
    <dgm:pt modelId="{CBDD114F-2A7E-4D35-A67A-190DBDFE1BCE}" type="pres">
      <dgm:prSet presAssocID="{DA6DA29C-5BB0-472A-8A67-369B44B4B92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DD007E1-C7F9-4F6C-A773-AF4606C5DC6D}" type="pres">
      <dgm:prSet presAssocID="{0CD95EEF-FCC0-455D-A302-2585D1FD18B8}" presName="Name14" presStyleCnt="0"/>
      <dgm:spPr/>
    </dgm:pt>
    <dgm:pt modelId="{99A2126A-F03A-4DD6-9448-EA97D02A7A26}" type="pres">
      <dgm:prSet presAssocID="{0CD95EEF-FCC0-455D-A302-2585D1FD18B8}" presName="level1Shape" presStyleLbl="node0" presStyleIdx="0" presStyleCnt="1">
        <dgm:presLayoutVars>
          <dgm:chPref val="3"/>
        </dgm:presLayoutVars>
      </dgm:prSet>
      <dgm:spPr/>
    </dgm:pt>
    <dgm:pt modelId="{218A7318-B416-417B-9BDD-0A5819B6604D}" type="pres">
      <dgm:prSet presAssocID="{0CD95EEF-FCC0-455D-A302-2585D1FD18B8}" presName="hierChild2" presStyleCnt="0"/>
      <dgm:spPr/>
    </dgm:pt>
    <dgm:pt modelId="{C0A8DEE7-992C-47A0-A1A1-B1B939400FB8}" type="pres">
      <dgm:prSet presAssocID="{23DA4372-6CEF-4C85-A364-3D4A4BC66DDC}" presName="Name19" presStyleLbl="parChTrans1D2" presStyleIdx="0" presStyleCnt="6"/>
      <dgm:spPr/>
    </dgm:pt>
    <dgm:pt modelId="{621C58F3-8BF0-4B69-ABD3-90E33F35A449}" type="pres">
      <dgm:prSet presAssocID="{E24A99F8-A58F-4A7B-83F1-76149FA2086F}" presName="Name21" presStyleCnt="0"/>
      <dgm:spPr/>
    </dgm:pt>
    <dgm:pt modelId="{6AB02B54-9D2C-4506-95A2-9AB486C111DF}" type="pres">
      <dgm:prSet presAssocID="{E24A99F8-A58F-4A7B-83F1-76149FA2086F}" presName="level2Shape" presStyleLbl="node2" presStyleIdx="0" presStyleCnt="6" custLinFactNeighborX="-8411"/>
      <dgm:spPr/>
    </dgm:pt>
    <dgm:pt modelId="{68575BA9-C00C-426D-8CCC-B8B28F2C068B}" type="pres">
      <dgm:prSet presAssocID="{E24A99F8-A58F-4A7B-83F1-76149FA2086F}" presName="hierChild3" presStyleCnt="0"/>
      <dgm:spPr/>
    </dgm:pt>
    <dgm:pt modelId="{930D4D5F-E63D-485E-9A0F-5176159C2BC5}" type="pres">
      <dgm:prSet presAssocID="{13356C24-2432-4A45-A50E-D5485FD8BC88}" presName="Name19" presStyleLbl="parChTrans1D3" presStyleIdx="0" presStyleCnt="6"/>
      <dgm:spPr/>
    </dgm:pt>
    <dgm:pt modelId="{ACFA36A8-B86C-4812-B445-CC3B34CC1425}" type="pres">
      <dgm:prSet presAssocID="{818F5738-890F-4680-BBA8-1952C37E004E}" presName="Name21" presStyleCnt="0"/>
      <dgm:spPr/>
    </dgm:pt>
    <dgm:pt modelId="{3640FB04-B56D-4F8A-9A1B-5C12F6D6BB4A}" type="pres">
      <dgm:prSet presAssocID="{818F5738-890F-4680-BBA8-1952C37E004E}" presName="level2Shape" presStyleLbl="node3" presStyleIdx="0" presStyleCnt="6"/>
      <dgm:spPr/>
    </dgm:pt>
    <dgm:pt modelId="{5C9AA557-AE98-4061-841E-1D4466A05E00}" type="pres">
      <dgm:prSet presAssocID="{818F5738-890F-4680-BBA8-1952C37E004E}" presName="hierChild3" presStyleCnt="0"/>
      <dgm:spPr/>
    </dgm:pt>
    <dgm:pt modelId="{E23B1F15-3E71-44F4-8207-10DE3F41F3A2}" type="pres">
      <dgm:prSet presAssocID="{EDD15CDA-E401-4372-8CC6-01BC6C841261}" presName="Name19" presStyleLbl="parChTrans1D4" presStyleIdx="0" presStyleCnt="6"/>
      <dgm:spPr/>
    </dgm:pt>
    <dgm:pt modelId="{5AFB32FF-3FEB-42CC-A8D9-4C74BDC3A8CE}" type="pres">
      <dgm:prSet presAssocID="{D2DF6E56-7487-42E2-8DDE-FAD91521BF17}" presName="Name21" presStyleCnt="0"/>
      <dgm:spPr/>
    </dgm:pt>
    <dgm:pt modelId="{A514344E-A1C4-432D-8BD9-42DC2C5CC1A4}" type="pres">
      <dgm:prSet presAssocID="{D2DF6E56-7487-42E2-8DDE-FAD91521BF17}" presName="level2Shape" presStyleLbl="node4" presStyleIdx="0" presStyleCnt="6"/>
      <dgm:spPr/>
    </dgm:pt>
    <dgm:pt modelId="{D5CA834C-3612-4882-B120-88D9131C9E78}" type="pres">
      <dgm:prSet presAssocID="{D2DF6E56-7487-42E2-8DDE-FAD91521BF17}" presName="hierChild3" presStyleCnt="0"/>
      <dgm:spPr/>
    </dgm:pt>
    <dgm:pt modelId="{04A935FC-CA3A-49FC-BD87-FD6E616831C8}" type="pres">
      <dgm:prSet presAssocID="{F4501742-68F3-478C-8846-4CB7ECD6A333}" presName="Name19" presStyleLbl="parChTrans1D2" presStyleIdx="1" presStyleCnt="6"/>
      <dgm:spPr/>
    </dgm:pt>
    <dgm:pt modelId="{5C7C3E96-6D06-41E6-AA84-5B2CB505680D}" type="pres">
      <dgm:prSet presAssocID="{F5742FF0-6FB0-445E-B592-2C2A18019A43}" presName="Name21" presStyleCnt="0"/>
      <dgm:spPr/>
    </dgm:pt>
    <dgm:pt modelId="{2A57C77F-FF00-4E51-A4ED-4AF8D9AE47E7}" type="pres">
      <dgm:prSet presAssocID="{F5742FF0-6FB0-445E-B592-2C2A18019A43}" presName="level2Shape" presStyleLbl="node2" presStyleIdx="1" presStyleCnt="6"/>
      <dgm:spPr/>
    </dgm:pt>
    <dgm:pt modelId="{2F5C0803-0F98-4DA5-9CEB-582AB01D1773}" type="pres">
      <dgm:prSet presAssocID="{F5742FF0-6FB0-445E-B592-2C2A18019A43}" presName="hierChild3" presStyleCnt="0"/>
      <dgm:spPr/>
    </dgm:pt>
    <dgm:pt modelId="{4E7D3EAC-9E64-4B95-B2FF-4ECCEE4E2664}" type="pres">
      <dgm:prSet presAssocID="{6145ECF6-F792-4820-90F9-3D6E85CA9176}" presName="Name19" presStyleLbl="parChTrans1D3" presStyleIdx="1" presStyleCnt="6"/>
      <dgm:spPr/>
    </dgm:pt>
    <dgm:pt modelId="{B6050AFC-60D7-4D85-A4AF-2C096490DB0B}" type="pres">
      <dgm:prSet presAssocID="{9DA1F636-6980-4B96-B7C7-7FFB37ADA654}" presName="Name21" presStyleCnt="0"/>
      <dgm:spPr/>
    </dgm:pt>
    <dgm:pt modelId="{B8E9C7DE-9D34-4963-858A-CCFAF61761F8}" type="pres">
      <dgm:prSet presAssocID="{9DA1F636-6980-4B96-B7C7-7FFB37ADA654}" presName="level2Shape" presStyleLbl="node3" presStyleIdx="1" presStyleCnt="6"/>
      <dgm:spPr/>
    </dgm:pt>
    <dgm:pt modelId="{C3506481-629D-457D-939C-6E27CDB644FF}" type="pres">
      <dgm:prSet presAssocID="{9DA1F636-6980-4B96-B7C7-7FFB37ADA654}" presName="hierChild3" presStyleCnt="0"/>
      <dgm:spPr/>
    </dgm:pt>
    <dgm:pt modelId="{2BCC46D6-40BF-41AB-9C40-22B9D4BC492B}" type="pres">
      <dgm:prSet presAssocID="{321E80C9-E87C-4598-AD9A-D83FC08B1B54}" presName="Name19" presStyleLbl="parChTrans1D4" presStyleIdx="1" presStyleCnt="6"/>
      <dgm:spPr/>
    </dgm:pt>
    <dgm:pt modelId="{DF71399B-4016-4122-9DA2-3DD508885538}" type="pres">
      <dgm:prSet presAssocID="{20C5F8B9-E22D-45D1-887E-F3B01327C33C}" presName="Name21" presStyleCnt="0"/>
      <dgm:spPr/>
    </dgm:pt>
    <dgm:pt modelId="{357E5C46-06EF-46EE-A720-1EA23A205265}" type="pres">
      <dgm:prSet presAssocID="{20C5F8B9-E22D-45D1-887E-F3B01327C33C}" presName="level2Shape" presStyleLbl="node4" presStyleIdx="1" presStyleCnt="6"/>
      <dgm:spPr/>
    </dgm:pt>
    <dgm:pt modelId="{936EC592-E043-4BAB-AF30-A6978DA4B1D6}" type="pres">
      <dgm:prSet presAssocID="{20C5F8B9-E22D-45D1-887E-F3B01327C33C}" presName="hierChild3" presStyleCnt="0"/>
      <dgm:spPr/>
    </dgm:pt>
    <dgm:pt modelId="{7F8E07D9-E3EE-432F-9959-C48E32AF308C}" type="pres">
      <dgm:prSet presAssocID="{09222075-950F-4083-9900-48123837069F}" presName="Name19" presStyleLbl="parChTrans1D2" presStyleIdx="2" presStyleCnt="6"/>
      <dgm:spPr/>
    </dgm:pt>
    <dgm:pt modelId="{05A53C67-3E36-4165-A769-4378D676447A}" type="pres">
      <dgm:prSet presAssocID="{AF7BD9AD-90E5-45E1-96AB-88EAD0DD4F03}" presName="Name21" presStyleCnt="0"/>
      <dgm:spPr/>
    </dgm:pt>
    <dgm:pt modelId="{E6510ED1-F6E2-4590-95CE-D273B7B24A5D}" type="pres">
      <dgm:prSet presAssocID="{AF7BD9AD-90E5-45E1-96AB-88EAD0DD4F03}" presName="level2Shape" presStyleLbl="node2" presStyleIdx="2" presStyleCnt="6"/>
      <dgm:spPr/>
    </dgm:pt>
    <dgm:pt modelId="{04518B7E-AFE1-483C-99B7-A28ED00B552A}" type="pres">
      <dgm:prSet presAssocID="{AF7BD9AD-90E5-45E1-96AB-88EAD0DD4F03}" presName="hierChild3" presStyleCnt="0"/>
      <dgm:spPr/>
    </dgm:pt>
    <dgm:pt modelId="{C7CF9DCE-2F70-4187-8EFC-F90F4D562453}" type="pres">
      <dgm:prSet presAssocID="{85F71068-04A7-4469-9273-B32E6357CC0E}" presName="Name19" presStyleLbl="parChTrans1D3" presStyleIdx="2" presStyleCnt="6"/>
      <dgm:spPr/>
    </dgm:pt>
    <dgm:pt modelId="{50643059-0875-4309-8A2D-E3FA97DBFCE2}" type="pres">
      <dgm:prSet presAssocID="{7087D8B0-66FF-4FFA-A1D6-F0E114620371}" presName="Name21" presStyleCnt="0"/>
      <dgm:spPr/>
    </dgm:pt>
    <dgm:pt modelId="{D0A301F2-1691-46CF-AB08-94C864527B72}" type="pres">
      <dgm:prSet presAssocID="{7087D8B0-66FF-4FFA-A1D6-F0E114620371}" presName="level2Shape" presStyleLbl="node3" presStyleIdx="2" presStyleCnt="6"/>
      <dgm:spPr/>
    </dgm:pt>
    <dgm:pt modelId="{19333540-1D52-4339-8D63-32D5CDDDF485}" type="pres">
      <dgm:prSet presAssocID="{7087D8B0-66FF-4FFA-A1D6-F0E114620371}" presName="hierChild3" presStyleCnt="0"/>
      <dgm:spPr/>
    </dgm:pt>
    <dgm:pt modelId="{4A879C7C-AA4B-47C1-82E8-87418EFB9F5A}" type="pres">
      <dgm:prSet presAssocID="{D3913C42-EDE4-4ECD-A2ED-88C2D800462F}" presName="Name19" presStyleLbl="parChTrans1D4" presStyleIdx="2" presStyleCnt="6"/>
      <dgm:spPr/>
    </dgm:pt>
    <dgm:pt modelId="{D7AD0530-C6DF-43C3-8D7A-69CC13A38E16}" type="pres">
      <dgm:prSet presAssocID="{14399D1A-2A5B-41EB-B4A1-7D75A65D0F24}" presName="Name21" presStyleCnt="0"/>
      <dgm:spPr/>
    </dgm:pt>
    <dgm:pt modelId="{3BFE63DF-FFBF-4452-BC10-FFE781A39945}" type="pres">
      <dgm:prSet presAssocID="{14399D1A-2A5B-41EB-B4A1-7D75A65D0F24}" presName="level2Shape" presStyleLbl="node4" presStyleIdx="2" presStyleCnt="6"/>
      <dgm:spPr/>
    </dgm:pt>
    <dgm:pt modelId="{3A336D5E-D6BC-4D89-812D-94737419AFA5}" type="pres">
      <dgm:prSet presAssocID="{14399D1A-2A5B-41EB-B4A1-7D75A65D0F24}" presName="hierChild3" presStyleCnt="0"/>
      <dgm:spPr/>
    </dgm:pt>
    <dgm:pt modelId="{713DDEB1-7448-4479-9124-204C267ADE31}" type="pres">
      <dgm:prSet presAssocID="{193AE178-F6C2-4733-8F94-F49B932C4571}" presName="Name19" presStyleLbl="parChTrans1D2" presStyleIdx="3" presStyleCnt="6"/>
      <dgm:spPr/>
    </dgm:pt>
    <dgm:pt modelId="{24721180-6EA1-432B-AFFD-1E48541074D1}" type="pres">
      <dgm:prSet presAssocID="{3E5FB1E5-CE7F-441C-A9B1-B049B3FF9292}" presName="Name21" presStyleCnt="0"/>
      <dgm:spPr/>
    </dgm:pt>
    <dgm:pt modelId="{BEDEFDE2-71C2-4357-BEE5-D7E091154AE4}" type="pres">
      <dgm:prSet presAssocID="{3E5FB1E5-CE7F-441C-A9B1-B049B3FF9292}" presName="level2Shape" presStyleLbl="node2" presStyleIdx="3" presStyleCnt="6"/>
      <dgm:spPr/>
    </dgm:pt>
    <dgm:pt modelId="{085DF37A-CB35-4658-9031-8E64DC6F48D0}" type="pres">
      <dgm:prSet presAssocID="{3E5FB1E5-CE7F-441C-A9B1-B049B3FF9292}" presName="hierChild3" presStyleCnt="0"/>
      <dgm:spPr/>
    </dgm:pt>
    <dgm:pt modelId="{F92DEAC5-A385-476E-981F-2242A0E4FA1D}" type="pres">
      <dgm:prSet presAssocID="{C757F3B5-5E66-4965-86AD-C200402BB986}" presName="Name19" presStyleLbl="parChTrans1D3" presStyleIdx="3" presStyleCnt="6"/>
      <dgm:spPr/>
    </dgm:pt>
    <dgm:pt modelId="{D9296DD3-D1CA-4836-8DBF-633157FB3D05}" type="pres">
      <dgm:prSet presAssocID="{1FBD7BAF-2B21-4220-9F6E-D74EDE901893}" presName="Name21" presStyleCnt="0"/>
      <dgm:spPr/>
    </dgm:pt>
    <dgm:pt modelId="{3DA62E77-3EEF-4093-90E3-C75BC336CA08}" type="pres">
      <dgm:prSet presAssocID="{1FBD7BAF-2B21-4220-9F6E-D74EDE901893}" presName="level2Shape" presStyleLbl="node3" presStyleIdx="3" presStyleCnt="6" custScaleX="97884" custLinFactNeighborX="5074" custLinFactNeighborY="-1514"/>
      <dgm:spPr/>
    </dgm:pt>
    <dgm:pt modelId="{7D9969CA-3D53-4D68-98E4-61854171351F}" type="pres">
      <dgm:prSet presAssocID="{1FBD7BAF-2B21-4220-9F6E-D74EDE901893}" presName="hierChild3" presStyleCnt="0"/>
      <dgm:spPr/>
    </dgm:pt>
    <dgm:pt modelId="{75FE1028-B8AF-4E0F-95F6-1E60D92EA36B}" type="pres">
      <dgm:prSet presAssocID="{9FD7E6A8-A2BB-4917-B795-A0BEFD1F348F}" presName="Name19" presStyleLbl="parChTrans1D4" presStyleIdx="3" presStyleCnt="6"/>
      <dgm:spPr/>
    </dgm:pt>
    <dgm:pt modelId="{1E3A3977-B534-44CB-B9C1-F7920D304609}" type="pres">
      <dgm:prSet presAssocID="{205591B9-0769-4F7C-8E95-182049E8798A}" presName="Name21" presStyleCnt="0"/>
      <dgm:spPr/>
    </dgm:pt>
    <dgm:pt modelId="{07FEB278-F2DC-4C0D-A876-73C3D676F463}" type="pres">
      <dgm:prSet presAssocID="{205591B9-0769-4F7C-8E95-182049E8798A}" presName="level2Shape" presStyleLbl="node4" presStyleIdx="3" presStyleCnt="6"/>
      <dgm:spPr/>
    </dgm:pt>
    <dgm:pt modelId="{FAEE9ABA-F3F7-4607-B91A-34F7D79DC6AE}" type="pres">
      <dgm:prSet presAssocID="{205591B9-0769-4F7C-8E95-182049E8798A}" presName="hierChild3" presStyleCnt="0"/>
      <dgm:spPr/>
    </dgm:pt>
    <dgm:pt modelId="{021584B7-5BF4-4C86-B3A4-F635B87D7FA7}" type="pres">
      <dgm:prSet presAssocID="{30052E3E-C21B-411A-8F60-B08C55EE9A33}" presName="Name19" presStyleLbl="parChTrans1D2" presStyleIdx="4" presStyleCnt="6"/>
      <dgm:spPr/>
    </dgm:pt>
    <dgm:pt modelId="{7C2CCD9A-41E4-4E40-A2FD-F520625C2CBD}" type="pres">
      <dgm:prSet presAssocID="{AFCA976C-3860-4565-AE26-EDF09CB77C44}" presName="Name21" presStyleCnt="0"/>
      <dgm:spPr/>
    </dgm:pt>
    <dgm:pt modelId="{A9489976-DF6E-4B58-A3C9-4D60EC0BC065}" type="pres">
      <dgm:prSet presAssocID="{AFCA976C-3860-4565-AE26-EDF09CB77C44}" presName="level2Shape" presStyleLbl="node2" presStyleIdx="4" presStyleCnt="6"/>
      <dgm:spPr/>
    </dgm:pt>
    <dgm:pt modelId="{D1926AC0-EA75-4B44-B2EC-7E6A0EFD8E79}" type="pres">
      <dgm:prSet presAssocID="{AFCA976C-3860-4565-AE26-EDF09CB77C44}" presName="hierChild3" presStyleCnt="0"/>
      <dgm:spPr/>
    </dgm:pt>
    <dgm:pt modelId="{4558557F-D5CE-4D21-A487-3A7EC058FC30}" type="pres">
      <dgm:prSet presAssocID="{0501902F-DEFE-4613-B87B-7ACE3E88DDEE}" presName="Name19" presStyleLbl="parChTrans1D3" presStyleIdx="4" presStyleCnt="6"/>
      <dgm:spPr/>
    </dgm:pt>
    <dgm:pt modelId="{0A6FA722-F3DF-441A-B753-1069D62CA29B}" type="pres">
      <dgm:prSet presAssocID="{3F8D769C-E644-4A90-B772-76E82CF6E3A2}" presName="Name21" presStyleCnt="0"/>
      <dgm:spPr/>
    </dgm:pt>
    <dgm:pt modelId="{0BFDFC0D-585D-4159-8DCD-9C53C9BD1CB2}" type="pres">
      <dgm:prSet presAssocID="{3F8D769C-E644-4A90-B772-76E82CF6E3A2}" presName="level2Shape" presStyleLbl="node3" presStyleIdx="4" presStyleCnt="6" custLinFactNeighborX="-719" custLinFactNeighborY="-1514"/>
      <dgm:spPr/>
    </dgm:pt>
    <dgm:pt modelId="{6C2BB06A-7188-4397-B95B-F95FA282B143}" type="pres">
      <dgm:prSet presAssocID="{3F8D769C-E644-4A90-B772-76E82CF6E3A2}" presName="hierChild3" presStyleCnt="0"/>
      <dgm:spPr/>
    </dgm:pt>
    <dgm:pt modelId="{319FC788-7BA5-4F68-ADD3-170CFC4F9403}" type="pres">
      <dgm:prSet presAssocID="{192DB185-0F6A-421D-ABAF-A4819E0CEF75}" presName="Name19" presStyleLbl="parChTrans1D4" presStyleIdx="4" presStyleCnt="6"/>
      <dgm:spPr/>
    </dgm:pt>
    <dgm:pt modelId="{8EDF556B-7E2F-404F-A093-779C804BE1B3}" type="pres">
      <dgm:prSet presAssocID="{3676059A-8EE2-4090-9B4D-82F696A4ABAF}" presName="Name21" presStyleCnt="0"/>
      <dgm:spPr/>
    </dgm:pt>
    <dgm:pt modelId="{CE23C954-B903-4FD5-99C1-6CB67C16CDB4}" type="pres">
      <dgm:prSet presAssocID="{3676059A-8EE2-4090-9B4D-82F696A4ABAF}" presName="level2Shape" presStyleLbl="node4" presStyleIdx="4" presStyleCnt="6"/>
      <dgm:spPr/>
    </dgm:pt>
    <dgm:pt modelId="{2A22A23A-EDC2-421E-A50A-038CDD6DE41C}" type="pres">
      <dgm:prSet presAssocID="{3676059A-8EE2-4090-9B4D-82F696A4ABAF}" presName="hierChild3" presStyleCnt="0"/>
      <dgm:spPr/>
    </dgm:pt>
    <dgm:pt modelId="{E9B4999A-78C9-4AAE-9697-E2AF90A43B96}" type="pres">
      <dgm:prSet presAssocID="{010752D0-A652-4945-889E-41270DAD0E68}" presName="Name19" presStyleLbl="parChTrans1D2" presStyleIdx="5" presStyleCnt="6"/>
      <dgm:spPr/>
    </dgm:pt>
    <dgm:pt modelId="{5BE8DF71-5887-4A77-A6C3-FF8FF7C6F098}" type="pres">
      <dgm:prSet presAssocID="{1481BCC8-F800-4D04-8F65-405F12A1C024}" presName="Name21" presStyleCnt="0"/>
      <dgm:spPr/>
    </dgm:pt>
    <dgm:pt modelId="{8C709D66-56FA-4942-A736-56E6762AEB50}" type="pres">
      <dgm:prSet presAssocID="{1481BCC8-F800-4D04-8F65-405F12A1C024}" presName="level2Shape" presStyleLbl="node2" presStyleIdx="5" presStyleCnt="6"/>
      <dgm:spPr/>
    </dgm:pt>
    <dgm:pt modelId="{3D7503C2-9EFE-42B0-AD18-7B7C80453465}" type="pres">
      <dgm:prSet presAssocID="{1481BCC8-F800-4D04-8F65-405F12A1C024}" presName="hierChild3" presStyleCnt="0"/>
      <dgm:spPr/>
    </dgm:pt>
    <dgm:pt modelId="{36B89118-C11B-4023-96E2-7DA065221430}" type="pres">
      <dgm:prSet presAssocID="{68CDF5DC-7AD7-43F1-B32D-A86B4DF140B1}" presName="Name19" presStyleLbl="parChTrans1D3" presStyleIdx="5" presStyleCnt="6"/>
      <dgm:spPr/>
    </dgm:pt>
    <dgm:pt modelId="{7E2DC39D-A136-4EAF-A7AF-96F3145DB4DF}" type="pres">
      <dgm:prSet presAssocID="{481C200E-5FC4-4496-88F3-D8D51155965D}" presName="Name21" presStyleCnt="0"/>
      <dgm:spPr/>
    </dgm:pt>
    <dgm:pt modelId="{BB24F9CB-E15F-4E29-B93A-017878B6ACD9}" type="pres">
      <dgm:prSet presAssocID="{481C200E-5FC4-4496-88F3-D8D51155965D}" presName="level2Shape" presStyleLbl="node3" presStyleIdx="5" presStyleCnt="6"/>
      <dgm:spPr/>
    </dgm:pt>
    <dgm:pt modelId="{0D7040D8-4515-4F5D-82E5-2743BF1905C3}" type="pres">
      <dgm:prSet presAssocID="{481C200E-5FC4-4496-88F3-D8D51155965D}" presName="hierChild3" presStyleCnt="0"/>
      <dgm:spPr/>
    </dgm:pt>
    <dgm:pt modelId="{63306A80-D04D-4754-9120-CBD60D52A63F}" type="pres">
      <dgm:prSet presAssocID="{98DBD168-F387-4822-BCB0-E488357338C3}" presName="Name19" presStyleLbl="parChTrans1D4" presStyleIdx="5" presStyleCnt="6"/>
      <dgm:spPr/>
    </dgm:pt>
    <dgm:pt modelId="{3E93CBCD-881A-45CC-B6AC-D6C77D774BAC}" type="pres">
      <dgm:prSet presAssocID="{C97EB306-AD57-43FE-8243-9F1FA30C5CEC}" presName="Name21" presStyleCnt="0"/>
      <dgm:spPr/>
    </dgm:pt>
    <dgm:pt modelId="{17709752-B02D-456B-A295-29E92E0084D2}" type="pres">
      <dgm:prSet presAssocID="{C97EB306-AD57-43FE-8243-9F1FA30C5CEC}" presName="level2Shape" presStyleLbl="node4" presStyleIdx="5" presStyleCnt="6"/>
      <dgm:spPr/>
    </dgm:pt>
    <dgm:pt modelId="{1AF4B22B-CD83-41DB-8391-7DF7CA264556}" type="pres">
      <dgm:prSet presAssocID="{C97EB306-AD57-43FE-8243-9F1FA30C5CEC}" presName="hierChild3" presStyleCnt="0"/>
      <dgm:spPr/>
    </dgm:pt>
    <dgm:pt modelId="{86A1E457-E2E0-4DFE-926F-BAF917CCD8A2}" type="pres">
      <dgm:prSet presAssocID="{DA6DA29C-5BB0-472A-8A67-369B44B4B92C}" presName="bgShapesFlow" presStyleCnt="0"/>
      <dgm:spPr/>
    </dgm:pt>
  </dgm:ptLst>
  <dgm:cxnLst>
    <dgm:cxn modelId="{60BA2400-51B0-4174-A0ED-4EDD28601EF4}" srcId="{DA6DA29C-5BB0-472A-8A67-369B44B4B92C}" destId="{0CD95EEF-FCC0-455D-A302-2585D1FD18B8}" srcOrd="0" destOrd="0" parTransId="{595F3E29-4363-4183-9659-73633A62453F}" sibTransId="{F15977EF-B482-40E4-A462-4790DFB3D8E5}"/>
    <dgm:cxn modelId="{65969A00-E7C8-49F6-9853-62A29E3AAADE}" type="presOf" srcId="{0CD95EEF-FCC0-455D-A302-2585D1FD18B8}" destId="{99A2126A-F03A-4DD6-9448-EA97D02A7A26}" srcOrd="0" destOrd="0" presId="urn:microsoft.com/office/officeart/2005/8/layout/hierarchy6"/>
    <dgm:cxn modelId="{13153B09-F86E-4FE2-AFE6-86950A107230}" srcId="{AF7BD9AD-90E5-45E1-96AB-88EAD0DD4F03}" destId="{7087D8B0-66FF-4FFA-A1D6-F0E114620371}" srcOrd="0" destOrd="0" parTransId="{85F71068-04A7-4469-9273-B32E6357CC0E}" sibTransId="{6FB04AC2-D2BA-4105-883C-EC531AFED206}"/>
    <dgm:cxn modelId="{EC49FC19-0707-4182-8EA8-20C51194FC37}" srcId="{818F5738-890F-4680-BBA8-1952C37E004E}" destId="{D2DF6E56-7487-42E2-8DDE-FAD91521BF17}" srcOrd="0" destOrd="0" parTransId="{EDD15CDA-E401-4372-8CC6-01BC6C841261}" sibTransId="{FACC387A-FCCA-48A5-BFD2-41847C6A886D}"/>
    <dgm:cxn modelId="{A5EF841B-B5AF-4FD0-A389-743E586A725E}" srcId="{3F8D769C-E644-4A90-B772-76E82CF6E3A2}" destId="{3676059A-8EE2-4090-9B4D-82F696A4ABAF}" srcOrd="0" destOrd="0" parTransId="{192DB185-0F6A-421D-ABAF-A4819E0CEF75}" sibTransId="{6F895396-DE49-47E0-8370-8A42A0A13DDD}"/>
    <dgm:cxn modelId="{9482D021-238B-420B-8DB0-47D5E16C690F}" srcId="{3E5FB1E5-CE7F-441C-A9B1-B049B3FF9292}" destId="{1FBD7BAF-2B21-4220-9F6E-D74EDE901893}" srcOrd="0" destOrd="0" parTransId="{C757F3B5-5E66-4965-86AD-C200402BB986}" sibTransId="{7A558EC1-DC71-4B35-9F6D-2D1D84C79DAF}"/>
    <dgm:cxn modelId="{5119EC2B-F71F-41AA-B1EA-7EE3274D17D2}" type="presOf" srcId="{30052E3E-C21B-411A-8F60-B08C55EE9A33}" destId="{021584B7-5BF4-4C86-B3A4-F635B87D7FA7}" srcOrd="0" destOrd="0" presId="urn:microsoft.com/office/officeart/2005/8/layout/hierarchy6"/>
    <dgm:cxn modelId="{D6C78E33-2C72-4945-A42F-ECBA8CECF6AE}" type="presOf" srcId="{3676059A-8EE2-4090-9B4D-82F696A4ABAF}" destId="{CE23C954-B903-4FD5-99C1-6CB67C16CDB4}" srcOrd="0" destOrd="0" presId="urn:microsoft.com/office/officeart/2005/8/layout/hierarchy6"/>
    <dgm:cxn modelId="{3F6BC133-5BD0-472C-91FB-419B275323B1}" type="presOf" srcId="{C757F3B5-5E66-4965-86AD-C200402BB986}" destId="{F92DEAC5-A385-476E-981F-2242A0E4FA1D}" srcOrd="0" destOrd="0" presId="urn:microsoft.com/office/officeart/2005/8/layout/hierarchy6"/>
    <dgm:cxn modelId="{01C14235-D8CA-4E75-8B71-5309929BCCF0}" type="presOf" srcId="{E24A99F8-A58F-4A7B-83F1-76149FA2086F}" destId="{6AB02B54-9D2C-4506-95A2-9AB486C111DF}" srcOrd="0" destOrd="0" presId="urn:microsoft.com/office/officeart/2005/8/layout/hierarchy6"/>
    <dgm:cxn modelId="{9F54CA3A-E1C5-4574-BB2B-56A9DEF00E66}" type="presOf" srcId="{1481BCC8-F800-4D04-8F65-405F12A1C024}" destId="{8C709D66-56FA-4942-A736-56E6762AEB50}" srcOrd="0" destOrd="0" presId="urn:microsoft.com/office/officeart/2005/8/layout/hierarchy6"/>
    <dgm:cxn modelId="{408CF93C-A41A-46E6-ABB9-D9B89F4BE64E}" type="presOf" srcId="{1FBD7BAF-2B21-4220-9F6E-D74EDE901893}" destId="{3DA62E77-3EEF-4093-90E3-C75BC336CA08}" srcOrd="0" destOrd="0" presId="urn:microsoft.com/office/officeart/2005/8/layout/hierarchy6"/>
    <dgm:cxn modelId="{FFDCB13D-465A-4AFD-9C85-5835A1FEEBE1}" srcId="{9DA1F636-6980-4B96-B7C7-7FFB37ADA654}" destId="{20C5F8B9-E22D-45D1-887E-F3B01327C33C}" srcOrd="0" destOrd="0" parTransId="{321E80C9-E87C-4598-AD9A-D83FC08B1B54}" sibTransId="{5E5BAAFE-155E-4AD3-8CB6-DAE05F70326D}"/>
    <dgm:cxn modelId="{65DBE73D-AB02-454A-AEC7-FC45401A9ABA}" srcId="{F5742FF0-6FB0-445E-B592-2C2A18019A43}" destId="{9DA1F636-6980-4B96-B7C7-7FFB37ADA654}" srcOrd="0" destOrd="0" parTransId="{6145ECF6-F792-4820-90F9-3D6E85CA9176}" sibTransId="{4C607DE2-52AE-48BA-BAB7-F692DA442458}"/>
    <dgm:cxn modelId="{B95D7741-6769-42E7-95EC-56C55FEA000E}" type="presOf" srcId="{AF7BD9AD-90E5-45E1-96AB-88EAD0DD4F03}" destId="{E6510ED1-F6E2-4590-95CE-D273B7B24A5D}" srcOrd="0" destOrd="0" presId="urn:microsoft.com/office/officeart/2005/8/layout/hierarchy6"/>
    <dgm:cxn modelId="{7D962148-4A2E-4CC9-8104-FCF2BA7E5E76}" type="presOf" srcId="{13356C24-2432-4A45-A50E-D5485FD8BC88}" destId="{930D4D5F-E63D-485E-9A0F-5176159C2BC5}" srcOrd="0" destOrd="0" presId="urn:microsoft.com/office/officeart/2005/8/layout/hierarchy6"/>
    <dgm:cxn modelId="{3134114C-4109-4642-BFDC-48B7FAEE79C6}" type="presOf" srcId="{193AE178-F6C2-4733-8F94-F49B932C4571}" destId="{713DDEB1-7448-4479-9124-204C267ADE31}" srcOrd="0" destOrd="0" presId="urn:microsoft.com/office/officeart/2005/8/layout/hierarchy6"/>
    <dgm:cxn modelId="{6551406D-CD34-4390-9AC3-29F44688E7A9}" type="presOf" srcId="{20C5F8B9-E22D-45D1-887E-F3B01327C33C}" destId="{357E5C46-06EF-46EE-A720-1EA23A205265}" srcOrd="0" destOrd="0" presId="urn:microsoft.com/office/officeart/2005/8/layout/hierarchy6"/>
    <dgm:cxn modelId="{A17DD06E-B6C7-4427-A9AF-4A455545C1C2}" type="presOf" srcId="{F5742FF0-6FB0-445E-B592-2C2A18019A43}" destId="{2A57C77F-FF00-4E51-A4ED-4AF8D9AE47E7}" srcOrd="0" destOrd="0" presId="urn:microsoft.com/office/officeart/2005/8/layout/hierarchy6"/>
    <dgm:cxn modelId="{A35C364F-ECF2-49C5-8F21-972C43DD94AC}" srcId="{1481BCC8-F800-4D04-8F65-405F12A1C024}" destId="{481C200E-5FC4-4496-88F3-D8D51155965D}" srcOrd="0" destOrd="0" parTransId="{68CDF5DC-7AD7-43F1-B32D-A86B4DF140B1}" sibTransId="{7BBFED69-AE73-4C38-A4DA-B20ADA97BD52}"/>
    <dgm:cxn modelId="{1E92404F-A736-4153-A319-6FA90A90AF87}" srcId="{0CD95EEF-FCC0-455D-A302-2585D1FD18B8}" destId="{E24A99F8-A58F-4A7B-83F1-76149FA2086F}" srcOrd="0" destOrd="0" parTransId="{23DA4372-6CEF-4C85-A364-3D4A4BC66DDC}" sibTransId="{EE266FE8-E442-49C4-91C0-040F106EA604}"/>
    <dgm:cxn modelId="{E3C4C070-907C-49D3-9DC3-811195659E08}" srcId="{E24A99F8-A58F-4A7B-83F1-76149FA2086F}" destId="{818F5738-890F-4680-BBA8-1952C37E004E}" srcOrd="0" destOrd="0" parTransId="{13356C24-2432-4A45-A50E-D5485FD8BC88}" sibTransId="{24FE19BB-C302-4029-B634-04B856DAB5D7}"/>
    <dgm:cxn modelId="{52F8FA50-1440-43C2-86A9-48537F28A6FA}" type="presOf" srcId="{010752D0-A652-4945-889E-41270DAD0E68}" destId="{E9B4999A-78C9-4AAE-9697-E2AF90A43B96}" srcOrd="0" destOrd="0" presId="urn:microsoft.com/office/officeart/2005/8/layout/hierarchy6"/>
    <dgm:cxn modelId="{C65B9457-8314-478D-9884-0E305164C1A8}" type="presOf" srcId="{481C200E-5FC4-4496-88F3-D8D51155965D}" destId="{BB24F9CB-E15F-4E29-B93A-017878B6ACD9}" srcOrd="0" destOrd="0" presId="urn:microsoft.com/office/officeart/2005/8/layout/hierarchy6"/>
    <dgm:cxn modelId="{571CE059-1FF8-4134-9E6F-377B0B7CDEF6}" srcId="{0CD95EEF-FCC0-455D-A302-2585D1FD18B8}" destId="{3E5FB1E5-CE7F-441C-A9B1-B049B3FF9292}" srcOrd="3" destOrd="0" parTransId="{193AE178-F6C2-4733-8F94-F49B932C4571}" sibTransId="{E427A5BE-68CB-4D1B-B9CC-AE545DAA387D}"/>
    <dgm:cxn modelId="{D626F059-BF24-48C4-936D-7DE5B9BA6015}" type="presOf" srcId="{3F8D769C-E644-4A90-B772-76E82CF6E3A2}" destId="{0BFDFC0D-585D-4159-8DCD-9C53C9BD1CB2}" srcOrd="0" destOrd="0" presId="urn:microsoft.com/office/officeart/2005/8/layout/hierarchy6"/>
    <dgm:cxn modelId="{3FABB95A-E7BC-4D6C-ADB5-F44A294ADF3A}" type="presOf" srcId="{09222075-950F-4083-9900-48123837069F}" destId="{7F8E07D9-E3EE-432F-9959-C48E32AF308C}" srcOrd="0" destOrd="0" presId="urn:microsoft.com/office/officeart/2005/8/layout/hierarchy6"/>
    <dgm:cxn modelId="{B8ABAC89-254E-4BE2-A561-5D7F3307F841}" type="presOf" srcId="{D2DF6E56-7487-42E2-8DDE-FAD91521BF17}" destId="{A514344E-A1C4-432D-8BD9-42DC2C5CC1A4}" srcOrd="0" destOrd="0" presId="urn:microsoft.com/office/officeart/2005/8/layout/hierarchy6"/>
    <dgm:cxn modelId="{22801493-B8D1-4774-9BBB-BEFBB18087C6}" type="presOf" srcId="{3E5FB1E5-CE7F-441C-A9B1-B049B3FF9292}" destId="{BEDEFDE2-71C2-4357-BEE5-D7E091154AE4}" srcOrd="0" destOrd="0" presId="urn:microsoft.com/office/officeart/2005/8/layout/hierarchy6"/>
    <dgm:cxn modelId="{F199A293-6A73-4BC5-8378-DEFF1866D014}" type="presOf" srcId="{205591B9-0769-4F7C-8E95-182049E8798A}" destId="{07FEB278-F2DC-4C0D-A876-73C3D676F463}" srcOrd="0" destOrd="0" presId="urn:microsoft.com/office/officeart/2005/8/layout/hierarchy6"/>
    <dgm:cxn modelId="{ABC02D9E-B6FA-460F-9A6D-F9BC99198CBE}" type="presOf" srcId="{98DBD168-F387-4822-BCB0-E488357338C3}" destId="{63306A80-D04D-4754-9120-CBD60D52A63F}" srcOrd="0" destOrd="0" presId="urn:microsoft.com/office/officeart/2005/8/layout/hierarchy6"/>
    <dgm:cxn modelId="{72DBA0A1-C891-484B-A1B8-2849B96423E7}" srcId="{0CD95EEF-FCC0-455D-A302-2585D1FD18B8}" destId="{F5742FF0-6FB0-445E-B592-2C2A18019A43}" srcOrd="1" destOrd="0" parTransId="{F4501742-68F3-478C-8846-4CB7ECD6A333}" sibTransId="{3027DD19-EF91-4324-9119-EC724571D096}"/>
    <dgm:cxn modelId="{BAF060A2-AEF6-40AE-96F0-12436221D492}" srcId="{1FBD7BAF-2B21-4220-9F6E-D74EDE901893}" destId="{205591B9-0769-4F7C-8E95-182049E8798A}" srcOrd="0" destOrd="0" parTransId="{9FD7E6A8-A2BB-4917-B795-A0BEFD1F348F}" sibTransId="{8736A10D-00CB-460D-AB16-CC4B4F386D43}"/>
    <dgm:cxn modelId="{4E6D1DA7-936A-47AD-A2D5-F9E4830F4AA7}" type="presOf" srcId="{23DA4372-6CEF-4C85-A364-3D4A4BC66DDC}" destId="{C0A8DEE7-992C-47A0-A1A1-B1B939400FB8}" srcOrd="0" destOrd="0" presId="urn:microsoft.com/office/officeart/2005/8/layout/hierarchy6"/>
    <dgm:cxn modelId="{F2A982A8-354C-4C61-A855-023E1802669B}" type="presOf" srcId="{DA6DA29C-5BB0-472A-8A67-369B44B4B92C}" destId="{61B5A604-2F17-4224-8BC6-0B045208CD03}" srcOrd="0" destOrd="0" presId="urn:microsoft.com/office/officeart/2005/8/layout/hierarchy6"/>
    <dgm:cxn modelId="{871A2AAA-944C-4FC8-9DBD-8C397EDBFD89}" type="presOf" srcId="{68CDF5DC-7AD7-43F1-B32D-A86B4DF140B1}" destId="{36B89118-C11B-4023-96E2-7DA065221430}" srcOrd="0" destOrd="0" presId="urn:microsoft.com/office/officeart/2005/8/layout/hierarchy6"/>
    <dgm:cxn modelId="{ABA80FB5-2AC3-42B4-943B-C591669CE4AA}" type="presOf" srcId="{C97EB306-AD57-43FE-8243-9F1FA30C5CEC}" destId="{17709752-B02D-456B-A295-29E92E0084D2}" srcOrd="0" destOrd="0" presId="urn:microsoft.com/office/officeart/2005/8/layout/hierarchy6"/>
    <dgm:cxn modelId="{25C78EB9-A475-43BD-82FE-93CBDF82DFC5}" type="presOf" srcId="{192DB185-0F6A-421D-ABAF-A4819E0CEF75}" destId="{319FC788-7BA5-4F68-ADD3-170CFC4F9403}" srcOrd="0" destOrd="0" presId="urn:microsoft.com/office/officeart/2005/8/layout/hierarchy6"/>
    <dgm:cxn modelId="{A1ADE1BA-F52D-41C6-B911-56B68E8A30F2}" type="presOf" srcId="{6145ECF6-F792-4820-90F9-3D6E85CA9176}" destId="{4E7D3EAC-9E64-4B95-B2FF-4ECCEE4E2664}" srcOrd="0" destOrd="0" presId="urn:microsoft.com/office/officeart/2005/8/layout/hierarchy6"/>
    <dgm:cxn modelId="{45F6A4BC-937F-4C47-A082-1306971DA2A3}" type="presOf" srcId="{9DA1F636-6980-4B96-B7C7-7FFB37ADA654}" destId="{B8E9C7DE-9D34-4963-858A-CCFAF61761F8}" srcOrd="0" destOrd="0" presId="urn:microsoft.com/office/officeart/2005/8/layout/hierarchy6"/>
    <dgm:cxn modelId="{2C0E7ABE-FEE0-4A4F-8E64-137640F8A8D5}" type="presOf" srcId="{14399D1A-2A5B-41EB-B4A1-7D75A65D0F24}" destId="{3BFE63DF-FFBF-4452-BC10-FFE781A39945}" srcOrd="0" destOrd="0" presId="urn:microsoft.com/office/officeart/2005/8/layout/hierarchy6"/>
    <dgm:cxn modelId="{A67E6EC8-068C-4967-92FE-4F9F4C126E85}" srcId="{0CD95EEF-FCC0-455D-A302-2585D1FD18B8}" destId="{AFCA976C-3860-4565-AE26-EDF09CB77C44}" srcOrd="4" destOrd="0" parTransId="{30052E3E-C21B-411A-8F60-B08C55EE9A33}" sibTransId="{50013240-900B-4612-B560-4C26C1E82563}"/>
    <dgm:cxn modelId="{71EB90C9-8BCA-4027-A896-758B67F3734A}" srcId="{AFCA976C-3860-4565-AE26-EDF09CB77C44}" destId="{3F8D769C-E644-4A90-B772-76E82CF6E3A2}" srcOrd="0" destOrd="0" parTransId="{0501902F-DEFE-4613-B87B-7ACE3E88DDEE}" sibTransId="{EFB49730-F137-42E1-A1BF-E62C07CB00E7}"/>
    <dgm:cxn modelId="{732502CA-AAB5-4724-AEC5-01FBB79F9252}" srcId="{7087D8B0-66FF-4FFA-A1D6-F0E114620371}" destId="{14399D1A-2A5B-41EB-B4A1-7D75A65D0F24}" srcOrd="0" destOrd="0" parTransId="{D3913C42-EDE4-4ECD-A2ED-88C2D800462F}" sibTransId="{27DC9A52-ADA3-4B74-A864-4F45294F0E4D}"/>
    <dgm:cxn modelId="{F502F7CB-3C42-4BCD-981D-AB0F43581CAD}" type="presOf" srcId="{85F71068-04A7-4469-9273-B32E6357CC0E}" destId="{C7CF9DCE-2F70-4187-8EFC-F90F4D562453}" srcOrd="0" destOrd="0" presId="urn:microsoft.com/office/officeart/2005/8/layout/hierarchy6"/>
    <dgm:cxn modelId="{114952CD-A04B-4679-A108-A18DE80FE632}" type="presOf" srcId="{AFCA976C-3860-4565-AE26-EDF09CB77C44}" destId="{A9489976-DF6E-4B58-A3C9-4D60EC0BC065}" srcOrd="0" destOrd="0" presId="urn:microsoft.com/office/officeart/2005/8/layout/hierarchy6"/>
    <dgm:cxn modelId="{70E0CBCF-ECF8-4EE6-AFEE-FB91938C990B}" type="presOf" srcId="{0501902F-DEFE-4613-B87B-7ACE3E88DDEE}" destId="{4558557F-D5CE-4D21-A487-3A7EC058FC30}" srcOrd="0" destOrd="0" presId="urn:microsoft.com/office/officeart/2005/8/layout/hierarchy6"/>
    <dgm:cxn modelId="{6F4445D0-4046-4D64-AD32-CBAECE5C5543}" type="presOf" srcId="{321E80C9-E87C-4598-AD9A-D83FC08B1B54}" destId="{2BCC46D6-40BF-41AB-9C40-22B9D4BC492B}" srcOrd="0" destOrd="0" presId="urn:microsoft.com/office/officeart/2005/8/layout/hierarchy6"/>
    <dgm:cxn modelId="{A4E2DBD0-5191-4BFB-A303-3E00CD016E49}" srcId="{481C200E-5FC4-4496-88F3-D8D51155965D}" destId="{C97EB306-AD57-43FE-8243-9F1FA30C5CEC}" srcOrd="0" destOrd="0" parTransId="{98DBD168-F387-4822-BCB0-E488357338C3}" sibTransId="{1F5615DA-C7E6-4A47-8681-8DBFF62472DD}"/>
    <dgm:cxn modelId="{383501D3-E1C9-489A-92AB-AC2CA109DC26}" srcId="{0CD95EEF-FCC0-455D-A302-2585D1FD18B8}" destId="{1481BCC8-F800-4D04-8F65-405F12A1C024}" srcOrd="5" destOrd="0" parTransId="{010752D0-A652-4945-889E-41270DAD0E68}" sibTransId="{9860DA95-68FF-4004-9847-A4A1B3874A24}"/>
    <dgm:cxn modelId="{A5087ED4-CCDF-4DCC-8B14-AC355E0585FD}" srcId="{0CD95EEF-FCC0-455D-A302-2585D1FD18B8}" destId="{AF7BD9AD-90E5-45E1-96AB-88EAD0DD4F03}" srcOrd="2" destOrd="0" parTransId="{09222075-950F-4083-9900-48123837069F}" sibTransId="{5AC9FAD2-BC78-472E-B773-69F00B11AF8F}"/>
    <dgm:cxn modelId="{6295FADD-C856-4E94-A04C-28FB3A469A8F}" type="presOf" srcId="{818F5738-890F-4680-BBA8-1952C37E004E}" destId="{3640FB04-B56D-4F8A-9A1B-5C12F6D6BB4A}" srcOrd="0" destOrd="0" presId="urn:microsoft.com/office/officeart/2005/8/layout/hierarchy6"/>
    <dgm:cxn modelId="{6DD6AEE3-B420-4B50-8D61-A6E791155A88}" type="presOf" srcId="{7087D8B0-66FF-4FFA-A1D6-F0E114620371}" destId="{D0A301F2-1691-46CF-AB08-94C864527B72}" srcOrd="0" destOrd="0" presId="urn:microsoft.com/office/officeart/2005/8/layout/hierarchy6"/>
    <dgm:cxn modelId="{FE94D4E5-F6B8-44B9-AB24-0F37B733776E}" type="presOf" srcId="{EDD15CDA-E401-4372-8CC6-01BC6C841261}" destId="{E23B1F15-3E71-44F4-8207-10DE3F41F3A2}" srcOrd="0" destOrd="0" presId="urn:microsoft.com/office/officeart/2005/8/layout/hierarchy6"/>
    <dgm:cxn modelId="{F1CD42F2-8574-4B1E-839A-54C445290FF3}" type="presOf" srcId="{F4501742-68F3-478C-8846-4CB7ECD6A333}" destId="{04A935FC-CA3A-49FC-BD87-FD6E616831C8}" srcOrd="0" destOrd="0" presId="urn:microsoft.com/office/officeart/2005/8/layout/hierarchy6"/>
    <dgm:cxn modelId="{EF04E8FC-A365-4C7E-A27C-2B65877AB59C}" type="presOf" srcId="{D3913C42-EDE4-4ECD-A2ED-88C2D800462F}" destId="{4A879C7C-AA4B-47C1-82E8-87418EFB9F5A}" srcOrd="0" destOrd="0" presId="urn:microsoft.com/office/officeart/2005/8/layout/hierarchy6"/>
    <dgm:cxn modelId="{54D5BBFF-E940-451D-A104-C422BC75FCD8}" type="presOf" srcId="{9FD7E6A8-A2BB-4917-B795-A0BEFD1F348F}" destId="{75FE1028-B8AF-4E0F-95F6-1E60D92EA36B}" srcOrd="0" destOrd="0" presId="urn:microsoft.com/office/officeart/2005/8/layout/hierarchy6"/>
    <dgm:cxn modelId="{B783E51E-81EA-469F-9721-A3F65994C1B4}" type="presParOf" srcId="{61B5A604-2F17-4224-8BC6-0B045208CD03}" destId="{F8E4B6EF-7C06-4A74-A10C-97D0DD255242}" srcOrd="0" destOrd="0" presId="urn:microsoft.com/office/officeart/2005/8/layout/hierarchy6"/>
    <dgm:cxn modelId="{1F0EFF34-A950-429F-88BC-5EB9B2FE6D80}" type="presParOf" srcId="{F8E4B6EF-7C06-4A74-A10C-97D0DD255242}" destId="{CBDD114F-2A7E-4D35-A67A-190DBDFE1BCE}" srcOrd="0" destOrd="0" presId="urn:microsoft.com/office/officeart/2005/8/layout/hierarchy6"/>
    <dgm:cxn modelId="{2D08B233-29A3-4096-B2E6-A42C41E4299C}" type="presParOf" srcId="{CBDD114F-2A7E-4D35-A67A-190DBDFE1BCE}" destId="{6DD007E1-C7F9-4F6C-A773-AF4606C5DC6D}" srcOrd="0" destOrd="0" presId="urn:microsoft.com/office/officeart/2005/8/layout/hierarchy6"/>
    <dgm:cxn modelId="{4AA846C5-CB4A-4603-B225-44C51C97DDBB}" type="presParOf" srcId="{6DD007E1-C7F9-4F6C-A773-AF4606C5DC6D}" destId="{99A2126A-F03A-4DD6-9448-EA97D02A7A26}" srcOrd="0" destOrd="0" presId="urn:microsoft.com/office/officeart/2005/8/layout/hierarchy6"/>
    <dgm:cxn modelId="{AD215691-203C-4BD8-A6CA-6301A5FBA9A6}" type="presParOf" srcId="{6DD007E1-C7F9-4F6C-A773-AF4606C5DC6D}" destId="{218A7318-B416-417B-9BDD-0A5819B6604D}" srcOrd="1" destOrd="0" presId="urn:microsoft.com/office/officeart/2005/8/layout/hierarchy6"/>
    <dgm:cxn modelId="{FACDF8D4-D1D4-4311-9922-2288DEBC7D4A}" type="presParOf" srcId="{218A7318-B416-417B-9BDD-0A5819B6604D}" destId="{C0A8DEE7-992C-47A0-A1A1-B1B939400FB8}" srcOrd="0" destOrd="0" presId="urn:microsoft.com/office/officeart/2005/8/layout/hierarchy6"/>
    <dgm:cxn modelId="{0BBDC45C-3542-400D-B15F-A5A02A32EEA2}" type="presParOf" srcId="{218A7318-B416-417B-9BDD-0A5819B6604D}" destId="{621C58F3-8BF0-4B69-ABD3-90E33F35A449}" srcOrd="1" destOrd="0" presId="urn:microsoft.com/office/officeart/2005/8/layout/hierarchy6"/>
    <dgm:cxn modelId="{8C3506CB-4B9B-4A74-A7EA-6B2BBDD4A8B1}" type="presParOf" srcId="{621C58F3-8BF0-4B69-ABD3-90E33F35A449}" destId="{6AB02B54-9D2C-4506-95A2-9AB486C111DF}" srcOrd="0" destOrd="0" presId="urn:microsoft.com/office/officeart/2005/8/layout/hierarchy6"/>
    <dgm:cxn modelId="{7453BECF-DD5F-4B4A-9A90-55282E117239}" type="presParOf" srcId="{621C58F3-8BF0-4B69-ABD3-90E33F35A449}" destId="{68575BA9-C00C-426D-8CCC-B8B28F2C068B}" srcOrd="1" destOrd="0" presId="urn:microsoft.com/office/officeart/2005/8/layout/hierarchy6"/>
    <dgm:cxn modelId="{6571C8B0-3F3E-4F1F-9A20-8212B59F85AF}" type="presParOf" srcId="{68575BA9-C00C-426D-8CCC-B8B28F2C068B}" destId="{930D4D5F-E63D-485E-9A0F-5176159C2BC5}" srcOrd="0" destOrd="0" presId="urn:microsoft.com/office/officeart/2005/8/layout/hierarchy6"/>
    <dgm:cxn modelId="{FD6BC4D7-6A91-4501-99A5-C701975A80C2}" type="presParOf" srcId="{68575BA9-C00C-426D-8CCC-B8B28F2C068B}" destId="{ACFA36A8-B86C-4812-B445-CC3B34CC1425}" srcOrd="1" destOrd="0" presId="urn:microsoft.com/office/officeart/2005/8/layout/hierarchy6"/>
    <dgm:cxn modelId="{3B66C68D-0F53-4CC8-9C28-C374C959ACD2}" type="presParOf" srcId="{ACFA36A8-B86C-4812-B445-CC3B34CC1425}" destId="{3640FB04-B56D-4F8A-9A1B-5C12F6D6BB4A}" srcOrd="0" destOrd="0" presId="urn:microsoft.com/office/officeart/2005/8/layout/hierarchy6"/>
    <dgm:cxn modelId="{62105985-CE5D-4488-9AE7-25FEAF220DBB}" type="presParOf" srcId="{ACFA36A8-B86C-4812-B445-CC3B34CC1425}" destId="{5C9AA557-AE98-4061-841E-1D4466A05E00}" srcOrd="1" destOrd="0" presId="urn:microsoft.com/office/officeart/2005/8/layout/hierarchy6"/>
    <dgm:cxn modelId="{F11F8870-6763-4A71-AC70-57C5C496DA93}" type="presParOf" srcId="{5C9AA557-AE98-4061-841E-1D4466A05E00}" destId="{E23B1F15-3E71-44F4-8207-10DE3F41F3A2}" srcOrd="0" destOrd="0" presId="urn:microsoft.com/office/officeart/2005/8/layout/hierarchy6"/>
    <dgm:cxn modelId="{F2BE7549-A4A9-4ED9-BC8A-3170BEBE398D}" type="presParOf" srcId="{5C9AA557-AE98-4061-841E-1D4466A05E00}" destId="{5AFB32FF-3FEB-42CC-A8D9-4C74BDC3A8CE}" srcOrd="1" destOrd="0" presId="urn:microsoft.com/office/officeart/2005/8/layout/hierarchy6"/>
    <dgm:cxn modelId="{C9EB5903-08DA-417E-8A44-D3B88CF33D71}" type="presParOf" srcId="{5AFB32FF-3FEB-42CC-A8D9-4C74BDC3A8CE}" destId="{A514344E-A1C4-432D-8BD9-42DC2C5CC1A4}" srcOrd="0" destOrd="0" presId="urn:microsoft.com/office/officeart/2005/8/layout/hierarchy6"/>
    <dgm:cxn modelId="{7C782C79-123E-424C-8F23-B185C10E8CFA}" type="presParOf" srcId="{5AFB32FF-3FEB-42CC-A8D9-4C74BDC3A8CE}" destId="{D5CA834C-3612-4882-B120-88D9131C9E78}" srcOrd="1" destOrd="0" presId="urn:microsoft.com/office/officeart/2005/8/layout/hierarchy6"/>
    <dgm:cxn modelId="{713E7C5D-0254-4370-8863-E08A581D1DC8}" type="presParOf" srcId="{218A7318-B416-417B-9BDD-0A5819B6604D}" destId="{04A935FC-CA3A-49FC-BD87-FD6E616831C8}" srcOrd="2" destOrd="0" presId="urn:microsoft.com/office/officeart/2005/8/layout/hierarchy6"/>
    <dgm:cxn modelId="{A8C7D1E0-41CE-45A9-8745-CF461B020E56}" type="presParOf" srcId="{218A7318-B416-417B-9BDD-0A5819B6604D}" destId="{5C7C3E96-6D06-41E6-AA84-5B2CB505680D}" srcOrd="3" destOrd="0" presId="urn:microsoft.com/office/officeart/2005/8/layout/hierarchy6"/>
    <dgm:cxn modelId="{6D996D9E-7FF3-418C-9AC5-F1CA99539DD4}" type="presParOf" srcId="{5C7C3E96-6D06-41E6-AA84-5B2CB505680D}" destId="{2A57C77F-FF00-4E51-A4ED-4AF8D9AE47E7}" srcOrd="0" destOrd="0" presId="urn:microsoft.com/office/officeart/2005/8/layout/hierarchy6"/>
    <dgm:cxn modelId="{4F863FA4-D9B3-4FAC-B37E-51EACA290AC7}" type="presParOf" srcId="{5C7C3E96-6D06-41E6-AA84-5B2CB505680D}" destId="{2F5C0803-0F98-4DA5-9CEB-582AB01D1773}" srcOrd="1" destOrd="0" presId="urn:microsoft.com/office/officeart/2005/8/layout/hierarchy6"/>
    <dgm:cxn modelId="{9480BB9E-8CA1-485A-A738-2BA0F5BB08EC}" type="presParOf" srcId="{2F5C0803-0F98-4DA5-9CEB-582AB01D1773}" destId="{4E7D3EAC-9E64-4B95-B2FF-4ECCEE4E2664}" srcOrd="0" destOrd="0" presId="urn:microsoft.com/office/officeart/2005/8/layout/hierarchy6"/>
    <dgm:cxn modelId="{9098F484-B2C5-4C36-BC90-4B78CBEB16C7}" type="presParOf" srcId="{2F5C0803-0F98-4DA5-9CEB-582AB01D1773}" destId="{B6050AFC-60D7-4D85-A4AF-2C096490DB0B}" srcOrd="1" destOrd="0" presId="urn:microsoft.com/office/officeart/2005/8/layout/hierarchy6"/>
    <dgm:cxn modelId="{B4154922-6FF4-4CB8-BA78-36144F166261}" type="presParOf" srcId="{B6050AFC-60D7-4D85-A4AF-2C096490DB0B}" destId="{B8E9C7DE-9D34-4963-858A-CCFAF61761F8}" srcOrd="0" destOrd="0" presId="urn:microsoft.com/office/officeart/2005/8/layout/hierarchy6"/>
    <dgm:cxn modelId="{E8ED5B6A-CC5D-458B-AB7F-C0E1E5D75617}" type="presParOf" srcId="{B6050AFC-60D7-4D85-A4AF-2C096490DB0B}" destId="{C3506481-629D-457D-939C-6E27CDB644FF}" srcOrd="1" destOrd="0" presId="urn:microsoft.com/office/officeart/2005/8/layout/hierarchy6"/>
    <dgm:cxn modelId="{54CB3A1F-5B62-4434-AA9C-563CB7304EC1}" type="presParOf" srcId="{C3506481-629D-457D-939C-6E27CDB644FF}" destId="{2BCC46D6-40BF-41AB-9C40-22B9D4BC492B}" srcOrd="0" destOrd="0" presId="urn:microsoft.com/office/officeart/2005/8/layout/hierarchy6"/>
    <dgm:cxn modelId="{A0022BA1-312D-4691-8F64-5F0B268C9A2A}" type="presParOf" srcId="{C3506481-629D-457D-939C-6E27CDB644FF}" destId="{DF71399B-4016-4122-9DA2-3DD508885538}" srcOrd="1" destOrd="0" presId="urn:microsoft.com/office/officeart/2005/8/layout/hierarchy6"/>
    <dgm:cxn modelId="{0EEC5FAD-62F5-42DD-AA42-722D72DD1470}" type="presParOf" srcId="{DF71399B-4016-4122-9DA2-3DD508885538}" destId="{357E5C46-06EF-46EE-A720-1EA23A205265}" srcOrd="0" destOrd="0" presId="urn:microsoft.com/office/officeart/2005/8/layout/hierarchy6"/>
    <dgm:cxn modelId="{7AD58A50-12EC-4725-ADEF-DB2C73BFA973}" type="presParOf" srcId="{DF71399B-4016-4122-9DA2-3DD508885538}" destId="{936EC592-E043-4BAB-AF30-A6978DA4B1D6}" srcOrd="1" destOrd="0" presId="urn:microsoft.com/office/officeart/2005/8/layout/hierarchy6"/>
    <dgm:cxn modelId="{401769A6-AC02-48DB-A1F5-CF71280B4819}" type="presParOf" srcId="{218A7318-B416-417B-9BDD-0A5819B6604D}" destId="{7F8E07D9-E3EE-432F-9959-C48E32AF308C}" srcOrd="4" destOrd="0" presId="urn:microsoft.com/office/officeart/2005/8/layout/hierarchy6"/>
    <dgm:cxn modelId="{31682EDA-F2ED-4BFB-97DD-79E70D4B87FB}" type="presParOf" srcId="{218A7318-B416-417B-9BDD-0A5819B6604D}" destId="{05A53C67-3E36-4165-A769-4378D676447A}" srcOrd="5" destOrd="0" presId="urn:microsoft.com/office/officeart/2005/8/layout/hierarchy6"/>
    <dgm:cxn modelId="{E1675664-6721-4440-9716-72C079759D92}" type="presParOf" srcId="{05A53C67-3E36-4165-A769-4378D676447A}" destId="{E6510ED1-F6E2-4590-95CE-D273B7B24A5D}" srcOrd="0" destOrd="0" presId="urn:microsoft.com/office/officeart/2005/8/layout/hierarchy6"/>
    <dgm:cxn modelId="{9A342467-6B69-4FF0-886D-55EB726BDC5B}" type="presParOf" srcId="{05A53C67-3E36-4165-A769-4378D676447A}" destId="{04518B7E-AFE1-483C-99B7-A28ED00B552A}" srcOrd="1" destOrd="0" presId="urn:microsoft.com/office/officeart/2005/8/layout/hierarchy6"/>
    <dgm:cxn modelId="{B1B50DB6-ACAC-476A-93C4-4B181572872D}" type="presParOf" srcId="{04518B7E-AFE1-483C-99B7-A28ED00B552A}" destId="{C7CF9DCE-2F70-4187-8EFC-F90F4D562453}" srcOrd="0" destOrd="0" presId="urn:microsoft.com/office/officeart/2005/8/layout/hierarchy6"/>
    <dgm:cxn modelId="{FA761E72-3F31-4536-A34C-119F10E78B74}" type="presParOf" srcId="{04518B7E-AFE1-483C-99B7-A28ED00B552A}" destId="{50643059-0875-4309-8A2D-E3FA97DBFCE2}" srcOrd="1" destOrd="0" presId="urn:microsoft.com/office/officeart/2005/8/layout/hierarchy6"/>
    <dgm:cxn modelId="{7E6F5AFF-7E3C-49F6-92EF-022EA1D63FB1}" type="presParOf" srcId="{50643059-0875-4309-8A2D-E3FA97DBFCE2}" destId="{D0A301F2-1691-46CF-AB08-94C864527B72}" srcOrd="0" destOrd="0" presId="urn:microsoft.com/office/officeart/2005/8/layout/hierarchy6"/>
    <dgm:cxn modelId="{5F687EBC-D1C9-4DA1-8132-9456A7F4D60E}" type="presParOf" srcId="{50643059-0875-4309-8A2D-E3FA97DBFCE2}" destId="{19333540-1D52-4339-8D63-32D5CDDDF485}" srcOrd="1" destOrd="0" presId="urn:microsoft.com/office/officeart/2005/8/layout/hierarchy6"/>
    <dgm:cxn modelId="{CBDD9F6A-0930-4BBB-8E78-917B28D381E7}" type="presParOf" srcId="{19333540-1D52-4339-8D63-32D5CDDDF485}" destId="{4A879C7C-AA4B-47C1-82E8-87418EFB9F5A}" srcOrd="0" destOrd="0" presId="urn:microsoft.com/office/officeart/2005/8/layout/hierarchy6"/>
    <dgm:cxn modelId="{2BAAB4FA-D5CF-4A76-B614-A80A38B95E81}" type="presParOf" srcId="{19333540-1D52-4339-8D63-32D5CDDDF485}" destId="{D7AD0530-C6DF-43C3-8D7A-69CC13A38E16}" srcOrd="1" destOrd="0" presId="urn:microsoft.com/office/officeart/2005/8/layout/hierarchy6"/>
    <dgm:cxn modelId="{7ACC67F5-8CA3-4A85-9864-CCC0E67B21D6}" type="presParOf" srcId="{D7AD0530-C6DF-43C3-8D7A-69CC13A38E16}" destId="{3BFE63DF-FFBF-4452-BC10-FFE781A39945}" srcOrd="0" destOrd="0" presId="urn:microsoft.com/office/officeart/2005/8/layout/hierarchy6"/>
    <dgm:cxn modelId="{332F655E-2493-4671-846A-412C68D33DD1}" type="presParOf" srcId="{D7AD0530-C6DF-43C3-8D7A-69CC13A38E16}" destId="{3A336D5E-D6BC-4D89-812D-94737419AFA5}" srcOrd="1" destOrd="0" presId="urn:microsoft.com/office/officeart/2005/8/layout/hierarchy6"/>
    <dgm:cxn modelId="{FC1C5083-A45E-4AD8-944E-E5FC6F2B95AC}" type="presParOf" srcId="{218A7318-B416-417B-9BDD-0A5819B6604D}" destId="{713DDEB1-7448-4479-9124-204C267ADE31}" srcOrd="6" destOrd="0" presId="urn:microsoft.com/office/officeart/2005/8/layout/hierarchy6"/>
    <dgm:cxn modelId="{A19C972A-C8AB-4F7A-A653-F711192F64AF}" type="presParOf" srcId="{218A7318-B416-417B-9BDD-0A5819B6604D}" destId="{24721180-6EA1-432B-AFFD-1E48541074D1}" srcOrd="7" destOrd="0" presId="urn:microsoft.com/office/officeart/2005/8/layout/hierarchy6"/>
    <dgm:cxn modelId="{F7A5F292-E3E9-470E-AA15-C5CADD7098C3}" type="presParOf" srcId="{24721180-6EA1-432B-AFFD-1E48541074D1}" destId="{BEDEFDE2-71C2-4357-BEE5-D7E091154AE4}" srcOrd="0" destOrd="0" presId="urn:microsoft.com/office/officeart/2005/8/layout/hierarchy6"/>
    <dgm:cxn modelId="{53AD40B8-736F-4041-93D2-69824892DA11}" type="presParOf" srcId="{24721180-6EA1-432B-AFFD-1E48541074D1}" destId="{085DF37A-CB35-4658-9031-8E64DC6F48D0}" srcOrd="1" destOrd="0" presId="urn:microsoft.com/office/officeart/2005/8/layout/hierarchy6"/>
    <dgm:cxn modelId="{A74BB72A-AAD5-43DE-B47F-03565E545D37}" type="presParOf" srcId="{085DF37A-CB35-4658-9031-8E64DC6F48D0}" destId="{F92DEAC5-A385-476E-981F-2242A0E4FA1D}" srcOrd="0" destOrd="0" presId="urn:microsoft.com/office/officeart/2005/8/layout/hierarchy6"/>
    <dgm:cxn modelId="{CC49196F-5519-42B9-B1A0-E904CCD22D7D}" type="presParOf" srcId="{085DF37A-CB35-4658-9031-8E64DC6F48D0}" destId="{D9296DD3-D1CA-4836-8DBF-633157FB3D05}" srcOrd="1" destOrd="0" presId="urn:microsoft.com/office/officeart/2005/8/layout/hierarchy6"/>
    <dgm:cxn modelId="{35B42997-37FB-411D-A904-A0267EF496CF}" type="presParOf" srcId="{D9296DD3-D1CA-4836-8DBF-633157FB3D05}" destId="{3DA62E77-3EEF-4093-90E3-C75BC336CA08}" srcOrd="0" destOrd="0" presId="urn:microsoft.com/office/officeart/2005/8/layout/hierarchy6"/>
    <dgm:cxn modelId="{A7CA4CB9-C87F-415E-A363-14F05464F7AC}" type="presParOf" srcId="{D9296DD3-D1CA-4836-8DBF-633157FB3D05}" destId="{7D9969CA-3D53-4D68-98E4-61854171351F}" srcOrd="1" destOrd="0" presId="urn:microsoft.com/office/officeart/2005/8/layout/hierarchy6"/>
    <dgm:cxn modelId="{FEA063C6-5EEB-403E-9CB6-486BCF93A6B7}" type="presParOf" srcId="{7D9969CA-3D53-4D68-98E4-61854171351F}" destId="{75FE1028-B8AF-4E0F-95F6-1E60D92EA36B}" srcOrd="0" destOrd="0" presId="urn:microsoft.com/office/officeart/2005/8/layout/hierarchy6"/>
    <dgm:cxn modelId="{886803D8-F0FF-43E4-AABB-A33806CA0191}" type="presParOf" srcId="{7D9969CA-3D53-4D68-98E4-61854171351F}" destId="{1E3A3977-B534-44CB-B9C1-F7920D304609}" srcOrd="1" destOrd="0" presId="urn:microsoft.com/office/officeart/2005/8/layout/hierarchy6"/>
    <dgm:cxn modelId="{0CF48A54-2F91-440E-886B-DA0F4FA2B6A1}" type="presParOf" srcId="{1E3A3977-B534-44CB-B9C1-F7920D304609}" destId="{07FEB278-F2DC-4C0D-A876-73C3D676F463}" srcOrd="0" destOrd="0" presId="urn:microsoft.com/office/officeart/2005/8/layout/hierarchy6"/>
    <dgm:cxn modelId="{C320A7DA-0F16-468A-9E36-3DAEF61018EB}" type="presParOf" srcId="{1E3A3977-B534-44CB-B9C1-F7920D304609}" destId="{FAEE9ABA-F3F7-4607-B91A-34F7D79DC6AE}" srcOrd="1" destOrd="0" presId="urn:microsoft.com/office/officeart/2005/8/layout/hierarchy6"/>
    <dgm:cxn modelId="{B642DEAA-8CF6-4277-A07E-D209A5A17A6C}" type="presParOf" srcId="{218A7318-B416-417B-9BDD-0A5819B6604D}" destId="{021584B7-5BF4-4C86-B3A4-F635B87D7FA7}" srcOrd="8" destOrd="0" presId="urn:microsoft.com/office/officeart/2005/8/layout/hierarchy6"/>
    <dgm:cxn modelId="{B9D4194D-A243-45BE-BD85-8E2C3A0DA41E}" type="presParOf" srcId="{218A7318-B416-417B-9BDD-0A5819B6604D}" destId="{7C2CCD9A-41E4-4E40-A2FD-F520625C2CBD}" srcOrd="9" destOrd="0" presId="urn:microsoft.com/office/officeart/2005/8/layout/hierarchy6"/>
    <dgm:cxn modelId="{F5464988-C074-48BC-89DC-C068349FC1BC}" type="presParOf" srcId="{7C2CCD9A-41E4-4E40-A2FD-F520625C2CBD}" destId="{A9489976-DF6E-4B58-A3C9-4D60EC0BC065}" srcOrd="0" destOrd="0" presId="urn:microsoft.com/office/officeart/2005/8/layout/hierarchy6"/>
    <dgm:cxn modelId="{FD0D82E8-366C-4E7E-9043-83143FF3C227}" type="presParOf" srcId="{7C2CCD9A-41E4-4E40-A2FD-F520625C2CBD}" destId="{D1926AC0-EA75-4B44-B2EC-7E6A0EFD8E79}" srcOrd="1" destOrd="0" presId="urn:microsoft.com/office/officeart/2005/8/layout/hierarchy6"/>
    <dgm:cxn modelId="{5677FDBA-7930-4F1C-B4B6-4D350FE9C02A}" type="presParOf" srcId="{D1926AC0-EA75-4B44-B2EC-7E6A0EFD8E79}" destId="{4558557F-D5CE-4D21-A487-3A7EC058FC30}" srcOrd="0" destOrd="0" presId="urn:microsoft.com/office/officeart/2005/8/layout/hierarchy6"/>
    <dgm:cxn modelId="{4C1280DE-DC08-4AA9-85E6-2B421DC249FE}" type="presParOf" srcId="{D1926AC0-EA75-4B44-B2EC-7E6A0EFD8E79}" destId="{0A6FA722-F3DF-441A-B753-1069D62CA29B}" srcOrd="1" destOrd="0" presId="urn:microsoft.com/office/officeart/2005/8/layout/hierarchy6"/>
    <dgm:cxn modelId="{B0749AC7-E437-42AB-9E42-00A51DE23FA1}" type="presParOf" srcId="{0A6FA722-F3DF-441A-B753-1069D62CA29B}" destId="{0BFDFC0D-585D-4159-8DCD-9C53C9BD1CB2}" srcOrd="0" destOrd="0" presId="urn:microsoft.com/office/officeart/2005/8/layout/hierarchy6"/>
    <dgm:cxn modelId="{8105D064-E93B-4490-9C30-D047006C792B}" type="presParOf" srcId="{0A6FA722-F3DF-441A-B753-1069D62CA29B}" destId="{6C2BB06A-7188-4397-B95B-F95FA282B143}" srcOrd="1" destOrd="0" presId="urn:microsoft.com/office/officeart/2005/8/layout/hierarchy6"/>
    <dgm:cxn modelId="{6F125EED-2E3E-4814-9317-F8DBDAC4A98A}" type="presParOf" srcId="{6C2BB06A-7188-4397-B95B-F95FA282B143}" destId="{319FC788-7BA5-4F68-ADD3-170CFC4F9403}" srcOrd="0" destOrd="0" presId="urn:microsoft.com/office/officeart/2005/8/layout/hierarchy6"/>
    <dgm:cxn modelId="{F405B6DE-7985-4AD1-966B-A2F1D4DDE26B}" type="presParOf" srcId="{6C2BB06A-7188-4397-B95B-F95FA282B143}" destId="{8EDF556B-7E2F-404F-A093-779C804BE1B3}" srcOrd="1" destOrd="0" presId="urn:microsoft.com/office/officeart/2005/8/layout/hierarchy6"/>
    <dgm:cxn modelId="{09D9E244-CF97-4691-9CC7-3BBDD16A8C29}" type="presParOf" srcId="{8EDF556B-7E2F-404F-A093-779C804BE1B3}" destId="{CE23C954-B903-4FD5-99C1-6CB67C16CDB4}" srcOrd="0" destOrd="0" presId="urn:microsoft.com/office/officeart/2005/8/layout/hierarchy6"/>
    <dgm:cxn modelId="{45742B89-FFFE-45B1-92FF-D831A2BF9BFC}" type="presParOf" srcId="{8EDF556B-7E2F-404F-A093-779C804BE1B3}" destId="{2A22A23A-EDC2-421E-A50A-038CDD6DE41C}" srcOrd="1" destOrd="0" presId="urn:microsoft.com/office/officeart/2005/8/layout/hierarchy6"/>
    <dgm:cxn modelId="{C8C54C98-A77D-4D3D-BCA1-A383547A1C2A}" type="presParOf" srcId="{218A7318-B416-417B-9BDD-0A5819B6604D}" destId="{E9B4999A-78C9-4AAE-9697-E2AF90A43B96}" srcOrd="10" destOrd="0" presId="urn:microsoft.com/office/officeart/2005/8/layout/hierarchy6"/>
    <dgm:cxn modelId="{6F1570EE-D5F5-4FC5-8E8D-C1501A448A14}" type="presParOf" srcId="{218A7318-B416-417B-9BDD-0A5819B6604D}" destId="{5BE8DF71-5887-4A77-A6C3-FF8FF7C6F098}" srcOrd="11" destOrd="0" presId="urn:microsoft.com/office/officeart/2005/8/layout/hierarchy6"/>
    <dgm:cxn modelId="{6A450CE2-225B-4066-8D70-13F43025BA0C}" type="presParOf" srcId="{5BE8DF71-5887-4A77-A6C3-FF8FF7C6F098}" destId="{8C709D66-56FA-4942-A736-56E6762AEB50}" srcOrd="0" destOrd="0" presId="urn:microsoft.com/office/officeart/2005/8/layout/hierarchy6"/>
    <dgm:cxn modelId="{787E608C-14CD-4214-9A06-1BFA6D729F46}" type="presParOf" srcId="{5BE8DF71-5887-4A77-A6C3-FF8FF7C6F098}" destId="{3D7503C2-9EFE-42B0-AD18-7B7C80453465}" srcOrd="1" destOrd="0" presId="urn:microsoft.com/office/officeart/2005/8/layout/hierarchy6"/>
    <dgm:cxn modelId="{20330F8D-F5C6-4AEE-86E7-2EDD92FF9D62}" type="presParOf" srcId="{3D7503C2-9EFE-42B0-AD18-7B7C80453465}" destId="{36B89118-C11B-4023-96E2-7DA065221430}" srcOrd="0" destOrd="0" presId="urn:microsoft.com/office/officeart/2005/8/layout/hierarchy6"/>
    <dgm:cxn modelId="{73974F1B-8A3C-47A2-950E-F32509E81504}" type="presParOf" srcId="{3D7503C2-9EFE-42B0-AD18-7B7C80453465}" destId="{7E2DC39D-A136-4EAF-A7AF-96F3145DB4DF}" srcOrd="1" destOrd="0" presId="urn:microsoft.com/office/officeart/2005/8/layout/hierarchy6"/>
    <dgm:cxn modelId="{51FCACC1-ED08-404F-9BCC-C47BC2C3FD5B}" type="presParOf" srcId="{7E2DC39D-A136-4EAF-A7AF-96F3145DB4DF}" destId="{BB24F9CB-E15F-4E29-B93A-017878B6ACD9}" srcOrd="0" destOrd="0" presId="urn:microsoft.com/office/officeart/2005/8/layout/hierarchy6"/>
    <dgm:cxn modelId="{128FC46C-6DF2-4B1B-A75D-0A58C16DF71E}" type="presParOf" srcId="{7E2DC39D-A136-4EAF-A7AF-96F3145DB4DF}" destId="{0D7040D8-4515-4F5D-82E5-2743BF1905C3}" srcOrd="1" destOrd="0" presId="urn:microsoft.com/office/officeart/2005/8/layout/hierarchy6"/>
    <dgm:cxn modelId="{A6B8DB23-57D3-4239-8F38-EABB4C02C72A}" type="presParOf" srcId="{0D7040D8-4515-4F5D-82E5-2743BF1905C3}" destId="{63306A80-D04D-4754-9120-CBD60D52A63F}" srcOrd="0" destOrd="0" presId="urn:microsoft.com/office/officeart/2005/8/layout/hierarchy6"/>
    <dgm:cxn modelId="{F05F518B-2EE8-4698-9391-6C352CAECA08}" type="presParOf" srcId="{0D7040D8-4515-4F5D-82E5-2743BF1905C3}" destId="{3E93CBCD-881A-45CC-B6AC-D6C77D774BAC}" srcOrd="1" destOrd="0" presId="urn:microsoft.com/office/officeart/2005/8/layout/hierarchy6"/>
    <dgm:cxn modelId="{8D49FC4A-0D83-4419-898A-B9C388DCA868}" type="presParOf" srcId="{3E93CBCD-881A-45CC-B6AC-D6C77D774BAC}" destId="{17709752-B02D-456B-A295-29E92E0084D2}" srcOrd="0" destOrd="0" presId="urn:microsoft.com/office/officeart/2005/8/layout/hierarchy6"/>
    <dgm:cxn modelId="{677E639B-ACCC-4812-8F7F-A5C3F240D13E}" type="presParOf" srcId="{3E93CBCD-881A-45CC-B6AC-D6C77D774BAC}" destId="{1AF4B22B-CD83-41DB-8391-7DF7CA264556}" srcOrd="1" destOrd="0" presId="urn:microsoft.com/office/officeart/2005/8/layout/hierarchy6"/>
    <dgm:cxn modelId="{5D0B5D24-07E6-4F02-9AE4-881CE38E0E48}" type="presParOf" srcId="{61B5A604-2F17-4224-8BC6-0B045208CD03}" destId="{86A1E457-E2E0-4DFE-926F-BAF917CCD8A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A2126A-F03A-4DD6-9448-EA97D02A7A26}">
      <dsp:nvSpPr>
        <dsp:cNvPr id="0" name=""/>
        <dsp:cNvSpPr/>
      </dsp:nvSpPr>
      <dsp:spPr>
        <a:xfrm>
          <a:off x="2839138" y="34031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Emi (Vikar for Ingvild)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+ 2 ansatte som jobber med bydelssamarbeid</a:t>
          </a:r>
        </a:p>
      </dsp:txBody>
      <dsp:txXfrm>
        <a:off x="2856191" y="51084"/>
        <a:ext cx="839228" cy="548117"/>
      </dsp:txXfrm>
    </dsp:sp>
    <dsp:sp modelId="{C0A8DEE7-992C-47A0-A1A1-B1B939400FB8}">
      <dsp:nvSpPr>
        <dsp:cNvPr id="0" name=""/>
        <dsp:cNvSpPr/>
      </dsp:nvSpPr>
      <dsp:spPr>
        <a:xfrm>
          <a:off x="436667" y="616255"/>
          <a:ext cx="2839138" cy="232889"/>
        </a:xfrm>
        <a:custGeom>
          <a:avLst/>
          <a:gdLst/>
          <a:ahLst/>
          <a:cxnLst/>
          <a:rect l="0" t="0" r="0" b="0"/>
          <a:pathLst>
            <a:path>
              <a:moveTo>
                <a:pt x="2839138" y="0"/>
              </a:moveTo>
              <a:lnTo>
                <a:pt x="2839138" y="116444"/>
              </a:lnTo>
              <a:lnTo>
                <a:pt x="0" y="116444"/>
              </a:lnTo>
              <a:lnTo>
                <a:pt x="0" y="23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02B54-9D2C-4506-95A2-9AB486C111DF}">
      <dsp:nvSpPr>
        <dsp:cNvPr id="0" name=""/>
        <dsp:cNvSpPr/>
      </dsp:nvSpPr>
      <dsp:spPr>
        <a:xfrm>
          <a:off x="0" y="849144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Emi</a:t>
          </a:r>
        </a:p>
      </dsp:txBody>
      <dsp:txXfrm>
        <a:off x="17053" y="866197"/>
        <a:ext cx="839228" cy="548117"/>
      </dsp:txXfrm>
    </dsp:sp>
    <dsp:sp modelId="{930D4D5F-E63D-485E-9A0F-5176159C2BC5}">
      <dsp:nvSpPr>
        <dsp:cNvPr id="0" name=""/>
        <dsp:cNvSpPr/>
      </dsp:nvSpPr>
      <dsp:spPr>
        <a:xfrm>
          <a:off x="390947" y="1431367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6444"/>
              </a:lnTo>
              <a:lnTo>
                <a:pt x="46519" y="116444"/>
              </a:lnTo>
              <a:lnTo>
                <a:pt x="46519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0FB04-B56D-4F8A-9A1B-5C12F6D6BB4A}">
      <dsp:nvSpPr>
        <dsp:cNvPr id="0" name=""/>
        <dsp:cNvSpPr/>
      </dsp:nvSpPr>
      <dsp:spPr>
        <a:xfrm>
          <a:off x="799" y="1664257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Jobber i hele Oslo – Ukrainske/Russiske</a:t>
          </a:r>
        </a:p>
      </dsp:txBody>
      <dsp:txXfrm>
        <a:off x="17852" y="1681310"/>
        <a:ext cx="839228" cy="548117"/>
      </dsp:txXfrm>
    </dsp:sp>
    <dsp:sp modelId="{E23B1F15-3E71-44F4-8207-10DE3F41F3A2}">
      <dsp:nvSpPr>
        <dsp:cNvPr id="0" name=""/>
        <dsp:cNvSpPr/>
      </dsp:nvSpPr>
      <dsp:spPr>
        <a:xfrm>
          <a:off x="391747" y="2246480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4344E-A1C4-432D-8BD9-42DC2C5CC1A4}">
      <dsp:nvSpPr>
        <dsp:cNvPr id="0" name=""/>
        <dsp:cNvSpPr/>
      </dsp:nvSpPr>
      <dsp:spPr>
        <a:xfrm>
          <a:off x="799" y="2479369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3 guider</a:t>
          </a:r>
        </a:p>
      </dsp:txBody>
      <dsp:txXfrm>
        <a:off x="17852" y="2496422"/>
        <a:ext cx="839228" cy="548117"/>
      </dsp:txXfrm>
    </dsp:sp>
    <dsp:sp modelId="{04A935FC-CA3A-49FC-BD87-FD6E616831C8}">
      <dsp:nvSpPr>
        <dsp:cNvPr id="0" name=""/>
        <dsp:cNvSpPr/>
      </dsp:nvSpPr>
      <dsp:spPr>
        <a:xfrm>
          <a:off x="1572802" y="616255"/>
          <a:ext cx="1703003" cy="232889"/>
        </a:xfrm>
        <a:custGeom>
          <a:avLst/>
          <a:gdLst/>
          <a:ahLst/>
          <a:cxnLst/>
          <a:rect l="0" t="0" r="0" b="0"/>
          <a:pathLst>
            <a:path>
              <a:moveTo>
                <a:pt x="1703003" y="0"/>
              </a:moveTo>
              <a:lnTo>
                <a:pt x="1703003" y="116444"/>
              </a:lnTo>
              <a:lnTo>
                <a:pt x="0" y="116444"/>
              </a:lnTo>
              <a:lnTo>
                <a:pt x="0" y="23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7C77F-FF00-4E51-A4ED-4AF8D9AE47E7}">
      <dsp:nvSpPr>
        <dsp:cNvPr id="0" name=""/>
        <dsp:cNvSpPr/>
      </dsp:nvSpPr>
      <dsp:spPr>
        <a:xfrm>
          <a:off x="1136135" y="849144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Belinda</a:t>
          </a:r>
        </a:p>
      </dsp:txBody>
      <dsp:txXfrm>
        <a:off x="1153188" y="866197"/>
        <a:ext cx="839228" cy="548117"/>
      </dsp:txXfrm>
    </dsp:sp>
    <dsp:sp modelId="{4E7D3EAC-9E64-4B95-B2FF-4ECCEE4E2664}">
      <dsp:nvSpPr>
        <dsp:cNvPr id="0" name=""/>
        <dsp:cNvSpPr/>
      </dsp:nvSpPr>
      <dsp:spPr>
        <a:xfrm>
          <a:off x="1527082" y="1431367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E9C7DE-9D34-4963-858A-CCFAF61761F8}">
      <dsp:nvSpPr>
        <dsp:cNvPr id="0" name=""/>
        <dsp:cNvSpPr/>
      </dsp:nvSpPr>
      <dsp:spPr>
        <a:xfrm>
          <a:off x="1136135" y="1664257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«Søndre Nordstrand, Nordstrand &amp; Østensjø</a:t>
          </a:r>
        </a:p>
      </dsp:txBody>
      <dsp:txXfrm>
        <a:off x="1153188" y="1681310"/>
        <a:ext cx="839228" cy="548117"/>
      </dsp:txXfrm>
    </dsp:sp>
    <dsp:sp modelId="{2BCC46D6-40BF-41AB-9C40-22B9D4BC492B}">
      <dsp:nvSpPr>
        <dsp:cNvPr id="0" name=""/>
        <dsp:cNvSpPr/>
      </dsp:nvSpPr>
      <dsp:spPr>
        <a:xfrm>
          <a:off x="1527082" y="2246480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E5C46-06EF-46EE-A720-1EA23A205265}">
      <dsp:nvSpPr>
        <dsp:cNvPr id="0" name=""/>
        <dsp:cNvSpPr/>
      </dsp:nvSpPr>
      <dsp:spPr>
        <a:xfrm>
          <a:off x="1136135" y="2479369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6 guider</a:t>
          </a:r>
        </a:p>
      </dsp:txBody>
      <dsp:txXfrm>
        <a:off x="1153188" y="2496422"/>
        <a:ext cx="839228" cy="548117"/>
      </dsp:txXfrm>
    </dsp:sp>
    <dsp:sp modelId="{7F8E07D9-E3EE-432F-9959-C48E32AF308C}">
      <dsp:nvSpPr>
        <dsp:cNvPr id="0" name=""/>
        <dsp:cNvSpPr/>
      </dsp:nvSpPr>
      <dsp:spPr>
        <a:xfrm>
          <a:off x="2708138" y="616255"/>
          <a:ext cx="567667" cy="232889"/>
        </a:xfrm>
        <a:custGeom>
          <a:avLst/>
          <a:gdLst/>
          <a:ahLst/>
          <a:cxnLst/>
          <a:rect l="0" t="0" r="0" b="0"/>
          <a:pathLst>
            <a:path>
              <a:moveTo>
                <a:pt x="567667" y="0"/>
              </a:moveTo>
              <a:lnTo>
                <a:pt x="567667" y="116444"/>
              </a:lnTo>
              <a:lnTo>
                <a:pt x="0" y="116444"/>
              </a:lnTo>
              <a:lnTo>
                <a:pt x="0" y="23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510ED1-F6E2-4590-95CE-D273B7B24A5D}">
      <dsp:nvSpPr>
        <dsp:cNvPr id="0" name=""/>
        <dsp:cNvSpPr/>
      </dsp:nvSpPr>
      <dsp:spPr>
        <a:xfrm>
          <a:off x="2271470" y="849144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Tamara</a:t>
          </a:r>
        </a:p>
      </dsp:txBody>
      <dsp:txXfrm>
        <a:off x="2288523" y="866197"/>
        <a:ext cx="839228" cy="548117"/>
      </dsp:txXfrm>
    </dsp:sp>
    <dsp:sp modelId="{C7CF9DCE-2F70-4187-8EFC-F90F4D562453}">
      <dsp:nvSpPr>
        <dsp:cNvPr id="0" name=""/>
        <dsp:cNvSpPr/>
      </dsp:nvSpPr>
      <dsp:spPr>
        <a:xfrm>
          <a:off x="2662418" y="1431367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301F2-1691-46CF-AB08-94C864527B72}">
      <dsp:nvSpPr>
        <dsp:cNvPr id="0" name=""/>
        <dsp:cNvSpPr/>
      </dsp:nvSpPr>
      <dsp:spPr>
        <a:xfrm>
          <a:off x="2271470" y="1664257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Alna &amp; Stovner</a:t>
          </a:r>
        </a:p>
      </dsp:txBody>
      <dsp:txXfrm>
        <a:off x="2288523" y="1681310"/>
        <a:ext cx="839228" cy="548117"/>
      </dsp:txXfrm>
    </dsp:sp>
    <dsp:sp modelId="{4A879C7C-AA4B-47C1-82E8-87418EFB9F5A}">
      <dsp:nvSpPr>
        <dsp:cNvPr id="0" name=""/>
        <dsp:cNvSpPr/>
      </dsp:nvSpPr>
      <dsp:spPr>
        <a:xfrm>
          <a:off x="2662418" y="2246480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E63DF-FFBF-4452-BC10-FFE781A39945}">
      <dsp:nvSpPr>
        <dsp:cNvPr id="0" name=""/>
        <dsp:cNvSpPr/>
      </dsp:nvSpPr>
      <dsp:spPr>
        <a:xfrm>
          <a:off x="2271470" y="2479369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4 guider</a:t>
          </a:r>
        </a:p>
      </dsp:txBody>
      <dsp:txXfrm>
        <a:off x="2288523" y="2496422"/>
        <a:ext cx="839228" cy="548117"/>
      </dsp:txXfrm>
    </dsp:sp>
    <dsp:sp modelId="{713DDEB1-7448-4479-9124-204C267ADE31}">
      <dsp:nvSpPr>
        <dsp:cNvPr id="0" name=""/>
        <dsp:cNvSpPr/>
      </dsp:nvSpPr>
      <dsp:spPr>
        <a:xfrm>
          <a:off x="3275806" y="616255"/>
          <a:ext cx="567667" cy="232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444"/>
              </a:lnTo>
              <a:lnTo>
                <a:pt x="567667" y="116444"/>
              </a:lnTo>
              <a:lnTo>
                <a:pt x="567667" y="23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EFDE2-71C2-4357-BEE5-D7E091154AE4}">
      <dsp:nvSpPr>
        <dsp:cNvPr id="0" name=""/>
        <dsp:cNvSpPr/>
      </dsp:nvSpPr>
      <dsp:spPr>
        <a:xfrm>
          <a:off x="3406806" y="849144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Lara</a:t>
          </a:r>
        </a:p>
      </dsp:txBody>
      <dsp:txXfrm>
        <a:off x="3423859" y="866197"/>
        <a:ext cx="839228" cy="548117"/>
      </dsp:txXfrm>
    </dsp:sp>
    <dsp:sp modelId="{F92DEAC5-A385-476E-981F-2242A0E4FA1D}">
      <dsp:nvSpPr>
        <dsp:cNvPr id="0" name=""/>
        <dsp:cNvSpPr/>
      </dsp:nvSpPr>
      <dsp:spPr>
        <a:xfrm>
          <a:off x="3797753" y="1431367"/>
          <a:ext cx="91440" cy="2240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2037"/>
              </a:lnTo>
              <a:lnTo>
                <a:pt x="90033" y="112037"/>
              </a:lnTo>
              <a:lnTo>
                <a:pt x="90033" y="224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62E77-3EEF-4093-90E3-C75BC336CA08}">
      <dsp:nvSpPr>
        <dsp:cNvPr id="0" name=""/>
        <dsp:cNvSpPr/>
      </dsp:nvSpPr>
      <dsp:spPr>
        <a:xfrm>
          <a:off x="3460359" y="1655442"/>
          <a:ext cx="854855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Bjerke &amp; Grorud</a:t>
          </a:r>
        </a:p>
      </dsp:txBody>
      <dsp:txXfrm>
        <a:off x="3477412" y="1672495"/>
        <a:ext cx="820749" cy="548117"/>
      </dsp:txXfrm>
    </dsp:sp>
    <dsp:sp modelId="{75FE1028-B8AF-4E0F-95F6-1E60D92EA36B}">
      <dsp:nvSpPr>
        <dsp:cNvPr id="0" name=""/>
        <dsp:cNvSpPr/>
      </dsp:nvSpPr>
      <dsp:spPr>
        <a:xfrm>
          <a:off x="3797753" y="2237665"/>
          <a:ext cx="91440" cy="241704"/>
        </a:xfrm>
        <a:custGeom>
          <a:avLst/>
          <a:gdLst/>
          <a:ahLst/>
          <a:cxnLst/>
          <a:rect l="0" t="0" r="0" b="0"/>
          <a:pathLst>
            <a:path>
              <a:moveTo>
                <a:pt x="90033" y="0"/>
              </a:moveTo>
              <a:lnTo>
                <a:pt x="90033" y="120852"/>
              </a:lnTo>
              <a:lnTo>
                <a:pt x="45720" y="120852"/>
              </a:lnTo>
              <a:lnTo>
                <a:pt x="45720" y="2417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EB278-F2DC-4C0D-A876-73C3D676F463}">
      <dsp:nvSpPr>
        <dsp:cNvPr id="0" name=""/>
        <dsp:cNvSpPr/>
      </dsp:nvSpPr>
      <dsp:spPr>
        <a:xfrm>
          <a:off x="3406806" y="2479369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2 guider</a:t>
          </a:r>
        </a:p>
      </dsp:txBody>
      <dsp:txXfrm>
        <a:off x="3423859" y="2496422"/>
        <a:ext cx="839228" cy="548117"/>
      </dsp:txXfrm>
    </dsp:sp>
    <dsp:sp modelId="{021584B7-5BF4-4C86-B3A4-F635B87D7FA7}">
      <dsp:nvSpPr>
        <dsp:cNvPr id="0" name=""/>
        <dsp:cNvSpPr/>
      </dsp:nvSpPr>
      <dsp:spPr>
        <a:xfrm>
          <a:off x="3275806" y="616255"/>
          <a:ext cx="1703003" cy="232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444"/>
              </a:lnTo>
              <a:lnTo>
                <a:pt x="1703003" y="116444"/>
              </a:lnTo>
              <a:lnTo>
                <a:pt x="1703003" y="23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489976-DF6E-4B58-A3C9-4D60EC0BC065}">
      <dsp:nvSpPr>
        <dsp:cNvPr id="0" name=""/>
        <dsp:cNvSpPr/>
      </dsp:nvSpPr>
      <dsp:spPr>
        <a:xfrm>
          <a:off x="4542141" y="849144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Aswad</a:t>
          </a:r>
        </a:p>
      </dsp:txBody>
      <dsp:txXfrm>
        <a:off x="4559194" y="866197"/>
        <a:ext cx="839228" cy="548117"/>
      </dsp:txXfrm>
    </dsp:sp>
    <dsp:sp modelId="{4558557F-D5CE-4D21-A487-3A7EC058FC30}">
      <dsp:nvSpPr>
        <dsp:cNvPr id="0" name=""/>
        <dsp:cNvSpPr/>
      </dsp:nvSpPr>
      <dsp:spPr>
        <a:xfrm>
          <a:off x="4926809" y="1431367"/>
          <a:ext cx="91440" cy="224074"/>
        </a:xfrm>
        <a:custGeom>
          <a:avLst/>
          <a:gdLst/>
          <a:ahLst/>
          <a:cxnLst/>
          <a:rect l="0" t="0" r="0" b="0"/>
          <a:pathLst>
            <a:path>
              <a:moveTo>
                <a:pt x="51999" y="0"/>
              </a:moveTo>
              <a:lnTo>
                <a:pt x="51999" y="112037"/>
              </a:lnTo>
              <a:lnTo>
                <a:pt x="45720" y="112037"/>
              </a:lnTo>
              <a:lnTo>
                <a:pt x="45720" y="224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DFC0D-585D-4159-8DCD-9C53C9BD1CB2}">
      <dsp:nvSpPr>
        <dsp:cNvPr id="0" name=""/>
        <dsp:cNvSpPr/>
      </dsp:nvSpPr>
      <dsp:spPr>
        <a:xfrm>
          <a:off x="4535862" y="1655442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St. Hanshaugen, Sagene, Grünerløkka &amp; Gamle Oslo</a:t>
          </a:r>
        </a:p>
      </dsp:txBody>
      <dsp:txXfrm>
        <a:off x="4552915" y="1672495"/>
        <a:ext cx="839228" cy="548117"/>
      </dsp:txXfrm>
    </dsp:sp>
    <dsp:sp modelId="{319FC788-7BA5-4F68-ADD3-170CFC4F9403}">
      <dsp:nvSpPr>
        <dsp:cNvPr id="0" name=""/>
        <dsp:cNvSpPr/>
      </dsp:nvSpPr>
      <dsp:spPr>
        <a:xfrm>
          <a:off x="4926809" y="2237665"/>
          <a:ext cx="91440" cy="2417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852"/>
              </a:lnTo>
              <a:lnTo>
                <a:pt x="51999" y="120852"/>
              </a:lnTo>
              <a:lnTo>
                <a:pt x="51999" y="2417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23C954-B903-4FD5-99C1-6CB67C16CDB4}">
      <dsp:nvSpPr>
        <dsp:cNvPr id="0" name=""/>
        <dsp:cNvSpPr/>
      </dsp:nvSpPr>
      <dsp:spPr>
        <a:xfrm>
          <a:off x="4542141" y="2479369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4 guider</a:t>
          </a:r>
        </a:p>
      </dsp:txBody>
      <dsp:txXfrm>
        <a:off x="4559194" y="2496422"/>
        <a:ext cx="839228" cy="548117"/>
      </dsp:txXfrm>
    </dsp:sp>
    <dsp:sp modelId="{E9B4999A-78C9-4AAE-9697-E2AF90A43B96}">
      <dsp:nvSpPr>
        <dsp:cNvPr id="0" name=""/>
        <dsp:cNvSpPr/>
      </dsp:nvSpPr>
      <dsp:spPr>
        <a:xfrm>
          <a:off x="3275806" y="616255"/>
          <a:ext cx="2838338" cy="232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444"/>
              </a:lnTo>
              <a:lnTo>
                <a:pt x="2838338" y="116444"/>
              </a:lnTo>
              <a:lnTo>
                <a:pt x="2838338" y="2328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09D66-56FA-4942-A736-56E6762AEB50}">
      <dsp:nvSpPr>
        <dsp:cNvPr id="0" name=""/>
        <dsp:cNvSpPr/>
      </dsp:nvSpPr>
      <dsp:spPr>
        <a:xfrm>
          <a:off x="5677477" y="849144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Alexandra</a:t>
          </a:r>
        </a:p>
      </dsp:txBody>
      <dsp:txXfrm>
        <a:off x="5694530" y="866197"/>
        <a:ext cx="839228" cy="548117"/>
      </dsp:txXfrm>
    </dsp:sp>
    <dsp:sp modelId="{36B89118-C11B-4023-96E2-7DA065221430}">
      <dsp:nvSpPr>
        <dsp:cNvPr id="0" name=""/>
        <dsp:cNvSpPr/>
      </dsp:nvSpPr>
      <dsp:spPr>
        <a:xfrm>
          <a:off x="6068424" y="1431367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4F9CB-E15F-4E29-B93A-017878B6ACD9}">
      <dsp:nvSpPr>
        <dsp:cNvPr id="0" name=""/>
        <dsp:cNvSpPr/>
      </dsp:nvSpPr>
      <dsp:spPr>
        <a:xfrm>
          <a:off x="5677477" y="1664257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Ullern, Frogner, Vestre Aker &amp; Nordre Aker</a:t>
          </a:r>
        </a:p>
      </dsp:txBody>
      <dsp:txXfrm>
        <a:off x="5694530" y="1681310"/>
        <a:ext cx="839228" cy="548117"/>
      </dsp:txXfrm>
    </dsp:sp>
    <dsp:sp modelId="{63306A80-D04D-4754-9120-CBD60D52A63F}">
      <dsp:nvSpPr>
        <dsp:cNvPr id="0" name=""/>
        <dsp:cNvSpPr/>
      </dsp:nvSpPr>
      <dsp:spPr>
        <a:xfrm>
          <a:off x="6068424" y="2246480"/>
          <a:ext cx="91440" cy="2328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28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09752-B02D-456B-A295-29E92E0084D2}">
      <dsp:nvSpPr>
        <dsp:cNvPr id="0" name=""/>
        <dsp:cNvSpPr/>
      </dsp:nvSpPr>
      <dsp:spPr>
        <a:xfrm>
          <a:off x="5677477" y="2479369"/>
          <a:ext cx="873334" cy="5822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700" kern="1200" dirty="0"/>
            <a:t>6 guider</a:t>
          </a:r>
        </a:p>
      </dsp:txBody>
      <dsp:txXfrm>
        <a:off x="5694530" y="2496422"/>
        <a:ext cx="839228" cy="548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3F589A-B22E-4F91-8AD9-190B1AC8EDCF}" type="datetimeFigureOut">
              <a:rPr lang="nb-NO"/>
              <a:pPr>
                <a:defRPr/>
              </a:pPr>
              <a:t>05.05.2023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BA23742-51E1-48F2-9D26-22282FA8CBE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83710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Jeg har oppdatert organisasjonskartet i aktivitetsguiden, så dere ser hvem som jobber i hvilke bydeler.</a:t>
            </a:r>
          </a:p>
          <a:p>
            <a:endParaRPr lang="nb-NO" dirty="0"/>
          </a:p>
          <a:p>
            <a:r>
              <a:rPr lang="nb-NO" dirty="0"/>
              <a:t>Selv om dere har områder dere primært jobber i, forventes det også at dere tar oppdrag i andre bydeler om det er behov </a:t>
            </a:r>
            <a:r>
              <a:rPr lang="nb-NO" dirty="0" err="1"/>
              <a:t>ifht</a:t>
            </a:r>
            <a:r>
              <a:rPr lang="nb-NO" dirty="0"/>
              <a:t> språk osv. 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23742-51E1-48F2-9D26-22282FA8CBE7}" type="slidenum">
              <a:rPr lang="nb-NO" altLang="nb-NO" smtClean="0"/>
              <a:pPr/>
              <a:t>4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06429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Gå gjennom litt tall</a:t>
            </a:r>
          </a:p>
          <a:p>
            <a:r>
              <a:rPr lang="nb-NO" dirty="0"/>
              <a:t>I fjor var det 612 barn som søkte seg en aktivitetsguide.</a:t>
            </a:r>
          </a:p>
          <a:p>
            <a:r>
              <a:rPr lang="nb-NO" dirty="0"/>
              <a:t>Første kvartal ligger vi på 237 (Samme som i fjor).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23742-51E1-48F2-9D26-22282FA8CBE7}" type="slidenum">
              <a:rPr lang="nb-NO" altLang="nb-NO" smtClean="0"/>
              <a:pPr/>
              <a:t>5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5156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- Kan være til hjelp for et godt samarbeid</a:t>
            </a:r>
          </a:p>
          <a:p>
            <a:endParaRPr lang="nb-NO" dirty="0"/>
          </a:p>
          <a:p>
            <a:r>
              <a:rPr lang="nb-NO" dirty="0"/>
              <a:t>- Realistiske forventninger til hverandre. Hva er mitt ansvar og hva må foreldrene gjøre. Bidrar til at familiene er mer rustet til å fortsette deltakelse i idrettene etter at guiden er ute av bilde. </a:t>
            </a:r>
          </a:p>
          <a:p>
            <a:r>
              <a:rPr lang="nb-NO" dirty="0"/>
              <a:t>- Ikke ha for detaljerte punkter. Dette kan endres i løpet av perioden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A23742-51E1-48F2-9D26-22282FA8CBE7}" type="slidenum">
              <a:rPr lang="nb-NO" altLang="nb-NO" smtClean="0"/>
              <a:pPr/>
              <a:t>11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78913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tekst 3"/>
          <p:cNvSpPr>
            <a:spLocks noGrp="1"/>
          </p:cNvSpPr>
          <p:nvPr>
            <p:ph type="body" sz="quarter" idx="11"/>
          </p:nvPr>
        </p:nvSpPr>
        <p:spPr>
          <a:xfrm>
            <a:off x="899592" y="3381840"/>
            <a:ext cx="2952328" cy="27003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2"/>
          </p:nvPr>
        </p:nvSpPr>
        <p:spPr>
          <a:xfrm>
            <a:off x="899592" y="2445736"/>
            <a:ext cx="4680520" cy="37804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9" name="Plassholder for tekst 12"/>
          <p:cNvSpPr>
            <a:spLocks noGrp="1"/>
          </p:cNvSpPr>
          <p:nvPr>
            <p:ph type="body" sz="quarter" idx="13"/>
          </p:nvPr>
        </p:nvSpPr>
        <p:spPr>
          <a:xfrm>
            <a:off x="899592" y="2859782"/>
            <a:ext cx="4679950" cy="37804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2502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755576" y="1652917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1800">
                <a:solidFill>
                  <a:srgbClr val="595959"/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1600">
                <a:solidFill>
                  <a:srgbClr val="595959"/>
                </a:solidFill>
                <a:latin typeface="Georgia" pitchFamily="18" charset="0"/>
              </a:defRPr>
            </a:lvl2pPr>
            <a:lvl3pPr marL="1168400" indent="-254000">
              <a:defRPr sz="1600">
                <a:solidFill>
                  <a:srgbClr val="595959"/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 sz="1600">
                <a:solidFill>
                  <a:srgbClr val="595959"/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 sz="1600"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4572000" y="1652917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755576" y="771550"/>
            <a:ext cx="6264696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10" name="Plassholder for bunntekst 4">
            <a:extLst>
              <a:ext uri="{FF2B5EF4-FFF2-40B4-BE49-F238E27FC236}">
                <a16:creationId xmlns:a16="http://schemas.microsoft.com/office/drawing/2014/main" id="{25928F15-9F3A-5D9A-8B97-BAE5DB765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284951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776562" y="1739312"/>
            <a:ext cx="4227486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1800">
                <a:solidFill>
                  <a:srgbClr val="595959"/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1600">
                <a:solidFill>
                  <a:srgbClr val="595959"/>
                </a:solidFill>
                <a:latin typeface="Georgia" pitchFamily="18" charset="0"/>
              </a:defRPr>
            </a:lvl2pPr>
            <a:lvl3pPr marL="1168400" indent="-254000">
              <a:defRPr sz="1600">
                <a:solidFill>
                  <a:srgbClr val="595959"/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 sz="1600">
                <a:solidFill>
                  <a:srgbClr val="595959"/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 sz="1600"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755576" y="771550"/>
            <a:ext cx="6192688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bilde 3"/>
          <p:cNvSpPr>
            <a:spLocks noGrp="1"/>
          </p:cNvSpPr>
          <p:nvPr>
            <p:ph type="pic" sz="quarter" idx="12"/>
          </p:nvPr>
        </p:nvSpPr>
        <p:spPr>
          <a:xfrm>
            <a:off x="5148064" y="1739312"/>
            <a:ext cx="3538736" cy="2628292"/>
          </a:xfrm>
          <a:prstGeom prst="rect">
            <a:avLst/>
          </a:prstGeo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7" name="Plassholder for bunntekst 4">
            <a:extLst>
              <a:ext uri="{FF2B5EF4-FFF2-40B4-BE49-F238E27FC236}">
                <a16:creationId xmlns:a16="http://schemas.microsoft.com/office/drawing/2014/main" id="{D7C9FD84-F757-49D6-9306-E0A04621A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1609938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65">
          <p15:clr>
            <a:srgbClr val="FBAE40"/>
          </p15:clr>
        </p15:guide>
        <p15:guide id="2" pos="56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83568" y="1735942"/>
            <a:ext cx="6552207" cy="263600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457200" indent="0" algn="l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91440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371600" indent="0" algn="l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1828800" indent="0" algn="l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</a:t>
            </a:r>
            <a:r>
              <a:rPr lang="nb-NO"/>
              <a:t>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26006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83568" y="1635646"/>
            <a:ext cx="6552207" cy="2636008"/>
          </a:xfrm>
          <a:prstGeom prst="rect">
            <a:avLst/>
          </a:prstGeom>
        </p:spPr>
        <p:txBody>
          <a:bodyPr/>
          <a:lstStyle>
            <a:lvl1pPr marL="269875" indent="-269875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715963" indent="-258763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683568" y="699542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8" name="Plassholder for bunntekst 4">
            <a:extLst>
              <a:ext uri="{FF2B5EF4-FFF2-40B4-BE49-F238E27FC236}">
                <a16:creationId xmlns:a16="http://schemas.microsoft.com/office/drawing/2014/main" id="{FE76269D-ED76-2DEC-AB66-DFD40591E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262984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innhold 13"/>
          <p:cNvSpPr>
            <a:spLocks noGrp="1"/>
          </p:cNvSpPr>
          <p:nvPr>
            <p:ph sz="quarter" idx="10"/>
          </p:nvPr>
        </p:nvSpPr>
        <p:spPr>
          <a:xfrm>
            <a:off x="899592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rgbClr val="595959"/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rgbClr val="595959"/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rgbClr val="595959"/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rgbClr val="595959"/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innhold 13"/>
          <p:cNvSpPr>
            <a:spLocks noGrp="1"/>
          </p:cNvSpPr>
          <p:nvPr>
            <p:ph sz="quarter" idx="11"/>
          </p:nvPr>
        </p:nvSpPr>
        <p:spPr>
          <a:xfrm>
            <a:off x="4644008" y="1959682"/>
            <a:ext cx="3600400" cy="2628292"/>
          </a:xfrm>
          <a:prstGeom prst="rect">
            <a:avLst/>
          </a:prstGeom>
        </p:spPr>
        <p:txBody>
          <a:bodyPr/>
          <a:lstStyle>
            <a:lvl1pPr marL="269875" indent="-269875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628650" indent="-171450">
              <a:buFont typeface="Arial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899592" y="1203598"/>
            <a:ext cx="6264796" cy="702078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10" name="Plassholder for bunntekst 4">
            <a:extLst>
              <a:ext uri="{FF2B5EF4-FFF2-40B4-BE49-F238E27FC236}">
                <a16:creationId xmlns:a16="http://schemas.microsoft.com/office/drawing/2014/main" id="{E0CE8B78-97A3-1002-7AF1-CBD98C567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789765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65" userDrawn="1">
          <p15:clr>
            <a:srgbClr val="FBAE40"/>
          </p15:clr>
        </p15:guide>
        <p15:guide id="2" pos="56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4" name="Plassholder for bunntekst 4">
            <a:extLst>
              <a:ext uri="{FF2B5EF4-FFF2-40B4-BE49-F238E27FC236}">
                <a16:creationId xmlns:a16="http://schemas.microsoft.com/office/drawing/2014/main" id="{2CDA5F24-FBDE-A976-8E63-7503F8911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275943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4">
            <a:extLst>
              <a:ext uri="{FF2B5EF4-FFF2-40B4-BE49-F238E27FC236}">
                <a16:creationId xmlns:a16="http://schemas.microsoft.com/office/drawing/2014/main" id="{89826CF1-8FA0-B8EF-263A-8973E7BF0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153993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725615" y="1635646"/>
            <a:ext cx="6552207" cy="26360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4572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371600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1828800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723155" y="739770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6" name="Plassholder for bunntekst 4">
            <a:extLst>
              <a:ext uri="{FF2B5EF4-FFF2-40B4-BE49-F238E27FC236}">
                <a16:creationId xmlns:a16="http://schemas.microsoft.com/office/drawing/2014/main" id="{0D3D7BB3-357C-1667-C414-5D2932768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99711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797698" y="1635646"/>
            <a:ext cx="6552207" cy="26360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457200" indent="0">
              <a:buFont typeface="Arial" pitchFamily="34" charset="0"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371600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1828800" indent="0">
              <a:buFont typeface="Arial" pitchFamily="34" charset="0"/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27584" y="771550"/>
            <a:ext cx="6264275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6" name="Plassholder for bunntekst 4">
            <a:extLst>
              <a:ext uri="{FF2B5EF4-FFF2-40B4-BE49-F238E27FC236}">
                <a16:creationId xmlns:a16="http://schemas.microsoft.com/office/drawing/2014/main" id="{6E34EDCE-9A2C-899B-4918-8402ED4EE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224499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ysbilde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755576" y="1635646"/>
            <a:ext cx="7128792" cy="2808312"/>
          </a:xfrm>
          <a:prstGeom prst="rect">
            <a:avLst/>
          </a:prstGeom>
        </p:spPr>
        <p:txBody>
          <a:bodyPr/>
          <a:lstStyle>
            <a:lvl1pPr marL="269875" indent="-269875"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1pPr>
            <a:lvl2pPr marL="715963" indent="-258763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2pPr>
            <a:lvl3pPr marL="1168400" indent="-254000"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3pPr>
            <a:lvl4pPr marL="1614488" indent="-2428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4pPr>
            <a:lvl5pPr marL="2058988" indent="-230188">
              <a:buFont typeface="Arial" pitchFamily="34" charset="0"/>
              <a:buChar char="•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755576" y="771550"/>
            <a:ext cx="6264796" cy="64807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400" b="0" baseline="0">
                <a:solidFill>
                  <a:srgbClr val="59595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sp>
        <p:nvSpPr>
          <p:cNvPr id="6" name="Plassholder for bunntekst 4">
            <a:extLst>
              <a:ext uri="{FF2B5EF4-FFF2-40B4-BE49-F238E27FC236}">
                <a16:creationId xmlns:a16="http://schemas.microsoft.com/office/drawing/2014/main" id="{B06F520D-D1C8-BB5A-3771-EA05D5513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42649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1147061"/>
            <a:ext cx="1440000" cy="8478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0961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0" y="4767263"/>
            <a:ext cx="9143488" cy="0"/>
          </a:xfrm>
          <a:prstGeom prst="line">
            <a:avLst/>
          </a:prstGeom>
          <a:ln w="12700">
            <a:solidFill>
              <a:srgbClr val="59595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linje 7"/>
          <p:cNvCxnSpPr/>
          <p:nvPr userDrawn="1"/>
        </p:nvCxnSpPr>
        <p:spPr>
          <a:xfrm>
            <a:off x="0" y="4976878"/>
            <a:ext cx="9143488" cy="0"/>
          </a:xfrm>
          <a:prstGeom prst="line">
            <a:avLst/>
          </a:prstGeom>
          <a:ln w="12700">
            <a:solidFill>
              <a:srgbClr val="59595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8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6456" y="412149"/>
            <a:ext cx="1260000" cy="7419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13" r:id="rId2"/>
    <p:sldLayoutId id="2147483912" r:id="rId3"/>
    <p:sldLayoutId id="2147483910" r:id="rId4"/>
    <p:sldLayoutId id="2147483911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8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pos="567" userDrawn="1">
          <p15:clr>
            <a:srgbClr val="F26B43"/>
          </p15:clr>
        </p15:guide>
        <p15:guide id="5" pos="451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0961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fld id="{93FFF0B7-9FEE-4402-AA95-16F759CEF61D}" type="slidenum">
              <a:rPr lang="nb-NO" altLang="nb-NO" smtClean="0"/>
              <a:pPr/>
              <a:t>‹#›</a:t>
            </a:fld>
            <a:endParaRPr lang="nb-NO" altLang="nb-NO"/>
          </a:p>
        </p:txBody>
      </p:sp>
      <p:cxnSp>
        <p:nvCxnSpPr>
          <p:cNvPr id="7" name="Rett linje 6"/>
          <p:cNvCxnSpPr/>
          <p:nvPr userDrawn="1"/>
        </p:nvCxnSpPr>
        <p:spPr>
          <a:xfrm>
            <a:off x="0" y="4767263"/>
            <a:ext cx="9143488" cy="0"/>
          </a:xfrm>
          <a:prstGeom prst="line">
            <a:avLst/>
          </a:prstGeom>
          <a:ln w="12700">
            <a:solidFill>
              <a:srgbClr val="59595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linje 7"/>
          <p:cNvCxnSpPr/>
          <p:nvPr userDrawn="1"/>
        </p:nvCxnSpPr>
        <p:spPr>
          <a:xfrm>
            <a:off x="0" y="4976878"/>
            <a:ext cx="9143488" cy="0"/>
          </a:xfrm>
          <a:prstGeom prst="line">
            <a:avLst/>
          </a:prstGeom>
          <a:ln w="12700">
            <a:solidFill>
              <a:srgbClr val="59595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8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0175" y="411510"/>
            <a:ext cx="1252562" cy="743187"/>
          </a:xfrm>
          <a:prstGeom prst="rect">
            <a:avLst/>
          </a:prstGeom>
        </p:spPr>
      </p:pic>
      <p:sp>
        <p:nvSpPr>
          <p:cNvPr id="10" name="Plassholder for bunntekst 4">
            <a:extLst>
              <a:ext uri="{FF2B5EF4-FFF2-40B4-BE49-F238E27FC236}">
                <a16:creationId xmlns:a16="http://schemas.microsoft.com/office/drawing/2014/main" id="{B88DB2A8-DCDE-C842-1EEC-51A6E1C04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09615"/>
          </a:xfrm>
          <a:prstGeom prst="rect">
            <a:avLst/>
          </a:prstGeom>
        </p:spPr>
        <p:txBody>
          <a:bodyPr/>
          <a:lstStyle>
            <a:lvl1pPr algn="ctr">
              <a:defRPr sz="800" b="0" i="0">
                <a:solidFill>
                  <a:srgbClr val="595959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r>
              <a:rPr lang="nb-NO" dirty="0"/>
              <a:t>«Sammen skaper vi idrettsglede»</a:t>
            </a:r>
          </a:p>
        </p:txBody>
      </p:sp>
    </p:spTree>
    <p:extLst>
      <p:ext uri="{BB962C8B-B14F-4D97-AF65-F5344CB8AC3E}">
        <p14:creationId xmlns:p14="http://schemas.microsoft.com/office/powerpoint/2010/main" val="1815098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35" r:id="rId2"/>
    <p:sldLayoutId id="2147483923" r:id="rId3"/>
    <p:sldLayoutId id="2147483917" r:id="rId4"/>
    <p:sldLayoutId id="214748392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58">
          <p15:clr>
            <a:srgbClr val="F26B43"/>
          </p15:clr>
        </p15:guide>
        <p15:guide id="2" pos="2880">
          <p15:clr>
            <a:srgbClr val="F26B43"/>
          </p15:clr>
        </p15:guide>
        <p15:guide id="3" pos="5465">
          <p15:clr>
            <a:srgbClr val="F26B43"/>
          </p15:clr>
        </p15:guide>
        <p15:guide id="4" pos="567">
          <p15:clr>
            <a:srgbClr val="F26B43"/>
          </p15:clr>
        </p15:guide>
        <p15:guide id="5" pos="45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rettsforbundet.no/idrettskrets/oslo/inkludering/aktivitetsguid_internt/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93EEA35-9DB5-8B55-C6F3-B628AB56CC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/>
              <a:t>Interkulturell kommunikasjon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3AD51E8-6007-59A8-4A2F-A972B9ED1A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nb-NO" dirty="0"/>
              <a:t>Workshop 29.04.2023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56A7BAA-86CC-A845-68FB-DD07CA7EA5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/>
              <a:t>Aktivitetsguiden </a:t>
            </a:r>
          </a:p>
        </p:txBody>
      </p:sp>
    </p:spTree>
    <p:extLst>
      <p:ext uri="{BB962C8B-B14F-4D97-AF65-F5344CB8AC3E}">
        <p14:creationId xmlns:p14="http://schemas.microsoft.com/office/powerpoint/2010/main" val="3292028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2FA743F-9EC7-1C62-64FB-78166CBF966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0863" y="1729849"/>
            <a:ext cx="6552207" cy="2636008"/>
          </a:xfrm>
        </p:spPr>
        <p:txBody>
          <a:bodyPr/>
          <a:lstStyle/>
          <a:p>
            <a:r>
              <a:rPr lang="nb-NO" sz="1400" dirty="0"/>
              <a:t>Barnet endret mening</a:t>
            </a:r>
          </a:p>
          <a:p>
            <a:r>
              <a:rPr lang="nb-NO" sz="1400" dirty="0"/>
              <a:t>Hadde ikke tid pga. skole</a:t>
            </a:r>
          </a:p>
          <a:p>
            <a:r>
              <a:rPr lang="nb-NO" sz="1400" dirty="0"/>
              <a:t>Fant ingen passende tilbud</a:t>
            </a:r>
          </a:p>
          <a:p>
            <a:r>
              <a:rPr lang="nb-NO" sz="1400" dirty="0"/>
              <a:t>Barnet mistet interesse</a:t>
            </a:r>
          </a:p>
          <a:p>
            <a:endParaRPr lang="nb-NO" sz="1400" dirty="0"/>
          </a:p>
          <a:p>
            <a:r>
              <a:rPr lang="nb-NO" sz="1400" dirty="0"/>
              <a:t>Mistet kontakt med guide/Ble aldri kontaktet igjen</a:t>
            </a:r>
          </a:p>
          <a:p>
            <a:r>
              <a:rPr lang="nb-NO" sz="1400" dirty="0"/>
              <a:t>Misforståelser med guide/idrettslag</a:t>
            </a:r>
          </a:p>
          <a:p>
            <a:r>
              <a:rPr lang="nb-NO" sz="1400"/>
              <a:t>Økonomi</a:t>
            </a:r>
            <a:endParaRPr lang="nb-NO" sz="1400" dirty="0"/>
          </a:p>
          <a:p>
            <a:endParaRPr lang="nb-NO" sz="1400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01D3CE62-817F-1EB5-7E32-84C9AF5305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Tilbakemeldinger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4576F20-41A8-525F-1058-9E3A9CD5DC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10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C3DAAFF-0C8D-6257-F266-D2891E484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111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7067186-D6FB-5D3B-8525-B8DB276A7DA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67944" y="1131590"/>
            <a:ext cx="4320480" cy="3311964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b-NO" sz="1800" dirty="0"/>
              <a:t>Verktøy for et godt samarbeid mellom guid og familie. </a:t>
            </a:r>
          </a:p>
          <a:p>
            <a:pPr marL="285750" indent="-285750">
              <a:buFontTx/>
              <a:buChar char="-"/>
            </a:pPr>
            <a:r>
              <a:rPr lang="nb-NO" sz="1800" dirty="0"/>
              <a:t>Klare/Realistiske forventninger til hverandre</a:t>
            </a:r>
          </a:p>
          <a:p>
            <a:pPr marL="285750" indent="-285750">
              <a:buFontTx/>
              <a:buChar char="-"/>
            </a:pPr>
            <a:r>
              <a:rPr lang="nb-NO" sz="1800" dirty="0"/>
              <a:t>Sikre at familiene er delaktig i prosessen</a:t>
            </a:r>
          </a:p>
          <a:p>
            <a:pPr marL="285750" indent="-285750">
              <a:buFontTx/>
              <a:buChar char="-"/>
            </a:pPr>
            <a:r>
              <a:rPr lang="nb-NO" sz="1800" dirty="0"/>
              <a:t>Fysisk ark som skrives under av begge parter – bidrar til at det føles bindende.</a:t>
            </a:r>
          </a:p>
          <a:p>
            <a:pPr marL="285750" indent="-285750">
              <a:buFontTx/>
              <a:buChar char="-"/>
            </a:pPr>
            <a:r>
              <a:rPr lang="nb-NO" sz="1800" dirty="0"/>
              <a:t>Går gjennom denne planen med koordinatorene når dere møtes.</a:t>
            </a:r>
          </a:p>
          <a:p>
            <a:pPr marL="285750" indent="-285750">
              <a:buFontTx/>
              <a:buChar char="-"/>
            </a:pPr>
            <a:r>
              <a:rPr lang="nb-NO" sz="1800" dirty="0"/>
              <a:t>Testperiode over sommeren </a:t>
            </a:r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6730E066-4D53-8826-F74A-311B76965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336417"/>
            <a:ext cx="6264275" cy="648072"/>
          </a:xfrm>
        </p:spPr>
        <p:txBody>
          <a:bodyPr/>
          <a:lstStyle/>
          <a:p>
            <a:pPr algn="ctr"/>
            <a:r>
              <a:rPr lang="nb-NO" dirty="0"/>
              <a:t>Samarbeidsavtale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91B4E87-E993-0D5D-0ACF-32E2752301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11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BCB18AC-577F-2F9B-A5C4-985354DAD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  <p:pic>
        <p:nvPicPr>
          <p:cNvPr id="7" name="Bilde 6" descr="Et bilde som inneholder bord&#10;&#10;Automatisk generert beskrivelse">
            <a:extLst>
              <a:ext uri="{FF2B5EF4-FFF2-40B4-BE49-F238E27FC236}">
                <a16:creationId xmlns:a16="http://schemas.microsoft.com/office/drawing/2014/main" id="{25DB1B70-D5EB-2CD0-0FC1-A2EB2736FD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61" y="813256"/>
            <a:ext cx="3366043" cy="395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991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ssholder for innhold 6" descr="Et bilde som inneholder diagram&#10;&#10;Automatisk generert beskrivelse">
            <a:extLst>
              <a:ext uri="{FF2B5EF4-FFF2-40B4-BE49-F238E27FC236}">
                <a16:creationId xmlns:a16="http://schemas.microsoft.com/office/drawing/2014/main" id="{CD26A260-8DE6-DB3D-22D0-5BE8257B160C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8" y="128090"/>
            <a:ext cx="3420591" cy="4512580"/>
          </a:xfrm>
        </p:spPr>
      </p:pic>
      <p:sp>
        <p:nvSpPr>
          <p:cNvPr id="3" name="Tittel 2">
            <a:extLst>
              <a:ext uri="{FF2B5EF4-FFF2-40B4-BE49-F238E27FC236}">
                <a16:creationId xmlns:a16="http://schemas.microsoft.com/office/drawing/2014/main" id="{06160CBF-58A5-DDA2-2492-CABA37F08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23A06B5-9EA0-566E-4BC6-916CC9F621D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12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5D86B2-DE04-1A22-082E-E45629CAE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  <p:pic>
        <p:nvPicPr>
          <p:cNvPr id="9" name="Bilde 8" descr="Et bilde som inneholder bord&#10;&#10;Automatisk generert beskrivelse">
            <a:extLst>
              <a:ext uri="{FF2B5EF4-FFF2-40B4-BE49-F238E27FC236}">
                <a16:creationId xmlns:a16="http://schemas.microsoft.com/office/drawing/2014/main" id="{758725E5-C624-7EED-A981-86D20D5438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11617"/>
            <a:ext cx="3641397" cy="442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0487A8EC-DBAE-DE0B-DB2B-152DEDC5FF3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i="1" dirty="0"/>
              <a:t>Hvilke utfordringer kan man møte på i jobben som aktivitetsguide?</a:t>
            </a:r>
          </a:p>
          <a:p>
            <a:endParaRPr lang="nb-NO" i="1" dirty="0"/>
          </a:p>
          <a:p>
            <a:r>
              <a:rPr lang="nb-NO" i="1" dirty="0"/>
              <a:t>Hva kan gjøre det vanskelig å delta i idrett?</a:t>
            </a:r>
          </a:p>
          <a:p>
            <a:endParaRPr lang="nb-NO" dirty="0"/>
          </a:p>
          <a:p>
            <a:r>
              <a:rPr lang="nb-NO" dirty="0"/>
              <a:t>Diskuter i gruppe, presenter i </a:t>
            </a:r>
            <a:r>
              <a:rPr lang="nb-NO" dirty="0" err="1"/>
              <a:t>plenium</a:t>
            </a: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87FC2987-DBDA-B7B1-6AC5-E8E9B023B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Gruppeoppgave 1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EE4AAB3-5667-6DA7-2EAC-9CB42157772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13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6BDB29B-6BD2-ED95-E844-0C76E79E24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8746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430146A6-52B2-7F4B-56BC-15E12FF6BB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i="1" dirty="0"/>
              <a:t>Hva er god kommunikasjon?</a:t>
            </a:r>
          </a:p>
          <a:p>
            <a:endParaRPr lang="nb-NO" i="1" dirty="0"/>
          </a:p>
          <a:p>
            <a:r>
              <a:rPr lang="nb-NO" i="1" dirty="0"/>
              <a:t>Hvordan kan man sette grenser?</a:t>
            </a:r>
          </a:p>
          <a:p>
            <a:endParaRPr lang="nb-NO" dirty="0"/>
          </a:p>
          <a:p>
            <a:r>
              <a:rPr lang="nb-NO" dirty="0"/>
              <a:t>Diskuter i gruppe, presenter i </a:t>
            </a:r>
            <a:r>
              <a:rPr lang="nb-NO" dirty="0" err="1"/>
              <a:t>plenium</a:t>
            </a: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1D8044AE-5A69-ED6F-2DDA-F14A4FB12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Gruppeoppgave 2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DE4922F-B51E-8AFE-C20F-1C91C2C9701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14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4E8BC8F-33DD-4109-510E-1F2CB393B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2691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87EFAA1-3EF6-D23B-1092-BAF87FC9AE7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Diskuter hvilke punkter som kan være i avtalen. Hvilken rolle har dere og hvilken rolle har foreldrene.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75EC782A-D034-FBBC-34C9-619BC33351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Samarbeidsavtale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F9EF579-91A2-8D35-3156-6D03C0ECAA5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15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63571DB-6534-04DF-CA64-54A18C23EC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5678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E4553437-145D-6828-3ABE-F0D3DB600DE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Vi har midler fra </a:t>
            </a:r>
            <a:r>
              <a:rPr lang="nb-NO" dirty="0" err="1"/>
              <a:t>zuccarellostiftelsen</a:t>
            </a:r>
            <a:r>
              <a:rPr lang="nb-NO" dirty="0"/>
              <a:t> til August</a:t>
            </a:r>
          </a:p>
          <a:p>
            <a:r>
              <a:rPr lang="nb-NO" dirty="0"/>
              <a:t>Vi har fått innvilget midler fra </a:t>
            </a:r>
            <a:r>
              <a:rPr lang="nb-NO" dirty="0" err="1"/>
              <a:t>Anthonstiftelsen</a:t>
            </a:r>
            <a:r>
              <a:rPr lang="nb-NO" dirty="0"/>
              <a:t> ut året. </a:t>
            </a:r>
          </a:p>
          <a:p>
            <a:endParaRPr lang="nb-NO" dirty="0"/>
          </a:p>
          <a:p>
            <a:r>
              <a:rPr lang="nb-NO" dirty="0"/>
              <a:t>Dette må brukes!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3F6C5AEF-513B-EDB5-9D33-DCF91F54DA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Georgia" panose="02040502050405020303" pitchFamily="18" charset="0"/>
              </a:rPr>
              <a:t>Tilskuddsmidler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83EA6F4-95F7-526B-DE5C-C988E8D5B0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16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0E5E12A-AF63-F8A8-24B0-08C105A48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9436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A8689370-9D09-B8CF-A351-5D14ED4E4DF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Oversikt ligger på internsiden.</a:t>
            </a:r>
          </a:p>
          <a:p>
            <a:r>
              <a:rPr lang="nb-NO" dirty="0">
                <a:hlinkClick r:id="rId2"/>
              </a:rPr>
              <a:t>Internside for Aktivitetsguiden (idrettsforbundet.no)</a:t>
            </a:r>
            <a:endParaRPr lang="nb-NO" dirty="0"/>
          </a:p>
          <a:p>
            <a:endParaRPr lang="nb-NO" dirty="0"/>
          </a:p>
          <a:p>
            <a:r>
              <a:rPr lang="nb-NO" dirty="0"/>
              <a:t>Oppfordrer alle til å delta.</a:t>
            </a:r>
          </a:p>
          <a:p>
            <a:r>
              <a:rPr lang="nb-NO" dirty="0"/>
              <a:t>Fin arena å dele erfaringer og diskutere ulike problemstillinger med andre guider og koordinatorer.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1B8BD5ED-66AD-0E3D-D2A8-9DE7D8CF41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Felles arbeidstid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D2FB3DE-2360-0151-BA0F-09E9164663C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17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285DAD-9A7A-3C79-BCA2-BB87582B5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5537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918A277F-392E-C700-3768-3AD215A0488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srgbClr val="404040"/>
                </a:solidFill>
              </a:rPr>
              <a:t>L</a:t>
            </a:r>
            <a:r>
              <a:rPr lang="nb-NO" sz="1400" b="0" i="0" u="none" strike="noStrike" dirty="0">
                <a:solidFill>
                  <a:srgbClr val="404040"/>
                </a:solidFill>
                <a:effectLst/>
              </a:rPr>
              <a:t>ønnsutbetaling er hver 10. i måneden </a:t>
            </a:r>
            <a:r>
              <a:rPr lang="en-US" sz="1400" b="0" i="0" dirty="0">
                <a:solidFill>
                  <a:srgbClr val="404040"/>
                </a:solidFill>
                <a:effectLst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400" b="0" i="0" u="none" strike="noStrike" dirty="0">
                <a:solidFill>
                  <a:srgbClr val="404040"/>
                </a:solidFill>
                <a:effectLst/>
              </a:rPr>
              <a:t>Frist for å levere timelister er den 1. i måneden</a:t>
            </a:r>
            <a:r>
              <a:rPr lang="en-US" sz="1400" b="0" i="0" dirty="0">
                <a:solidFill>
                  <a:srgbClr val="404040"/>
                </a:solidFill>
                <a:effectLst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400" b="0" i="0" u="none" strike="noStrike" dirty="0">
                <a:solidFill>
                  <a:srgbClr val="404040"/>
                </a:solidFill>
                <a:effectLst/>
              </a:rPr>
              <a:t>Lever kun </a:t>
            </a:r>
            <a:r>
              <a:rPr lang="nb-NO" sz="1400" b="0" i="0" u="sng" dirty="0">
                <a:solidFill>
                  <a:srgbClr val="404040"/>
                </a:solidFill>
                <a:effectLst/>
              </a:rPr>
              <a:t>én</a:t>
            </a:r>
            <a:r>
              <a:rPr lang="nb-NO" sz="1400" b="0" i="0" u="none" strike="noStrike" dirty="0">
                <a:solidFill>
                  <a:srgbClr val="404040"/>
                </a:solidFill>
                <a:effectLst/>
              </a:rPr>
              <a:t> timeliste i </a:t>
            </a:r>
            <a:r>
              <a:rPr lang="nb-NO" sz="1400" b="0" i="0" u="none" strike="noStrike" dirty="0" err="1">
                <a:solidFill>
                  <a:srgbClr val="404040"/>
                </a:solidFill>
                <a:effectLst/>
              </a:rPr>
              <a:t>expense</a:t>
            </a:r>
            <a:r>
              <a:rPr lang="nb-NO" sz="1400" b="0" i="0" u="none" strike="noStrike" dirty="0">
                <a:solidFill>
                  <a:srgbClr val="404040"/>
                </a:solidFill>
                <a:effectLst/>
              </a:rPr>
              <a:t> per måned</a:t>
            </a:r>
            <a:r>
              <a:rPr lang="en-US" sz="1400" b="0" i="0" dirty="0">
                <a:solidFill>
                  <a:srgbClr val="404040"/>
                </a:solidFill>
                <a:effectLst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400" b="1" i="0" u="none" strike="noStrike" dirty="0">
                <a:solidFill>
                  <a:srgbClr val="404040"/>
                </a:solidFill>
                <a:effectLst/>
              </a:rPr>
              <a:t>Dere skal føre timer løpende i </a:t>
            </a:r>
            <a:r>
              <a:rPr lang="nb-NO" sz="1400" b="1" i="0" u="none" strike="noStrike" dirty="0" err="1">
                <a:solidFill>
                  <a:srgbClr val="404040"/>
                </a:solidFill>
                <a:effectLst/>
              </a:rPr>
              <a:t>expense</a:t>
            </a:r>
            <a:r>
              <a:rPr lang="nb-NO" sz="1400" b="1" i="0" u="none" strike="noStrike" dirty="0">
                <a:solidFill>
                  <a:srgbClr val="404040"/>
                </a:solidFill>
                <a:effectLst/>
              </a:rPr>
              <a:t> - da vil det bli mer korrekt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400" dirty="0">
                <a:solidFill>
                  <a:srgbClr val="404040"/>
                </a:solidFill>
              </a:rPr>
              <a:t>Husk ID-nummer på oppdragene. </a:t>
            </a:r>
            <a:endParaRPr lang="en-US" sz="1400" b="0" i="0" dirty="0">
              <a:solidFill>
                <a:srgbClr val="000000"/>
              </a:solidFill>
              <a:effectLst/>
            </a:endParaRP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E14AC26-AD60-1590-9386-2F546D7DF2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Georgia" panose="02040502050405020303" pitchFamily="18" charset="0"/>
              </a:rPr>
              <a:t>Repetisjon - Timelister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F8FB679-C560-0D18-DA0A-31C59A6564F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18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C77B6ED-1945-5E45-9D1A-4FF29CD1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539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1317C640-50EC-E92C-3A52-3C10A09FC64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b-NO" sz="6000" dirty="0"/>
              <a:t>Takk for i dag! </a:t>
            </a:r>
            <a:r>
              <a:rPr lang="nb-NO" sz="6000" dirty="0">
                <a:sym typeface="Wingdings" panose="05000000000000000000" pitchFamily="2" charset="2"/>
              </a:rPr>
              <a:t></a:t>
            </a:r>
            <a:endParaRPr lang="nb-NO" sz="6000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975437D0-E3DC-EC11-E15A-DD37CFA7A1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ECD5D82-E7FF-77C8-F693-0EDDABD0AE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19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C51E2B1-6E73-2701-7A23-FBBDB7B34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9352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E536CEE5-071F-A396-0919-8C5CC5E2EDB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49184" y="1402170"/>
            <a:ext cx="6552207" cy="3185803"/>
          </a:xfrm>
        </p:spPr>
        <p:txBody>
          <a:bodyPr/>
          <a:lstStyle/>
          <a:p>
            <a:r>
              <a:rPr lang="nb-NO" sz="1400" dirty="0"/>
              <a:t>10:00 Presentasjonsrunde </a:t>
            </a:r>
          </a:p>
          <a:p>
            <a:r>
              <a:rPr lang="nb-NO" sz="1400" dirty="0"/>
              <a:t>10:10 Praktisk info av Emi</a:t>
            </a:r>
          </a:p>
          <a:p>
            <a:r>
              <a:rPr lang="nb-NO" sz="1400" dirty="0"/>
              <a:t>10:30 «Bli kjent» i gymsal av Aswad, Lara og Tamara.</a:t>
            </a:r>
          </a:p>
          <a:p>
            <a:r>
              <a:rPr lang="nb-NO" sz="1400" dirty="0"/>
              <a:t>11:00 «Kommunikasjon» av Mariam </a:t>
            </a:r>
            <a:r>
              <a:rPr lang="nb-NO" sz="1400" dirty="0" err="1"/>
              <a:t>Tashakori</a:t>
            </a:r>
            <a:r>
              <a:rPr lang="nb-NO" sz="1400" dirty="0"/>
              <a:t> fra atlas kompetanse og Hege               Iversen fra MIR</a:t>
            </a:r>
          </a:p>
          <a:p>
            <a:r>
              <a:rPr lang="nb-NO" sz="1400" dirty="0"/>
              <a:t>12:30  Lunsj</a:t>
            </a:r>
          </a:p>
          <a:p>
            <a:r>
              <a:rPr lang="nb-NO" sz="1400" dirty="0"/>
              <a:t>13:30 Gruppeoppgaver </a:t>
            </a:r>
          </a:p>
          <a:p>
            <a:r>
              <a:rPr lang="nb-NO" sz="1400" dirty="0"/>
              <a:t>14:00 Jobbe med samarbeidsavtalen i grupper</a:t>
            </a:r>
          </a:p>
          <a:p>
            <a:r>
              <a:rPr lang="nb-NO" sz="1400" dirty="0"/>
              <a:t>14:30 Avslutning (tilskudd, timelister, tilbakemeldinger)</a:t>
            </a:r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583CD044-23CC-A6CA-DA5D-CD6E3612AA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>
                <a:latin typeface="Georgia" panose="02040502050405020303" pitchFamily="18" charset="0"/>
              </a:rPr>
              <a:t>Dagen i dag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9F182AF-20A9-A883-702B-2C2D7AE07B3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2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8BC79B-4176-CFFB-D996-233C29DC6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2816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318987EB-7483-1AAA-D5ED-0289A98A109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sz="2000" dirty="0"/>
              <a:t>Navn</a:t>
            </a:r>
          </a:p>
          <a:p>
            <a:r>
              <a:rPr lang="nb-NO" sz="2000" dirty="0"/>
              <a:t>Hvilke bydeler jobber du i?</a:t>
            </a:r>
          </a:p>
          <a:p>
            <a:r>
              <a:rPr lang="nb-NO" sz="2000" dirty="0"/>
              <a:t>Hvor lenge har du jobbet som guide?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73DD8B2-35B2-CBCC-6C0B-1D8739C9C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Presentasjonsrunde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5965FC44-1B95-18A1-76CF-03875775782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3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056432-94A7-F2E7-17DD-0CB06F1F0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600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4F2388EF-E1B4-F006-6E41-66E265149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339502"/>
            <a:ext cx="6264275" cy="648072"/>
          </a:xfrm>
        </p:spPr>
        <p:txBody>
          <a:bodyPr/>
          <a:lstStyle/>
          <a:p>
            <a:pPr algn="ctr"/>
            <a:r>
              <a:rPr lang="nb-NO" dirty="0"/>
              <a:t>Organisering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56BFE4E-EC54-3F3C-B45E-BED743B659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4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F6A0BC-EA7E-B70B-0E0A-2E1021A5C5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  <p:graphicFrame>
        <p:nvGraphicFramePr>
          <p:cNvPr id="7" name="Plassholder for innhold 6">
            <a:extLst>
              <a:ext uri="{FF2B5EF4-FFF2-40B4-BE49-F238E27FC236}">
                <a16:creationId xmlns:a16="http://schemas.microsoft.com/office/drawing/2014/main" id="{1BEE73AE-CA6D-698F-A499-93777046D87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349265754"/>
              </p:ext>
            </p:extLst>
          </p:nvPr>
        </p:nvGraphicFramePr>
        <p:xfrm>
          <a:off x="684213" y="1276350"/>
          <a:ext cx="6551612" cy="309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970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A4BBAD7C-AFFF-85FF-C313-3D51E32D88B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/>
              <a:t>2017 – 2023 (frem til april): </a:t>
            </a:r>
            <a:r>
              <a:rPr lang="nb-NO" b="1" dirty="0"/>
              <a:t>1676 barn</a:t>
            </a:r>
          </a:p>
          <a:p>
            <a:endParaRPr lang="nb-NO" b="1" dirty="0"/>
          </a:p>
          <a:p>
            <a:r>
              <a:rPr lang="nb-NO" dirty="0"/>
              <a:t>2022: </a:t>
            </a:r>
            <a:r>
              <a:rPr lang="nb-NO" b="1" dirty="0"/>
              <a:t>612 barn</a:t>
            </a:r>
          </a:p>
          <a:p>
            <a:r>
              <a:rPr lang="nb-NO" dirty="0"/>
              <a:t>2023 (jan-19.april): </a:t>
            </a:r>
            <a:r>
              <a:rPr lang="nb-NO" b="1" dirty="0"/>
              <a:t>237 barn</a:t>
            </a:r>
          </a:p>
          <a:p>
            <a:endParaRPr lang="nb-NO" b="1" dirty="0"/>
          </a:p>
          <a:p>
            <a:r>
              <a:rPr lang="nb-NO" dirty="0"/>
              <a:t>Behovet er stort!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E1ED6452-BB25-A13A-6634-CC52E304A8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Status på søknader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FE7C7F4-4DB6-24DA-7DCE-AED9E8DB2E6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5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F683905-6EE3-D9CD-4779-CB0E9A15D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6968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5D54D116-93BB-F39A-1CA3-00E1CD610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Status på søkere i 2022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9BD7D39-9AF7-144D-C9E6-4FBED4FC65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6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D0BB01-2905-9921-373C-76675362B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  <p:pic>
        <p:nvPicPr>
          <p:cNvPr id="6" name="Bilde 6">
            <a:extLst>
              <a:ext uri="{FF2B5EF4-FFF2-40B4-BE49-F238E27FC236}">
                <a16:creationId xmlns:a16="http://schemas.microsoft.com/office/drawing/2014/main" id="{145A90D6-7617-EA2A-2170-CE6EC408DA60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899592" y="1707654"/>
            <a:ext cx="6114973" cy="26643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53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Plassholder for innhold 7">
            <a:extLst>
              <a:ext uri="{FF2B5EF4-FFF2-40B4-BE49-F238E27FC236}">
                <a16:creationId xmlns:a16="http://schemas.microsoft.com/office/drawing/2014/main" id="{44B80027-DF5A-AA89-2D3F-6D6F0A1921CF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83803345"/>
              </p:ext>
            </p:extLst>
          </p:nvPr>
        </p:nvGraphicFramePr>
        <p:xfrm>
          <a:off x="684213" y="1635124"/>
          <a:ext cx="6551612" cy="3024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tel 2">
            <a:extLst>
              <a:ext uri="{FF2B5EF4-FFF2-40B4-BE49-F238E27FC236}">
                <a16:creationId xmlns:a16="http://schemas.microsoft.com/office/drawing/2014/main" id="{B57A63B3-38AD-529E-7663-6BDB57DC79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Status på søkere i 2023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3CA60F2-6555-BD3A-0DFA-33EDBBDEAE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7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019837-3687-3833-80D2-FA45F2974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1145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EFF9DBF3-0001-362A-A81F-8FCDA413C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7979" y="483518"/>
            <a:ext cx="3600450" cy="720080"/>
          </a:xfrm>
        </p:spPr>
        <p:txBody>
          <a:bodyPr>
            <a:noAutofit/>
          </a:bodyPr>
          <a:lstStyle/>
          <a:p>
            <a:pPr algn="ctr"/>
            <a:r>
              <a:rPr lang="nb-NO" sz="2000" dirty="0"/>
              <a:t>Status over søkere 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01B760E-C7FD-569E-5201-D88E789EA5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8</a:t>
            </a:fld>
            <a:endParaRPr lang="nb-NO" alt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E2DEF74-1563-7C26-78F9-8AD72CEED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  <p:graphicFrame>
        <p:nvGraphicFramePr>
          <p:cNvPr id="7" name="Plassholder for innhold 8">
            <a:extLst>
              <a:ext uri="{FF2B5EF4-FFF2-40B4-BE49-F238E27FC236}">
                <a16:creationId xmlns:a16="http://schemas.microsoft.com/office/drawing/2014/main" id="{3C18873D-2108-8C72-F900-712B5A2EC5B9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84787922"/>
              </p:ext>
            </p:extLst>
          </p:nvPr>
        </p:nvGraphicFramePr>
        <p:xfrm>
          <a:off x="755576" y="1597598"/>
          <a:ext cx="3600450" cy="262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Plassholder for innhold 7">
            <a:extLst>
              <a:ext uri="{FF2B5EF4-FFF2-40B4-BE49-F238E27FC236}">
                <a16:creationId xmlns:a16="http://schemas.microsoft.com/office/drawing/2014/main" id="{0B053580-93A9-21AB-AD54-BF5A56354E31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492464156"/>
              </p:ext>
            </p:extLst>
          </p:nvPr>
        </p:nvGraphicFramePr>
        <p:xfrm>
          <a:off x="4572000" y="1635646"/>
          <a:ext cx="3312368" cy="2590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644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CD21B9E6-4ADA-63ED-5BF9-F1492C6CA25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83568" y="1735942"/>
            <a:ext cx="6552728" cy="2865092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b-NO" dirty="0"/>
              <a:t>Tilbakemeldinger fra 104 familier</a:t>
            </a:r>
          </a:p>
          <a:p>
            <a:pPr marL="285750" indent="-285750">
              <a:buFontTx/>
              <a:buChar char="-"/>
            </a:pPr>
            <a:r>
              <a:rPr lang="nb-NO" dirty="0"/>
              <a:t>Mange svært fornøyde familier som har fått god hjelp!</a:t>
            </a:r>
          </a:p>
          <a:p>
            <a:pPr marL="285750" indent="-285750">
              <a:buFontTx/>
              <a:buChar char="-"/>
            </a:pPr>
            <a:endParaRPr lang="nb-NO" dirty="0"/>
          </a:p>
          <a:p>
            <a:pPr marL="342900" indent="-342900">
              <a:buFontTx/>
              <a:buChar char="-"/>
            </a:pPr>
            <a:r>
              <a:rPr lang="nb-NO" dirty="0"/>
              <a:t>Men fortsatt en del som ikke ble med i et IL</a:t>
            </a:r>
          </a:p>
          <a:p>
            <a:pPr marL="342900" indent="-342900">
              <a:buFontTx/>
              <a:buChar char="-"/>
            </a:pPr>
            <a:r>
              <a:rPr lang="nb-NO" dirty="0"/>
              <a:t>Ble barnet med i et IL?</a:t>
            </a:r>
          </a:p>
          <a:p>
            <a:endParaRPr lang="nb-NO" dirty="0"/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BD45788C-CCFD-28A2-8597-897A1DB09E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/>
              <a:t>Tilbakemeldinger fra familier 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FDEFB89-A18A-E2F3-4FDE-AB92E053F2B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3FFF0B7-9FEE-4402-AA95-16F759CEF61D}" type="slidenum">
              <a:rPr lang="nb-NO" altLang="nb-NO" smtClean="0"/>
              <a:pPr/>
              <a:t>9</a:t>
            </a:fld>
            <a:endParaRPr lang="nb-NO" alt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DD2A811-8442-7611-A992-A2EE2FEAB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nb-NO"/>
              <a:t>«Sammen skaper vi idrettsglede»</a:t>
            </a:r>
            <a:endParaRPr lang="nb-NO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7B7556B-9A63-66B8-3B6D-4C00ADEC44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2348297"/>
              </p:ext>
            </p:extLst>
          </p:nvPr>
        </p:nvGraphicFramePr>
        <p:xfrm>
          <a:off x="4715595" y="3147805"/>
          <a:ext cx="2232248" cy="1453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273576"/>
      </p:ext>
    </p:extLst>
  </p:cSld>
  <p:clrMapOvr>
    <a:masterClrMapping/>
  </p:clrMapOvr>
</p:sld>
</file>

<file path=ppt/theme/theme1.xml><?xml version="1.0" encoding="utf-8"?>
<a:theme xmlns:a="http://schemas.openxmlformats.org/drawingml/2006/main" name="Forsid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832DFFB5-54B6-45D8-BA75-EFF291CBA87C}"/>
    </a:ext>
  </a:extLst>
</a:theme>
</file>

<file path=ppt/theme/theme2.xml><?xml version="1.0" encoding="utf-8"?>
<a:theme xmlns:a="http://schemas.openxmlformats.org/drawingml/2006/main" name="Påløpende sider med bakgr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DB07FB5F-ABC3-4A1C-8D72-E0A41EEC8BEC}"/>
    </a:ext>
  </a:extLst>
</a:theme>
</file>

<file path=ppt/theme/theme3.xml><?xml version="1.0" encoding="utf-8"?>
<a:theme xmlns:a="http://schemas.openxmlformats.org/drawingml/2006/main" name="Påløpende sider uten bakgru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 smtClean="0">
            <a:solidFill>
              <a:srgbClr val="57585B"/>
            </a:solidFill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andardpresentasjon 2015 [Skrivebeskyttet]" id="{5E20E4E0-EDE1-49DB-9F08-AB7973F31388}" vid="{DB07FB5F-ABC3-4A1C-8D72-E0A41EEC8BEC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e538389-cabc-4d4e-918a-8beb7ac0ecaa">
      <Value>1</Value>
    </TaxCatchAll>
    <lcf76f155ced4ddcb4097134ff3c332f xmlns="1f93ebe0-95c3-4156-8f16-3c71dea2ef8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CABCA5E58D2A0419B33FE6E84FFE207" ma:contentTypeVersion="16" ma:contentTypeDescription="Opprett et nytt dokument." ma:contentTypeScope="" ma:versionID="9432a9751e2db89988f1c2d0f32e0aab">
  <xsd:schema xmlns:xsd="http://www.w3.org/2001/XMLSchema" xmlns:xs="http://www.w3.org/2001/XMLSchema" xmlns:p="http://schemas.microsoft.com/office/2006/metadata/properties" xmlns:ns2="1f93ebe0-95c3-4156-8f16-3c71dea2ef82" xmlns:ns3="f8cfeb9f-6cb9-49b0-a94d-6c7e9975c83a" xmlns:ns4="9e538389-cabc-4d4e-918a-8beb7ac0ecaa" targetNamespace="http://schemas.microsoft.com/office/2006/metadata/properties" ma:root="true" ma:fieldsID="4bd8a546f60db021f959102a1f31c290" ns2:_="" ns3:_="" ns4:_="">
    <xsd:import namespace="1f93ebe0-95c3-4156-8f16-3c71dea2ef82"/>
    <xsd:import namespace="f8cfeb9f-6cb9-49b0-a94d-6c7e9975c83a"/>
    <xsd:import namespace="9e538389-cabc-4d4e-918a-8beb7ac0ec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93ebe0-95c3-4156-8f16-3c71dea2ef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c35df68-1123-4a3a-b80a-3e4e7d44f2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cfeb9f-6cb9-49b0-a94d-6c7e9975c83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38389-cabc-4d4e-918a-8beb7ac0eca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6ded156-7429-47fd-9b33-29324e35382c}" ma:internalName="TaxCatchAll" ma:showField="CatchAllData" ma:web="f8cfeb9f-6cb9-49b0-a94d-6c7e9975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746EA1-46E3-44BD-BD05-E21C093960FE}">
  <ds:schemaRefs>
    <ds:schemaRef ds:uri="http://schemas.microsoft.com/office/infopath/2007/PartnerControls"/>
    <ds:schemaRef ds:uri="111fa406-b1c7-4021-bd8f-10346e9df40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aec5f570-5954-42b2-93f8-bbdf6252596e"/>
    <ds:schemaRef ds:uri="http://schemas.microsoft.com/office/2006/documentManagement/types"/>
    <ds:schemaRef ds:uri="http://www.w3.org/XML/1998/namespace"/>
    <ds:schemaRef ds:uri="http://purl.org/dc/dcmitype/"/>
    <ds:schemaRef ds:uri="9e538389-cabc-4d4e-918a-8beb7ac0ecaa"/>
    <ds:schemaRef ds:uri="1f93ebe0-95c3-4156-8f16-3c71dea2ef82"/>
  </ds:schemaRefs>
</ds:datastoreItem>
</file>

<file path=customXml/itemProps2.xml><?xml version="1.0" encoding="utf-8"?>
<ds:datastoreItem xmlns:ds="http://schemas.openxmlformats.org/officeDocument/2006/customXml" ds:itemID="{A16E545B-E6D4-4FFF-93B0-33112A68B8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8D2FA0-0D22-44B4-9DB8-6C7CF90646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93ebe0-95c3-4156-8f16-3c71dea2ef82"/>
    <ds:schemaRef ds:uri="f8cfeb9f-6cb9-49b0-a94d-6c7e9975c83a"/>
    <ds:schemaRef ds:uri="9e538389-cabc-4d4e-918a-8beb7ac0ec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9351</TotalTime>
  <Words>772</Words>
  <Application>Microsoft Office PowerPoint</Application>
  <PresentationFormat>Skjermfremvisning (16:9)</PresentationFormat>
  <Paragraphs>155</Paragraphs>
  <Slides>19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Forsider</vt:lpstr>
      <vt:lpstr>Påløpende sider med bakgrunn</vt:lpstr>
      <vt:lpstr>Påløpende sider uten bakgrunn</vt:lpstr>
      <vt:lpstr>PowerPoint-presentasjon</vt:lpstr>
      <vt:lpstr>Dagen i dag </vt:lpstr>
      <vt:lpstr>Presentasjonsrunde</vt:lpstr>
      <vt:lpstr>Organisering</vt:lpstr>
      <vt:lpstr>Status på søknader</vt:lpstr>
      <vt:lpstr>Status på søkere i 2022</vt:lpstr>
      <vt:lpstr>Status på søkere i 2023 </vt:lpstr>
      <vt:lpstr>Status over søkere </vt:lpstr>
      <vt:lpstr>Tilbakemeldinger fra familier </vt:lpstr>
      <vt:lpstr>Tilbakemeldinger</vt:lpstr>
      <vt:lpstr>Samarbeidsavtale </vt:lpstr>
      <vt:lpstr>PowerPoint-presentasjon</vt:lpstr>
      <vt:lpstr>Gruppeoppgave 1</vt:lpstr>
      <vt:lpstr>Gruppeoppgave 2</vt:lpstr>
      <vt:lpstr>Samarbeidsavtale</vt:lpstr>
      <vt:lpstr>Tilskuddsmidler</vt:lpstr>
      <vt:lpstr>Felles arbeidstid</vt:lpstr>
      <vt:lpstr>Repetisjon - Timelister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Murakami, Emi</cp:lastModifiedBy>
  <cp:revision>55</cp:revision>
  <cp:lastPrinted>2017-01-11T08:28:03Z</cp:lastPrinted>
  <dcterms:created xsi:type="dcterms:W3CDTF">2016-10-07T09:17:01Z</dcterms:created>
  <dcterms:modified xsi:type="dcterms:W3CDTF">2023-05-05T08:30:22Z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0x01010089F515CEF38C6043B09A4EB0A2E09D63020098A90DD325442D4FB9BFCF713C750FAA00081986C988D1DB4091948F807F402CB2</vt:lpwstr>
  </property>
  <property fmtid="{D5CDD505-2E9C-101B-9397-08002B2CF9AE}" pid="3" name="OrgTilhorighet">
    <vt:lpwstr>1;#SF01 Norges Idrettsforbund|c1ca8435-9635-48b0-8fd0-127d70284636</vt:lpwstr>
  </property>
  <property fmtid="{D5CDD505-2E9C-101B-9397-08002B2CF9AE}" pid="4" name="Dokumentkategori">
    <vt:lpwstr/>
  </property>
  <property fmtid="{D5CDD505-2E9C-101B-9397-08002B2CF9AE}" pid="5" name="_dlc_DocIdItemGuid">
    <vt:lpwstr>a737baac-e165-4647-8f45-00c6e1cb9133</vt:lpwstr>
  </property>
</Properties>
</file>