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2:53:53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3903 50 24575,'-43'-6'0,"14"0"0,-194-16 0,-309 6 0,-220 75 0,580-31 0,1 7 0,2 7 0,-306 121 0,-240 152 0,629-274 0,-86 57 0,141-78 0,1 2 0,1 1 0,1 1 0,1 2 0,-44 52 0,52-53 0,2 1 0,0 1 0,2 0 0,1 2 0,1-1 0,1 1 0,2 1 0,-10 43 0,16-51 0,1 0 0,1 1 0,1-1 0,0 1 0,2-1 0,1 1 0,0-1 0,2 0 0,1 0 0,0 0 0,2 0 0,14 31 0,-9-28 0,1-1 0,2 0 0,0-1 0,2-1 0,24 26 0,-12-18 0,2-2 0,67 48 0,-34-35 0,2-3 0,2-3 0,101 37 0,-16-20-170,1-6-1,174 26 1,327 25-372,-628-94 541,717 84-236,6-34-283,-2-63-1,-524-10 403,294-64 0,-344 43-44,251-92 0,-344 101 108,-2-3 1,-1-4-1,-2-3 0,-2-3 0,75-62 0,-116 81 54,-2-1 0,-1-2 0,-1-2 0,-2 0 0,35-52 0,-55 72 37,-1 0 0,1 0-1,-2-1 1,0 1 0,0-1 0,-1-1-1,-1 1 1,0 0 0,-1-1 0,1-15-1,-3 19 14,0 1-1,-1-1 0,0 0 1,-1 0-1,0 1 0,0-1 1,-1 1-1,0-1 0,0 1 1,-1 0-1,0 0 0,-1 0 1,0 1-1,0 0 0,-8-10 1,-2 1 127,-1 1 1,-1 0 0,0 0 0,0 2 0,-21-12-1,-5 1-69,-61-26 0,-16 2-206,-3 6 0,-150-32-1,-266-27-300,-403-39-1038,535 83 1434,-653-65 3,697 105-887,34 9-3544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8:15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4090 236 24575,'-2'-2'0,"0"1"0,0 0 0,0 0 0,0 1 0,0-1 0,0 0 0,-1 1 0,1-1 0,-5 1 0,-5-3 0,-371-93 0,-13 32 0,-589 32 0,414 57 0,411-7 0,-241 60 0,282-48 0,-204 82 0,283-94 0,1 1 0,1 2 0,1 1 0,0 2 0,2 2 0,1 1 0,1 2 0,-47 54 0,41-34 0,3 3 0,-55 103 0,47-65 0,-33 98 0,64-153 0,2 1 0,1 1 0,-6 41 0,14-65 0,1-1 0,1 1 0,0 0 0,0-1 0,1 1 0,1 0 0,0-1 0,1 1 0,0-1 0,1 0 0,0 0 0,1 0 0,7 11 0,3 1 0,1-1 0,1-1 0,1 0 0,2-1 0,-1-1 0,2-1 0,1-1 0,0-1 0,2-1 0,-1-1 0,35 16 0,1-4 0,0-2 0,2-4 0,118 27 0,-18-19 0,1-6 0,233 2 0,329-48 0,192-70 0,-497 44 0,28 14 0,-69 7 0,-289 20 0,315-39 0,-316 32 0,-2-3 0,136-49 0,-164 45 0,-1-3 0,-2-2 0,85-55 0,-118 66 0,0 0 0,-1-1 0,-1-1 0,-1 0 0,0-2 0,-1-1 0,-2 0 0,0-1 0,-1 0 0,22-46 0,-33 57 0,0-1 0,0 1 0,-1-1 0,-1 0 0,0 0 0,0 0 0,-1 0 0,-1 0 0,-1-18 0,-1 13 0,-1 0 0,-1 0 0,0 0 0,-1 1 0,-14-30 0,-6-1 0,-2 2 0,-2 1 0,-45-52 0,72 93 0,-56-70 0,-3 2 0,-3 2 0,-110-89 0,138 130 0,-2 1 0,-1 3 0,-1 0 0,-1 3 0,-1 2 0,-1 1 0,0 2 0,-1 2 0,-71-13 0,13 14-135,-116-2 0,-218 18-2043,-22 18-3565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8:55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3403 24575,'0'0'0,"19"-17"0,1046-864-1310,63 76-1,-180 184 1311,142-95 0,-969 633 70,299-184 698,-398 256 249,-11 9-482,-10 2-531,-1 0 1,0 0 0,0 0 0,0 1-1,0-1 1,0 0 0,1 0-1,-1 0 1,0 0 0,0 0 0,0 0-1,0 0 1,0 0 0,0 0 0,1 1-1,-1-1 1,0 0 0,0 0-1,0 0 1,0 0 0,0 0 0,0 1-1,0-1 1,0 0 0,0 0 0,0 0-1,0 0 1,0 1 0,0-1-1,0 0 1,0 0 0,0 0 0,0 0-1,0 0 1,0 1 0,0-1 0,0 0-1,0 0 1,0 0 0,0 0-1,0 1 1,0-1 0,0 0 0,0 0-1,0 0 1,-1 0 0,1 0 0,0 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8:56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0 24575,'134'25'0,"-59"-13"0,245 37 0,-98-17 0,-213-30 0,-5-2 0,-1 0 0,0 0 0,0 0 0,0 1 0,0 0 0,0-1 0,0 1 0,-1 0 0,1 0 0,0 1 0,0-1 0,-1 1 0,1-1 0,3 4 0,-7-4 0,0 0 0,0 0 0,0 0 0,0 0 0,0 0 0,-1 0 0,1 0 0,0 0 0,-1 0 0,1-1 0,-3 2 0,1 0 0,-835 474 0,813-461 36,-90 55 259,99-59-635,1 1 1,0 0 0,1 1 0,-23 28 0,20-18-6487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9:14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7611 285 24575,'-20'-2'0,"-137"-15"0,-15 1 0,-64-3 0,-928-36-2431,-11 91 0,789 6 1739,2 16-1,3 18 1,-554 184 0,484-97 26,7 19 0,-604 344-1,806-382 751,155-89 727,-136 112 1,222-166-805,-19 17 317,-28 31 0,44-44-168,0 0 0,0 0 0,1 0 0,0 0 0,0 0 0,0 0 0,1 1-1,-1 0 1,2-1 0,-1 1 0,0 0 0,0 8 0,2-11-89,0 1 1,0 0 0,1-1-1,-1 1 1,1-1-1,0 1 1,0 0-1,0-1 1,0 0-1,1 1 1,0-1 0,-1 0-1,1 1 1,0-1-1,0 0 1,1-1-1,-1 1 1,6 5-1,3 1 248,0-1-1,1 0 1,0 0-1,14 6 1,19 8-77,57 19 0,113 25-238,632 119 27,23-69-2065,-302-73 1908,1-24-1,850-81 1,-542-39-1193,-5-37 1,1178-345 0,-1528 318 1032,-387 115 956,223-118-1,-301 136-552,65-48-1,-102 64 182,0 0 1,-2-1 0,0 0-1,-1-2 1,-1 0 0,16-25-1,-27 36-172,0-1 0,-1 1 0,0-1 0,0 0 0,-1 0-1,0 0 1,-1-1 0,0 1 0,0 0 0,-1-1 0,0 1-1,-1-1 1,0 0 0,0 1 0,-1-1 0,-1 1 0,1-1-1,-2 1 1,1 0 0,-8-18 0,-2 3 105,0 1 0,-2 0-1,-1 0 1,0 2 0,-2 0 0,-31-31 0,5 10-90,-83-61 0,50 50-316,-89-47 0,-153-51-1255,-67 16 1075,-57 24 359,-55 33-546,-56 38-1688,-56 40 944,-52 40-964,-780 148-332,776-75 5985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9:06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24575,'0'0'0,"0"0"0,0 0 0,2 1 0,21 2 0,-1-1 0,1 0 0,38-4 0,-5 1 0,886 35-1077,-661-20 909,2007 69-5441,107 4 2609,187 112 653,-30 204 2078,-2214-326 425,-69-9 466,198 82 2828,-362-114-1338,85 19 1463,-159-49-3064,1-1 0,0-2 0,0-1 0,34-2 0,-63 0-477,14-2 263,-16 2-362,-1 0 0,1 0-1,-1 0 1,1 0 0,-1 0 0,1 0 0,-1-1-1,1 1 1,-1 0 0,1 0 0,-1 0-1,1-1 1,-1 1 0,1 0 0,-1-1-1,0 1 1,1 0 0,-1-1 0,0 1-1,1-1 1,-1 1 0,0-1 0,1 1-1,-1-1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9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833 0 24575,'-19'18'0,"13"-13"0,0 0 0,1 1 0,0 0 0,1 0 0,-1 0 0,1 0 0,-5 12 0,7-14 0,1-1 0,0 1 0,0-1 0,1 1 0,-1-1 0,1 1 0,0 0 0,-1-1 0,2 1 0,-1 0 0,0-1 0,1 1 0,-1 0 0,1-1 0,0 1 0,1-1 0,-1 1 0,3 4 0,8 11 0,0 0 0,2-2 0,0 1 0,1-2 0,17 17 0,413 352 0,-175-161 0,-260-215 0,-5-6 0,-1 0 0,0 0 0,0 1 0,0 0 0,-1 0 0,1 0 0,-1 0 0,0 0 0,0 1 0,0-1 0,-1 1 0,3 6 0,-5-10 0,1 0 0,-1 1 0,0-1 0,0 0 0,-1 0 0,1 0 0,0 1 0,0-1 0,0 0 0,-1 0 0,1 0 0,-1 0 0,1 0 0,-1 0 0,1 0 0,-1 1 0,1-1 0,-1-1 0,0 1 0,0 0 0,0 0 0,1 0 0,-1 0 0,0 0 0,-2 0 0,-32 17 0,34-18 0,-68 25 0,-2-4 0,-87 16 0,76-19 0,-249 53 0,-216 51 0,515-114 0,-97 27 0,106-28 0,1 2 0,0 1 0,-30 17 0,48-24-85,0-1 0,0 1-1,0 0 1,0-1 0,0 2-1,1-1 1,-1 0 0,1 1-1,0 0 1,0-1 0,0 1-1,1 0 1,-1 1 0,1-1-1,-3 6 1,2 16-6741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3:09:17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9113 408 24575,'-17'-4'0,"-120"-24"0,-1500-230-2424,358 148 1392,900 103 515,-529 58 1,459 12-1854,-712 195 0,-391 274-2302,1208-389 4853,-134 78-12,388-174 171,3 5 0,2 3 0,-87 75 0,139-102 368,1 3-1,2 0 0,1 2 1,1 1-1,2 2 0,-42 75 1,53-79-83,0 1 0,2 0 0,2 1 0,1 1 0,2-1 0,1 2 0,1-1 0,0 69 0,7-65-575,1 1 0,3-2 0,1 1 0,1 0 0,3-1 0,18 48 0,-9-39-28,2 0 0,3-2-1,1 0 1,42 54 0,-13-32-31,3-2 1,2-3-1,4-2 1,2-4 0,115 79-1,-41-47-244,4-6 0,3-7 0,301 109 0,-182-99-575,423 76 0,573-15-1347,14-146-146,-834-31 2203,-1-19 1,-3-19-1,804-237 1,-947 206-202,511-252 0,-596 239 248,-6-8 0,370-291 1,-479 331 207,153-168 1,-208 203 86,-1-2 0,-3-2 0,-2-1 0,-3-2 1,40-93-1,-60 122 10,-2 0 0,0-1 1,-2 0-1,0-1 0,2-47 0,-7 58-65,-2-1 0,0 1-1,-1 0 1,0 0 0,-1 0 0,-1 0-1,0 1 1,-1 0 0,-1-1-1,0 2 1,-12-20 0,4 11 114,-1 1-1,-1 0 1,-1 1 0,-1 1 0,-22-18 0,-3 2-142,-1 2 1,-91-52-1,40 35-275,-152-55 1,-220-35-935,-129 37 255,-122 55-1493,-105 79 731,-47 73-195,85 27 3818,765-128-1969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3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77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48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50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15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49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58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72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17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3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58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28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71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55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16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5675C8-8381-41B5-A6B8-47DFB816ED3F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B0F86E-2A50-432B-AF91-849615A53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385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image" Target="../media/image8.jpg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7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9D13C-AD7C-320D-7A59-B9D160506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640" y="504497"/>
            <a:ext cx="8001000" cy="1124606"/>
          </a:xfrm>
        </p:spPr>
        <p:txBody>
          <a:bodyPr/>
          <a:lstStyle/>
          <a:p>
            <a:r>
              <a:rPr lang="nb-NO" dirty="0" err="1"/>
              <a:t>Spond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9E7ED4E-D769-DD5D-A299-D4647AE13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CE5E97D4-7609-7119-8B68-993CD822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1" y="2354319"/>
            <a:ext cx="8623734" cy="41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17B6E-2843-7D7F-602F-E5C58783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3A5FE-FA4D-0347-AF62-9B13089F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 aller fleste av idrettslagene bruker i dag </a:t>
            </a:r>
            <a:r>
              <a:rPr lang="nb-NO" dirty="0" err="1"/>
              <a:t>Spond</a:t>
            </a:r>
            <a:r>
              <a:rPr lang="nb-NO" dirty="0"/>
              <a:t> for påmelding av nye medlemmer og generell medlemsoversikt</a:t>
            </a:r>
          </a:p>
          <a:p>
            <a:r>
              <a:rPr lang="nb-NO" dirty="0"/>
              <a:t>Lett og oversiktlig måte å holde kontroll over stor andel medlemmer; </a:t>
            </a:r>
          </a:p>
          <a:p>
            <a:r>
              <a:rPr lang="nb-NO" dirty="0"/>
              <a:t>Gi beskjeder både internt i gruppen og til hele idrettslaget;</a:t>
            </a:r>
          </a:p>
          <a:p>
            <a:r>
              <a:rPr lang="nb-NO" dirty="0"/>
              <a:t>Gir påminnelse før hver trening;</a:t>
            </a:r>
          </a:p>
          <a:p>
            <a:r>
              <a:rPr lang="nb-NO" dirty="0"/>
              <a:t>Noen idrettslag bruker det og for betalingsløsninger;</a:t>
            </a:r>
          </a:p>
        </p:txBody>
      </p:sp>
    </p:spTree>
    <p:extLst>
      <p:ext uri="{BB962C8B-B14F-4D97-AF65-F5344CB8AC3E}">
        <p14:creationId xmlns:p14="http://schemas.microsoft.com/office/powerpoint/2010/main" val="375397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A67A6-2F1A-5530-EE13-9A79B36D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Våres rolle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B1572E-ACD3-3366-B231-6017B8FB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Først og fremst informere familien når de er klar for å prøve diverse idretter om det – for </a:t>
            </a:r>
            <a:r>
              <a:rPr lang="nb-NO" dirty="0" err="1"/>
              <a:t>Spond</a:t>
            </a:r>
            <a:r>
              <a:rPr lang="nb-NO" dirty="0"/>
              <a:t> gjelder uansett hvor barnet starter</a:t>
            </a:r>
          </a:p>
          <a:p>
            <a:r>
              <a:rPr lang="nb-NO" dirty="0"/>
              <a:t>Hvis man møter familien – hjelp å lage </a:t>
            </a:r>
            <a:r>
              <a:rPr lang="nb-NO" dirty="0" err="1"/>
              <a:t>Spond</a:t>
            </a:r>
            <a:r>
              <a:rPr lang="nb-NO" dirty="0"/>
              <a:t> bruker med en gang, sånn at den ligger klart. Hvis ikke – mulig nødvendig med hjelp i etterkant.</a:t>
            </a:r>
          </a:p>
          <a:p>
            <a:r>
              <a:rPr lang="nb-NO" dirty="0"/>
              <a:t>Informere familien om at mye viktig informasjon fra idrettslaget kommer derfra</a:t>
            </a:r>
          </a:p>
          <a:p>
            <a:r>
              <a:rPr lang="nb-NO" dirty="0"/>
              <a:t>Noen idrettslag (</a:t>
            </a:r>
            <a:r>
              <a:rPr lang="nb-NO" dirty="0" err="1"/>
              <a:t>f.eks</a:t>
            </a:r>
            <a:r>
              <a:rPr lang="nb-NO" dirty="0"/>
              <a:t> Frigg FK) bruker det allerede for påmelding på prøvetime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448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E5D065-25A4-00FA-2A67-3F326C2F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5" y="167580"/>
            <a:ext cx="8534400" cy="1507067"/>
          </a:xfrm>
        </p:spPr>
        <p:txBody>
          <a:bodyPr/>
          <a:lstStyle/>
          <a:p>
            <a:r>
              <a:rPr lang="nb-NO" dirty="0"/>
              <a:t>Registrering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443FC7-65BC-4B64-B8B9-C8CDE266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05" y="3429000"/>
            <a:ext cx="8534400" cy="3615267"/>
          </a:xfrm>
        </p:spPr>
        <p:txBody>
          <a:bodyPr/>
          <a:lstStyle/>
          <a:p>
            <a:r>
              <a:rPr lang="nb-NO" dirty="0"/>
              <a:t>Vanlig registrering – best å gjøre på mobilen, da det er mer oversiktlig</a:t>
            </a:r>
          </a:p>
          <a:p>
            <a:r>
              <a:rPr lang="nb-NO" dirty="0"/>
              <a:t>Noen idrettslag gir kode sånn at man legger seg selv inn i laget – da kan det være behov for at guden finner ut av koden/kommuniserer den videre (NB kode er bare tilgjengelig over mobil!)</a:t>
            </a:r>
          </a:p>
          <a:p>
            <a:r>
              <a:rPr lang="nb-NO" dirty="0"/>
              <a:t>Andre idrettslag legger til medlemmene via epost, og da skal man bekrefte per epost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19036-6366-201F-875D-E23AEED6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1227434"/>
            <a:ext cx="5812221" cy="2712370"/>
          </a:xfrm>
          <a:prstGeom prst="rect">
            <a:avLst/>
          </a:prstGeom>
        </p:spPr>
      </p:pic>
      <p:pic>
        <p:nvPicPr>
          <p:cNvPr id="9" name="Bilde 8" descr="Et bilde som inneholder tekst, elektronikk&#10;&#10;Automatisk generert beskrivelse">
            <a:extLst>
              <a:ext uri="{FF2B5EF4-FFF2-40B4-BE49-F238E27FC236}">
                <a16:creationId xmlns:a16="http://schemas.microsoft.com/office/drawing/2014/main" id="{4FD91B48-704B-3087-61D5-BFE06691C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71" y="319543"/>
            <a:ext cx="2678167" cy="59514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99EA5342-CB09-4041-B1D8-E50EA7C4254A}"/>
                  </a:ext>
                </a:extLst>
              </p14:cNvPr>
              <p14:cNvContentPartPr/>
              <p14:nvPr/>
            </p14:nvContentPartPr>
            <p14:xfrm>
              <a:off x="8335076" y="4694785"/>
              <a:ext cx="2298600" cy="894600"/>
            </p14:xfrm>
          </p:contentPart>
        </mc:Choice>
        <mc:Fallback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99EA5342-CB09-4041-B1D8-E50EA7C425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7076" y="4676785"/>
                <a:ext cx="233424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08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565D02-465B-4B9F-5E24-56205921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3" y="4655497"/>
            <a:ext cx="8534400" cy="1507067"/>
          </a:xfrm>
        </p:spPr>
        <p:txBody>
          <a:bodyPr/>
          <a:lstStyle/>
          <a:p>
            <a:r>
              <a:rPr lang="nb-NO" dirty="0"/>
              <a:t>Eks. Frigg FK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66F3B523-8FEE-2AF1-9D0D-3DCB8D8A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8" y="190938"/>
            <a:ext cx="7948457" cy="4578436"/>
          </a:xfrm>
          <a:prstGeom prst="rect">
            <a:avLst/>
          </a:prstGeom>
        </p:spPr>
      </p:pic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B452F69-3E64-4354-0CBF-4A4D16E6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0" y="2047924"/>
            <a:ext cx="9083223" cy="4350144"/>
          </a:xfrm>
        </p:spPr>
      </p:pic>
    </p:spTree>
    <p:extLst>
      <p:ext uri="{BB962C8B-B14F-4D97-AF65-F5344CB8AC3E}">
        <p14:creationId xmlns:p14="http://schemas.microsoft.com/office/powerpoint/2010/main" val="29617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A9284C-BA51-96FB-CC0F-66944A45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Foresatte og barn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E2B009-AD5E-3528-680D-31B5C8D2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registrering av barn er det viktig at man huker av at man er foresatte. Da vil skjemaet differensiere mellom </a:t>
            </a:r>
            <a:r>
              <a:rPr lang="nb-NO" i="1" dirty="0"/>
              <a:t>medlemsinformasjon </a:t>
            </a:r>
            <a:r>
              <a:rPr lang="nb-NO" dirty="0"/>
              <a:t>(barnet) og </a:t>
            </a:r>
            <a:r>
              <a:rPr lang="nb-NO" i="1" dirty="0"/>
              <a:t>kontaktinformasjon/betalingskontakt </a:t>
            </a:r>
            <a:r>
              <a:rPr lang="nb-NO" dirty="0"/>
              <a:t>(foresatte)</a:t>
            </a:r>
          </a:p>
          <a:p>
            <a:r>
              <a:rPr lang="nb-NO" dirty="0"/>
              <a:t>Registrering for </a:t>
            </a:r>
            <a:r>
              <a:rPr lang="nb-NO" dirty="0" err="1"/>
              <a:t>Spond</a:t>
            </a:r>
            <a:r>
              <a:rPr lang="nb-NO" dirty="0"/>
              <a:t> kommer til foresatte på mail , og må fullføres ved å trykke godkjenn</a:t>
            </a:r>
          </a:p>
        </p:txBody>
      </p:sp>
    </p:spTree>
    <p:extLst>
      <p:ext uri="{BB962C8B-B14F-4D97-AF65-F5344CB8AC3E}">
        <p14:creationId xmlns:p14="http://schemas.microsoft.com/office/powerpoint/2010/main" val="79697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05207-8832-CCB5-04AD-9AA8538C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Kalender innstillinger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E3DCC6F-42C2-D2C0-B165-12292E27C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42" y="0"/>
            <a:ext cx="2261506" cy="5025568"/>
          </a:xfrm>
        </p:spPr>
      </p:pic>
      <p:pic>
        <p:nvPicPr>
          <p:cNvPr id="7" name="Bilde 6" descr="Et bilde som inneholder tekst, elektronikk, skjermbilde, skjerm&#10;&#10;Automatisk generert beskrivelse">
            <a:extLst>
              <a:ext uri="{FF2B5EF4-FFF2-40B4-BE49-F238E27FC236}">
                <a16:creationId xmlns:a16="http://schemas.microsoft.com/office/drawing/2014/main" id="{1ACD06C1-F2A0-30E4-8275-E52363DBD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" y="6423"/>
            <a:ext cx="2191116" cy="48691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2DAC84C-3078-1969-85EA-C195B442D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3" y="-286635"/>
            <a:ext cx="30861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3D0934FC-1F70-CF7E-9B59-19E9926994E4}"/>
                  </a:ext>
                </a:extLst>
              </p14:cNvPr>
              <p14:cNvContentPartPr/>
              <p14:nvPr/>
            </p14:nvContentPartPr>
            <p14:xfrm>
              <a:off x="336236" y="2196182"/>
              <a:ext cx="2058840" cy="690120"/>
            </p14:xfrm>
          </p:contentPart>
        </mc:Choice>
        <mc:Fallback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3D0934FC-1F70-CF7E-9B59-19E9926994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596" y="2178182"/>
                <a:ext cx="2094480" cy="72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e 12">
            <a:extLst>
              <a:ext uri="{FF2B5EF4-FFF2-40B4-BE49-F238E27FC236}">
                <a16:creationId xmlns:a16="http://schemas.microsoft.com/office/drawing/2014/main" id="{29AC32D6-2CB2-0DF5-61C8-4C6D616AF5EC}"/>
              </a:ext>
            </a:extLst>
          </p:cNvPr>
          <p:cNvGrpSpPr/>
          <p:nvPr/>
        </p:nvGrpSpPr>
        <p:grpSpPr>
          <a:xfrm>
            <a:off x="1954076" y="1116542"/>
            <a:ext cx="2063160" cy="1371600"/>
            <a:chOff x="1954076" y="1116542"/>
            <a:chExt cx="2063160" cy="13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D3E668A4-9CF8-C6CE-9372-8E5239A74A2D}"/>
                    </a:ext>
                  </a:extLst>
                </p14:cNvPr>
                <p14:cNvContentPartPr/>
                <p14:nvPr/>
              </p14:nvContentPartPr>
              <p14:xfrm>
                <a:off x="1954076" y="1262702"/>
                <a:ext cx="1738080" cy="1225440"/>
              </p14:xfrm>
            </p:contentPart>
          </mc:Choice>
          <mc:Fallback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D3E668A4-9CF8-C6CE-9372-8E5239A74A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36076" y="1244702"/>
                  <a:ext cx="1773720" cy="12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AFBB055C-1E48-A042-0441-53F765037DA4}"/>
                    </a:ext>
                  </a:extLst>
                </p14:cNvPr>
                <p14:cNvContentPartPr/>
                <p14:nvPr/>
              </p14:nvContentPartPr>
              <p14:xfrm>
                <a:off x="3616556" y="1116542"/>
                <a:ext cx="400680" cy="296640"/>
              </p14:xfrm>
            </p:contentPart>
          </mc:Choice>
          <mc:Fallback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AFBB055C-1E48-A042-0441-53F765037DA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98916" y="1098542"/>
                  <a:ext cx="43632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F18DD294-7FE8-F548-CE4C-9F7FA2D1A9FE}"/>
                  </a:ext>
                </a:extLst>
              </p14:cNvPr>
              <p14:cNvContentPartPr/>
              <p14:nvPr/>
            </p14:nvContentPartPr>
            <p14:xfrm>
              <a:off x="7058876" y="3706022"/>
              <a:ext cx="3566880" cy="950040"/>
            </p14:xfrm>
          </p:contentPart>
        </mc:Choice>
        <mc:Fallback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F18DD294-7FE8-F548-CE4C-9F7FA2D1A9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1236" y="3688022"/>
                <a:ext cx="3602520" cy="9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e 18">
            <a:extLst>
              <a:ext uri="{FF2B5EF4-FFF2-40B4-BE49-F238E27FC236}">
                <a16:creationId xmlns:a16="http://schemas.microsoft.com/office/drawing/2014/main" id="{2B41E4B6-BFB2-A117-4111-D3398E8C5B51}"/>
              </a:ext>
            </a:extLst>
          </p:cNvPr>
          <p:cNvGrpSpPr/>
          <p:nvPr/>
        </p:nvGrpSpPr>
        <p:grpSpPr>
          <a:xfrm>
            <a:off x="2273756" y="2016542"/>
            <a:ext cx="8662680" cy="1476720"/>
            <a:chOff x="2273756" y="2016542"/>
            <a:chExt cx="8662680" cy="14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A330DEDB-D47A-2961-727F-8520CFDEA290}"/>
                    </a:ext>
                  </a:extLst>
                </p14:cNvPr>
                <p14:cNvContentPartPr/>
                <p14:nvPr/>
              </p14:nvContentPartPr>
              <p14:xfrm>
                <a:off x="2273756" y="2646182"/>
                <a:ext cx="4615560" cy="442080"/>
              </p14:xfrm>
            </p:contentPart>
          </mc:Choice>
          <mc:Fallback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A330DEDB-D47A-2961-727F-8520CFDEA2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5756" y="2628182"/>
                  <a:ext cx="46512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590E1111-F3DC-ABEC-7491-77F700F3D5A6}"/>
                    </a:ext>
                  </a:extLst>
                </p14:cNvPr>
                <p14:cNvContentPartPr/>
                <p14:nvPr/>
              </p14:nvContentPartPr>
              <p14:xfrm>
                <a:off x="6748916" y="2830142"/>
                <a:ext cx="592560" cy="529200"/>
              </p14:xfrm>
            </p:contentPart>
          </mc:Choice>
          <mc:Fallback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590E1111-F3DC-ABEC-7491-77F700F3D5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30916" y="2812142"/>
                  <a:ext cx="6282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14FE1A13-964B-245A-0F51-F17A43C93D23}"/>
                    </a:ext>
                  </a:extLst>
                </p14:cNvPr>
                <p14:cNvContentPartPr/>
                <p14:nvPr/>
              </p14:nvContentPartPr>
              <p14:xfrm>
                <a:off x="7216196" y="2016542"/>
                <a:ext cx="3720240" cy="1476720"/>
              </p14:xfrm>
            </p:contentPart>
          </mc:Choice>
          <mc:Fallback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14FE1A13-964B-245A-0F51-F17A43C93D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98556" y="1998902"/>
                  <a:ext cx="3755880" cy="1512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ABF5424-A561-712F-83F5-A0371A140F00}"/>
              </a:ext>
            </a:extLst>
          </p:cNvPr>
          <p:cNvSpPr txBox="1"/>
          <p:nvPr/>
        </p:nvSpPr>
        <p:spPr>
          <a:xfrm>
            <a:off x="840828" y="5809048"/>
            <a:ext cx="650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Push varsler: </a:t>
            </a:r>
            <a:r>
              <a:rPr lang="nb-NO" dirty="0" err="1"/>
              <a:t>annbefalt</a:t>
            </a:r>
            <a:r>
              <a:rPr lang="nb-NO" dirty="0"/>
              <a:t> å beholdte for å få påminnelser</a:t>
            </a:r>
          </a:p>
          <a:p>
            <a:r>
              <a:rPr lang="nb-NO" dirty="0"/>
              <a:t>Synkronisering kalender hvis man vil ha det bort:</a:t>
            </a:r>
          </a:p>
        </p:txBody>
      </p:sp>
    </p:spTree>
    <p:extLst>
      <p:ext uri="{BB962C8B-B14F-4D97-AF65-F5344CB8AC3E}">
        <p14:creationId xmlns:p14="http://schemas.microsoft.com/office/powerpoint/2010/main" val="129646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FEEF03-17C8-C45C-D70F-0C47B47E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0C0436-E7B4-866D-1D07-1E747C5D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861043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286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Sektor</vt:lpstr>
      <vt:lpstr>Spond</vt:lpstr>
      <vt:lpstr>Generelt</vt:lpstr>
      <vt:lpstr>Våres rolle</vt:lpstr>
      <vt:lpstr>Registrering</vt:lpstr>
      <vt:lpstr>Eks. Frigg FK</vt:lpstr>
      <vt:lpstr>Foresatte og barn</vt:lpstr>
      <vt:lpstr>Kalender innstillinger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Spond</dc:title>
  <dc:creator>Alexandra Divina</dc:creator>
  <cp:lastModifiedBy>Alexandra Divina</cp:lastModifiedBy>
  <cp:revision>7</cp:revision>
  <dcterms:created xsi:type="dcterms:W3CDTF">2022-09-13T12:31:20Z</dcterms:created>
  <dcterms:modified xsi:type="dcterms:W3CDTF">2022-09-13T13:13:01Z</dcterms:modified>
</cp:coreProperties>
</file>