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95" r:id="rId5"/>
    <p:sldMasterId id="2147483926" r:id="rId6"/>
    <p:sldMasterId id="2147483930" r:id="rId7"/>
  </p:sldMasterIdLst>
  <p:notesMasterIdLst>
    <p:notesMasterId r:id="rId31"/>
  </p:notesMasterIdLst>
  <p:handoutMasterIdLst>
    <p:handoutMasterId r:id="rId32"/>
  </p:handoutMasterIdLst>
  <p:sldIdLst>
    <p:sldId id="259" r:id="rId8"/>
    <p:sldId id="909" r:id="rId9"/>
    <p:sldId id="877" r:id="rId10"/>
    <p:sldId id="888" r:id="rId11"/>
    <p:sldId id="876" r:id="rId12"/>
    <p:sldId id="871" r:id="rId13"/>
    <p:sldId id="889" r:id="rId14"/>
    <p:sldId id="912" r:id="rId15"/>
    <p:sldId id="907" r:id="rId16"/>
    <p:sldId id="908" r:id="rId17"/>
    <p:sldId id="914" r:id="rId18"/>
    <p:sldId id="890" r:id="rId19"/>
    <p:sldId id="883" r:id="rId20"/>
    <p:sldId id="915" r:id="rId21"/>
    <p:sldId id="884" r:id="rId22"/>
    <p:sldId id="881" r:id="rId23"/>
    <p:sldId id="885" r:id="rId24"/>
    <p:sldId id="886" r:id="rId25"/>
    <p:sldId id="896" r:id="rId26"/>
    <p:sldId id="301" r:id="rId27"/>
    <p:sldId id="284" r:id="rId28"/>
    <p:sldId id="904" r:id="rId29"/>
    <p:sldId id="913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F8DDA-B5CB-4A33-89F0-D30A8362514F}" v="1" dt="2022-11-04T14:28:17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40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nde, Kine Wold" userId="48a807f7-1e56-46dd-80f1-9880f451902f" providerId="ADAL" clId="{6F9F8DDA-B5CB-4A33-89F0-D30A8362514F}"/>
    <pc:docChg chg="delSld modSld sldOrd">
      <pc:chgData name="Lunde, Kine Wold" userId="48a807f7-1e56-46dd-80f1-9880f451902f" providerId="ADAL" clId="{6F9F8DDA-B5CB-4A33-89F0-D30A8362514F}" dt="2022-11-06T15:54:53.252" v="15" actId="2696"/>
      <pc:docMkLst>
        <pc:docMk/>
      </pc:docMkLst>
      <pc:sldChg chg="addSp modSp mod">
        <pc:chgData name="Lunde, Kine Wold" userId="48a807f7-1e56-46dd-80f1-9880f451902f" providerId="ADAL" clId="{6F9F8DDA-B5CB-4A33-89F0-D30A8362514F}" dt="2022-11-04T14:28:17.327" v="6" actId="20577"/>
        <pc:sldMkLst>
          <pc:docMk/>
          <pc:sldMk cId="235989689" sldId="259"/>
        </pc:sldMkLst>
        <pc:spChg chg="add mod">
          <ac:chgData name="Lunde, Kine Wold" userId="48a807f7-1e56-46dd-80f1-9880f451902f" providerId="ADAL" clId="{6F9F8DDA-B5CB-4A33-89F0-D30A8362514F}" dt="2022-11-04T14:28:17.327" v="6" actId="20577"/>
          <ac:spMkLst>
            <pc:docMk/>
            <pc:sldMk cId="235989689" sldId="259"/>
            <ac:spMk id="8" creationId="{741BB754-29F6-4505-B70F-B741446892A1}"/>
          </ac:spMkLst>
        </pc:spChg>
      </pc:sldChg>
      <pc:sldChg chg="del">
        <pc:chgData name="Lunde, Kine Wold" userId="48a807f7-1e56-46dd-80f1-9880f451902f" providerId="ADAL" clId="{6F9F8DDA-B5CB-4A33-89F0-D30A8362514F}" dt="2022-11-05T15:16:31.750" v="9" actId="2696"/>
        <pc:sldMkLst>
          <pc:docMk/>
          <pc:sldMk cId="1951893987" sldId="413"/>
        </pc:sldMkLst>
      </pc:sldChg>
      <pc:sldChg chg="modNotesTx">
        <pc:chgData name="Lunde, Kine Wold" userId="48a807f7-1e56-46dd-80f1-9880f451902f" providerId="ADAL" clId="{6F9F8DDA-B5CB-4A33-89F0-D30A8362514F}" dt="2022-11-03T10:10:56.580" v="0" actId="20577"/>
        <pc:sldMkLst>
          <pc:docMk/>
          <pc:sldMk cId="1875772807" sldId="871"/>
        </pc:sldMkLst>
      </pc:sldChg>
      <pc:sldChg chg="modSp mod">
        <pc:chgData name="Lunde, Kine Wold" userId="48a807f7-1e56-46dd-80f1-9880f451902f" providerId="ADAL" clId="{6F9F8DDA-B5CB-4A33-89F0-D30A8362514F}" dt="2022-11-03T10:22:36.013" v="2" actId="20577"/>
        <pc:sldMkLst>
          <pc:docMk/>
          <pc:sldMk cId="4150848563" sldId="881"/>
        </pc:sldMkLst>
        <pc:spChg chg="mod">
          <ac:chgData name="Lunde, Kine Wold" userId="48a807f7-1e56-46dd-80f1-9880f451902f" providerId="ADAL" clId="{6F9F8DDA-B5CB-4A33-89F0-D30A8362514F}" dt="2022-11-03T10:22:36.013" v="2" actId="20577"/>
          <ac:spMkLst>
            <pc:docMk/>
            <pc:sldMk cId="4150848563" sldId="881"/>
            <ac:spMk id="13" creationId="{A6948821-0EA4-40C5-83BD-157AD797F74B}"/>
          </ac:spMkLst>
        </pc:spChg>
      </pc:sldChg>
      <pc:sldChg chg="modSp mod">
        <pc:chgData name="Lunde, Kine Wold" userId="48a807f7-1e56-46dd-80f1-9880f451902f" providerId="ADAL" clId="{6F9F8DDA-B5CB-4A33-89F0-D30A8362514F}" dt="2022-11-03T10:24:00.458" v="3" actId="20577"/>
        <pc:sldMkLst>
          <pc:docMk/>
          <pc:sldMk cId="253774916" sldId="885"/>
        </pc:sldMkLst>
        <pc:spChg chg="mod">
          <ac:chgData name="Lunde, Kine Wold" userId="48a807f7-1e56-46dd-80f1-9880f451902f" providerId="ADAL" clId="{6F9F8DDA-B5CB-4A33-89F0-D30A8362514F}" dt="2022-11-03T10:24:00.458" v="3" actId="20577"/>
          <ac:spMkLst>
            <pc:docMk/>
            <pc:sldMk cId="253774916" sldId="885"/>
            <ac:spMk id="10" creationId="{E9D96223-AEEC-423A-BFCB-2B625C197375}"/>
          </ac:spMkLst>
        </pc:spChg>
      </pc:sldChg>
      <pc:sldChg chg="del ord">
        <pc:chgData name="Lunde, Kine Wold" userId="48a807f7-1e56-46dd-80f1-9880f451902f" providerId="ADAL" clId="{6F9F8DDA-B5CB-4A33-89F0-D30A8362514F}" dt="2022-11-06T15:54:53.252" v="15" actId="2696"/>
        <pc:sldMkLst>
          <pc:docMk/>
          <pc:sldMk cId="1657555683" sldId="910"/>
        </pc:sldMkLst>
      </pc:sldChg>
      <pc:sldChg chg="del ord">
        <pc:chgData name="Lunde, Kine Wold" userId="48a807f7-1e56-46dd-80f1-9880f451902f" providerId="ADAL" clId="{6F9F8DDA-B5CB-4A33-89F0-D30A8362514F}" dt="2022-11-06T15:54:27.674" v="14" actId="2696"/>
        <pc:sldMkLst>
          <pc:docMk/>
          <pc:sldMk cId="3057042215" sldId="911"/>
        </pc:sldMkLst>
      </pc:sldChg>
      <pc:sldChg chg="ord">
        <pc:chgData name="Lunde, Kine Wold" userId="48a807f7-1e56-46dd-80f1-9880f451902f" providerId="ADAL" clId="{6F9F8DDA-B5CB-4A33-89F0-D30A8362514F}" dt="2022-11-04T14:29:18.757" v="8"/>
        <pc:sldMkLst>
          <pc:docMk/>
          <pc:sldMk cId="2788993493" sldId="914"/>
        </pc:sldMkLst>
      </pc:sldChg>
      <pc:sldMasterChg chg="delSldLayout">
        <pc:chgData name="Lunde, Kine Wold" userId="48a807f7-1e56-46dd-80f1-9880f451902f" providerId="ADAL" clId="{6F9F8DDA-B5CB-4A33-89F0-D30A8362514F}" dt="2022-11-05T15:16:31.750" v="9" actId="2696"/>
        <pc:sldMasterMkLst>
          <pc:docMk/>
          <pc:sldMasterMk cId="0" sldId="2147483695"/>
        </pc:sldMasterMkLst>
        <pc:sldLayoutChg chg="del">
          <pc:chgData name="Lunde, Kine Wold" userId="48a807f7-1e56-46dd-80f1-9880f451902f" providerId="ADAL" clId="{6F9F8DDA-B5CB-4A33-89F0-D30A8362514F}" dt="2022-11-05T15:16:31.750" v="9" actId="2696"/>
          <pc:sldLayoutMkLst>
            <pc:docMk/>
            <pc:sldMasterMk cId="0" sldId="2147483695"/>
            <pc:sldLayoutMk cId="2449989322" sldId="2147483929"/>
          </pc:sldLayoutMkLst>
        </pc:sldLayoutChg>
      </pc:sldMasterChg>
    </pc:docChg>
  </pc:docChgLst>
  <pc:docChgLst>
    <pc:chgData name="Lunde, Kine Wold" userId="48a807f7-1e56-46dd-80f1-9880f451902f" providerId="ADAL" clId="{D8791F66-1FC7-4C41-986E-48666B5E970C}"/>
    <pc:docChg chg="undo custSel delSld modSld sldOrd">
      <pc:chgData name="Lunde, Kine Wold" userId="48a807f7-1e56-46dd-80f1-9880f451902f" providerId="ADAL" clId="{D8791F66-1FC7-4C41-986E-48666B5E970C}" dt="2022-10-04T13:28:46.021" v="902" actId="14100"/>
      <pc:docMkLst>
        <pc:docMk/>
      </pc:docMkLst>
      <pc:sldChg chg="addSp modSp mod modNotesTx">
        <pc:chgData name="Lunde, Kine Wold" userId="48a807f7-1e56-46dd-80f1-9880f451902f" providerId="ADAL" clId="{D8791F66-1FC7-4C41-986E-48666B5E970C}" dt="2022-10-03T09:23:56.526" v="219" actId="20577"/>
        <pc:sldMkLst>
          <pc:docMk/>
          <pc:sldMk cId="235989689" sldId="259"/>
        </pc:sldMkLst>
        <pc:spChg chg="add mod">
          <ac:chgData name="Lunde, Kine Wold" userId="48a807f7-1e56-46dd-80f1-9880f451902f" providerId="ADAL" clId="{D8791F66-1FC7-4C41-986E-48666B5E970C}" dt="2022-10-03T09:23:04.736" v="218" actId="14100"/>
          <ac:spMkLst>
            <pc:docMk/>
            <pc:sldMk cId="235989689" sldId="259"/>
            <ac:spMk id="4" creationId="{59E84D93-E749-4728-ADEF-06DA4A7FAEB9}"/>
          </ac:spMkLst>
        </pc:spChg>
      </pc:sldChg>
      <pc:sldChg chg="delSp modSp mod">
        <pc:chgData name="Lunde, Kine Wold" userId="48a807f7-1e56-46dd-80f1-9880f451902f" providerId="ADAL" clId="{D8791F66-1FC7-4C41-986E-48666B5E970C}" dt="2022-10-04T11:40:04.464" v="525" actId="478"/>
        <pc:sldMkLst>
          <pc:docMk/>
          <pc:sldMk cId="0" sldId="284"/>
        </pc:sldMkLst>
        <pc:spChg chg="mod">
          <ac:chgData name="Lunde, Kine Wold" userId="48a807f7-1e56-46dd-80f1-9880f451902f" providerId="ADAL" clId="{D8791F66-1FC7-4C41-986E-48666B5E970C}" dt="2022-10-04T11:39:57.701" v="523" actId="255"/>
          <ac:spMkLst>
            <pc:docMk/>
            <pc:sldMk cId="0" sldId="284"/>
            <ac:spMk id="23555" creationId="{00000000-0000-0000-0000-000000000000}"/>
          </ac:spMkLst>
        </pc:spChg>
        <pc:spChg chg="del mod">
          <ac:chgData name="Lunde, Kine Wold" userId="48a807f7-1e56-46dd-80f1-9880f451902f" providerId="ADAL" clId="{D8791F66-1FC7-4C41-986E-48666B5E970C}" dt="2022-10-04T11:40:04.464" v="525" actId="478"/>
          <ac:spMkLst>
            <pc:docMk/>
            <pc:sldMk cId="0" sldId="284"/>
            <ac:spMk id="23558" creationId="{00000000-0000-0000-0000-000000000000}"/>
          </ac:spMkLst>
        </pc:spChg>
        <pc:spChg chg="del mod">
          <ac:chgData name="Lunde, Kine Wold" userId="48a807f7-1e56-46dd-80f1-9880f451902f" providerId="ADAL" clId="{D8791F66-1FC7-4C41-986E-48666B5E970C}" dt="2022-10-04T11:40:02.205" v="524" actId="478"/>
          <ac:spMkLst>
            <pc:docMk/>
            <pc:sldMk cId="0" sldId="284"/>
            <ac:spMk id="23559" creationId="{00000000-0000-0000-0000-000000000000}"/>
          </ac:spMkLst>
        </pc:spChg>
        <pc:picChg chg="mod">
          <ac:chgData name="Lunde, Kine Wold" userId="48a807f7-1e56-46dd-80f1-9880f451902f" providerId="ADAL" clId="{D8791F66-1FC7-4C41-986E-48666B5E970C}" dt="2022-10-04T11:34:55.515" v="467" actId="1076"/>
          <ac:picMkLst>
            <pc:docMk/>
            <pc:sldMk cId="0" sldId="284"/>
            <ac:picMk id="23557" creationId="{00000000-0000-0000-0000-000000000000}"/>
          </ac:picMkLst>
        </pc:picChg>
      </pc:sldChg>
      <pc:sldChg chg="modSp">
        <pc:chgData name="Lunde, Kine Wold" userId="48a807f7-1e56-46dd-80f1-9880f451902f" providerId="ADAL" clId="{D8791F66-1FC7-4C41-986E-48666B5E970C}" dt="2022-10-04T11:31:05.899" v="448" actId="1076"/>
        <pc:sldMkLst>
          <pc:docMk/>
          <pc:sldMk cId="4143757018" sldId="301"/>
        </pc:sldMkLst>
        <pc:picChg chg="mod">
          <ac:chgData name="Lunde, Kine Wold" userId="48a807f7-1e56-46dd-80f1-9880f451902f" providerId="ADAL" clId="{D8791F66-1FC7-4C41-986E-48666B5E970C}" dt="2022-10-04T11:31:05.899" v="448" actId="1076"/>
          <ac:picMkLst>
            <pc:docMk/>
            <pc:sldMk cId="4143757018" sldId="301"/>
            <ac:picMk id="61444" creationId="{00000000-0000-0000-0000-000000000000}"/>
          </ac:picMkLst>
        </pc:picChg>
        <pc:picChg chg="mod">
          <ac:chgData name="Lunde, Kine Wold" userId="48a807f7-1e56-46dd-80f1-9880f451902f" providerId="ADAL" clId="{D8791F66-1FC7-4C41-986E-48666B5E970C}" dt="2022-10-04T11:31:02.947" v="447" actId="1076"/>
          <ac:picMkLst>
            <pc:docMk/>
            <pc:sldMk cId="4143757018" sldId="301"/>
            <ac:picMk id="61446" creationId="{00000000-0000-0000-0000-000000000000}"/>
          </ac:picMkLst>
        </pc:picChg>
        <pc:picChg chg="mod">
          <ac:chgData name="Lunde, Kine Wold" userId="48a807f7-1e56-46dd-80f1-9880f451902f" providerId="ADAL" clId="{D8791F66-1FC7-4C41-986E-48666B5E970C}" dt="2022-10-04T11:30:57.886" v="446" actId="1076"/>
          <ac:picMkLst>
            <pc:docMk/>
            <pc:sldMk cId="4143757018" sldId="301"/>
            <ac:picMk id="61447" creationId="{00000000-0000-0000-0000-000000000000}"/>
          </ac:picMkLst>
        </pc:picChg>
      </pc:sldChg>
      <pc:sldChg chg="modNotes modNotesTx">
        <pc:chgData name="Lunde, Kine Wold" userId="48a807f7-1e56-46dd-80f1-9880f451902f" providerId="ADAL" clId="{D8791F66-1FC7-4C41-986E-48666B5E970C}" dt="2022-10-04T12:01:34.170" v="634" actId="27636"/>
        <pc:sldMkLst>
          <pc:docMk/>
          <pc:sldMk cId="1067138384" sldId="327"/>
        </pc:sldMkLst>
      </pc:sldChg>
      <pc:sldChg chg="del">
        <pc:chgData name="Lunde, Kine Wold" userId="48a807f7-1e56-46dd-80f1-9880f451902f" providerId="ADAL" clId="{D8791F66-1FC7-4C41-986E-48666B5E970C}" dt="2022-10-03T12:00:32.178" v="417"/>
        <pc:sldMkLst>
          <pc:docMk/>
          <pc:sldMk cId="2790105185" sldId="335"/>
        </pc:sldMkLst>
      </pc:sldChg>
      <pc:sldChg chg="delSp mod modNotesTx">
        <pc:chgData name="Lunde, Kine Wold" userId="48a807f7-1e56-46dd-80f1-9880f451902f" providerId="ADAL" clId="{D8791F66-1FC7-4C41-986E-48666B5E970C}" dt="2022-10-03T08:51:28.280" v="137" actId="20577"/>
        <pc:sldMkLst>
          <pc:docMk/>
          <pc:sldMk cId="774447576" sldId="366"/>
        </pc:sldMkLst>
        <pc:spChg chg="del">
          <ac:chgData name="Lunde, Kine Wold" userId="48a807f7-1e56-46dd-80f1-9880f451902f" providerId="ADAL" clId="{D8791F66-1FC7-4C41-986E-48666B5E970C}" dt="2022-10-03T08:49:02.474" v="79" actId="478"/>
          <ac:spMkLst>
            <pc:docMk/>
            <pc:sldMk cId="774447576" sldId="366"/>
            <ac:spMk id="6" creationId="{58A63154-BB57-452A-B5BB-FAF46E4FFC92}"/>
          </ac:spMkLst>
        </pc:spChg>
        <pc:spChg chg="del">
          <ac:chgData name="Lunde, Kine Wold" userId="48a807f7-1e56-46dd-80f1-9880f451902f" providerId="ADAL" clId="{D8791F66-1FC7-4C41-986E-48666B5E970C}" dt="2022-10-03T08:49:22.443" v="90" actId="478"/>
          <ac:spMkLst>
            <pc:docMk/>
            <pc:sldMk cId="774447576" sldId="366"/>
            <ac:spMk id="7" creationId="{1DF9943C-5D62-4050-9A2F-5CDC6ABCB787}"/>
          </ac:spMkLst>
        </pc:spChg>
        <pc:spChg chg="del">
          <ac:chgData name="Lunde, Kine Wold" userId="48a807f7-1e56-46dd-80f1-9880f451902f" providerId="ADAL" clId="{D8791F66-1FC7-4C41-986E-48666B5E970C}" dt="2022-10-03T08:49:21.540" v="89" actId="478"/>
          <ac:spMkLst>
            <pc:docMk/>
            <pc:sldMk cId="774447576" sldId="366"/>
            <ac:spMk id="8" creationId="{B7C7596B-D9AF-44C0-A135-90FD7B6D9668}"/>
          </ac:spMkLst>
        </pc:spChg>
        <pc:spChg chg="del">
          <ac:chgData name="Lunde, Kine Wold" userId="48a807f7-1e56-46dd-80f1-9880f451902f" providerId="ADAL" clId="{D8791F66-1FC7-4C41-986E-48666B5E970C}" dt="2022-10-03T08:49:19.205" v="87" actId="478"/>
          <ac:spMkLst>
            <pc:docMk/>
            <pc:sldMk cId="774447576" sldId="366"/>
            <ac:spMk id="9" creationId="{58D0F193-0400-4D94-80C8-FE5FAAFCB10F}"/>
          </ac:spMkLst>
        </pc:spChg>
        <pc:spChg chg="del">
          <ac:chgData name="Lunde, Kine Wold" userId="48a807f7-1e56-46dd-80f1-9880f451902f" providerId="ADAL" clId="{D8791F66-1FC7-4C41-986E-48666B5E970C}" dt="2022-10-03T08:49:20.484" v="88" actId="478"/>
          <ac:spMkLst>
            <pc:docMk/>
            <pc:sldMk cId="774447576" sldId="366"/>
            <ac:spMk id="10" creationId="{B63E5DB8-8991-4BB6-B07A-32926865BA8F}"/>
          </ac:spMkLst>
        </pc:spChg>
        <pc:spChg chg="del">
          <ac:chgData name="Lunde, Kine Wold" userId="48a807f7-1e56-46dd-80f1-9880f451902f" providerId="ADAL" clId="{D8791F66-1FC7-4C41-986E-48666B5E970C}" dt="2022-10-03T08:49:17.042" v="85" actId="478"/>
          <ac:spMkLst>
            <pc:docMk/>
            <pc:sldMk cId="774447576" sldId="366"/>
            <ac:spMk id="11" creationId="{B9D974E7-01E7-418A-9062-94AAD9CB588B}"/>
          </ac:spMkLst>
        </pc:spChg>
        <pc:spChg chg="del">
          <ac:chgData name="Lunde, Kine Wold" userId="48a807f7-1e56-46dd-80f1-9880f451902f" providerId="ADAL" clId="{D8791F66-1FC7-4C41-986E-48666B5E970C}" dt="2022-10-03T08:49:18.177" v="86" actId="478"/>
          <ac:spMkLst>
            <pc:docMk/>
            <pc:sldMk cId="774447576" sldId="366"/>
            <ac:spMk id="12" creationId="{C5FD57E8-75D2-4003-999F-510208FF5B2B}"/>
          </ac:spMkLst>
        </pc:spChg>
        <pc:spChg chg="del">
          <ac:chgData name="Lunde, Kine Wold" userId="48a807f7-1e56-46dd-80f1-9880f451902f" providerId="ADAL" clId="{D8791F66-1FC7-4C41-986E-48666B5E970C}" dt="2022-10-03T08:49:04.926" v="80" actId="478"/>
          <ac:spMkLst>
            <pc:docMk/>
            <pc:sldMk cId="774447576" sldId="366"/>
            <ac:spMk id="16" creationId="{63BAD353-3447-4F7F-B867-9EF31DB631AE}"/>
          </ac:spMkLst>
        </pc:spChg>
        <pc:spChg chg="del">
          <ac:chgData name="Lunde, Kine Wold" userId="48a807f7-1e56-46dd-80f1-9880f451902f" providerId="ADAL" clId="{D8791F66-1FC7-4C41-986E-48666B5E970C}" dt="2022-10-03T08:49:24.833" v="91" actId="478"/>
          <ac:spMkLst>
            <pc:docMk/>
            <pc:sldMk cId="774447576" sldId="366"/>
            <ac:spMk id="17" creationId="{C5D12EE2-E365-41A0-AC8D-D50A6B0AF899}"/>
          </ac:spMkLst>
        </pc:spChg>
        <pc:spChg chg="del">
          <ac:chgData name="Lunde, Kine Wold" userId="48a807f7-1e56-46dd-80f1-9880f451902f" providerId="ADAL" clId="{D8791F66-1FC7-4C41-986E-48666B5E970C}" dt="2022-10-03T08:49:26.940" v="92" actId="478"/>
          <ac:spMkLst>
            <pc:docMk/>
            <pc:sldMk cId="774447576" sldId="366"/>
            <ac:spMk id="19" creationId="{E61E4EB5-E239-44CF-9E30-4B0350AE70B1}"/>
          </ac:spMkLst>
        </pc:spChg>
        <pc:spChg chg="del">
          <ac:chgData name="Lunde, Kine Wold" userId="48a807f7-1e56-46dd-80f1-9880f451902f" providerId="ADAL" clId="{D8791F66-1FC7-4C41-986E-48666B5E970C}" dt="2022-10-03T08:49:09.621" v="82" actId="478"/>
          <ac:spMkLst>
            <pc:docMk/>
            <pc:sldMk cId="774447576" sldId="366"/>
            <ac:spMk id="20" creationId="{FB828A0B-B72B-4FE9-9187-38956C489F4E}"/>
          </ac:spMkLst>
        </pc:spChg>
        <pc:spChg chg="del">
          <ac:chgData name="Lunde, Kine Wold" userId="48a807f7-1e56-46dd-80f1-9880f451902f" providerId="ADAL" clId="{D8791F66-1FC7-4C41-986E-48666B5E970C}" dt="2022-10-03T08:49:15.623" v="84" actId="478"/>
          <ac:spMkLst>
            <pc:docMk/>
            <pc:sldMk cId="774447576" sldId="366"/>
            <ac:spMk id="21" creationId="{1F161921-48E3-4029-934D-299B802D1AED}"/>
          </ac:spMkLst>
        </pc:spChg>
        <pc:spChg chg="del">
          <ac:chgData name="Lunde, Kine Wold" userId="48a807f7-1e56-46dd-80f1-9880f451902f" providerId="ADAL" clId="{D8791F66-1FC7-4C41-986E-48666B5E970C}" dt="2022-10-03T08:49:07.100" v="81" actId="478"/>
          <ac:spMkLst>
            <pc:docMk/>
            <pc:sldMk cId="774447576" sldId="366"/>
            <ac:spMk id="22" creationId="{48FB0394-4E6A-4F01-9BF1-4944D1170A7F}"/>
          </ac:spMkLst>
        </pc:spChg>
        <pc:graphicFrameChg chg="del">
          <ac:chgData name="Lunde, Kine Wold" userId="48a807f7-1e56-46dd-80f1-9880f451902f" providerId="ADAL" clId="{D8791F66-1FC7-4C41-986E-48666B5E970C}" dt="2022-10-03T08:49:13.234" v="83" actId="478"/>
          <ac:graphicFrameMkLst>
            <pc:docMk/>
            <pc:sldMk cId="774447576" sldId="366"/>
            <ac:graphicFrameMk id="5" creationId="{68049874-5534-4455-A198-080C2E1D33EE}"/>
          </ac:graphicFrameMkLst>
        </pc:graphicFrameChg>
      </pc:sldChg>
      <pc:sldChg chg="modSp mod">
        <pc:chgData name="Lunde, Kine Wold" userId="48a807f7-1e56-46dd-80f1-9880f451902f" providerId="ADAL" clId="{D8791F66-1FC7-4C41-986E-48666B5E970C}" dt="2022-10-04T11:53:11.228" v="629" actId="20577"/>
        <pc:sldMkLst>
          <pc:docMk/>
          <pc:sldMk cId="3703256029" sldId="409"/>
        </pc:sldMkLst>
        <pc:spChg chg="mod">
          <ac:chgData name="Lunde, Kine Wold" userId="48a807f7-1e56-46dd-80f1-9880f451902f" providerId="ADAL" clId="{D8791F66-1FC7-4C41-986E-48666B5E970C}" dt="2022-10-04T11:53:11.228" v="629" actId="20577"/>
          <ac:spMkLst>
            <pc:docMk/>
            <pc:sldMk cId="3703256029" sldId="409"/>
            <ac:spMk id="7" creationId="{00000000-0000-0000-0000-000000000000}"/>
          </ac:spMkLst>
        </pc:spChg>
      </pc:sldChg>
      <pc:sldChg chg="addSp delSp modSp mod ord modAnim">
        <pc:chgData name="Lunde, Kine Wold" userId="48a807f7-1e56-46dd-80f1-9880f451902f" providerId="ADAL" clId="{D8791F66-1FC7-4C41-986E-48666B5E970C}" dt="2022-10-03T10:40:11.814" v="256" actId="14100"/>
        <pc:sldMkLst>
          <pc:docMk/>
          <pc:sldMk cId="1875772807" sldId="871"/>
        </pc:sldMkLst>
        <pc:spChg chg="del mod">
          <ac:chgData name="Lunde, Kine Wold" userId="48a807f7-1e56-46dd-80f1-9880f451902f" providerId="ADAL" clId="{D8791F66-1FC7-4C41-986E-48666B5E970C}" dt="2022-10-03T08:52:10.976" v="144" actId="478"/>
          <ac:spMkLst>
            <pc:docMk/>
            <pc:sldMk cId="1875772807" sldId="871"/>
            <ac:spMk id="2" creationId="{49594308-CAB5-40CD-A84D-9317A45A7577}"/>
          </ac:spMkLst>
        </pc:spChg>
        <pc:spChg chg="add del mod">
          <ac:chgData name="Lunde, Kine Wold" userId="48a807f7-1e56-46dd-80f1-9880f451902f" providerId="ADAL" clId="{D8791F66-1FC7-4C41-986E-48666B5E970C}" dt="2022-10-03T10:39:16.932" v="250" actId="478"/>
          <ac:spMkLst>
            <pc:docMk/>
            <pc:sldMk cId="1875772807" sldId="871"/>
            <ac:spMk id="3" creationId="{CB7AD8D3-DDBE-4D47-8F1D-2CECB505CD2E}"/>
          </ac:spMkLst>
        </pc:spChg>
        <pc:spChg chg="add mod">
          <ac:chgData name="Lunde, Kine Wold" userId="48a807f7-1e56-46dd-80f1-9880f451902f" providerId="ADAL" clId="{D8791F66-1FC7-4C41-986E-48666B5E970C}" dt="2022-10-03T10:39:39.415" v="253" actId="14100"/>
          <ac:spMkLst>
            <pc:docMk/>
            <pc:sldMk cId="1875772807" sldId="871"/>
            <ac:spMk id="8" creationId="{0EDF05C3-884A-44F1-BE39-D76048BD97F4}"/>
          </ac:spMkLst>
        </pc:spChg>
        <pc:spChg chg="add mod">
          <ac:chgData name="Lunde, Kine Wold" userId="48a807f7-1e56-46dd-80f1-9880f451902f" providerId="ADAL" clId="{D8791F66-1FC7-4C41-986E-48666B5E970C}" dt="2022-10-03T10:40:11.814" v="256" actId="14100"/>
          <ac:spMkLst>
            <pc:docMk/>
            <pc:sldMk cId="1875772807" sldId="871"/>
            <ac:spMk id="9" creationId="{9EF779FF-FF82-4E1E-95A9-337B51F2618D}"/>
          </ac:spMkLst>
        </pc:spChg>
        <pc:picChg chg="mod">
          <ac:chgData name="Lunde, Kine Wold" userId="48a807f7-1e56-46dd-80f1-9880f451902f" providerId="ADAL" clId="{D8791F66-1FC7-4C41-986E-48666B5E970C}" dt="2022-10-03T10:38:58.698" v="247" actId="14100"/>
          <ac:picMkLst>
            <pc:docMk/>
            <pc:sldMk cId="1875772807" sldId="871"/>
            <ac:picMk id="7" creationId="{9C46D977-9C63-4464-A2B6-719430207F38}"/>
          </ac:picMkLst>
        </pc:picChg>
      </pc:sldChg>
      <pc:sldChg chg="addSp delSp modSp del mod">
        <pc:chgData name="Lunde, Kine Wold" userId="48a807f7-1e56-46dd-80f1-9880f451902f" providerId="ADAL" clId="{D8791F66-1FC7-4C41-986E-48666B5E970C}" dt="2022-10-03T10:36:17.140" v="220" actId="2696"/>
        <pc:sldMkLst>
          <pc:docMk/>
          <pc:sldMk cId="298610483" sldId="874"/>
        </pc:sldMkLst>
        <pc:spChg chg="del">
          <ac:chgData name="Lunde, Kine Wold" userId="48a807f7-1e56-46dd-80f1-9880f451902f" providerId="ADAL" clId="{D8791F66-1FC7-4C41-986E-48666B5E970C}" dt="2022-10-03T08:45:33.916" v="31" actId="478"/>
          <ac:spMkLst>
            <pc:docMk/>
            <pc:sldMk cId="298610483" sldId="874"/>
            <ac:spMk id="2" creationId="{A9ABE411-73E3-4D7F-8C7B-BCC4246D86E1}"/>
          </ac:spMkLst>
        </pc:spChg>
        <pc:spChg chg="del">
          <ac:chgData name="Lunde, Kine Wold" userId="48a807f7-1e56-46dd-80f1-9880f451902f" providerId="ADAL" clId="{D8791F66-1FC7-4C41-986E-48666B5E970C}" dt="2022-10-03T08:45:38.312" v="32" actId="478"/>
          <ac:spMkLst>
            <pc:docMk/>
            <pc:sldMk cId="298610483" sldId="874"/>
            <ac:spMk id="3" creationId="{4DF42DE5-450D-4697-8803-C0C87EC42878}"/>
          </ac:spMkLst>
        </pc:spChg>
        <pc:spChg chg="add mod">
          <ac:chgData name="Lunde, Kine Wold" userId="48a807f7-1e56-46dd-80f1-9880f451902f" providerId="ADAL" clId="{D8791F66-1FC7-4C41-986E-48666B5E970C}" dt="2022-10-03T08:45:33.916" v="31" actId="478"/>
          <ac:spMkLst>
            <pc:docMk/>
            <pc:sldMk cId="298610483" sldId="874"/>
            <ac:spMk id="7" creationId="{DDE958D4-56A1-473C-93AB-D7829CC7B1B7}"/>
          </ac:spMkLst>
        </pc:spChg>
        <pc:spChg chg="add mod">
          <ac:chgData name="Lunde, Kine Wold" userId="48a807f7-1e56-46dd-80f1-9880f451902f" providerId="ADAL" clId="{D8791F66-1FC7-4C41-986E-48666B5E970C}" dt="2022-10-03T08:45:38.312" v="32" actId="478"/>
          <ac:spMkLst>
            <pc:docMk/>
            <pc:sldMk cId="298610483" sldId="874"/>
            <ac:spMk id="9" creationId="{1E21387D-D458-4793-89C6-B9C2AE807F43}"/>
          </ac:spMkLst>
        </pc:spChg>
        <pc:picChg chg="del">
          <ac:chgData name="Lunde, Kine Wold" userId="48a807f7-1e56-46dd-80f1-9880f451902f" providerId="ADAL" clId="{D8791F66-1FC7-4C41-986E-48666B5E970C}" dt="2022-10-03T08:45:26.628" v="30" actId="478"/>
          <ac:picMkLst>
            <pc:docMk/>
            <pc:sldMk cId="298610483" sldId="874"/>
            <ac:picMk id="10" creationId="{F1A215FE-476B-4AFA-99BD-2DE4E65CA615}"/>
          </ac:picMkLst>
        </pc:picChg>
      </pc:sldChg>
      <pc:sldChg chg="addSp delSp modSp mod modNotesTx">
        <pc:chgData name="Lunde, Kine Wold" userId="48a807f7-1e56-46dd-80f1-9880f451902f" providerId="ADAL" clId="{D8791F66-1FC7-4C41-986E-48666B5E970C}" dt="2022-10-04T11:41:41.407" v="529" actId="478"/>
        <pc:sldMkLst>
          <pc:docMk/>
          <pc:sldMk cId="2783231647" sldId="875"/>
        </pc:sldMkLst>
        <pc:spChg chg="add del mod">
          <ac:chgData name="Lunde, Kine Wold" userId="48a807f7-1e56-46dd-80f1-9880f451902f" providerId="ADAL" clId="{D8791F66-1FC7-4C41-986E-48666B5E970C}" dt="2022-10-03T08:48:33.396" v="70" actId="478"/>
          <ac:spMkLst>
            <pc:docMk/>
            <pc:sldMk cId="2783231647" sldId="875"/>
            <ac:spMk id="3" creationId="{4F146063-BDB0-4E52-A1A6-FDE5FD9EE2BA}"/>
          </ac:spMkLst>
        </pc:spChg>
        <pc:spChg chg="del">
          <ac:chgData name="Lunde, Kine Wold" userId="48a807f7-1e56-46dd-80f1-9880f451902f" providerId="ADAL" clId="{D8791F66-1FC7-4C41-986E-48666B5E970C}" dt="2022-10-03T08:48:27.794" v="69" actId="478"/>
          <ac:spMkLst>
            <pc:docMk/>
            <pc:sldMk cId="2783231647" sldId="875"/>
            <ac:spMk id="12" creationId="{AB03CC94-E68B-4992-A576-CD8C2EBAE21A}"/>
          </ac:spMkLst>
        </pc:spChg>
        <pc:graphicFrameChg chg="del">
          <ac:chgData name="Lunde, Kine Wold" userId="48a807f7-1e56-46dd-80f1-9880f451902f" providerId="ADAL" clId="{D8791F66-1FC7-4C41-986E-48666B5E970C}" dt="2022-10-03T08:48:36.018" v="71" actId="478"/>
          <ac:graphicFrameMkLst>
            <pc:docMk/>
            <pc:sldMk cId="2783231647" sldId="875"/>
            <ac:graphicFrameMk id="13" creationId="{EFEB335B-0BC1-41A3-BABE-306E568214C4}"/>
          </ac:graphicFrameMkLst>
        </pc:graphicFrameChg>
        <pc:picChg chg="del">
          <ac:chgData name="Lunde, Kine Wold" userId="48a807f7-1e56-46dd-80f1-9880f451902f" providerId="ADAL" clId="{D8791F66-1FC7-4C41-986E-48666B5E970C}" dt="2022-10-04T11:41:41.407" v="529" actId="478"/>
          <ac:picMkLst>
            <pc:docMk/>
            <pc:sldMk cId="2783231647" sldId="875"/>
            <ac:picMk id="7" creationId="{4F02B557-C2CB-4A95-8AC8-3F0BECF4E8F2}"/>
          </ac:picMkLst>
        </pc:picChg>
      </pc:sldChg>
      <pc:sldChg chg="addSp delSp modSp mod ord modNotesTx">
        <pc:chgData name="Lunde, Kine Wold" userId="48a807f7-1e56-46dd-80f1-9880f451902f" providerId="ADAL" clId="{D8791F66-1FC7-4C41-986E-48666B5E970C}" dt="2022-10-04T11:51:19.169" v="583" actId="20577"/>
        <pc:sldMkLst>
          <pc:docMk/>
          <pc:sldMk cId="2351048700" sldId="876"/>
        </pc:sldMkLst>
        <pc:spChg chg="del">
          <ac:chgData name="Lunde, Kine Wold" userId="48a807f7-1e56-46dd-80f1-9880f451902f" providerId="ADAL" clId="{D8791F66-1FC7-4C41-986E-48666B5E970C}" dt="2022-10-03T08:46:42.903" v="44" actId="478"/>
          <ac:spMkLst>
            <pc:docMk/>
            <pc:sldMk cId="2351048700" sldId="876"/>
            <ac:spMk id="3" creationId="{4DF42DE5-450D-4697-8803-C0C87EC42878}"/>
          </ac:spMkLst>
        </pc:spChg>
        <pc:spChg chg="add del mod">
          <ac:chgData name="Lunde, Kine Wold" userId="48a807f7-1e56-46dd-80f1-9880f451902f" providerId="ADAL" clId="{D8791F66-1FC7-4C41-986E-48666B5E970C}" dt="2022-10-03T08:46:39.161" v="43" actId="478"/>
          <ac:spMkLst>
            <pc:docMk/>
            <pc:sldMk cId="2351048700" sldId="876"/>
            <ac:spMk id="4" creationId="{9373EE20-DF45-4D65-8168-F1DFFA57AA01}"/>
          </ac:spMkLst>
        </pc:spChg>
        <pc:spChg chg="del">
          <ac:chgData name="Lunde, Kine Wold" userId="48a807f7-1e56-46dd-80f1-9880f451902f" providerId="ADAL" clId="{D8791F66-1FC7-4C41-986E-48666B5E970C}" dt="2022-10-03T08:46:47.232" v="45" actId="478"/>
          <ac:spMkLst>
            <pc:docMk/>
            <pc:sldMk cId="2351048700" sldId="876"/>
            <ac:spMk id="9" creationId="{0C3278A2-9B45-483D-B978-5B59CF0DC9D0}"/>
          </ac:spMkLst>
        </pc:spChg>
        <pc:spChg chg="add del mod">
          <ac:chgData name="Lunde, Kine Wold" userId="48a807f7-1e56-46dd-80f1-9880f451902f" providerId="ADAL" clId="{D8791F66-1FC7-4C41-986E-48666B5E970C}" dt="2022-10-03T10:49:12.848" v="279" actId="478"/>
          <ac:spMkLst>
            <pc:docMk/>
            <pc:sldMk cId="2351048700" sldId="876"/>
            <ac:spMk id="10" creationId="{39192724-EF15-4DA4-BFB4-F1A48A4534B2}"/>
          </ac:spMkLst>
        </pc:spChg>
        <pc:spChg chg="add mod">
          <ac:chgData name="Lunde, Kine Wold" userId="48a807f7-1e56-46dd-80f1-9880f451902f" providerId="ADAL" clId="{D8791F66-1FC7-4C41-986E-48666B5E970C}" dt="2022-10-04T11:51:19.169" v="583" actId="20577"/>
          <ac:spMkLst>
            <pc:docMk/>
            <pc:sldMk cId="2351048700" sldId="876"/>
            <ac:spMk id="11" creationId="{5D4F91F3-B408-49CD-AF5B-FD5CE34723B9}"/>
          </ac:spMkLst>
        </pc:spChg>
        <pc:picChg chg="del">
          <ac:chgData name="Lunde, Kine Wold" userId="48a807f7-1e56-46dd-80f1-9880f451902f" providerId="ADAL" clId="{D8791F66-1FC7-4C41-986E-48666B5E970C}" dt="2022-10-03T08:46:35.366" v="42" actId="478"/>
          <ac:picMkLst>
            <pc:docMk/>
            <pc:sldMk cId="2351048700" sldId="876"/>
            <ac:picMk id="7" creationId="{A0E6725F-FE91-447E-8DAC-3474D0D68AA1}"/>
          </ac:picMkLst>
        </pc:picChg>
        <pc:picChg chg="add mod">
          <ac:chgData name="Lunde, Kine Wold" userId="48a807f7-1e56-46dd-80f1-9880f451902f" providerId="ADAL" clId="{D8791F66-1FC7-4C41-986E-48666B5E970C}" dt="2022-10-03T10:49:45.685" v="284" actId="14100"/>
          <ac:picMkLst>
            <pc:docMk/>
            <pc:sldMk cId="2351048700" sldId="876"/>
            <ac:picMk id="12" creationId="{9167C412-5CC0-44EC-9467-11FBD0FD8161}"/>
          </ac:picMkLst>
        </pc:picChg>
      </pc:sldChg>
      <pc:sldChg chg="modSp mod ord modNotesTx">
        <pc:chgData name="Lunde, Kine Wold" userId="48a807f7-1e56-46dd-80f1-9880f451902f" providerId="ADAL" clId="{D8791F66-1FC7-4C41-986E-48666B5E970C}" dt="2022-10-04T11:50:44.863" v="578"/>
        <pc:sldMkLst>
          <pc:docMk/>
          <pc:sldMk cId="2307227137" sldId="877"/>
        </pc:sldMkLst>
        <pc:spChg chg="mod">
          <ac:chgData name="Lunde, Kine Wold" userId="48a807f7-1e56-46dd-80f1-9880f451902f" providerId="ADAL" clId="{D8791F66-1FC7-4C41-986E-48666B5E970C}" dt="2022-10-03T10:46:17.697" v="274" actId="20577"/>
          <ac:spMkLst>
            <pc:docMk/>
            <pc:sldMk cId="2307227137" sldId="877"/>
            <ac:spMk id="7" creationId="{89440313-B9FB-4AB6-BA03-1A98F60F30EE}"/>
          </ac:spMkLst>
        </pc:spChg>
      </pc:sldChg>
      <pc:sldChg chg="addSp delSp modSp mod">
        <pc:chgData name="Lunde, Kine Wold" userId="48a807f7-1e56-46dd-80f1-9880f451902f" providerId="ADAL" clId="{D8791F66-1FC7-4C41-986E-48666B5E970C}" dt="2022-10-03T11:50:12.155" v="399" actId="1076"/>
        <pc:sldMkLst>
          <pc:docMk/>
          <pc:sldMk cId="4150848563" sldId="881"/>
        </pc:sldMkLst>
        <pc:spChg chg="del">
          <ac:chgData name="Lunde, Kine Wold" userId="48a807f7-1e56-46dd-80f1-9880f451902f" providerId="ADAL" clId="{D8791F66-1FC7-4C41-986E-48666B5E970C}" dt="2022-10-03T08:48:17.198" v="68" actId="478"/>
          <ac:spMkLst>
            <pc:docMk/>
            <pc:sldMk cId="4150848563" sldId="881"/>
            <ac:spMk id="7" creationId="{0DDBFB51-C955-4E7F-85C8-2040B9899211}"/>
          </ac:spMkLst>
        </pc:spChg>
        <pc:spChg chg="del">
          <ac:chgData name="Lunde, Kine Wold" userId="48a807f7-1e56-46dd-80f1-9880f451902f" providerId="ADAL" clId="{D8791F66-1FC7-4C41-986E-48666B5E970C}" dt="2022-10-03T08:48:15.113" v="67" actId="478"/>
          <ac:spMkLst>
            <pc:docMk/>
            <pc:sldMk cId="4150848563" sldId="881"/>
            <ac:spMk id="9" creationId="{2A39C182-EE45-4CB0-89C7-AEECB838EA06}"/>
          </ac:spMkLst>
        </pc:spChg>
        <pc:spChg chg="del mod">
          <ac:chgData name="Lunde, Kine Wold" userId="48a807f7-1e56-46dd-80f1-9880f451902f" providerId="ADAL" clId="{D8791F66-1FC7-4C41-986E-48666B5E970C}" dt="2022-10-03T08:48:13.310" v="66" actId="478"/>
          <ac:spMkLst>
            <pc:docMk/>
            <pc:sldMk cId="4150848563" sldId="881"/>
            <ac:spMk id="10" creationId="{44DE96E3-2AFE-42C2-A10D-159D9DA285A3}"/>
          </ac:spMkLst>
        </pc:spChg>
        <pc:spChg chg="add mod">
          <ac:chgData name="Lunde, Kine Wold" userId="48a807f7-1e56-46dd-80f1-9880f451902f" providerId="ADAL" clId="{D8791F66-1FC7-4C41-986E-48666B5E970C}" dt="2022-10-03T11:50:00.990" v="397" actId="1076"/>
          <ac:spMkLst>
            <pc:docMk/>
            <pc:sldMk cId="4150848563" sldId="881"/>
            <ac:spMk id="11" creationId="{015B3D41-3AA2-4913-B36B-FEDEC7D38608}"/>
          </ac:spMkLst>
        </pc:spChg>
        <pc:spChg chg="add del mod">
          <ac:chgData name="Lunde, Kine Wold" userId="48a807f7-1e56-46dd-80f1-9880f451902f" providerId="ADAL" clId="{D8791F66-1FC7-4C41-986E-48666B5E970C}" dt="2022-10-03T11:49:56.992" v="396"/>
          <ac:spMkLst>
            <pc:docMk/>
            <pc:sldMk cId="4150848563" sldId="881"/>
            <ac:spMk id="12" creationId="{01A1C5F1-9BD4-44A3-B602-09B853886AD8}"/>
          </ac:spMkLst>
        </pc:spChg>
        <pc:spChg chg="add mod">
          <ac:chgData name="Lunde, Kine Wold" userId="48a807f7-1e56-46dd-80f1-9880f451902f" providerId="ADAL" clId="{D8791F66-1FC7-4C41-986E-48666B5E970C}" dt="2022-10-03T11:50:12.155" v="399" actId="1076"/>
          <ac:spMkLst>
            <pc:docMk/>
            <pc:sldMk cId="4150848563" sldId="881"/>
            <ac:spMk id="13" creationId="{A6948821-0EA4-40C5-83BD-157AD797F74B}"/>
          </ac:spMkLst>
        </pc:spChg>
        <pc:picChg chg="del">
          <ac:chgData name="Lunde, Kine Wold" userId="48a807f7-1e56-46dd-80f1-9880f451902f" providerId="ADAL" clId="{D8791F66-1FC7-4C41-986E-48666B5E970C}" dt="2022-10-03T08:48:10.100" v="64" actId="478"/>
          <ac:picMkLst>
            <pc:docMk/>
            <pc:sldMk cId="4150848563" sldId="881"/>
            <ac:picMk id="6" creationId="{98794BC6-ADDE-4525-9290-68DD3CDB93E7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4T13:28:46.021" v="902" actId="14100"/>
        <pc:sldMkLst>
          <pc:docMk/>
          <pc:sldMk cId="1046317064" sldId="883"/>
        </pc:sldMkLst>
        <pc:spChg chg="del">
          <ac:chgData name="Lunde, Kine Wold" userId="48a807f7-1e56-46dd-80f1-9880f451902f" providerId="ADAL" clId="{D8791F66-1FC7-4C41-986E-48666B5E970C}" dt="2022-10-03T08:47:49.518" v="59" actId="478"/>
          <ac:spMkLst>
            <pc:docMk/>
            <pc:sldMk cId="1046317064" sldId="883"/>
            <ac:spMk id="5" creationId="{322BB0CF-66C9-46B7-81AF-95D8671B0961}"/>
          </ac:spMkLst>
        </pc:spChg>
        <pc:spChg chg="add mod">
          <ac:chgData name="Lunde, Kine Wold" userId="48a807f7-1e56-46dd-80f1-9880f451902f" providerId="ADAL" clId="{D8791F66-1FC7-4C41-986E-48666B5E970C}" dt="2022-10-03T11:30:12.666" v="374" actId="1076"/>
          <ac:spMkLst>
            <pc:docMk/>
            <pc:sldMk cId="1046317064" sldId="883"/>
            <ac:spMk id="7" creationId="{B05AC4E2-7D69-4C59-B018-AEA5F0B38083}"/>
          </ac:spMkLst>
        </pc:spChg>
        <pc:spChg chg="add mod">
          <ac:chgData name="Lunde, Kine Wold" userId="48a807f7-1e56-46dd-80f1-9880f451902f" providerId="ADAL" clId="{D8791F66-1FC7-4C41-986E-48666B5E970C}" dt="2022-10-04T13:28:46.021" v="902" actId="14100"/>
          <ac:spMkLst>
            <pc:docMk/>
            <pc:sldMk cId="1046317064" sldId="883"/>
            <ac:spMk id="8" creationId="{C2AF53BA-4199-4477-A49E-2741A3A81950}"/>
          </ac:spMkLst>
        </pc:spChg>
        <pc:picChg chg="del">
          <ac:chgData name="Lunde, Kine Wold" userId="48a807f7-1e56-46dd-80f1-9880f451902f" providerId="ADAL" clId="{D8791F66-1FC7-4C41-986E-48666B5E970C}" dt="2022-10-03T08:47:52.666" v="60" actId="478"/>
          <ac:picMkLst>
            <pc:docMk/>
            <pc:sldMk cId="1046317064" sldId="883"/>
            <ac:picMk id="6" creationId="{79D7CB7C-FB60-470D-8D54-3DB99CF7C3CB}"/>
          </ac:picMkLst>
        </pc:picChg>
        <pc:picChg chg="add mod">
          <ac:chgData name="Lunde, Kine Wold" userId="48a807f7-1e56-46dd-80f1-9880f451902f" providerId="ADAL" clId="{D8791F66-1FC7-4C41-986E-48666B5E970C}" dt="2022-10-03T11:38:25.863" v="378" actId="1076"/>
          <ac:picMkLst>
            <pc:docMk/>
            <pc:sldMk cId="1046317064" sldId="883"/>
            <ac:picMk id="1026" creationId="{CC47AAD7-BDE8-4D46-8422-2D356AB349CD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3T11:48:01.206" v="382" actId="1076"/>
        <pc:sldMkLst>
          <pc:docMk/>
          <pc:sldMk cId="600613147" sldId="884"/>
        </pc:sldMkLst>
        <pc:spChg chg="del">
          <ac:chgData name="Lunde, Kine Wold" userId="48a807f7-1e56-46dd-80f1-9880f451902f" providerId="ADAL" clId="{D8791F66-1FC7-4C41-986E-48666B5E970C}" dt="2022-10-03T08:47:59.764" v="61" actId="478"/>
          <ac:spMkLst>
            <pc:docMk/>
            <pc:sldMk cId="600613147" sldId="884"/>
            <ac:spMk id="5" creationId="{322BB0CF-66C9-46B7-81AF-95D8671B0961}"/>
          </ac:spMkLst>
        </pc:spChg>
        <pc:spChg chg="del">
          <ac:chgData name="Lunde, Kine Wold" userId="48a807f7-1e56-46dd-80f1-9880f451902f" providerId="ADAL" clId="{D8791F66-1FC7-4C41-986E-48666B5E970C}" dt="2022-10-03T08:48:05.304" v="63" actId="478"/>
          <ac:spMkLst>
            <pc:docMk/>
            <pc:sldMk cId="600613147" sldId="884"/>
            <ac:spMk id="7" creationId="{DA9D3965-4DFD-4D95-88EE-F712D40EDCE5}"/>
          </ac:spMkLst>
        </pc:spChg>
        <pc:spChg chg="add mod">
          <ac:chgData name="Lunde, Kine Wold" userId="48a807f7-1e56-46dd-80f1-9880f451902f" providerId="ADAL" clId="{D8791F66-1FC7-4C41-986E-48666B5E970C}" dt="2022-10-03T11:47:44.734" v="380" actId="1076"/>
          <ac:spMkLst>
            <pc:docMk/>
            <pc:sldMk cId="600613147" sldId="884"/>
            <ac:spMk id="8" creationId="{AF2221C2-3F85-4186-B5F0-FCF19EA69C91}"/>
          </ac:spMkLst>
        </pc:spChg>
        <pc:spChg chg="add mod">
          <ac:chgData name="Lunde, Kine Wold" userId="48a807f7-1e56-46dd-80f1-9880f451902f" providerId="ADAL" clId="{D8791F66-1FC7-4C41-986E-48666B5E970C}" dt="2022-10-03T11:48:01.206" v="382" actId="1076"/>
          <ac:spMkLst>
            <pc:docMk/>
            <pc:sldMk cId="600613147" sldId="884"/>
            <ac:spMk id="9" creationId="{655D3F3A-F7C5-4654-BC32-FB4308036FBB}"/>
          </ac:spMkLst>
        </pc:spChg>
        <pc:picChg chg="del">
          <ac:chgData name="Lunde, Kine Wold" userId="48a807f7-1e56-46dd-80f1-9880f451902f" providerId="ADAL" clId="{D8791F66-1FC7-4C41-986E-48666B5E970C}" dt="2022-10-03T08:48:02.728" v="62" actId="478"/>
          <ac:picMkLst>
            <pc:docMk/>
            <pc:sldMk cId="600613147" sldId="884"/>
            <ac:picMk id="6" creationId="{79D7CB7C-FB60-470D-8D54-3DB99CF7C3CB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3T11:54:29.515" v="408" actId="14100"/>
        <pc:sldMkLst>
          <pc:docMk/>
          <pc:sldMk cId="253774916" sldId="885"/>
        </pc:sldMkLst>
        <pc:spChg chg="del">
          <ac:chgData name="Lunde, Kine Wold" userId="48a807f7-1e56-46dd-80f1-9880f451902f" providerId="ADAL" clId="{D8791F66-1FC7-4C41-986E-48666B5E970C}" dt="2022-10-03T08:48:47.133" v="74" actId="478"/>
          <ac:spMkLst>
            <pc:docMk/>
            <pc:sldMk cId="253774916" sldId="885"/>
            <ac:spMk id="7" creationId="{233C972B-1CA0-4F34-AAB6-5A0ADB7B01E9}"/>
          </ac:spMkLst>
        </pc:spChg>
        <pc:spChg chg="del">
          <ac:chgData name="Lunde, Kine Wold" userId="48a807f7-1e56-46dd-80f1-9880f451902f" providerId="ADAL" clId="{D8791F66-1FC7-4C41-986E-48666B5E970C}" dt="2022-10-03T08:48:44.858" v="73" actId="478"/>
          <ac:spMkLst>
            <pc:docMk/>
            <pc:sldMk cId="253774916" sldId="885"/>
            <ac:spMk id="8" creationId="{6DEAD478-384E-4308-BD06-FB504C161A95}"/>
          </ac:spMkLst>
        </pc:spChg>
        <pc:spChg chg="add mod">
          <ac:chgData name="Lunde, Kine Wold" userId="48a807f7-1e56-46dd-80f1-9880f451902f" providerId="ADAL" clId="{D8791F66-1FC7-4C41-986E-48666B5E970C}" dt="2022-10-03T11:52:49.301" v="401" actId="1076"/>
          <ac:spMkLst>
            <pc:docMk/>
            <pc:sldMk cId="253774916" sldId="885"/>
            <ac:spMk id="9" creationId="{7F5B82FB-EECA-4A8F-ACC4-BBE200489CBB}"/>
          </ac:spMkLst>
        </pc:spChg>
        <pc:spChg chg="add mod">
          <ac:chgData name="Lunde, Kine Wold" userId="48a807f7-1e56-46dd-80f1-9880f451902f" providerId="ADAL" clId="{D8791F66-1FC7-4C41-986E-48666B5E970C}" dt="2022-10-03T11:54:29.515" v="408" actId="14100"/>
          <ac:spMkLst>
            <pc:docMk/>
            <pc:sldMk cId="253774916" sldId="885"/>
            <ac:spMk id="10" creationId="{E9D96223-AEEC-423A-BFCB-2B625C197375}"/>
          </ac:spMkLst>
        </pc:spChg>
        <pc:picChg chg="del">
          <ac:chgData name="Lunde, Kine Wold" userId="48a807f7-1e56-46dd-80f1-9880f451902f" providerId="ADAL" clId="{D8791F66-1FC7-4C41-986E-48666B5E970C}" dt="2022-10-03T08:48:42.166" v="72" actId="478"/>
          <ac:picMkLst>
            <pc:docMk/>
            <pc:sldMk cId="253774916" sldId="885"/>
            <ac:picMk id="6" creationId="{41F271D0-E5F2-46C8-9DCC-9952FCCD5E22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4T11:41:05.043" v="528" actId="1076"/>
        <pc:sldMkLst>
          <pc:docMk/>
          <pc:sldMk cId="2036107087" sldId="886"/>
        </pc:sldMkLst>
        <pc:spChg chg="del">
          <ac:chgData name="Lunde, Kine Wold" userId="48a807f7-1e56-46dd-80f1-9880f451902f" providerId="ADAL" clId="{D8791F66-1FC7-4C41-986E-48666B5E970C}" dt="2022-10-03T08:48:55.100" v="77" actId="478"/>
          <ac:spMkLst>
            <pc:docMk/>
            <pc:sldMk cId="2036107087" sldId="886"/>
            <ac:spMk id="7" creationId="{233C972B-1CA0-4F34-AAB6-5A0ADB7B01E9}"/>
          </ac:spMkLst>
        </pc:spChg>
        <pc:spChg chg="del">
          <ac:chgData name="Lunde, Kine Wold" userId="48a807f7-1e56-46dd-80f1-9880f451902f" providerId="ADAL" clId="{D8791F66-1FC7-4C41-986E-48666B5E970C}" dt="2022-10-03T08:48:52.911" v="76" actId="478"/>
          <ac:spMkLst>
            <pc:docMk/>
            <pc:sldMk cId="2036107087" sldId="886"/>
            <ac:spMk id="8" creationId="{6DEAD478-384E-4308-BD06-FB504C161A95}"/>
          </ac:spMkLst>
        </pc:spChg>
        <pc:spChg chg="del">
          <ac:chgData name="Lunde, Kine Wold" userId="48a807f7-1e56-46dd-80f1-9880f451902f" providerId="ADAL" clId="{D8791F66-1FC7-4C41-986E-48666B5E970C}" dt="2022-10-03T08:48:57.159" v="78" actId="478"/>
          <ac:spMkLst>
            <pc:docMk/>
            <pc:sldMk cId="2036107087" sldId="886"/>
            <ac:spMk id="9" creationId="{13920A7F-B9BB-4D12-AEDE-39102BA75839}"/>
          </ac:spMkLst>
        </pc:spChg>
        <pc:spChg chg="add mod">
          <ac:chgData name="Lunde, Kine Wold" userId="48a807f7-1e56-46dd-80f1-9880f451902f" providerId="ADAL" clId="{D8791F66-1FC7-4C41-986E-48666B5E970C}" dt="2022-10-03T11:56:16.102" v="409"/>
          <ac:spMkLst>
            <pc:docMk/>
            <pc:sldMk cId="2036107087" sldId="886"/>
            <ac:spMk id="10" creationId="{4DD33207-B67B-48F2-8414-DA3C4BECF540}"/>
          </ac:spMkLst>
        </pc:spChg>
        <pc:spChg chg="add mod">
          <ac:chgData name="Lunde, Kine Wold" userId="48a807f7-1e56-46dd-80f1-9880f451902f" providerId="ADAL" clId="{D8791F66-1FC7-4C41-986E-48666B5E970C}" dt="2022-10-03T11:57:15.236" v="415" actId="5793"/>
          <ac:spMkLst>
            <pc:docMk/>
            <pc:sldMk cId="2036107087" sldId="886"/>
            <ac:spMk id="11" creationId="{3EC03302-33E0-4897-840B-A0E7A9E53458}"/>
          </ac:spMkLst>
        </pc:spChg>
        <pc:picChg chg="add mod">
          <ac:chgData name="Lunde, Kine Wold" userId="48a807f7-1e56-46dd-80f1-9880f451902f" providerId="ADAL" clId="{D8791F66-1FC7-4C41-986E-48666B5E970C}" dt="2022-10-04T11:41:05.043" v="528" actId="1076"/>
          <ac:picMkLst>
            <pc:docMk/>
            <pc:sldMk cId="2036107087" sldId="886"/>
            <ac:picMk id="2" creationId="{34F288BD-C1CB-46BF-9BE3-371022795A60}"/>
          </ac:picMkLst>
        </pc:picChg>
        <pc:picChg chg="del">
          <ac:chgData name="Lunde, Kine Wold" userId="48a807f7-1e56-46dd-80f1-9880f451902f" providerId="ADAL" clId="{D8791F66-1FC7-4C41-986E-48666B5E970C}" dt="2022-10-03T08:48:50.726" v="75" actId="478"/>
          <ac:picMkLst>
            <pc:docMk/>
            <pc:sldMk cId="2036107087" sldId="886"/>
            <ac:picMk id="6" creationId="{41F271D0-E5F2-46C8-9DCC-9952FCCD5E22}"/>
          </ac:picMkLst>
        </pc:picChg>
      </pc:sldChg>
      <pc:sldChg chg="addSp delSp modSp mod ord modNotesTx">
        <pc:chgData name="Lunde, Kine Wold" userId="48a807f7-1e56-46dd-80f1-9880f451902f" providerId="ADAL" clId="{D8791F66-1FC7-4C41-986E-48666B5E970C}" dt="2022-10-04T12:11:08.471" v="901" actId="20577"/>
        <pc:sldMkLst>
          <pc:docMk/>
          <pc:sldMk cId="2657825929" sldId="888"/>
        </pc:sldMkLst>
        <pc:spChg chg="add mod">
          <ac:chgData name="Lunde, Kine Wold" userId="48a807f7-1e56-46dd-80f1-9880f451902f" providerId="ADAL" clId="{D8791F66-1FC7-4C41-986E-48666B5E970C}" dt="2022-10-04T12:11:08.471" v="901" actId="20577"/>
          <ac:spMkLst>
            <pc:docMk/>
            <pc:sldMk cId="2657825929" sldId="888"/>
            <ac:spMk id="6" creationId="{2869321E-5733-4C20-B20B-F0A2D523BB11}"/>
          </ac:spMkLst>
        </pc:spChg>
        <pc:spChg chg="add mod">
          <ac:chgData name="Lunde, Kine Wold" userId="48a807f7-1e56-46dd-80f1-9880f451902f" providerId="ADAL" clId="{D8791F66-1FC7-4C41-986E-48666B5E970C}" dt="2022-10-04T12:10:11.473" v="825" actId="1076"/>
          <ac:spMkLst>
            <pc:docMk/>
            <pc:sldMk cId="2657825929" sldId="888"/>
            <ac:spMk id="7" creationId="{FBE9F6E8-8213-4650-9D1B-6E039C0C222B}"/>
          </ac:spMkLst>
        </pc:spChg>
        <pc:spChg chg="del">
          <ac:chgData name="Lunde, Kine Wold" userId="48a807f7-1e56-46dd-80f1-9880f451902f" providerId="ADAL" clId="{D8791F66-1FC7-4C41-986E-48666B5E970C}" dt="2022-10-03T08:46:30.968" v="41" actId="478"/>
          <ac:spMkLst>
            <pc:docMk/>
            <pc:sldMk cId="2657825929" sldId="888"/>
            <ac:spMk id="8" creationId="{9AE12003-EA73-440E-98F0-04281829C07B}"/>
          </ac:spMkLst>
        </pc:spChg>
        <pc:picChg chg="add del mod">
          <ac:chgData name="Lunde, Kine Wold" userId="48a807f7-1e56-46dd-80f1-9880f451902f" providerId="ADAL" clId="{D8791F66-1FC7-4C41-986E-48666B5E970C}" dt="2022-10-04T12:06:40.397" v="816" actId="478"/>
          <ac:picMkLst>
            <pc:docMk/>
            <pc:sldMk cId="2657825929" sldId="888"/>
            <ac:picMk id="2" creationId="{8A21A2B2-B171-4252-A69E-87C6923306EA}"/>
          </ac:picMkLst>
        </pc:picChg>
        <pc:picChg chg="add mod">
          <ac:chgData name="Lunde, Kine Wold" userId="48a807f7-1e56-46dd-80f1-9880f451902f" providerId="ADAL" clId="{D8791F66-1FC7-4C41-986E-48666B5E970C}" dt="2022-10-03T10:48:04.579" v="278" actId="1076"/>
          <ac:picMkLst>
            <pc:docMk/>
            <pc:sldMk cId="2657825929" sldId="888"/>
            <ac:picMk id="5" creationId="{911CB55B-8CF3-42D2-BD9B-F20EAD5B214E}"/>
          </ac:picMkLst>
        </pc:picChg>
        <pc:picChg chg="del">
          <ac:chgData name="Lunde, Kine Wold" userId="48a807f7-1e56-46dd-80f1-9880f451902f" providerId="ADAL" clId="{D8791F66-1FC7-4C41-986E-48666B5E970C}" dt="2022-10-03T08:46:27.141" v="40" actId="478"/>
          <ac:picMkLst>
            <pc:docMk/>
            <pc:sldMk cId="2657825929" sldId="888"/>
            <ac:picMk id="7" creationId="{9C15D483-25CB-4551-9F20-61F78B23FABA}"/>
          </ac:picMkLst>
        </pc:picChg>
      </pc:sldChg>
      <pc:sldChg chg="addSp delSp modSp mod modClrScheme chgLayout modNotesTx">
        <pc:chgData name="Lunde, Kine Wold" userId="48a807f7-1e56-46dd-80f1-9880f451902f" providerId="ADAL" clId="{D8791F66-1FC7-4C41-986E-48666B5E970C}" dt="2022-10-03T10:53:50.574" v="303" actId="26606"/>
        <pc:sldMkLst>
          <pc:docMk/>
          <pc:sldMk cId="192777131" sldId="889"/>
        </pc:sldMkLst>
        <pc:spChg chg="add mod">
          <ac:chgData name="Lunde, Kine Wold" userId="48a807f7-1e56-46dd-80f1-9880f451902f" providerId="ADAL" clId="{D8791F66-1FC7-4C41-986E-48666B5E970C}" dt="2022-10-03T10:53:50.574" v="303" actId="26606"/>
          <ac:spMkLst>
            <pc:docMk/>
            <pc:sldMk cId="192777131" sldId="889"/>
            <ac:spMk id="2" creationId="{3ACE2515-CDCE-40C3-8732-921B0EA01807}"/>
          </ac:spMkLst>
        </pc:spChg>
        <pc:spChg chg="mod ord">
          <ac:chgData name="Lunde, Kine Wold" userId="48a807f7-1e56-46dd-80f1-9880f451902f" providerId="ADAL" clId="{D8791F66-1FC7-4C41-986E-48666B5E970C}" dt="2022-10-03T10:53:50.574" v="303" actId="26606"/>
          <ac:spMkLst>
            <pc:docMk/>
            <pc:sldMk cId="192777131" sldId="889"/>
            <ac:spMk id="3" creationId="{209B4FAD-63E4-4946-9E72-0F472EF1BA87}"/>
          </ac:spMkLst>
        </pc:spChg>
        <pc:spChg chg="mod ord">
          <ac:chgData name="Lunde, Kine Wold" userId="48a807f7-1e56-46dd-80f1-9880f451902f" providerId="ADAL" clId="{D8791F66-1FC7-4C41-986E-48666B5E970C}" dt="2022-10-03T10:53:50.574" v="303" actId="26606"/>
          <ac:spMkLst>
            <pc:docMk/>
            <pc:sldMk cId="192777131" sldId="889"/>
            <ac:spMk id="4" creationId="{A28173BA-3416-485A-9243-5CDAC9144510}"/>
          </ac:spMkLst>
        </pc:spChg>
        <pc:spChg chg="del">
          <ac:chgData name="Lunde, Kine Wold" userId="48a807f7-1e56-46dd-80f1-9880f451902f" providerId="ADAL" clId="{D8791F66-1FC7-4C41-986E-48666B5E970C}" dt="2022-10-03T08:46:56.070" v="47" actId="478"/>
          <ac:spMkLst>
            <pc:docMk/>
            <pc:sldMk cId="192777131" sldId="889"/>
            <ac:spMk id="6" creationId="{8A977E83-6018-48FA-9CDB-CB3F9B6C1B05}"/>
          </ac:spMkLst>
        </pc:spChg>
        <pc:spChg chg="del">
          <ac:chgData name="Lunde, Kine Wold" userId="48a807f7-1e56-46dd-80f1-9880f451902f" providerId="ADAL" clId="{D8791F66-1FC7-4C41-986E-48666B5E970C}" dt="2022-10-03T08:46:59.463" v="48" actId="478"/>
          <ac:spMkLst>
            <pc:docMk/>
            <pc:sldMk cId="192777131" sldId="889"/>
            <ac:spMk id="7" creationId="{1392688C-7DCB-4FD3-B833-948E0B85FAE8}"/>
          </ac:spMkLst>
        </pc:spChg>
        <pc:picChg chg="add mod">
          <ac:chgData name="Lunde, Kine Wold" userId="48a807f7-1e56-46dd-80f1-9880f451902f" providerId="ADAL" clId="{D8791F66-1FC7-4C41-986E-48666B5E970C}" dt="2022-10-03T10:53:50.574" v="303" actId="26606"/>
          <ac:picMkLst>
            <pc:docMk/>
            <pc:sldMk cId="192777131" sldId="889"/>
            <ac:picMk id="5" creationId="{83B0D7F6-7BDC-47BE-B838-6C87189EEA08}"/>
          </ac:picMkLst>
        </pc:picChg>
        <pc:picChg chg="del">
          <ac:chgData name="Lunde, Kine Wold" userId="48a807f7-1e56-46dd-80f1-9880f451902f" providerId="ADAL" clId="{D8791F66-1FC7-4C41-986E-48666B5E970C}" dt="2022-10-03T08:46:52.575" v="46" actId="478"/>
          <ac:picMkLst>
            <pc:docMk/>
            <pc:sldMk cId="192777131" sldId="889"/>
            <ac:picMk id="8" creationId="{6467A1E6-1FDB-4666-A044-C6D93D9CEB81}"/>
          </ac:picMkLst>
        </pc:picChg>
      </pc:sldChg>
      <pc:sldChg chg="addSp delSp modSp mod modNotesTx">
        <pc:chgData name="Lunde, Kine Wold" userId="48a807f7-1e56-46dd-80f1-9880f451902f" providerId="ADAL" clId="{D8791F66-1FC7-4C41-986E-48666B5E970C}" dt="2022-10-03T11:12:55.336" v="371" actId="255"/>
        <pc:sldMkLst>
          <pc:docMk/>
          <pc:sldMk cId="142508935" sldId="890"/>
        </pc:sldMkLst>
        <pc:spChg chg="del">
          <ac:chgData name="Lunde, Kine Wold" userId="48a807f7-1e56-46dd-80f1-9880f451902f" providerId="ADAL" clId="{D8791F66-1FC7-4C41-986E-48666B5E970C}" dt="2022-10-03T08:47:36.719" v="57" actId="478"/>
          <ac:spMkLst>
            <pc:docMk/>
            <pc:sldMk cId="142508935" sldId="890"/>
            <ac:spMk id="6" creationId="{8A977E83-6018-48FA-9CDB-CB3F9B6C1B05}"/>
          </ac:spMkLst>
        </pc:spChg>
        <pc:spChg chg="del">
          <ac:chgData name="Lunde, Kine Wold" userId="48a807f7-1e56-46dd-80f1-9880f451902f" providerId="ADAL" clId="{D8791F66-1FC7-4C41-986E-48666B5E970C}" dt="2022-10-03T08:47:40.092" v="58" actId="478"/>
          <ac:spMkLst>
            <pc:docMk/>
            <pc:sldMk cId="142508935" sldId="890"/>
            <ac:spMk id="7" creationId="{1392688C-7DCB-4FD3-B833-948E0B85FAE8}"/>
          </ac:spMkLst>
        </pc:spChg>
        <pc:spChg chg="del">
          <ac:chgData name="Lunde, Kine Wold" userId="48a807f7-1e56-46dd-80f1-9880f451902f" providerId="ADAL" clId="{D8791F66-1FC7-4C41-986E-48666B5E970C}" dt="2022-10-03T08:47:33.556" v="56" actId="478"/>
          <ac:spMkLst>
            <pc:docMk/>
            <pc:sldMk cId="142508935" sldId="890"/>
            <ac:spMk id="9" creationId="{91952C51-904D-418B-8CD0-AC3C0B9CB926}"/>
          </ac:spMkLst>
        </pc:spChg>
        <pc:spChg chg="add del">
          <ac:chgData name="Lunde, Kine Wold" userId="48a807f7-1e56-46dd-80f1-9880f451902f" providerId="ADAL" clId="{D8791F66-1FC7-4C41-986E-48666B5E970C}" dt="2022-10-03T11:10:12.232" v="355" actId="22"/>
          <ac:spMkLst>
            <pc:docMk/>
            <pc:sldMk cId="142508935" sldId="890"/>
            <ac:spMk id="10" creationId="{AF0E2C71-051D-4A7B-8C27-C3A42B875B04}"/>
          </ac:spMkLst>
        </pc:spChg>
        <pc:spChg chg="add mod">
          <ac:chgData name="Lunde, Kine Wold" userId="48a807f7-1e56-46dd-80f1-9880f451902f" providerId="ADAL" clId="{D8791F66-1FC7-4C41-986E-48666B5E970C}" dt="2022-10-03T11:12:55.336" v="371" actId="255"/>
          <ac:spMkLst>
            <pc:docMk/>
            <pc:sldMk cId="142508935" sldId="890"/>
            <ac:spMk id="11" creationId="{1F3F3D58-15C2-443F-87D5-8DDB11E7ED97}"/>
          </ac:spMkLst>
        </pc:spChg>
        <pc:spChg chg="add del">
          <ac:chgData name="Lunde, Kine Wold" userId="48a807f7-1e56-46dd-80f1-9880f451902f" providerId="ADAL" clId="{D8791F66-1FC7-4C41-986E-48666B5E970C}" dt="2022-10-03T11:11:10.804" v="360" actId="478"/>
          <ac:spMkLst>
            <pc:docMk/>
            <pc:sldMk cId="142508935" sldId="890"/>
            <ac:spMk id="13" creationId="{2FBACF60-99FA-43B1-AD19-6EF07634868F}"/>
          </ac:spMkLst>
        </pc:spChg>
        <pc:spChg chg="add mod">
          <ac:chgData name="Lunde, Kine Wold" userId="48a807f7-1e56-46dd-80f1-9880f451902f" providerId="ADAL" clId="{D8791F66-1FC7-4C41-986E-48666B5E970C}" dt="2022-10-03T11:12:00.710" v="366" actId="1076"/>
          <ac:spMkLst>
            <pc:docMk/>
            <pc:sldMk cId="142508935" sldId="890"/>
            <ac:spMk id="15" creationId="{7BE57C2E-D6A6-4814-96AB-4B0B0887AC46}"/>
          </ac:spMkLst>
        </pc:spChg>
        <pc:spChg chg="add mod">
          <ac:chgData name="Lunde, Kine Wold" userId="48a807f7-1e56-46dd-80f1-9880f451902f" providerId="ADAL" clId="{D8791F66-1FC7-4C41-986E-48666B5E970C}" dt="2022-10-03T11:12:28.057" v="368" actId="1076"/>
          <ac:spMkLst>
            <pc:docMk/>
            <pc:sldMk cId="142508935" sldId="890"/>
            <ac:spMk id="17" creationId="{B74419A5-3685-4C4E-A263-EEE08AAB6595}"/>
          </ac:spMkLst>
        </pc:spChg>
        <pc:picChg chg="del">
          <ac:chgData name="Lunde, Kine Wold" userId="48a807f7-1e56-46dd-80f1-9880f451902f" providerId="ADAL" clId="{D8791F66-1FC7-4C41-986E-48666B5E970C}" dt="2022-10-03T08:47:30.548" v="55" actId="478"/>
          <ac:picMkLst>
            <pc:docMk/>
            <pc:sldMk cId="142508935" sldId="890"/>
            <ac:picMk id="5" creationId="{86DA6C0A-4A5E-4D9B-8CA0-1172EF4555AB}"/>
          </ac:picMkLst>
        </pc:picChg>
        <pc:picChg chg="add mod">
          <ac:chgData name="Lunde, Kine Wold" userId="48a807f7-1e56-46dd-80f1-9880f451902f" providerId="ADAL" clId="{D8791F66-1FC7-4C41-986E-48666B5E970C}" dt="2022-10-03T11:12:45.755" v="370" actId="1076"/>
          <ac:picMkLst>
            <pc:docMk/>
            <pc:sldMk cId="142508935" sldId="890"/>
            <ac:picMk id="18" creationId="{B8B77EA6-48A2-440A-92BE-B3ED4761D296}"/>
          </ac:picMkLst>
        </pc:picChg>
      </pc:sldChg>
      <pc:sldChg chg="del modNotesTx">
        <pc:chgData name="Lunde, Kine Wold" userId="48a807f7-1e56-46dd-80f1-9880f451902f" providerId="ADAL" clId="{D8791F66-1FC7-4C41-986E-48666B5E970C}" dt="2022-10-03T12:00:10.806" v="416" actId="2696"/>
        <pc:sldMkLst>
          <pc:docMk/>
          <pc:sldMk cId="4235534771" sldId="895"/>
        </pc:sldMkLst>
      </pc:sldChg>
      <pc:sldChg chg="addSp delSp modSp mod">
        <pc:chgData name="Lunde, Kine Wold" userId="48a807f7-1e56-46dd-80f1-9880f451902f" providerId="ADAL" clId="{D8791F66-1FC7-4C41-986E-48666B5E970C}" dt="2022-10-04T11:29:56.312" v="444" actId="1076"/>
        <pc:sldMkLst>
          <pc:docMk/>
          <pc:sldMk cId="3960174371" sldId="896"/>
        </pc:sldMkLst>
        <pc:spChg chg="del mod">
          <ac:chgData name="Lunde, Kine Wold" userId="48a807f7-1e56-46dd-80f1-9880f451902f" providerId="ADAL" clId="{D8791F66-1FC7-4C41-986E-48666B5E970C}" dt="2022-10-03T08:49:54.164" v="97" actId="478"/>
          <ac:spMkLst>
            <pc:docMk/>
            <pc:sldMk cId="3960174371" sldId="896"/>
            <ac:spMk id="2" creationId="{D0C0DF9F-3515-4312-B33A-BC94BDCA9295}"/>
          </ac:spMkLst>
        </pc:spChg>
        <pc:spChg chg="del">
          <ac:chgData name="Lunde, Kine Wold" userId="48a807f7-1e56-46dd-80f1-9880f451902f" providerId="ADAL" clId="{D8791F66-1FC7-4C41-986E-48666B5E970C}" dt="2022-10-03T08:50:02.048" v="99" actId="478"/>
          <ac:spMkLst>
            <pc:docMk/>
            <pc:sldMk cId="3960174371" sldId="896"/>
            <ac:spMk id="3" creationId="{757F8F81-5D3E-4A34-9E14-9634330C41DA}"/>
          </ac:spMkLst>
        </pc:spChg>
        <pc:spChg chg="add mod">
          <ac:chgData name="Lunde, Kine Wold" userId="48a807f7-1e56-46dd-80f1-9880f451902f" providerId="ADAL" clId="{D8791F66-1FC7-4C41-986E-48666B5E970C}" dt="2022-10-04T11:29:56.312" v="444" actId="1076"/>
          <ac:spMkLst>
            <pc:docMk/>
            <pc:sldMk cId="3960174371" sldId="896"/>
            <ac:spMk id="7" creationId="{05D2DE1B-0DFD-4AEB-9AF7-9B1AF2D18BB4}"/>
          </ac:spMkLst>
        </pc:spChg>
        <pc:spChg chg="add del mod">
          <ac:chgData name="Lunde, Kine Wold" userId="48a807f7-1e56-46dd-80f1-9880f451902f" providerId="ADAL" clId="{D8791F66-1FC7-4C41-986E-48666B5E970C}" dt="2022-10-03T08:49:57.304" v="98" actId="478"/>
          <ac:spMkLst>
            <pc:docMk/>
            <pc:sldMk cId="3960174371" sldId="896"/>
            <ac:spMk id="8" creationId="{66D8C26B-BEA1-4A3C-8961-DAE52DCE9C66}"/>
          </ac:spMkLst>
        </pc:spChg>
        <pc:spChg chg="add mod">
          <ac:chgData name="Lunde, Kine Wold" userId="48a807f7-1e56-46dd-80f1-9880f451902f" providerId="ADAL" clId="{D8791F66-1FC7-4C41-986E-48666B5E970C}" dt="2022-10-04T11:29:46.422" v="442" actId="1076"/>
          <ac:spMkLst>
            <pc:docMk/>
            <pc:sldMk cId="3960174371" sldId="896"/>
            <ac:spMk id="10" creationId="{11A06D1F-800F-4889-97CA-0B7C0794935C}"/>
          </ac:spMkLst>
        </pc:spChg>
        <pc:picChg chg="del">
          <ac:chgData name="Lunde, Kine Wold" userId="48a807f7-1e56-46dd-80f1-9880f451902f" providerId="ADAL" clId="{D8791F66-1FC7-4C41-986E-48666B5E970C}" dt="2022-10-03T08:49:49.119" v="94" actId="478"/>
          <ac:picMkLst>
            <pc:docMk/>
            <pc:sldMk cId="3960174371" sldId="896"/>
            <ac:picMk id="7" creationId="{FBC16460-F0E7-4BDE-8E77-0EE2771D79AD}"/>
          </ac:picMkLst>
        </pc:picChg>
      </pc:sldChg>
      <pc:sldChg chg="delSp mod">
        <pc:chgData name="Lunde, Kine Wold" userId="48a807f7-1e56-46dd-80f1-9880f451902f" providerId="ADAL" clId="{D8791F66-1FC7-4C41-986E-48666B5E970C}" dt="2022-10-03T08:50:22.118" v="109" actId="478"/>
        <pc:sldMkLst>
          <pc:docMk/>
          <pc:sldMk cId="451994280" sldId="897"/>
        </pc:sldMkLst>
        <pc:graphicFrameChg chg="del">
          <ac:chgData name="Lunde, Kine Wold" userId="48a807f7-1e56-46dd-80f1-9880f451902f" providerId="ADAL" clId="{D8791F66-1FC7-4C41-986E-48666B5E970C}" dt="2022-10-03T08:50:22.118" v="109" actId="478"/>
          <ac:graphicFrameMkLst>
            <pc:docMk/>
            <pc:sldMk cId="451994280" sldId="897"/>
            <ac:graphicFrameMk id="5" creationId="{5BC6BB5E-67A8-413C-863C-C69FEA137022}"/>
          </ac:graphicFrameMkLst>
        </pc:graphicFrameChg>
        <pc:picChg chg="del">
          <ac:chgData name="Lunde, Kine Wold" userId="48a807f7-1e56-46dd-80f1-9880f451902f" providerId="ADAL" clId="{D8791F66-1FC7-4C41-986E-48666B5E970C}" dt="2022-10-03T08:50:17.340" v="108" actId="478"/>
          <ac:picMkLst>
            <pc:docMk/>
            <pc:sldMk cId="451994280" sldId="897"/>
            <ac:picMk id="6" creationId="{F72BBAD2-FBC1-47CD-A69E-86A004C81A41}"/>
          </ac:picMkLst>
        </pc:picChg>
      </pc:sldChg>
      <pc:sldChg chg="addSp delSp modSp del mod">
        <pc:chgData name="Lunde, Kine Wold" userId="48a807f7-1e56-46dd-80f1-9880f451902f" providerId="ADAL" clId="{D8791F66-1FC7-4C41-986E-48666B5E970C}" dt="2022-10-04T11:32:53.598" v="452" actId="2696"/>
        <pc:sldMkLst>
          <pc:docMk/>
          <pc:sldMk cId="353755995" sldId="898"/>
        </pc:sldMkLst>
        <pc:spChg chg="add mod">
          <ac:chgData name="Lunde, Kine Wold" userId="48a807f7-1e56-46dd-80f1-9880f451902f" providerId="ADAL" clId="{D8791F66-1FC7-4C41-986E-48666B5E970C}" dt="2022-10-04T11:31:59.967" v="450" actId="1076"/>
          <ac:spMkLst>
            <pc:docMk/>
            <pc:sldMk cId="353755995" sldId="898"/>
            <ac:spMk id="5" creationId="{149B684A-7FC1-4702-BE9D-DFD65A958CD6}"/>
          </ac:spMkLst>
        </pc:spChg>
        <pc:spChg chg="add mod">
          <ac:chgData name="Lunde, Kine Wold" userId="48a807f7-1e56-46dd-80f1-9880f451902f" providerId="ADAL" clId="{D8791F66-1FC7-4C41-986E-48666B5E970C}" dt="2022-10-04T11:32:23.907" v="451"/>
          <ac:spMkLst>
            <pc:docMk/>
            <pc:sldMk cId="353755995" sldId="898"/>
            <ac:spMk id="6" creationId="{CA9A35C8-0226-4CF8-8405-970D91557FF0}"/>
          </ac:spMkLst>
        </pc:spChg>
        <pc:picChg chg="del">
          <ac:chgData name="Lunde, Kine Wold" userId="48a807f7-1e56-46dd-80f1-9880f451902f" providerId="ADAL" clId="{D8791F66-1FC7-4C41-986E-48666B5E970C}" dt="2022-10-03T08:50:13.463" v="107" actId="478"/>
          <ac:picMkLst>
            <pc:docMk/>
            <pc:sldMk cId="353755995" sldId="898"/>
            <ac:picMk id="5" creationId="{938063DB-D571-40E2-909E-1EC7838F914B}"/>
          </ac:picMkLst>
        </pc:picChg>
        <pc:picChg chg="del">
          <ac:chgData name="Lunde, Kine Wold" userId="48a807f7-1e56-46dd-80f1-9880f451902f" providerId="ADAL" clId="{D8791F66-1FC7-4C41-986E-48666B5E970C}" dt="2022-10-03T08:50:10.186" v="103" actId="478"/>
          <ac:picMkLst>
            <pc:docMk/>
            <pc:sldMk cId="353755995" sldId="898"/>
            <ac:picMk id="6" creationId="{E1A02C96-20EE-4725-A4BD-AA8F52A18A5C}"/>
          </ac:picMkLst>
        </pc:picChg>
        <pc:picChg chg="del">
          <ac:chgData name="Lunde, Kine Wold" userId="48a807f7-1e56-46dd-80f1-9880f451902f" providerId="ADAL" clId="{D8791F66-1FC7-4C41-986E-48666B5E970C}" dt="2022-10-03T08:50:12.699" v="106" actId="478"/>
          <ac:picMkLst>
            <pc:docMk/>
            <pc:sldMk cId="353755995" sldId="898"/>
            <ac:picMk id="7" creationId="{0A1A9AAF-FD74-40BE-9DD7-688DE49E60AC}"/>
          </ac:picMkLst>
        </pc:picChg>
        <pc:picChg chg="del">
          <ac:chgData name="Lunde, Kine Wold" userId="48a807f7-1e56-46dd-80f1-9880f451902f" providerId="ADAL" clId="{D8791F66-1FC7-4C41-986E-48666B5E970C}" dt="2022-10-03T08:50:09.453" v="102" actId="478"/>
          <ac:picMkLst>
            <pc:docMk/>
            <pc:sldMk cId="353755995" sldId="898"/>
            <ac:picMk id="8" creationId="{5986835A-3CEC-4825-9985-BA50D205D067}"/>
          </ac:picMkLst>
        </pc:picChg>
        <pc:picChg chg="del">
          <ac:chgData name="Lunde, Kine Wold" userId="48a807f7-1e56-46dd-80f1-9880f451902f" providerId="ADAL" clId="{D8791F66-1FC7-4C41-986E-48666B5E970C}" dt="2022-10-03T08:50:08.033" v="100" actId="478"/>
          <ac:picMkLst>
            <pc:docMk/>
            <pc:sldMk cId="353755995" sldId="898"/>
            <ac:picMk id="9" creationId="{4912AE32-C6D4-4C76-8E0F-D06D69DC3763}"/>
          </ac:picMkLst>
        </pc:picChg>
        <pc:picChg chg="del">
          <ac:chgData name="Lunde, Kine Wold" userId="48a807f7-1e56-46dd-80f1-9880f451902f" providerId="ADAL" clId="{D8791F66-1FC7-4C41-986E-48666B5E970C}" dt="2022-10-03T08:50:10.995" v="104" actId="478"/>
          <ac:picMkLst>
            <pc:docMk/>
            <pc:sldMk cId="353755995" sldId="898"/>
            <ac:picMk id="10" creationId="{E21E50A6-EFA7-4DB7-93B8-66E9E6D73704}"/>
          </ac:picMkLst>
        </pc:picChg>
        <pc:picChg chg="del">
          <ac:chgData name="Lunde, Kine Wold" userId="48a807f7-1e56-46dd-80f1-9880f451902f" providerId="ADAL" clId="{D8791F66-1FC7-4C41-986E-48666B5E970C}" dt="2022-10-03T08:50:08.720" v="101" actId="478"/>
          <ac:picMkLst>
            <pc:docMk/>
            <pc:sldMk cId="353755995" sldId="898"/>
            <ac:picMk id="11" creationId="{D966716C-7D7C-4820-9189-EF57A9B7E475}"/>
          </ac:picMkLst>
        </pc:picChg>
        <pc:picChg chg="del">
          <ac:chgData name="Lunde, Kine Wold" userId="48a807f7-1e56-46dd-80f1-9880f451902f" providerId="ADAL" clId="{D8791F66-1FC7-4C41-986E-48666B5E970C}" dt="2022-10-03T08:50:11.829" v="105" actId="478"/>
          <ac:picMkLst>
            <pc:docMk/>
            <pc:sldMk cId="353755995" sldId="898"/>
            <ac:picMk id="12" creationId="{5CEBEE20-6CAE-4353-874E-06D1E23C43CD}"/>
          </ac:picMkLst>
        </pc:picChg>
      </pc:sldChg>
      <pc:sldChg chg="delSp del mod">
        <pc:chgData name="Lunde, Kine Wold" userId="48a807f7-1e56-46dd-80f1-9880f451902f" providerId="ADAL" clId="{D8791F66-1FC7-4C41-986E-48666B5E970C}" dt="2022-10-03T08:50:41.375" v="118" actId="2696"/>
        <pc:sldMkLst>
          <pc:docMk/>
          <pc:sldMk cId="2998411815" sldId="899"/>
        </pc:sldMkLst>
        <pc:picChg chg="del">
          <ac:chgData name="Lunde, Kine Wold" userId="48a807f7-1e56-46dd-80f1-9880f451902f" providerId="ADAL" clId="{D8791F66-1FC7-4C41-986E-48666B5E970C}" dt="2022-10-03T08:50:32.613" v="117" actId="478"/>
          <ac:picMkLst>
            <pc:docMk/>
            <pc:sldMk cId="2998411815" sldId="899"/>
            <ac:picMk id="6" creationId="{0B42C36A-BA58-49C7-92A9-8808885CC774}"/>
          </ac:picMkLst>
        </pc:picChg>
        <pc:picChg chg="del">
          <ac:chgData name="Lunde, Kine Wold" userId="48a807f7-1e56-46dd-80f1-9880f451902f" providerId="ADAL" clId="{D8791F66-1FC7-4C41-986E-48666B5E970C}" dt="2022-10-03T08:50:28.972" v="112" actId="478"/>
          <ac:picMkLst>
            <pc:docMk/>
            <pc:sldMk cId="2998411815" sldId="899"/>
            <ac:picMk id="7" creationId="{BC240E06-E1B4-404B-8F4B-A9A0D960A336}"/>
          </ac:picMkLst>
        </pc:picChg>
        <pc:picChg chg="del">
          <ac:chgData name="Lunde, Kine Wold" userId="48a807f7-1e56-46dd-80f1-9880f451902f" providerId="ADAL" clId="{D8791F66-1FC7-4C41-986E-48666B5E970C}" dt="2022-10-03T08:50:27.537" v="110" actId="478"/>
          <ac:picMkLst>
            <pc:docMk/>
            <pc:sldMk cId="2998411815" sldId="899"/>
            <ac:picMk id="447" creationId="{00000000-0000-0000-0000-000000000000}"/>
          </ac:picMkLst>
        </pc:picChg>
        <pc:picChg chg="del">
          <ac:chgData name="Lunde, Kine Wold" userId="48a807f7-1e56-46dd-80f1-9880f451902f" providerId="ADAL" clId="{D8791F66-1FC7-4C41-986E-48666B5E970C}" dt="2022-10-03T08:50:31.880" v="116" actId="478"/>
          <ac:picMkLst>
            <pc:docMk/>
            <pc:sldMk cId="2998411815" sldId="899"/>
            <ac:picMk id="449" creationId="{00000000-0000-0000-0000-000000000000}"/>
          </ac:picMkLst>
        </pc:picChg>
        <pc:picChg chg="del">
          <ac:chgData name="Lunde, Kine Wold" userId="48a807f7-1e56-46dd-80f1-9880f451902f" providerId="ADAL" clId="{D8791F66-1FC7-4C41-986E-48666B5E970C}" dt="2022-10-03T08:50:29.743" v="113" actId="478"/>
          <ac:picMkLst>
            <pc:docMk/>
            <pc:sldMk cId="2998411815" sldId="899"/>
            <ac:picMk id="1026" creationId="{7E7D8D77-5CC2-4E2A-AE98-CEEF4C7457C1}"/>
          </ac:picMkLst>
        </pc:picChg>
        <pc:picChg chg="del">
          <ac:chgData name="Lunde, Kine Wold" userId="48a807f7-1e56-46dd-80f1-9880f451902f" providerId="ADAL" clId="{D8791F66-1FC7-4C41-986E-48666B5E970C}" dt="2022-10-03T08:50:28.302" v="111" actId="478"/>
          <ac:picMkLst>
            <pc:docMk/>
            <pc:sldMk cId="2998411815" sldId="899"/>
            <ac:picMk id="1027" creationId="{B06F4873-C35E-4E32-B7F6-735B3970B768}"/>
          </ac:picMkLst>
        </pc:picChg>
        <pc:picChg chg="del">
          <ac:chgData name="Lunde, Kine Wold" userId="48a807f7-1e56-46dd-80f1-9880f451902f" providerId="ADAL" clId="{D8791F66-1FC7-4C41-986E-48666B5E970C}" dt="2022-10-03T08:50:31.147" v="115" actId="478"/>
          <ac:picMkLst>
            <pc:docMk/>
            <pc:sldMk cId="2998411815" sldId="899"/>
            <ac:picMk id="1028" creationId="{04DE2B34-7C6A-4998-9D32-1227148A0BFD}"/>
          </ac:picMkLst>
        </pc:picChg>
        <pc:picChg chg="del">
          <ac:chgData name="Lunde, Kine Wold" userId="48a807f7-1e56-46dd-80f1-9880f451902f" providerId="ADAL" clId="{D8791F66-1FC7-4C41-986E-48666B5E970C}" dt="2022-10-03T08:50:30.438" v="114" actId="478"/>
          <ac:picMkLst>
            <pc:docMk/>
            <pc:sldMk cId="2998411815" sldId="899"/>
            <ac:picMk id="1029" creationId="{0C4F6814-596E-41E8-B56E-761E6703000A}"/>
          </ac:picMkLst>
        </pc:picChg>
      </pc:sldChg>
      <pc:sldChg chg="delSp modSp del mod">
        <pc:chgData name="Lunde, Kine Wold" userId="48a807f7-1e56-46dd-80f1-9880f451902f" providerId="ADAL" clId="{D8791F66-1FC7-4C41-986E-48666B5E970C}" dt="2022-10-03T08:50:56.133" v="121" actId="2696"/>
        <pc:sldMkLst>
          <pc:docMk/>
          <pc:sldMk cId="1517768853" sldId="902"/>
        </pc:sldMkLst>
        <pc:spChg chg="mod">
          <ac:chgData name="Lunde, Kine Wold" userId="48a807f7-1e56-46dd-80f1-9880f451902f" providerId="ADAL" clId="{D8791F66-1FC7-4C41-986E-48666B5E970C}" dt="2022-10-03T08:40:09.503" v="28" actId="20577"/>
          <ac:spMkLst>
            <pc:docMk/>
            <pc:sldMk cId="1517768853" sldId="902"/>
            <ac:spMk id="2" creationId="{956A46D0-999A-4DBA-A857-8B93594C22F7}"/>
          </ac:spMkLst>
        </pc:spChg>
        <pc:spChg chg="mod">
          <ac:chgData name="Lunde, Kine Wold" userId="48a807f7-1e56-46dd-80f1-9880f451902f" providerId="ADAL" clId="{D8791F66-1FC7-4C41-986E-48666B5E970C}" dt="2022-10-03T08:40:16.329" v="29" actId="1076"/>
          <ac:spMkLst>
            <pc:docMk/>
            <pc:sldMk cId="1517768853" sldId="902"/>
            <ac:spMk id="491" creationId="{00000000-0000-0000-0000-000000000000}"/>
          </ac:spMkLst>
        </pc:spChg>
        <pc:picChg chg="del">
          <ac:chgData name="Lunde, Kine Wold" userId="48a807f7-1e56-46dd-80f1-9880f451902f" providerId="ADAL" clId="{D8791F66-1FC7-4C41-986E-48666B5E970C}" dt="2022-10-03T08:39:47.214" v="2" actId="478"/>
          <ac:picMkLst>
            <pc:docMk/>
            <pc:sldMk cId="1517768853" sldId="902"/>
            <ac:picMk id="7" creationId="{1FFAD8EA-0D3C-4A9E-BB2E-D73DF22E656B}"/>
          </ac:picMkLst>
        </pc:picChg>
        <pc:picChg chg="del">
          <ac:chgData name="Lunde, Kine Wold" userId="48a807f7-1e56-46dd-80f1-9880f451902f" providerId="ADAL" clId="{D8791F66-1FC7-4C41-986E-48666B5E970C}" dt="2022-10-03T08:39:50.823" v="4" actId="478"/>
          <ac:picMkLst>
            <pc:docMk/>
            <pc:sldMk cId="1517768853" sldId="902"/>
            <ac:picMk id="9" creationId="{5D908B87-385C-408D-AA9D-847DC54D519D}"/>
          </ac:picMkLst>
        </pc:picChg>
        <pc:picChg chg="del">
          <ac:chgData name="Lunde, Kine Wold" userId="48a807f7-1e56-46dd-80f1-9880f451902f" providerId="ADAL" clId="{D8791F66-1FC7-4C41-986E-48666B5E970C}" dt="2022-10-03T08:39:45.258" v="1" actId="478"/>
          <ac:picMkLst>
            <pc:docMk/>
            <pc:sldMk cId="1517768853" sldId="902"/>
            <ac:picMk id="10" creationId="{1C9F7EC4-D750-4F2C-BED8-65F606790F6F}"/>
          </ac:picMkLst>
        </pc:picChg>
        <pc:picChg chg="del">
          <ac:chgData name="Lunde, Kine Wold" userId="48a807f7-1e56-46dd-80f1-9880f451902f" providerId="ADAL" clId="{D8791F66-1FC7-4C41-986E-48666B5E970C}" dt="2022-10-03T08:39:48.947" v="3" actId="478"/>
          <ac:picMkLst>
            <pc:docMk/>
            <pc:sldMk cId="1517768853" sldId="902"/>
            <ac:picMk id="11" creationId="{7384C1A4-A7D6-4F96-A3FF-5DD6E8D5D519}"/>
          </ac:picMkLst>
        </pc:picChg>
        <pc:picChg chg="del">
          <ac:chgData name="Lunde, Kine Wold" userId="48a807f7-1e56-46dd-80f1-9880f451902f" providerId="ADAL" clId="{D8791F66-1FC7-4C41-986E-48666B5E970C}" dt="2022-10-03T08:39:43.254" v="0" actId="478"/>
          <ac:picMkLst>
            <pc:docMk/>
            <pc:sldMk cId="1517768853" sldId="902"/>
            <ac:picMk id="12" creationId="{04DEE1AC-2E35-4A72-B061-163852ABF9E7}"/>
          </ac:picMkLst>
        </pc:picChg>
        <pc:picChg chg="del">
          <ac:chgData name="Lunde, Kine Wold" userId="48a807f7-1e56-46dd-80f1-9880f451902f" providerId="ADAL" clId="{D8791F66-1FC7-4C41-986E-48666B5E970C}" dt="2022-10-03T08:39:53.247" v="5" actId="478"/>
          <ac:picMkLst>
            <pc:docMk/>
            <pc:sldMk cId="1517768853" sldId="902"/>
            <ac:picMk id="495" creationId="{00000000-0000-0000-0000-000000000000}"/>
          </ac:picMkLst>
        </pc:picChg>
      </pc:sldChg>
      <pc:sldChg chg="delSp mod">
        <pc:chgData name="Lunde, Kine Wold" userId="48a807f7-1e56-46dd-80f1-9880f451902f" providerId="ADAL" clId="{D8791F66-1FC7-4C41-986E-48666B5E970C}" dt="2022-10-03T08:50:49.727" v="120" actId="478"/>
        <pc:sldMkLst>
          <pc:docMk/>
          <pc:sldMk cId="1138015186" sldId="904"/>
        </pc:sldMkLst>
        <pc:spChg chg="del">
          <ac:chgData name="Lunde, Kine Wold" userId="48a807f7-1e56-46dd-80f1-9880f451902f" providerId="ADAL" clId="{D8791F66-1FC7-4C41-986E-48666B5E970C}" dt="2022-10-03T08:50:49.727" v="120" actId="478"/>
          <ac:spMkLst>
            <pc:docMk/>
            <pc:sldMk cId="1138015186" sldId="904"/>
            <ac:spMk id="5" creationId="{9BE2B087-E9DC-47C7-A18B-E1EA959D6E64}"/>
          </ac:spMkLst>
        </pc:spChg>
        <pc:picChg chg="del">
          <ac:chgData name="Lunde, Kine Wold" userId="48a807f7-1e56-46dd-80f1-9880f451902f" providerId="ADAL" clId="{D8791F66-1FC7-4C41-986E-48666B5E970C}" dt="2022-10-03T08:50:47.490" v="119" actId="478"/>
          <ac:picMkLst>
            <pc:docMk/>
            <pc:sldMk cId="1138015186" sldId="904"/>
            <ac:picMk id="6" creationId="{857B5962-D641-48D2-A506-4FD83AE1DF72}"/>
          </ac:picMkLst>
        </pc:picChg>
      </pc:sldChg>
      <pc:sldChg chg="del">
        <pc:chgData name="Lunde, Kine Wold" userId="48a807f7-1e56-46dd-80f1-9880f451902f" providerId="ADAL" clId="{D8791F66-1FC7-4C41-986E-48666B5E970C}" dt="2022-10-03T12:01:27.496" v="418" actId="2696"/>
        <pc:sldMkLst>
          <pc:docMk/>
          <pc:sldMk cId="2030091059" sldId="906"/>
        </pc:sldMkLst>
      </pc:sldChg>
      <pc:sldChg chg="addSp delSp modSp mod modClrScheme chgLayout modNotesTx">
        <pc:chgData name="Lunde, Kine Wold" userId="48a807f7-1e56-46dd-80f1-9880f451902f" providerId="ADAL" clId="{D8791F66-1FC7-4C41-986E-48666B5E970C}" dt="2022-10-03T10:59:20.693" v="347" actId="20577"/>
        <pc:sldMkLst>
          <pc:docMk/>
          <pc:sldMk cId="1639621112" sldId="907"/>
        </pc:sldMkLst>
        <pc:spChg chg="mod ord">
          <ac:chgData name="Lunde, Kine Wold" userId="48a807f7-1e56-46dd-80f1-9880f451902f" providerId="ADAL" clId="{D8791F66-1FC7-4C41-986E-48666B5E970C}" dt="2022-10-03T10:58:59.416" v="346" actId="26606"/>
          <ac:spMkLst>
            <pc:docMk/>
            <pc:sldMk cId="1639621112" sldId="907"/>
            <ac:spMk id="2" creationId="{C51DC912-2EA9-487E-A6E0-EE2CA94C277B}"/>
          </ac:spMkLst>
        </pc:spChg>
        <pc:spChg chg="mod ord">
          <ac:chgData name="Lunde, Kine Wold" userId="48a807f7-1e56-46dd-80f1-9880f451902f" providerId="ADAL" clId="{D8791F66-1FC7-4C41-986E-48666B5E970C}" dt="2022-10-03T10:58:59.416" v="346" actId="26606"/>
          <ac:spMkLst>
            <pc:docMk/>
            <pc:sldMk cId="1639621112" sldId="907"/>
            <ac:spMk id="3" creationId="{65C77D91-8EFF-4173-A9B9-53C654D1A770}"/>
          </ac:spMkLst>
        </pc:spChg>
        <pc:spChg chg="del">
          <ac:chgData name="Lunde, Kine Wold" userId="48a807f7-1e56-46dd-80f1-9880f451902f" providerId="ADAL" clId="{D8791F66-1FC7-4C41-986E-48666B5E970C}" dt="2022-10-03T08:47:16.648" v="52" actId="478"/>
          <ac:spMkLst>
            <pc:docMk/>
            <pc:sldMk cId="1639621112" sldId="907"/>
            <ac:spMk id="4" creationId="{E69C977A-008E-42D8-A3B0-D32ECC370578}"/>
          </ac:spMkLst>
        </pc:spChg>
        <pc:spChg chg="add mod">
          <ac:chgData name="Lunde, Kine Wold" userId="48a807f7-1e56-46dd-80f1-9880f451902f" providerId="ADAL" clId="{D8791F66-1FC7-4C41-986E-48666B5E970C}" dt="2022-10-03T10:58:59.416" v="346" actId="26606"/>
          <ac:spMkLst>
            <pc:docMk/>
            <pc:sldMk cId="1639621112" sldId="907"/>
            <ac:spMk id="6" creationId="{AAC5EE9A-4319-45F8-BDC2-EA3ED63FA663}"/>
          </ac:spMkLst>
        </pc:spChg>
        <pc:picChg chg="add mod">
          <ac:chgData name="Lunde, Kine Wold" userId="48a807f7-1e56-46dd-80f1-9880f451902f" providerId="ADAL" clId="{D8791F66-1FC7-4C41-986E-48666B5E970C}" dt="2022-10-03T10:58:59.416" v="346" actId="26606"/>
          <ac:picMkLst>
            <pc:docMk/>
            <pc:sldMk cId="1639621112" sldId="907"/>
            <ac:picMk id="5" creationId="{CB802688-670E-4B66-930A-01EF60D43406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3T11:00:29.634" v="353" actId="1076"/>
        <pc:sldMkLst>
          <pc:docMk/>
          <pc:sldMk cId="3745351437" sldId="908"/>
        </pc:sldMkLst>
        <pc:spChg chg="del">
          <ac:chgData name="Lunde, Kine Wold" userId="48a807f7-1e56-46dd-80f1-9880f451902f" providerId="ADAL" clId="{D8791F66-1FC7-4C41-986E-48666B5E970C}" dt="2022-10-03T08:47:26.004" v="54" actId="478"/>
          <ac:spMkLst>
            <pc:docMk/>
            <pc:sldMk cId="3745351437" sldId="908"/>
            <ac:spMk id="6" creationId="{6871E024-E6EB-4FBA-8920-33C58BAD9412}"/>
          </ac:spMkLst>
        </pc:spChg>
        <pc:spChg chg="add mod">
          <ac:chgData name="Lunde, Kine Wold" userId="48a807f7-1e56-46dd-80f1-9880f451902f" providerId="ADAL" clId="{D8791F66-1FC7-4C41-986E-48666B5E970C}" dt="2022-10-03T10:59:55.030" v="348"/>
          <ac:spMkLst>
            <pc:docMk/>
            <pc:sldMk cId="3745351437" sldId="908"/>
            <ac:spMk id="7" creationId="{FC7CAE71-B2B3-45D3-9A00-AADA7FF86C04}"/>
          </ac:spMkLst>
        </pc:spChg>
        <pc:spChg chg="add mod">
          <ac:chgData name="Lunde, Kine Wold" userId="48a807f7-1e56-46dd-80f1-9880f451902f" providerId="ADAL" clId="{D8791F66-1FC7-4C41-986E-48666B5E970C}" dt="2022-10-03T11:00:24.389" v="352" actId="1076"/>
          <ac:spMkLst>
            <pc:docMk/>
            <pc:sldMk cId="3745351437" sldId="908"/>
            <ac:spMk id="8" creationId="{4AEBE7CD-9B84-4EF7-8D75-0D468DD1335F}"/>
          </ac:spMkLst>
        </pc:spChg>
        <pc:picChg chg="add mod">
          <ac:chgData name="Lunde, Kine Wold" userId="48a807f7-1e56-46dd-80f1-9880f451902f" providerId="ADAL" clId="{D8791F66-1FC7-4C41-986E-48666B5E970C}" dt="2022-10-03T11:00:29.634" v="353" actId="1076"/>
          <ac:picMkLst>
            <pc:docMk/>
            <pc:sldMk cId="3745351437" sldId="908"/>
            <ac:picMk id="4" creationId="{0B4DB4DB-41AF-48B3-976B-50CA90664502}"/>
          </ac:picMkLst>
        </pc:picChg>
        <pc:picChg chg="del">
          <ac:chgData name="Lunde, Kine Wold" userId="48a807f7-1e56-46dd-80f1-9880f451902f" providerId="ADAL" clId="{D8791F66-1FC7-4C41-986E-48666B5E970C}" dt="2022-10-03T08:47:22.363" v="53" actId="478"/>
          <ac:picMkLst>
            <pc:docMk/>
            <pc:sldMk cId="3745351437" sldId="908"/>
            <ac:picMk id="5" creationId="{95CBF033-A2F0-4C21-A823-B24D37C5B364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4T11:44:42.812" v="565" actId="20577"/>
        <pc:sldMkLst>
          <pc:docMk/>
          <pc:sldMk cId="492567363" sldId="909"/>
        </pc:sldMkLst>
        <pc:spChg chg="del">
          <ac:chgData name="Lunde, Kine Wold" userId="48a807f7-1e56-46dd-80f1-9880f451902f" providerId="ADAL" clId="{D8791F66-1FC7-4C41-986E-48666B5E970C}" dt="2022-10-03T08:45:51.028" v="35" actId="478"/>
          <ac:spMkLst>
            <pc:docMk/>
            <pc:sldMk cId="492567363" sldId="909"/>
            <ac:spMk id="7" creationId="{4494ABBE-AE67-426D-9B03-B5C99A9360E2}"/>
          </ac:spMkLst>
        </pc:spChg>
        <pc:spChg chg="add del mod">
          <ac:chgData name="Lunde, Kine Wold" userId="48a807f7-1e56-46dd-80f1-9880f451902f" providerId="ADAL" clId="{D8791F66-1FC7-4C41-986E-48666B5E970C}" dt="2022-10-03T10:37:45.811" v="235" actId="478"/>
          <ac:spMkLst>
            <pc:docMk/>
            <pc:sldMk cId="492567363" sldId="909"/>
            <ac:spMk id="9" creationId="{54711071-5411-4C6D-B39B-211417E06BB7}"/>
          </ac:spMkLst>
        </pc:spChg>
        <pc:spChg chg="add mod">
          <ac:chgData name="Lunde, Kine Wold" userId="48a807f7-1e56-46dd-80f1-9880f451902f" providerId="ADAL" clId="{D8791F66-1FC7-4C41-986E-48666B5E970C}" dt="2022-10-04T11:44:42.812" v="565" actId="20577"/>
          <ac:spMkLst>
            <pc:docMk/>
            <pc:sldMk cId="492567363" sldId="909"/>
            <ac:spMk id="10" creationId="{374F46E3-8B3D-4DCB-B957-C51787D3D84E}"/>
          </ac:spMkLst>
        </pc:spChg>
        <pc:picChg chg="add mod">
          <ac:chgData name="Lunde, Kine Wold" userId="48a807f7-1e56-46dd-80f1-9880f451902f" providerId="ADAL" clId="{D8791F66-1FC7-4C41-986E-48666B5E970C}" dt="2022-10-03T10:36:51.981" v="226" actId="1076"/>
          <ac:picMkLst>
            <pc:docMk/>
            <pc:sldMk cId="492567363" sldId="909"/>
            <ac:picMk id="4" creationId="{D4898700-6F69-44C9-B6ED-6C4A1D976E51}"/>
          </ac:picMkLst>
        </pc:picChg>
        <pc:picChg chg="del">
          <ac:chgData name="Lunde, Kine Wold" userId="48a807f7-1e56-46dd-80f1-9880f451902f" providerId="ADAL" clId="{D8791F66-1FC7-4C41-986E-48666B5E970C}" dt="2022-10-03T08:45:44.780" v="33" actId="478"/>
          <ac:picMkLst>
            <pc:docMk/>
            <pc:sldMk cId="492567363" sldId="909"/>
            <ac:picMk id="6" creationId="{8E93AB54-1974-4310-A8B4-56138EB3B41D}"/>
          </ac:picMkLst>
        </pc:picChg>
        <pc:picChg chg="del">
          <ac:chgData name="Lunde, Kine Wold" userId="48a807f7-1e56-46dd-80f1-9880f451902f" providerId="ADAL" clId="{D8791F66-1FC7-4C41-986E-48666B5E970C}" dt="2022-10-03T08:45:46.747" v="34" actId="478"/>
          <ac:picMkLst>
            <pc:docMk/>
            <pc:sldMk cId="492567363" sldId="909"/>
            <ac:picMk id="8" creationId="{AB5B2DA3-52FA-4231-BEB0-E5A4EC031CB5}"/>
          </ac:picMkLst>
        </pc:picChg>
      </pc:sldChg>
      <pc:sldChg chg="addSp delSp modSp mod">
        <pc:chgData name="Lunde, Kine Wold" userId="48a807f7-1e56-46dd-80f1-9880f451902f" providerId="ADAL" clId="{D8791F66-1FC7-4C41-986E-48666B5E970C}" dt="2022-10-04T11:48:53.715" v="576" actId="207"/>
        <pc:sldMkLst>
          <pc:docMk/>
          <pc:sldMk cId="1657555683" sldId="910"/>
        </pc:sldMkLst>
        <pc:spChg chg="add mod">
          <ac:chgData name="Lunde, Kine Wold" userId="48a807f7-1e56-46dd-80f1-9880f451902f" providerId="ADAL" clId="{D8791F66-1FC7-4C41-986E-48666B5E970C}" dt="2022-10-03T10:42:27.549" v="262" actId="1076"/>
          <ac:spMkLst>
            <pc:docMk/>
            <pc:sldMk cId="1657555683" sldId="910"/>
            <ac:spMk id="6" creationId="{03F13108-1368-4790-BEF8-92DAB0E8D3E3}"/>
          </ac:spMkLst>
        </pc:spChg>
        <pc:spChg chg="del">
          <ac:chgData name="Lunde, Kine Wold" userId="48a807f7-1e56-46dd-80f1-9880f451902f" providerId="ADAL" clId="{D8791F66-1FC7-4C41-986E-48666B5E970C}" dt="2022-10-03T08:46:07.211" v="37" actId="478"/>
          <ac:spMkLst>
            <pc:docMk/>
            <pc:sldMk cId="1657555683" sldId="910"/>
            <ac:spMk id="7" creationId="{98B9DC3C-E631-44E7-BADE-0E30DA607B0B}"/>
          </ac:spMkLst>
        </pc:spChg>
        <pc:spChg chg="add mod">
          <ac:chgData name="Lunde, Kine Wold" userId="48a807f7-1e56-46dd-80f1-9880f451902f" providerId="ADAL" clId="{D8791F66-1FC7-4C41-986E-48666B5E970C}" dt="2022-10-04T11:48:53.715" v="576" actId="207"/>
          <ac:spMkLst>
            <pc:docMk/>
            <pc:sldMk cId="1657555683" sldId="910"/>
            <ac:spMk id="8" creationId="{8494C63F-0166-4F05-AB63-8CC1739DA256}"/>
          </ac:spMkLst>
        </pc:spChg>
        <pc:picChg chg="add mod">
          <ac:chgData name="Lunde, Kine Wold" userId="48a807f7-1e56-46dd-80f1-9880f451902f" providerId="ADAL" clId="{D8791F66-1FC7-4C41-986E-48666B5E970C}" dt="2022-10-04T11:48:17.653" v="575" actId="14100"/>
          <ac:picMkLst>
            <pc:docMk/>
            <pc:sldMk cId="1657555683" sldId="910"/>
            <ac:picMk id="4" creationId="{1BDFE459-0EA6-468C-B02D-D26D2E1E74DC}"/>
          </ac:picMkLst>
        </pc:picChg>
        <pc:picChg chg="del">
          <ac:chgData name="Lunde, Kine Wold" userId="48a807f7-1e56-46dd-80f1-9880f451902f" providerId="ADAL" clId="{D8791F66-1FC7-4C41-986E-48666B5E970C}" dt="2022-10-03T08:46:03.134" v="36" actId="478"/>
          <ac:picMkLst>
            <pc:docMk/>
            <pc:sldMk cId="1657555683" sldId="910"/>
            <ac:picMk id="5" creationId="{C72E9B10-1EE9-4DEB-9B0F-4A3437BC15B3}"/>
          </ac:picMkLst>
        </pc:picChg>
      </pc:sldChg>
      <pc:sldChg chg="addSp delSp modSp mod modAnim">
        <pc:chgData name="Lunde, Kine Wold" userId="48a807f7-1e56-46dd-80f1-9880f451902f" providerId="ADAL" clId="{D8791F66-1FC7-4C41-986E-48666B5E970C}" dt="2022-10-03T10:43:41.842" v="267" actId="1076"/>
        <pc:sldMkLst>
          <pc:docMk/>
          <pc:sldMk cId="3057042215" sldId="911"/>
        </pc:sldMkLst>
        <pc:spChg chg="add mod">
          <ac:chgData name="Lunde, Kine Wold" userId="48a807f7-1e56-46dd-80f1-9880f451902f" providerId="ADAL" clId="{D8791F66-1FC7-4C41-986E-48666B5E970C}" dt="2022-10-03T10:43:41.842" v="267" actId="1076"/>
          <ac:spMkLst>
            <pc:docMk/>
            <pc:sldMk cId="3057042215" sldId="911"/>
            <ac:spMk id="6" creationId="{E27367D6-8FA9-4FBB-8483-244EB4C52E06}"/>
          </ac:spMkLst>
        </pc:spChg>
        <pc:spChg chg="del">
          <ac:chgData name="Lunde, Kine Wold" userId="48a807f7-1e56-46dd-80f1-9880f451902f" providerId="ADAL" clId="{D8791F66-1FC7-4C41-986E-48666B5E970C}" dt="2022-10-03T08:46:17.659" v="39" actId="478"/>
          <ac:spMkLst>
            <pc:docMk/>
            <pc:sldMk cId="3057042215" sldId="911"/>
            <ac:spMk id="10" creationId="{810B78DE-F5DF-476E-AEA9-1E65C6A9B14D}"/>
          </ac:spMkLst>
        </pc:spChg>
        <pc:picChg chg="del">
          <ac:chgData name="Lunde, Kine Wold" userId="48a807f7-1e56-46dd-80f1-9880f451902f" providerId="ADAL" clId="{D8791F66-1FC7-4C41-986E-48666B5E970C}" dt="2022-10-03T08:46:14.315" v="38" actId="478"/>
          <ac:picMkLst>
            <pc:docMk/>
            <pc:sldMk cId="3057042215" sldId="911"/>
            <ac:picMk id="9" creationId="{DD19788E-A269-488C-A450-8BEB1F205A38}"/>
          </ac:picMkLst>
        </pc:picChg>
      </pc:sldChg>
      <pc:sldChg chg="addSp delSp modSp mod modNotesTx">
        <pc:chgData name="Lunde, Kine Wold" userId="48a807f7-1e56-46dd-80f1-9880f451902f" providerId="ADAL" clId="{D8791F66-1FC7-4C41-986E-48666B5E970C}" dt="2022-10-03T10:56:53.368" v="313" actId="1076"/>
        <pc:sldMkLst>
          <pc:docMk/>
          <pc:sldMk cId="1683222842" sldId="912"/>
        </pc:sldMkLst>
        <pc:spChg chg="del">
          <ac:chgData name="Lunde, Kine Wold" userId="48a807f7-1e56-46dd-80f1-9880f451902f" providerId="ADAL" clId="{D8791F66-1FC7-4C41-986E-48666B5E970C}" dt="2022-10-03T08:47:12.536" v="51" actId="478"/>
          <ac:spMkLst>
            <pc:docMk/>
            <pc:sldMk cId="1683222842" sldId="912"/>
            <ac:spMk id="7" creationId="{1392688C-7DCB-4FD3-B833-948E0B85FAE8}"/>
          </ac:spMkLst>
        </pc:spChg>
        <pc:spChg chg="del">
          <ac:chgData name="Lunde, Kine Wold" userId="48a807f7-1e56-46dd-80f1-9880f451902f" providerId="ADAL" clId="{D8791F66-1FC7-4C41-986E-48666B5E970C}" dt="2022-10-03T08:47:08.989" v="50" actId="478"/>
          <ac:spMkLst>
            <pc:docMk/>
            <pc:sldMk cId="1683222842" sldId="912"/>
            <ac:spMk id="9" creationId="{431FB1B4-BB7B-4AC8-95F9-AAE2CB3990EE}"/>
          </ac:spMkLst>
        </pc:spChg>
        <pc:spChg chg="add mod">
          <ac:chgData name="Lunde, Kine Wold" userId="48a807f7-1e56-46dd-80f1-9880f451902f" providerId="ADAL" clId="{D8791F66-1FC7-4C41-986E-48666B5E970C}" dt="2022-10-03T10:55:48.831" v="307" actId="1076"/>
          <ac:spMkLst>
            <pc:docMk/>
            <pc:sldMk cId="1683222842" sldId="912"/>
            <ac:spMk id="10" creationId="{8140A3ED-A3EE-4AF8-9119-6499F9B8CF12}"/>
          </ac:spMkLst>
        </pc:spChg>
        <pc:spChg chg="add mod">
          <ac:chgData name="Lunde, Kine Wold" userId="48a807f7-1e56-46dd-80f1-9880f451902f" providerId="ADAL" clId="{D8791F66-1FC7-4C41-986E-48666B5E970C}" dt="2022-10-03T10:56:07.967" v="309" actId="1076"/>
          <ac:spMkLst>
            <pc:docMk/>
            <pc:sldMk cId="1683222842" sldId="912"/>
            <ac:spMk id="11" creationId="{4711EBA4-765A-4CE0-874D-2BD41ADD8151}"/>
          </ac:spMkLst>
        </pc:spChg>
        <pc:spChg chg="add mod">
          <ac:chgData name="Lunde, Kine Wold" userId="48a807f7-1e56-46dd-80f1-9880f451902f" providerId="ADAL" clId="{D8791F66-1FC7-4C41-986E-48666B5E970C}" dt="2022-10-03T10:56:31.822" v="311" actId="1076"/>
          <ac:spMkLst>
            <pc:docMk/>
            <pc:sldMk cId="1683222842" sldId="912"/>
            <ac:spMk id="12" creationId="{205B2041-7024-42BE-9AD1-5C76199C8C40}"/>
          </ac:spMkLst>
        </pc:spChg>
        <pc:spChg chg="add mod">
          <ac:chgData name="Lunde, Kine Wold" userId="48a807f7-1e56-46dd-80f1-9880f451902f" providerId="ADAL" clId="{D8791F66-1FC7-4C41-986E-48666B5E970C}" dt="2022-10-03T10:56:53.368" v="313" actId="1076"/>
          <ac:spMkLst>
            <pc:docMk/>
            <pc:sldMk cId="1683222842" sldId="912"/>
            <ac:spMk id="13" creationId="{A84DEC07-CA1C-4F49-B4AD-3FD4C516DE56}"/>
          </ac:spMkLst>
        </pc:spChg>
        <pc:picChg chg="add mod">
          <ac:chgData name="Lunde, Kine Wold" userId="48a807f7-1e56-46dd-80f1-9880f451902f" providerId="ADAL" clId="{D8791F66-1FC7-4C41-986E-48666B5E970C}" dt="2022-10-03T10:55:19.572" v="305" actId="1076"/>
          <ac:picMkLst>
            <pc:docMk/>
            <pc:sldMk cId="1683222842" sldId="912"/>
            <ac:picMk id="2" creationId="{1F64AF45-7D72-4A10-9CD2-CF808F76C6E8}"/>
          </ac:picMkLst>
        </pc:picChg>
        <pc:picChg chg="del">
          <ac:chgData name="Lunde, Kine Wold" userId="48a807f7-1e56-46dd-80f1-9880f451902f" providerId="ADAL" clId="{D8791F66-1FC7-4C41-986E-48666B5E970C}" dt="2022-10-03T08:47:04.978" v="49" actId="478"/>
          <ac:picMkLst>
            <pc:docMk/>
            <pc:sldMk cId="1683222842" sldId="912"/>
            <ac:picMk id="8" creationId="{6467A1E6-1FDB-4666-A044-C6D93D9CEB81}"/>
          </ac:picMkLst>
        </pc:picChg>
      </pc:sldChg>
      <pc:sldChg chg="addSp delSp modSp del mod modNotesTx">
        <pc:chgData name="Lunde, Kine Wold" userId="48a807f7-1e56-46dd-80f1-9880f451902f" providerId="ADAL" clId="{D8791F66-1FC7-4C41-986E-48666B5E970C}" dt="2022-10-04T11:29:16.146" v="419" actId="2696"/>
        <pc:sldMkLst>
          <pc:docMk/>
          <pc:sldMk cId="96422231" sldId="913"/>
        </pc:sldMkLst>
        <pc:spChg chg="del">
          <ac:chgData name="Lunde, Kine Wold" userId="48a807f7-1e56-46dd-80f1-9880f451902f" providerId="ADAL" clId="{D8791F66-1FC7-4C41-986E-48666B5E970C}" dt="2022-10-03T08:49:37.974" v="93" actId="478"/>
          <ac:spMkLst>
            <pc:docMk/>
            <pc:sldMk cId="96422231" sldId="913"/>
            <ac:spMk id="3" creationId="{1F20E56D-D10F-40B0-BAB6-5CF69CF3C87A}"/>
          </ac:spMkLst>
        </pc:spChg>
        <pc:spChg chg="add mod">
          <ac:chgData name="Lunde, Kine Wold" userId="48a807f7-1e56-46dd-80f1-9880f451902f" providerId="ADAL" clId="{D8791F66-1FC7-4C41-986E-48666B5E970C}" dt="2022-10-03T08:49:37.974" v="93" actId="478"/>
          <ac:spMkLst>
            <pc:docMk/>
            <pc:sldMk cId="96422231" sldId="913"/>
            <ac:spMk id="4" creationId="{795CA2F0-4B25-4973-BF87-05742ABF39A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3AC24F17-FDEC-4827-AE73-46F3F41AD6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ECCAB28-50BC-4781-AEA4-9BBBB4299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1BC7-1223-4E09-BDA6-24688B8B0365}" type="datetimeFigureOut">
              <a:rPr lang="nb-NO" smtClean="0"/>
              <a:t>06.11.2022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F257382-0877-4679-A9AE-4C362C3C0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003C606-BAE8-4DBC-8EDE-6E5518ACF4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1202B-2AC1-4B1F-B9B9-B415A9F4B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367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C7546-5791-4AF8-A50B-0884879C9021}" type="datetimeFigureOut">
              <a:rPr lang="nb-NO" smtClean="0"/>
              <a:t>06.11.2022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0DBE6-7555-4755-BF43-B506803080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12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2836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4357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nb-NO" b="0" i="0" dirty="0">
              <a:solidFill>
                <a:srgbClr val="55555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89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689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BB2FEE-F249-4318-BBE7-09AD7DBC61FD}" type="slidenum">
              <a:rPr lang="nb-NO" altLang="nb-NO"/>
              <a:pPr/>
              <a:t>21</a:t>
            </a:fld>
            <a:endParaRPr lang="nb-NO" altLang="nb-NO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alt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b="0" i="0" dirty="0">
                <a:solidFill>
                  <a:srgbClr val="000335"/>
                </a:solidFill>
                <a:effectLst/>
                <a:latin typeface="Inter"/>
              </a:rPr>
              <a:t>Målet med 60pluss </a:t>
            </a:r>
            <a:r>
              <a:rPr lang="nb-NO" b="0" i="1" dirty="0">
                <a:solidFill>
                  <a:srgbClr val="000335"/>
                </a:solidFill>
                <a:effectLst/>
                <a:latin typeface="Inter"/>
              </a:rPr>
              <a:t>ekstra</a:t>
            </a:r>
            <a:r>
              <a:rPr lang="nb-NO" b="0" i="0" dirty="0">
                <a:solidFill>
                  <a:srgbClr val="000335"/>
                </a:solidFill>
                <a:effectLst/>
                <a:latin typeface="Inter"/>
              </a:rPr>
              <a:t> er å tilby variert trening til  personer over 60 år i Oslo,  et variert og sosialt tilbud.</a:t>
            </a:r>
          </a:p>
          <a:p>
            <a:pPr algn="l"/>
            <a:endParaRPr lang="nb-NO" b="0" i="0" dirty="0">
              <a:solidFill>
                <a:srgbClr val="000335"/>
              </a:solidFill>
              <a:effectLst/>
              <a:latin typeface="Inter"/>
            </a:endParaRPr>
          </a:p>
          <a:p>
            <a:pPr algn="l" rtl="0"/>
            <a:r>
              <a:rPr lang="nb-NO" b="0" i="0" dirty="0">
                <a:solidFill>
                  <a:srgbClr val="000335"/>
                </a:solidFill>
                <a:effectLst/>
                <a:latin typeface="Inter"/>
              </a:rPr>
              <a:t>Treningen ledes av erfarne instruktører ansatt i OIK, som gir veiledning og sikrer at treningen blir gjennomført på en riktig og trygg måte.</a:t>
            </a:r>
          </a:p>
          <a:p>
            <a:pPr algn="l" rtl="0"/>
            <a:endParaRPr lang="nb-NO" b="0" i="0" dirty="0">
              <a:solidFill>
                <a:srgbClr val="000335"/>
              </a:solidFill>
              <a:effectLst/>
              <a:latin typeface="Inter"/>
            </a:endParaRPr>
          </a:p>
          <a:p>
            <a:pPr algn="l" rtl="0"/>
            <a:r>
              <a:rPr lang="nb-NO" b="0" i="0" dirty="0">
                <a:solidFill>
                  <a:srgbClr val="000335"/>
                </a:solidFill>
                <a:effectLst/>
                <a:latin typeface="Inter"/>
              </a:rPr>
              <a:t>Egenandel 1500 kr pr år</a:t>
            </a:r>
          </a:p>
          <a:p>
            <a:pPr algn="l" rtl="0"/>
            <a:endParaRPr lang="nb-NO" b="0" i="0" dirty="0">
              <a:solidFill>
                <a:srgbClr val="000335"/>
              </a:solidFill>
              <a:effectLst/>
              <a:latin typeface="Inter"/>
            </a:endParaRPr>
          </a:p>
          <a:p>
            <a:pPr algn="l" rtl="0"/>
            <a:r>
              <a:rPr lang="nb-NO" b="0" i="0" dirty="0">
                <a:solidFill>
                  <a:srgbClr val="000335"/>
                </a:solidFill>
                <a:effectLst/>
                <a:latin typeface="Inter"/>
              </a:rPr>
              <a:t>LES MER PÅ VÅR NETTSIDE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58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08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38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42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450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50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300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136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b-NO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nb-NO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DBE6-7555-4755-BF43-B5068030806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87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199456" y="4509120"/>
            <a:ext cx="3936437" cy="36004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199456" y="3260981"/>
            <a:ext cx="6240693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1199456" y="3813043"/>
            <a:ext cx="6239933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612910"/>
            <a:ext cx="4800533" cy="3504389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rgbClr val="595959"/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rgbClr val="595959"/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rgbClr val="595959"/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6192011" y="2612910"/>
            <a:ext cx="4800533" cy="3504389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604797"/>
            <a:ext cx="8353061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93351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03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5903979" y="6453336"/>
            <a:ext cx="1247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C982AF3-DD65-44A2-A7DD-46609E55745D}" type="slidenum">
              <a:rPr lang="nb-NO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pPr/>
              <a:t>‹#›</a:t>
            </a:fld>
            <a:endParaRPr lang="nb-NO" sz="80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7344139" y="6453336"/>
            <a:ext cx="40798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aseline="0">
                <a:solidFill>
                  <a:srgbClr val="4D4D4D"/>
                </a:solidFill>
                <a:latin typeface="Georgia" pitchFamily="18" charset="0"/>
              </a:rPr>
              <a:t>© Norges idrettsforbund og olympiske og </a:t>
            </a:r>
            <a:r>
              <a:rPr lang="nb-NO" sz="800" baseline="0" err="1">
                <a:solidFill>
                  <a:srgbClr val="4D4D4D"/>
                </a:solidFill>
                <a:latin typeface="Georgia" pitchFamily="18" charset="0"/>
              </a:rPr>
              <a:t>paralympiske</a:t>
            </a:r>
            <a:r>
              <a:rPr lang="nb-NO" sz="800" baseline="0">
                <a:solidFill>
                  <a:srgbClr val="4D4D4D"/>
                </a:solidFill>
                <a:latin typeface="Georgia" pitchFamily="18" charset="0"/>
              </a:rPr>
              <a:t> komité </a:t>
            </a:r>
          </a:p>
        </p:txBody>
      </p:sp>
      <p:cxnSp>
        <p:nvCxnSpPr>
          <p:cNvPr id="15" name="Rett linje 14"/>
          <p:cNvCxnSpPr/>
          <p:nvPr userDrawn="1"/>
        </p:nvCxnSpPr>
        <p:spPr>
          <a:xfrm>
            <a:off x="0" y="6453336"/>
            <a:ext cx="12192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 userDrawn="1"/>
        </p:nvCxnSpPr>
        <p:spPr>
          <a:xfrm>
            <a:off x="0" y="6669360"/>
            <a:ext cx="12192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583499" y="1556792"/>
            <a:ext cx="9004800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583499" y="2780928"/>
            <a:ext cx="9024544" cy="3312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 baseline="0">
                <a:solidFill>
                  <a:srgbClr val="4D4D4D"/>
                </a:solidFill>
                <a:latin typeface="Georgia" pitchFamily="18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0528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200151" y="2602622"/>
            <a:ext cx="8736276" cy="35146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09585" indent="0" algn="l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21917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828754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438339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200150" y="1594509"/>
            <a:ext cx="8352367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06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8BDBBB-B30C-45BE-9F09-491373BF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8A4FAF-3152-4A53-822C-AE6C5F6FF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D76FEAA-76FA-4446-8432-2BBF618EA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76B41CF-D8B3-4F95-AAB4-5296F491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07.10.16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9C25EE4-8FE2-4B46-A584-8B329A80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 Idrettskrets – "Sammen skaper vi idrettsglede"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685E2F5-1A69-4829-97B7-EB62F647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BA7-40AB-496A-B217-D3908937AA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859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63B8D4-DB5D-44A5-9CD0-80861F24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90333D-C47A-4129-9FE6-CC2D84DC2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0A7F-C60F-4D79-A2F5-F41F5CE9C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07.10.16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09F7B7-F8AE-4CCF-A2D5-5C95CCBD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 Idrettskrets – "Sammen skaper vi idrettsglede"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4E574E-8BA7-48C3-99F7-8334FB17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BA7-40AB-496A-B217-D3908937AA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915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A83C2B-367F-4368-B421-C0F865B5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CC96DA9-D47E-4DE2-B48C-A50E2EF8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07.10.16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943FE-60D0-434D-A858-A7D98948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 Idrettskrets – "Sammen skaper vi idrettsglede"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94C24FD-C439-406F-BE59-B081BFC8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BA7-40AB-496A-B217-D3908937AA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93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200151" y="2602622"/>
            <a:ext cx="8736276" cy="35146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09585" indent="0" algn="l">
              <a:buFont typeface="Arial" pitchFamily="34" charset="0"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21917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828754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438339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200150" y="1594509"/>
            <a:ext cx="8352367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709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200151" y="2602622"/>
            <a:ext cx="8736276" cy="3514677"/>
          </a:xfrm>
          <a:prstGeom prst="rect">
            <a:avLst/>
          </a:prstGeom>
        </p:spPr>
        <p:txBody>
          <a:bodyPr/>
          <a:lstStyle>
            <a:lvl1pPr marL="359824" indent="-359824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954593" indent="-34500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200150" y="1594509"/>
            <a:ext cx="8352367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88000" cy="279487"/>
          </a:xfrm>
        </p:spPr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7170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nif_logo_kretser_oslo_origina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1199456" y="1528440"/>
            <a:ext cx="1920000" cy="1132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99456" y="6356351"/>
            <a:ext cx="1920213" cy="279487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279487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2794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6356351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6635837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kretser_oslo_original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9888608" y="548681"/>
            <a:ext cx="1680000" cy="9909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0" r:id="rId2"/>
    <p:sldLayoutId id="2147483923" r:id="rId3"/>
    <p:sldLayoutId id="2147483924" r:id="rId4"/>
    <p:sldLayoutId id="2147483925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pos="756" userDrawn="1">
          <p15:clr>
            <a:srgbClr val="F26B43"/>
          </p15:clr>
        </p15:guide>
        <p15:guide id="5" pos="60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99456" y="6356351"/>
            <a:ext cx="1920213" cy="279487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279487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2794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6356351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6635837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kretser_oslo_original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4481" r="9619" b="14207"/>
          <a:stretch/>
        </p:blipFill>
        <p:spPr>
          <a:xfrm>
            <a:off x="9888608" y="548681"/>
            <a:ext cx="1680000" cy="9909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pos="756" userDrawn="1">
          <p15:clr>
            <a:srgbClr val="F26B43"/>
          </p15:clr>
        </p15:guide>
        <p15:guide id="5" pos="60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99456" y="6356351"/>
            <a:ext cx="1920213" cy="279487"/>
          </a:xfrm>
          <a:prstGeom prst="rect">
            <a:avLst/>
          </a:prstGeom>
        </p:spPr>
        <p:txBody>
          <a:bodyPr/>
          <a:lstStyle>
            <a:lvl1pPr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4234656" cy="279487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744405" y="6356351"/>
            <a:ext cx="1837995" cy="2794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6356351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6635837"/>
            <a:ext cx="12191317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08" y="576000"/>
            <a:ext cx="1680000" cy="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0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b-no.facebook.com/Finnmarkfotballkrets/videos/noen-ganger-treffer-vi-p%C3%A5-mennesker-og-historier-som-ber%C3%B8rer-oss-ekstra-mahmoud-/427286095841059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idrett.no/om-idrett/bevegelseshemmede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araidrett.no/om-idrett/utviklingshemmede/" TargetMode="External"/><Relationship Id="rId5" Type="http://schemas.openxmlformats.org/officeDocument/2006/relationships/hyperlink" Target="https://paraidrett.no/om-idrett/doveidrett/" TargetMode="External"/><Relationship Id="rId4" Type="http://schemas.openxmlformats.org/officeDocument/2006/relationships/hyperlink" Target="https://paraidrett.no/om-idrett/synshemmede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etegn.no/Tegnordbok-2016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paraidrett.no/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lo.kommune.no/helse-og-omsorg/nedsatt-funksjonsevne/stottekontakt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slo.kommune.no/gate-transport-og-parkering/tilrettelagt-transport/sok-om-tt/#toc-2" TargetMode="External"/><Relationship Id="rId5" Type="http://schemas.openxmlformats.org/officeDocument/2006/relationships/hyperlink" Target="https://www.oslo.kommune.no/helse-og-omsorg/nedsatt-funksjonsevne/ledsagerbevis/" TargetMode="External"/><Relationship Id="rId4" Type="http://schemas.openxmlformats.org/officeDocument/2006/relationships/hyperlink" Target="https://www.oslo.kommune.no/helse-og-omsorg/nedsatt-funksjonsevne/brukerstyrt-personlig-assistanse-bpa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araidrett" TargetMode="External"/><Relationship Id="rId2" Type="http://schemas.openxmlformats.org/officeDocument/2006/relationships/hyperlink" Target="mailto:kinewold.lunde@idrettsforbundet.n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paraidrett.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3DBE053-CDE3-4982-A8F8-FFE1A50D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127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255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4382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32510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4063797" algn="l" defTabSz="1625519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876557" algn="l" defTabSz="1625519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689315" algn="l" defTabSz="1625519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6502075" algn="l" defTabSz="1625519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050" dirty="0">
                <a:latin typeface="Georgia"/>
              </a:rPr>
              <a:t>Oslo Idrettskrets – "Sammen skaper vi idrettsglede"</a:t>
            </a:r>
            <a:endParaRPr lang="nb-NO" dirty="0"/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4D273E4F-9092-402F-9C91-48D7EB8AD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2190750"/>
            <a:ext cx="11249025" cy="2476500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72CF28F9-4DCB-44E5-9263-48655A34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</a:t>
            </a:fld>
            <a:endParaRPr lang="nb-NO" alt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9E84D93-E749-4728-ADEF-06DA4A7FAEB9}"/>
              </a:ext>
            </a:extLst>
          </p:cNvPr>
          <p:cNvSpPr txBox="1"/>
          <p:nvPr/>
        </p:nvSpPr>
        <p:spPr>
          <a:xfrm>
            <a:off x="981307" y="1346855"/>
            <a:ext cx="766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rgbClr val="57585B"/>
                </a:solidFill>
                <a:latin typeface="Georgia" pitchFamily="18" charset="0"/>
              </a:rPr>
              <a:t>Informasjon om Paraidrett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41BB754-29F6-4505-B70F-B741446892A1}"/>
              </a:ext>
            </a:extLst>
          </p:cNvPr>
          <p:cNvSpPr txBox="1"/>
          <p:nvPr/>
        </p:nvSpPr>
        <p:spPr>
          <a:xfrm>
            <a:off x="6088912" y="4667250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https://nb-no.facebook.com/Finnmarkfotballkrets/videos/noen-ganger-treffer-vi-p%C3%A5-mennesker-og-historier-som-ber%C3%B8rer-oss-ekstra-mahmoud-/427286095841059/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8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1486E6D-DF00-41E8-A20D-6CAC424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F40C0E0-AB6B-4CBE-987A-C2E1DC71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10</a:t>
            </a:fld>
            <a:endParaRPr lang="nb-NO" altLang="nb-NO"/>
          </a:p>
        </p:txBody>
      </p:sp>
      <p:sp>
        <p:nvSpPr>
          <p:cNvPr id="7" name="Plassholder for innhold 1">
            <a:extLst>
              <a:ext uri="{FF2B5EF4-FFF2-40B4-BE49-F238E27FC236}">
                <a16:creationId xmlns:a16="http://schemas.microsoft.com/office/drawing/2014/main" id="{FC7CAE71-B2B3-45D3-9A00-AADA7FF86C04}"/>
              </a:ext>
            </a:extLst>
          </p:cNvPr>
          <p:cNvSpPr txBox="1">
            <a:spLocks/>
          </p:cNvSpPr>
          <p:nvPr/>
        </p:nvSpPr>
        <p:spPr>
          <a:xfrm>
            <a:off x="684213" y="1412875"/>
            <a:ext cx="7488237" cy="453707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067" kern="12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nb-NO" sz="2000" dirty="0">
                <a:latin typeface="+mn-lt"/>
              </a:rPr>
              <a:t>Å være trygg</a:t>
            </a:r>
          </a:p>
          <a:p>
            <a:pPr algn="ctr">
              <a:buFont typeface="Arial" charset="0"/>
              <a:buNone/>
              <a:defRPr/>
            </a:pPr>
            <a:r>
              <a:rPr lang="nb-NO" sz="2000" dirty="0">
                <a:latin typeface="+mn-lt"/>
              </a:rPr>
              <a:t>Å være sammen med andre</a:t>
            </a:r>
          </a:p>
          <a:p>
            <a:pPr algn="ctr">
              <a:buFont typeface="Arial" charset="0"/>
              <a:buNone/>
              <a:defRPr/>
            </a:pPr>
            <a:r>
              <a:rPr lang="nb-NO" sz="2000" dirty="0">
                <a:latin typeface="+mn-lt"/>
              </a:rPr>
              <a:t>Å få anerkjennelse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4DB4DB-41AF-48B3-976B-50CA9066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22" y="2592732"/>
            <a:ext cx="6047756" cy="3456732"/>
          </a:xfrm>
          <a:prstGeom prst="rect">
            <a:avLst/>
          </a:prstGeom>
        </p:spPr>
      </p:pic>
      <p:sp>
        <p:nvSpPr>
          <p:cNvPr id="8" name="Tittel 2">
            <a:extLst>
              <a:ext uri="{FF2B5EF4-FFF2-40B4-BE49-F238E27FC236}">
                <a16:creationId xmlns:a16="http://schemas.microsoft.com/office/drawing/2014/main" id="{4AEBE7CD-9B84-4EF7-8D75-0D468DD1335F}"/>
              </a:ext>
            </a:extLst>
          </p:cNvPr>
          <p:cNvSpPr txBox="1">
            <a:spLocks/>
          </p:cNvSpPr>
          <p:nvPr/>
        </p:nvSpPr>
        <p:spPr>
          <a:xfrm>
            <a:off x="-243429" y="514074"/>
            <a:ext cx="5832475" cy="576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nb-NO" sz="3200" dirty="0">
                <a:latin typeface="+mn-lt"/>
              </a:rPr>
              <a:t>Sosial utvikling</a:t>
            </a:r>
          </a:p>
        </p:txBody>
      </p:sp>
    </p:spTree>
    <p:extLst>
      <p:ext uri="{BB962C8B-B14F-4D97-AF65-F5344CB8AC3E}">
        <p14:creationId xmlns:p14="http://schemas.microsoft.com/office/powerpoint/2010/main" val="374535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27654FD-7A3B-4EEA-BE99-BC665418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9095422-C799-46F9-8A4A-2DFE662A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11</a:t>
            </a:fld>
            <a:endParaRPr lang="nb-NO" alt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F0D261E-EE25-4A48-8083-3177096B7BE3}"/>
              </a:ext>
            </a:extLst>
          </p:cNvPr>
          <p:cNvSpPr txBox="1"/>
          <p:nvPr/>
        </p:nvSpPr>
        <p:spPr>
          <a:xfrm>
            <a:off x="1411357" y="1620078"/>
            <a:ext cx="319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57585B"/>
                </a:solidFill>
                <a:latin typeface="Georgia" pitchFamily="18" charset="0"/>
              </a:rPr>
              <a:t>Vis første del av reportasjefilm..</a:t>
            </a:r>
          </a:p>
        </p:txBody>
      </p:sp>
    </p:spTree>
    <p:extLst>
      <p:ext uri="{BB962C8B-B14F-4D97-AF65-F5344CB8AC3E}">
        <p14:creationId xmlns:p14="http://schemas.microsoft.com/office/powerpoint/2010/main" val="278899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9B4FAD-63E4-4946-9E72-0F472EF1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28173BA-3416-485A-9243-5CDAC914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12</a:t>
            </a:fld>
            <a:endParaRPr lang="nb-NO" alt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F3F3D58-15C2-443F-87D5-8DDB11E7ED97}"/>
              </a:ext>
            </a:extLst>
          </p:cNvPr>
          <p:cNvSpPr txBox="1"/>
          <p:nvPr/>
        </p:nvSpPr>
        <p:spPr>
          <a:xfrm>
            <a:off x="936702" y="1143000"/>
            <a:ext cx="5333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0" i="0" u="none" strike="noStrike" dirty="0">
                <a:solidFill>
                  <a:srgbClr val="1E1C11"/>
                </a:solidFill>
                <a:effectLst/>
              </a:rPr>
              <a:t>Primære målgrupper for arbeidet med paraidretten:</a:t>
            </a:r>
            <a:r>
              <a:rPr lang="nb-NO" sz="2800" b="0" i="0" dirty="0">
                <a:solidFill>
                  <a:srgbClr val="000000"/>
                </a:solidFill>
                <a:effectLst/>
              </a:rPr>
              <a:t>​</a:t>
            </a:r>
            <a:endParaRPr lang="nb-NO" sz="280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BE57C2E-D6A6-4814-96AB-4B0B0887AC46}"/>
              </a:ext>
            </a:extLst>
          </p:cNvPr>
          <p:cNvSpPr txBox="1"/>
          <p:nvPr/>
        </p:nvSpPr>
        <p:spPr>
          <a:xfrm>
            <a:off x="936702" y="2152185"/>
            <a:ext cx="48870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800" b="0" i="0" u="sng" strike="noStrike" dirty="0">
                <a:solidFill>
                  <a:srgbClr val="0079C8"/>
                </a:solidFill>
                <a:effectLst/>
                <a:latin typeface="Arial" panose="020B0604020202020204" pitchFamily="34" charset="0"/>
                <a:hlinkClick r:id="rId3"/>
              </a:rPr>
              <a:t>Bevegelseshemmede</a:t>
            </a:r>
            <a:r>
              <a:rPr lang="nb-NO" sz="2800" b="0" i="0" dirty="0">
                <a:solidFill>
                  <a:srgbClr val="838286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800" b="0" i="0" u="sng" strike="noStrike" dirty="0">
                <a:solidFill>
                  <a:srgbClr val="0079C8"/>
                </a:solidFill>
                <a:effectLst/>
                <a:latin typeface="Arial" panose="020B0604020202020204" pitchFamily="34" charset="0"/>
                <a:hlinkClick r:id="rId4"/>
              </a:rPr>
              <a:t>Synshemmede</a:t>
            </a:r>
            <a:r>
              <a:rPr lang="en-US" sz="2800" b="0" i="0" dirty="0">
                <a:solidFill>
                  <a:srgbClr val="838286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 dirty="0">
              <a:solidFill>
                <a:srgbClr val="83828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800" b="0" i="0" u="sng" strike="noStrike" dirty="0">
                <a:solidFill>
                  <a:srgbClr val="0079C8"/>
                </a:solidFill>
                <a:effectLst/>
                <a:latin typeface="Arial" panose="020B0604020202020204" pitchFamily="34" charset="0"/>
                <a:hlinkClick r:id="rId5"/>
              </a:rPr>
              <a:t>Hørselshemmede</a:t>
            </a:r>
            <a:r>
              <a:rPr lang="nb-NO" sz="2800" b="0" i="0" dirty="0">
                <a:solidFill>
                  <a:srgbClr val="838286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800" b="0" i="0" u="sng" strike="noStrike" dirty="0">
                <a:solidFill>
                  <a:srgbClr val="0079C8"/>
                </a:solidFill>
                <a:effectLst/>
                <a:latin typeface="Arial" panose="020B0604020202020204" pitchFamily="34" charset="0"/>
                <a:hlinkClick r:id="rId6"/>
              </a:rPr>
              <a:t>Utviklingshemmede</a:t>
            </a:r>
            <a:endParaRPr lang="nb-NO" sz="2800" b="0" i="0" dirty="0">
              <a:solidFill>
                <a:srgbClr val="83828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74419A5-3685-4C4E-A263-EEE08AAB6595}"/>
              </a:ext>
            </a:extLst>
          </p:cNvPr>
          <p:cNvSpPr txBox="1"/>
          <p:nvPr/>
        </p:nvSpPr>
        <p:spPr>
          <a:xfrm>
            <a:off x="550591" y="4745504"/>
            <a:ext cx="6105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/>
            <a:r>
              <a:rPr lang="nb-NO" altLang="nb-NO" sz="1800" dirty="0"/>
              <a:t>Skjulte funksjonshemninger (</a:t>
            </a:r>
            <a:r>
              <a:rPr lang="nb-NO" altLang="nb-NO" sz="1800" dirty="0" err="1"/>
              <a:t>sosio</a:t>
            </a:r>
            <a:r>
              <a:rPr lang="nb-NO" altLang="nb-NO" sz="1800" dirty="0"/>
              <a:t>-  emosjonelle vansker, ADHD, astma/allergi osv.)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8B77EA6-48A2-440A-92BE-B3ED4761D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688" y="1789331"/>
            <a:ext cx="2712955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9D0DE8E-F722-4FB0-9F6E-1C67E4EC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5C2A150-66EA-4EE5-8405-CFA19D9C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13</a:t>
            </a:fld>
            <a:endParaRPr lang="nb-NO" alt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05AC4E2-7D69-4C59-B018-AEA5F0B38083}"/>
              </a:ext>
            </a:extLst>
          </p:cNvPr>
          <p:cNvSpPr txBox="1"/>
          <p:nvPr/>
        </p:nvSpPr>
        <p:spPr>
          <a:xfrm>
            <a:off x="1112954" y="980637"/>
            <a:ext cx="6105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0" i="0" dirty="0">
                <a:solidFill>
                  <a:srgbClr val="1E1C11"/>
                </a:solidFill>
                <a:effectLst/>
              </a:rPr>
              <a:t>Utviklingshemmede</a:t>
            </a:r>
            <a:endParaRPr lang="nb-NO" sz="28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2AF53BA-4199-4477-A49E-2741A3A81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54" y="1575222"/>
            <a:ext cx="8229600" cy="46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nb-NO" altLang="nb-NO" sz="1800" dirty="0"/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Begrepet utviklingshemning inneholder mange ulike tilstander.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Kan oppstå under graviditet, fødselen, eller i perioden frem til fylte 18 år.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Kjennetegnes av langsom innlæring, nedsatt konsentrasjon og problemer med å huske instruksjoner. </a:t>
            </a:r>
          </a:p>
          <a:p>
            <a:pPr eaLnBrk="1" hangingPunct="1">
              <a:lnSpc>
                <a:spcPct val="80000"/>
              </a:lnSpc>
            </a:pPr>
            <a:endParaRPr lang="nb-NO" altLang="nb-NO" sz="1800" dirty="0"/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Viktige stikkord ved tilrettelegging og gjennomføring av aktiviteter er: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Samling er viktig!!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Bruk korte og konkrete setninger.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Vis og forklar (evt. bane bevegelser)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Gjenkjenning og repetisjon.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Ha klare rutiner og regler.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Begreper som før, etter, foran, ved siden av, først, sist og senere kan være vanskelige å forstå.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1800" b="1" dirty="0"/>
              <a:t>Tegn til tale </a:t>
            </a:r>
          </a:p>
          <a:p>
            <a:pPr lvl="2" eaLnBrk="1" hangingPunct="1">
              <a:lnSpc>
                <a:spcPct val="80000"/>
              </a:lnSpc>
            </a:pPr>
            <a:r>
              <a:rPr lang="nb-NO" altLang="nb-NO" sz="2000" b="1" u="sng" dirty="0"/>
              <a:t>Først og fremst mennesker i utvikling som trenger stimuli!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nb-NO" altLang="nb-NO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47AAD7-BDE8-4D46-8422-2D356AB34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14" y="3279388"/>
            <a:ext cx="14573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1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FA8F584-D177-4612-AD3A-3BDA2F73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A4E92C6-D45D-4884-B0AC-24DAA84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14</a:t>
            </a:fld>
            <a:endParaRPr lang="nb-NO" alt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CDA6117-CB2E-4F97-BFCE-379B113D96DE}"/>
              </a:ext>
            </a:extLst>
          </p:cNvPr>
          <p:cNvSpPr txBox="1"/>
          <p:nvPr/>
        </p:nvSpPr>
        <p:spPr>
          <a:xfrm>
            <a:off x="1192696" y="1560443"/>
            <a:ext cx="356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57585B"/>
                </a:solidFill>
              </a:rPr>
              <a:t>Vis film om Olivia.. </a:t>
            </a:r>
          </a:p>
        </p:txBody>
      </p:sp>
    </p:spTree>
    <p:extLst>
      <p:ext uri="{BB962C8B-B14F-4D97-AF65-F5344CB8AC3E}">
        <p14:creationId xmlns:p14="http://schemas.microsoft.com/office/powerpoint/2010/main" val="213457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9D0DE8E-F722-4FB0-9F6E-1C67E4EC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5C2A150-66EA-4EE5-8405-CFA19D9C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15</a:t>
            </a:fld>
            <a:endParaRPr lang="nb-NO" alt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F2221C2-3F85-4186-B5F0-FCF19EA69C91}"/>
              </a:ext>
            </a:extLst>
          </p:cNvPr>
          <p:cNvSpPr txBox="1"/>
          <p:nvPr/>
        </p:nvSpPr>
        <p:spPr>
          <a:xfrm>
            <a:off x="911612" y="1002939"/>
            <a:ext cx="6105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0" i="0" u="none" strike="noStrike" dirty="0">
                <a:solidFill>
                  <a:srgbClr val="1E1C11"/>
                </a:solidFill>
                <a:effectLst/>
              </a:rPr>
              <a:t>Bevegelseshemmede</a:t>
            </a: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nb-NO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55D3F3A-F7C5-4654-BC32-FB430803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612" y="1771290"/>
            <a:ext cx="82296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nb-NO" sz="2400" dirty="0">
                <a:latin typeface="Georgia" pitchFamily="18" charset="0"/>
              </a:rPr>
              <a:t>Utfordringer med bevegelse og kraftutvikling.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nb-NO" altLang="nb-NO" sz="2000" dirty="0"/>
              <a:t>Begrenset bevegelsesmuligheter. Mange sitter i rullestol eller bruker andre former for hjelpemidler til forflytning. Eksempler kan være cp, amputasjon, dysmeli og ryggmargsskade.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000" b="1" dirty="0"/>
              <a:t>TIPS: Hvilke tanker har de selv?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endParaRPr lang="nb-NO" altLang="nb-NO" sz="20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2000" b="1" dirty="0"/>
              <a:t>Ta utgangspunkt i rullestolen/hjelpemidlets muligheter.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2000" b="1" dirty="0"/>
              <a:t>Beveger seg kanskje saktere enn andre - ta hensyn til dette med tanke på aktiviteter i tempo/tid.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2000" b="1" dirty="0"/>
              <a:t>Lurt å bytte liten og rask ball med større og ”tregere” ball.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ð"/>
            </a:pPr>
            <a:r>
              <a:rPr lang="nb-NO" altLang="nb-NO" sz="2000" b="1" dirty="0"/>
              <a:t>Stasjonsarbeid/ lag alternativ øvelse som kan gjøres i rullestol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20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nb-NO" altLang="nb-NO" sz="2000" dirty="0"/>
          </a:p>
        </p:txBody>
      </p:sp>
    </p:spTree>
    <p:extLst>
      <p:ext uri="{BB962C8B-B14F-4D97-AF65-F5344CB8AC3E}">
        <p14:creationId xmlns:p14="http://schemas.microsoft.com/office/powerpoint/2010/main" val="600613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E91E6CF-1BDD-48EA-B834-BC36772A7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71E551-5BFA-4287-BB6F-1946E6DA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16</a:t>
            </a:fld>
            <a:endParaRPr lang="nb-NO" alt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15B3D41-3AA2-4913-B36B-FEDEC7D38608}"/>
              </a:ext>
            </a:extLst>
          </p:cNvPr>
          <p:cNvSpPr txBox="1"/>
          <p:nvPr/>
        </p:nvSpPr>
        <p:spPr>
          <a:xfrm>
            <a:off x="923383" y="634949"/>
            <a:ext cx="6105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altLang="nb-NO" sz="2800" b="1" dirty="0">
                <a:solidFill>
                  <a:srgbClr val="FFFF99"/>
                </a:solidFill>
              </a:rPr>
              <a:t>Synshemmede</a:t>
            </a:r>
            <a:endParaRPr lang="nb-NO" sz="28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6948821-0EA4-40C5-83BD-157AD797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22" y="958114"/>
            <a:ext cx="8229600" cy="44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355600">
              <a:spcBef>
                <a:spcPts val="600"/>
              </a:spcBef>
            </a:pP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r>
              <a:rPr lang="nb-NO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b-NO" sz="2000" dirty="0"/>
              <a:t>Så høy grad av synsnedsettelse at det har konsekvenser for barnets utvikling og/eller daglige funksjon. 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 En medfødt synshemming har stor betydning for motorisk utvikling.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dirty="0"/>
              <a:t>Det fins mange grader av synshemninger, fra de lett svaksynte til blinde.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nb-NO" altLang="nb-NO" sz="1800" b="1" dirty="0"/>
              <a:t>TIPS: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Trygghet!!!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Barnet må bli kjent med salen/rommet og omgivelsene.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Samme plass i garderoben hver gang. </a:t>
            </a:r>
          </a:p>
          <a:p>
            <a:pPr>
              <a:lnSpc>
                <a:spcPct val="80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nb-NO" sz="1800" b="1" dirty="0">
                <a:solidFill>
                  <a:srgbClr val="FFFF00"/>
                </a:solidFill>
                <a:highlight>
                  <a:srgbClr val="000000"/>
                </a:highlight>
                <a:ea typeface="Times New Roman"/>
                <a:cs typeface="Times New Roman"/>
              </a:rPr>
              <a:t>Kontraster (eks. svart på gult) </a:t>
            </a:r>
            <a:endParaRPr lang="nb-NO" altLang="nb-NO" sz="1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Lag kjennetegn i salen, </a:t>
            </a:r>
            <a:r>
              <a:rPr lang="nb-NO" altLang="nb-NO" sz="1800" b="1" dirty="0" err="1"/>
              <a:t>ledelinjer</a:t>
            </a:r>
            <a:r>
              <a:rPr lang="nb-NO" altLang="nb-NO" sz="1800" b="1" dirty="0"/>
              <a:t>, eks. signalteip, teppefliser o.l.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Instruktør/trener må være tydelig når hun/han gir instruksjon.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Bruk begreper som barnet forstår. «</a:t>
            </a:r>
            <a:r>
              <a:rPr lang="nb-NO" altLang="nb-NO" sz="1800" b="1" i="1" dirty="0"/>
              <a:t>Ikke den der, der borte, du der</a:t>
            </a:r>
            <a:r>
              <a:rPr lang="nb-NO" altLang="nb-NO" sz="1800" b="1" dirty="0"/>
              <a:t>…»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Sørg for minst mulig støy når beskjeder blir gitt.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I noen tilfeller er det nødvendig med </a:t>
            </a:r>
            <a:r>
              <a:rPr lang="nb-NO" altLang="nb-NO" sz="1800" b="1" dirty="0" err="1"/>
              <a:t>ledsaging</a:t>
            </a:r>
            <a:r>
              <a:rPr lang="nb-NO" altLang="nb-NO" sz="1800" b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nb-NO" altLang="nb-NO" sz="1800" b="1" dirty="0"/>
          </a:p>
          <a:p>
            <a:pPr eaLnBrk="1" hangingPunct="1">
              <a:lnSpc>
                <a:spcPct val="80000"/>
              </a:lnSpc>
            </a:pPr>
            <a:r>
              <a:rPr lang="nb-NO" altLang="nb-NO" sz="1800" b="1" dirty="0"/>
              <a:t>HINDERLØYPE </a:t>
            </a:r>
            <a:r>
              <a:rPr lang="nb-NO" altLang="nb-NO" sz="1800" b="1" dirty="0">
                <a:sym typeface="Wingdings" panose="05000000000000000000" pitchFamily="2" charset="2"/>
              </a:rPr>
              <a:t> </a:t>
            </a:r>
            <a:endParaRPr lang="nb-NO" altLang="nb-NO" sz="1800" dirty="0"/>
          </a:p>
        </p:txBody>
      </p:sp>
    </p:spTree>
    <p:extLst>
      <p:ext uri="{BB962C8B-B14F-4D97-AF65-F5344CB8AC3E}">
        <p14:creationId xmlns:p14="http://schemas.microsoft.com/office/powerpoint/2010/main" val="4150848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1CA90F0-D546-4189-B2AB-DD17E27D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92FFA3-51C5-4648-8222-4AF3552A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17</a:t>
            </a:fld>
            <a:endParaRPr lang="nb-NO" alt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F5B82FB-EECA-4A8F-ACC4-BBE200489CBB}"/>
              </a:ext>
            </a:extLst>
          </p:cNvPr>
          <p:cNvSpPr txBox="1"/>
          <p:nvPr/>
        </p:nvSpPr>
        <p:spPr>
          <a:xfrm>
            <a:off x="1034275" y="902578"/>
            <a:ext cx="6105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b="0" i="0" u="none" strike="noStrike" dirty="0">
                <a:solidFill>
                  <a:srgbClr val="1E1C11"/>
                </a:solidFill>
                <a:effectLst/>
              </a:rPr>
              <a:t>Hørselshemmede</a:t>
            </a:r>
            <a:r>
              <a:rPr lang="nb-NO" sz="2800" b="0" i="0" dirty="0">
                <a:solidFill>
                  <a:srgbClr val="000000"/>
                </a:solidFill>
                <a:effectLst/>
              </a:rPr>
              <a:t>​</a:t>
            </a:r>
            <a:endParaRPr lang="nb-NO" sz="28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9D96223-AEEC-423A-BFCB-2B625C19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3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000" dirty="0"/>
              <a:t>Noen har fremdeles litt hørsel og bruker høreapparat, mens andre har mistet hørselen fullstendig og er døve.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altLang="nb-NO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b-NO" altLang="nb-NO" sz="2000" dirty="0"/>
              <a:t>TIPS: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Hvordan vil den hørselshemmede ha det?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Snakk tydelig, gi korte og konkrete beskjeder.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1-1 kommunikasjon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Tolk kan være en fordel dersom man ikke selv behersker tegnspråk.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Det kan være nødvendig å forklare og vise </a:t>
            </a:r>
            <a:r>
              <a:rPr lang="nb-NO" altLang="nb-NO" sz="2000"/>
              <a:t>flere ganger</a:t>
            </a:r>
            <a:endParaRPr lang="nb-NO" altLang="nb-NO" sz="2000" dirty="0"/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Plassering i forhold til den hørselshemmede. 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Lavt støynivå, musikk?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Plansjer/ ferdige ark med øvelser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2000" dirty="0"/>
              <a:t>Lær deg noen enkle tegn du bruker ofte - </a:t>
            </a:r>
            <a:r>
              <a:rPr lang="nb-NO" altLang="nb-NO" sz="2000" dirty="0">
                <a:hlinkClick r:id="rId2"/>
              </a:rPr>
              <a:t>https://www.minetegn.no/Tegnordbok-2016/#</a:t>
            </a:r>
            <a:r>
              <a:rPr lang="nb-NO" altLang="nb-NO" sz="20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nb-NO" altLang="nb-NO" sz="2000" dirty="0"/>
          </a:p>
          <a:p>
            <a:pPr lvl="1" eaLnBrk="1" hangingPunct="1">
              <a:lnSpc>
                <a:spcPct val="80000"/>
              </a:lnSpc>
            </a:pPr>
            <a:endParaRPr lang="nb-NO" altLang="nb-NO" sz="16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84C74A-F6D9-425E-87AD-AB2E4646D356}"/>
              </a:ext>
            </a:extLst>
          </p:cNvPr>
          <p:cNvSpPr txBox="1"/>
          <p:nvPr/>
        </p:nvSpPr>
        <p:spPr>
          <a:xfrm>
            <a:off x="9004852" y="521882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rgbClr val="57585B"/>
                </a:solidFill>
                <a:latin typeface="Georgia" pitchFamily="18" charset="0"/>
              </a:rPr>
              <a:t>Vis Hockeyfilm..</a:t>
            </a:r>
          </a:p>
        </p:txBody>
      </p:sp>
    </p:spTree>
    <p:extLst>
      <p:ext uri="{BB962C8B-B14F-4D97-AF65-F5344CB8AC3E}">
        <p14:creationId xmlns:p14="http://schemas.microsoft.com/office/powerpoint/2010/main" val="25377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1CA90F0-D546-4189-B2AB-DD17E27D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92FFA3-51C5-4648-8222-4AF3552A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18</a:t>
            </a:fld>
            <a:endParaRPr lang="nb-NO" alt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4DD33207-B67B-48F2-8414-DA3C4BECF540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086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/>
              <a:t>DIALOG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3EC03302-33E0-4897-840B-A0E7A9E53458}"/>
              </a:ext>
            </a:extLst>
          </p:cNvPr>
          <p:cNvSpPr txBox="1">
            <a:spLocks/>
          </p:cNvSpPr>
          <p:nvPr/>
        </p:nvSpPr>
        <p:spPr>
          <a:xfrm>
            <a:off x="685800" y="1981200"/>
            <a:ext cx="7772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Ingen forventer at du er ekspert</a:t>
            </a:r>
          </a:p>
          <a:p>
            <a:r>
              <a:rPr lang="nb-NO" dirty="0"/>
              <a:t>Snakk med barn/ ungdom/ foresatte</a:t>
            </a:r>
          </a:p>
          <a:p>
            <a:r>
              <a:rPr lang="nb-NO" b="1" dirty="0"/>
              <a:t>Det er lov å prøve og feile!!</a:t>
            </a:r>
          </a:p>
          <a:p>
            <a:r>
              <a:rPr lang="nb-NO" dirty="0"/>
              <a:t>Søk råd hos for eksempel NIF 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https://www.paraidrett.no/</a:t>
            </a:r>
            <a:r>
              <a:rPr lang="nb-NO" dirty="0"/>
              <a:t>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4F288BD-C1CB-46BF-9BE3-37102279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814" y="2058024"/>
            <a:ext cx="2487386" cy="37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EF5FB4-4701-42A2-AEC5-E6BAC330A8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Oslo Idrettskrets – "Sammen skaper vi idrettsglede"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E7E5E5-0DE0-49D4-89B6-78C7E5B1EF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19</a:t>
            </a:fld>
            <a:endParaRPr lang="nb-NO" alt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11A06D1F-800F-4889-97CA-0B7C07949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0189" y="575178"/>
            <a:ext cx="8352367" cy="864096"/>
          </a:xfrm>
        </p:spPr>
        <p:txBody>
          <a:bodyPr/>
          <a:lstStyle/>
          <a:p>
            <a:r>
              <a:rPr lang="nb-NO" dirty="0">
                <a:latin typeface="+mn-lt"/>
              </a:rPr>
              <a:t>Aktivitetshjelpemidler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5D2DE1B-0DFD-4AEB-9AF7-9B1AF2D1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189" y="1555229"/>
            <a:ext cx="8229600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nb-NO" sz="2800" dirty="0"/>
              <a:t>Funksjonshemmede under 26 år: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nb-NO" sz="2800" dirty="0"/>
              <a:t>	</a:t>
            </a:r>
            <a:r>
              <a:rPr lang="nb-NO" altLang="nb-NO" sz="2000" dirty="0"/>
              <a:t>får i de fleste tilfeller godkjent tildeling av fritidshjelpemidler gjennom NAV, hjelpemiddelsentralen. Søknad fremmes som oftest gjennom fysioterapeut eller ergoterapeut.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nb-NO" sz="2800" dirty="0"/>
              <a:t>Funksjonshemmede over 26 år: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nb-NO" sz="2000" dirty="0"/>
              <a:t>	betaler en egenandel på utstyret.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altLang="nb-NO" sz="2000" dirty="0"/>
          </a:p>
          <a:p>
            <a:pPr eaLnBrk="1" hangingPunct="1">
              <a:lnSpc>
                <a:spcPct val="90000"/>
              </a:lnSpc>
            </a:pPr>
            <a:r>
              <a:rPr lang="nb-NO" altLang="nb-NO" sz="2000" dirty="0"/>
              <a:t>Eksempel på utstyr: </a:t>
            </a:r>
            <a:r>
              <a:rPr lang="nb-NO" altLang="nb-NO" sz="2000" i="1" dirty="0" err="1"/>
              <a:t>Sit</a:t>
            </a:r>
            <a:r>
              <a:rPr lang="nb-NO" altLang="nb-NO" sz="2000" i="1" dirty="0"/>
              <a:t>-ski,  piggekjelke, sykler, håndsykkel, rullestol.</a:t>
            </a:r>
            <a:r>
              <a:rPr lang="nb-NO" altLang="nb-NO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6017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66F8684-E1F9-4188-BA03-841700E8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59A3879-46AB-4024-AC3F-9A4E691C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2</a:t>
            </a:fld>
            <a:endParaRPr lang="nb-NO" alt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4898700-6F69-44C9-B6ED-6C4A1D97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926" y="3429000"/>
            <a:ext cx="3389670" cy="2536156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74F46E3-8B3D-4DCB-B957-C51787D3D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92844"/>
            <a:ext cx="8229600" cy="476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nb-NO" altLang="nb-NO" b="1" dirty="0"/>
              <a:t>MÅLSETTING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altLang="nb-NO" sz="2800" dirty="0"/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/>
              <a:t>Paraidrett, hva er det?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/>
              <a:t>Verdien av å delta 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/>
              <a:t>Praktisk tilrettelegging og tilpasning av aktivitet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/>
              <a:t>Kommunale rettigheter/ lover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/>
              <a:t>Gruppediskusjon </a:t>
            </a:r>
          </a:p>
        </p:txBody>
      </p:sp>
    </p:spTree>
    <p:extLst>
      <p:ext uri="{BB962C8B-B14F-4D97-AF65-F5344CB8AC3E}">
        <p14:creationId xmlns:p14="http://schemas.microsoft.com/office/powerpoint/2010/main" val="49256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50"/>
            <a:ext cx="4759364" cy="247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27" y="3780526"/>
            <a:ext cx="2304218" cy="230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780928"/>
            <a:ext cx="305084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695" y="188640"/>
            <a:ext cx="4433683" cy="249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0" y="2852936"/>
            <a:ext cx="3645997" cy="24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53A86F68-1402-4B3C-B99B-92C782CE3292}"/>
              </a:ext>
            </a:extLst>
          </p:cNvPr>
          <p:cNvSpPr txBox="1">
            <a:spLocks/>
          </p:cNvSpPr>
          <p:nvPr/>
        </p:nvSpPr>
        <p:spPr>
          <a:xfrm>
            <a:off x="4165600" y="6356351"/>
            <a:ext cx="3888000" cy="2794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r" defTabSz="914400" rtl="0" eaLnBrk="1" latinLnBrk="0" hangingPunct="1">
              <a:defRPr sz="1067" kern="12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/>
              <a:t>Oslo Idrettskrets – "Sammen skaper vi idrettsglede"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4312E72-6F30-4C3A-860F-57DB288C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BA7-40AB-496A-B217-D3908937AAA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757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74993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sz="4000" b="1" dirty="0"/>
              <a:t>Støtteordninger</a:t>
            </a:r>
            <a:br>
              <a:rPr lang="nb-NO" altLang="nb-NO" sz="4000" b="1" dirty="0"/>
            </a:br>
            <a:r>
              <a:rPr lang="nb-NO" altLang="nb-NO" sz="4000" dirty="0"/>
              <a:t>Ledsagertjenester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138" y="1770857"/>
            <a:ext cx="10884082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sz="2800" dirty="0"/>
              <a:t>Støttekontakt</a:t>
            </a:r>
          </a:p>
          <a:p>
            <a:pPr marL="0" indent="0" eaLnBrk="1" hangingPunct="1">
              <a:buNone/>
            </a:pPr>
            <a:r>
              <a:rPr lang="nb-NO" altLang="nb-NO" sz="1400" dirty="0">
                <a:hlinkClick r:id="rId3"/>
              </a:rPr>
              <a:t>https://www.oslo.kommune.no/helse-og-omsorg/nedsatt-funksjonsevne/stottekontakt/</a:t>
            </a:r>
            <a:r>
              <a:rPr lang="nb-NO" altLang="nb-NO" sz="1400" dirty="0"/>
              <a:t> </a:t>
            </a:r>
          </a:p>
          <a:p>
            <a:pPr eaLnBrk="1" hangingPunct="1"/>
            <a:r>
              <a:rPr lang="nb-NO" altLang="nb-NO" sz="2800" dirty="0"/>
              <a:t>BPA (brukerstyrt personlig assistent)</a:t>
            </a:r>
          </a:p>
          <a:p>
            <a:pPr marL="0" indent="0" eaLnBrk="1" hangingPunct="1">
              <a:buNone/>
            </a:pPr>
            <a:r>
              <a:rPr lang="nb-NO" altLang="nb-NO" sz="1400" dirty="0">
                <a:hlinkClick r:id="rId4"/>
              </a:rPr>
              <a:t>https://www.oslo.kommune.no/helse-og-omsorg/nedsatt-funksjonsevne/brukerstyrt-personlig-assistanse-bpa/</a:t>
            </a:r>
            <a:r>
              <a:rPr lang="nb-NO" altLang="nb-NO" sz="1400" dirty="0"/>
              <a:t> </a:t>
            </a:r>
          </a:p>
          <a:p>
            <a:pPr eaLnBrk="1" hangingPunct="1"/>
            <a:r>
              <a:rPr lang="nb-NO" altLang="nb-NO" sz="2800" dirty="0"/>
              <a:t>Ledsagerbevis</a:t>
            </a:r>
          </a:p>
          <a:p>
            <a:pPr marL="0" indent="0" eaLnBrk="1" hangingPunct="1">
              <a:buNone/>
            </a:pPr>
            <a:r>
              <a:rPr lang="nb-NO" altLang="nb-NO" sz="1400" dirty="0">
                <a:hlinkClick r:id="rId5"/>
              </a:rPr>
              <a:t>https://www.oslo.kommune.no/helse-og-omsorg/nedsatt-funksjonsevne/ledsagerbevis/</a:t>
            </a:r>
            <a:r>
              <a:rPr lang="nb-NO" altLang="nb-NO" sz="1400" dirty="0"/>
              <a:t> </a:t>
            </a:r>
          </a:p>
          <a:p>
            <a:pPr eaLnBrk="1" hangingPunct="1"/>
            <a:r>
              <a:rPr lang="nb-NO" altLang="nb-NO" sz="2800" dirty="0"/>
              <a:t>TT kort/ hvordan komme dit?</a:t>
            </a:r>
          </a:p>
          <a:p>
            <a:pPr marL="0" indent="0" eaLnBrk="1" hangingPunct="1">
              <a:buNone/>
            </a:pPr>
            <a:r>
              <a:rPr lang="nb-NO" altLang="nb-NO" sz="1400" dirty="0">
                <a:hlinkClick r:id="rId6"/>
              </a:rPr>
              <a:t>https://www.oslo.kommune.no/gate-transport-og-parkering/tilrettelagt-transport/sok-om-tt/#toc-2</a:t>
            </a:r>
            <a:r>
              <a:rPr lang="nb-NO" altLang="nb-NO" sz="1400" dirty="0"/>
              <a:t> 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24000" y="618490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  <p:pic>
        <p:nvPicPr>
          <p:cNvPr id="23557" name="Picture 11" descr="MCj0433903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59" y="3512371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5716D2E6-454E-4EAA-97F7-59A4C657DE5C}"/>
              </a:ext>
            </a:extLst>
          </p:cNvPr>
          <p:cNvSpPr txBox="1">
            <a:spLocks/>
          </p:cNvSpPr>
          <p:nvPr/>
        </p:nvSpPr>
        <p:spPr>
          <a:xfrm>
            <a:off x="4165600" y="6356351"/>
            <a:ext cx="3888000" cy="2794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r" defTabSz="914400" rtl="0" eaLnBrk="1" latinLnBrk="0" hangingPunct="1">
              <a:defRPr sz="1067" kern="12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/>
              <a:t>Oslo Idrettskrets – "Sammen skaper vi idrettsglede"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0AC198-F941-468B-A1BF-4895D70B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BA7-40AB-496A-B217-D3908937AAA5}" type="slidenum">
              <a:rPr lang="nb-NO" smtClean="0"/>
              <a:t>21</a:t>
            </a:fld>
            <a:endParaRPr lang="nb-N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F6A909-9260-4330-B2A7-6EAB6AC1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E160FD-6E5D-4D69-971A-C968048E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22</a:t>
            </a:fld>
            <a:endParaRPr lang="nb-NO" alt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6C81167-6AC8-44C9-82F4-6607CE1FAFDD}"/>
              </a:ext>
            </a:extLst>
          </p:cNvPr>
          <p:cNvSpPr txBox="1">
            <a:spLocks/>
          </p:cNvSpPr>
          <p:nvPr/>
        </p:nvSpPr>
        <p:spPr>
          <a:xfrm>
            <a:off x="1583499" y="952943"/>
            <a:ext cx="9004800" cy="864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3200" dirty="0">
                <a:solidFill>
                  <a:schemeClr val="bg2">
                    <a:lumMod val="10000"/>
                  </a:schemeClr>
                </a:solidFill>
                <a:latin typeface="+mn-lt"/>
                <a:cs typeface="Arial"/>
              </a:rPr>
              <a:t>Spørsmål til diskusjon</a:t>
            </a:r>
            <a:endParaRPr lang="nb-NO" sz="3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3026AC3F-FEBD-4E21-9E5C-8B8804C842A0}"/>
              </a:ext>
            </a:extLst>
          </p:cNvPr>
          <p:cNvSpPr txBox="1">
            <a:spLocks/>
          </p:cNvSpPr>
          <p:nvPr/>
        </p:nvSpPr>
        <p:spPr>
          <a:xfrm>
            <a:off x="1468480" y="2090113"/>
            <a:ext cx="9024544" cy="36725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4509" indent="-457189">
              <a:spcBef>
                <a:spcPct val="0"/>
              </a:spcBef>
            </a:pPr>
            <a:r>
              <a:rPr lang="nb-NO" altLang="nb-NO" sz="28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Hvordan kan du som aktivitetsguide hjelpe barn og ungdom med funksjonsnedsettelse inn i et idrettslag?</a:t>
            </a:r>
          </a:p>
          <a:p>
            <a:pPr marL="187321">
              <a:spcBef>
                <a:spcPct val="0"/>
              </a:spcBef>
              <a:buFont typeface="Arial" panose="020B0604020202020204" pitchFamily="34" charset="0"/>
              <a:buNone/>
            </a:pPr>
            <a:endParaRPr lang="nb-NO" altLang="nb-NO" sz="28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530212" indent="-342891">
              <a:spcBef>
                <a:spcPct val="0"/>
              </a:spcBef>
            </a:pPr>
            <a:r>
              <a:rPr lang="nb-NO" altLang="nb-NO" sz="28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Hva mener du skal til for at en utøver med funksjonsnedsettelse skal oppleve mestring?</a:t>
            </a:r>
          </a:p>
          <a:p>
            <a:endParaRPr lang="nb-NO" sz="2667" dirty="0"/>
          </a:p>
        </p:txBody>
      </p:sp>
    </p:spTree>
    <p:extLst>
      <p:ext uri="{BB962C8B-B14F-4D97-AF65-F5344CB8AC3E}">
        <p14:creationId xmlns:p14="http://schemas.microsoft.com/office/powerpoint/2010/main" val="113801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547BB7E-BEB9-447C-B997-690063B6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2CBD87A-4AA9-42A4-AC16-2197EA92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23</a:t>
            </a:fld>
            <a:endParaRPr lang="nb-NO" alt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AC8AB1E-4718-4927-BEDE-8E7E00D82A5C}"/>
              </a:ext>
            </a:extLst>
          </p:cNvPr>
          <p:cNvSpPr txBox="1"/>
          <p:nvPr/>
        </p:nvSpPr>
        <p:spPr>
          <a:xfrm>
            <a:off x="1777041" y="4413747"/>
            <a:ext cx="8150731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Kine Wold Lunde</a:t>
            </a:r>
          </a:p>
          <a:p>
            <a:pPr>
              <a:defRPr/>
            </a:pPr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E-post: </a:t>
            </a:r>
            <a:r>
              <a:rPr lang="nb-NO" sz="28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kinewold.lunde@idrettsforbundet.no</a:t>
            </a:r>
            <a:r>
              <a:rPr lang="nb-NO" sz="2800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r>
              <a:rPr lang="nb-NO" sz="2800" dirty="0" err="1">
                <a:solidFill>
                  <a:schemeClr val="bg2">
                    <a:lumMod val="10000"/>
                  </a:schemeClr>
                </a:solidFill>
              </a:rPr>
              <a:t>Tlf</a:t>
            </a:r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: 99603908</a:t>
            </a:r>
            <a:r>
              <a:rPr lang="nb-NO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	</a:t>
            </a:r>
            <a:endParaRPr lang="nb-NO" sz="2400" dirty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CFF0A4-14DC-4D71-A05F-1B5CAE77D8E6}"/>
              </a:ext>
            </a:extLst>
          </p:cNvPr>
          <p:cNvSpPr txBox="1">
            <a:spLocks/>
          </p:cNvSpPr>
          <p:nvPr/>
        </p:nvSpPr>
        <p:spPr>
          <a:xfrm>
            <a:off x="1732632" y="453249"/>
            <a:ext cx="6562829" cy="8501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4D4D4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b-NO" sz="3200" dirty="0">
                <a:solidFill>
                  <a:schemeClr val="bg2">
                    <a:lumMod val="10000"/>
                  </a:schemeClr>
                </a:solidFill>
                <a:latin typeface="+mn-lt"/>
                <a:cs typeface="Arial"/>
              </a:rPr>
              <a:t>Mer informasjon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96C9F0-A104-4296-AF98-DD1A50288519}"/>
              </a:ext>
            </a:extLst>
          </p:cNvPr>
          <p:cNvSpPr txBox="1"/>
          <p:nvPr/>
        </p:nvSpPr>
        <p:spPr>
          <a:xfrm>
            <a:off x="6569617" y="3610886"/>
            <a:ext cx="289687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600">
                <a:solidFill>
                  <a:srgbClr val="57585B"/>
                </a:solidFill>
                <a:latin typeface="Calibri"/>
                <a:cs typeface="Arial"/>
                <a:hlinkClick r:id="rId3"/>
              </a:rPr>
              <a:t>www.facebook.com/paraidrett</a:t>
            </a:r>
            <a:r>
              <a:rPr lang="nb-NO" sz="1600">
                <a:solidFill>
                  <a:srgbClr val="57585B"/>
                </a:solidFill>
                <a:latin typeface="Calibri"/>
                <a:cs typeface="Arial"/>
              </a:rPr>
              <a:t> </a:t>
            </a:r>
            <a:endParaRPr lang="nb-NO" sz="1600">
              <a:solidFill>
                <a:srgbClr val="57585B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C6C8AB8-E3E3-4D2C-A1AF-EF25FA4A751C}"/>
              </a:ext>
            </a:extLst>
          </p:cNvPr>
          <p:cNvSpPr txBox="1"/>
          <p:nvPr/>
        </p:nvSpPr>
        <p:spPr>
          <a:xfrm>
            <a:off x="2241337" y="3610886"/>
            <a:ext cx="213908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600">
                <a:solidFill>
                  <a:srgbClr val="57585B"/>
                </a:solidFill>
                <a:latin typeface="Calibri"/>
                <a:cs typeface="Arial"/>
                <a:hlinkClick r:id="rId4"/>
              </a:rPr>
              <a:t>www.paraidrett.no</a:t>
            </a:r>
            <a:r>
              <a:rPr lang="nb-NO" sz="1600">
                <a:solidFill>
                  <a:srgbClr val="57585B"/>
                </a:solidFill>
                <a:latin typeface="Calibri"/>
                <a:cs typeface="Arial"/>
              </a:rPr>
              <a:t> </a:t>
            </a:r>
          </a:p>
        </p:txBody>
      </p:sp>
      <p:pic>
        <p:nvPicPr>
          <p:cNvPr id="8" name="Bilde 8" descr="Et bilde som inneholder skjermbilde, overvåke, mann&#10;&#10;Beskrivelse som er generert med svært høy visshet">
            <a:hlinkClick r:id="rId4"/>
            <a:extLst>
              <a:ext uri="{FF2B5EF4-FFF2-40B4-BE49-F238E27FC236}">
                <a16:creationId xmlns:a16="http://schemas.microsoft.com/office/drawing/2014/main" id="{E6E94CCB-EF89-4B51-A2B1-B155522F9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041" y="1396272"/>
            <a:ext cx="3440363" cy="2214613"/>
          </a:xfrm>
          <a:prstGeom prst="rect">
            <a:avLst/>
          </a:prstGeom>
        </p:spPr>
      </p:pic>
      <p:pic>
        <p:nvPicPr>
          <p:cNvPr id="9" name="Bilde 10" descr="Et bilde som inneholder skjermbilde&#10;&#10;Beskrivelse som er generert med svært høy visshet">
            <a:hlinkClick r:id="rId3"/>
            <a:extLst>
              <a:ext uri="{FF2B5EF4-FFF2-40B4-BE49-F238E27FC236}">
                <a16:creationId xmlns:a16="http://schemas.microsoft.com/office/drawing/2014/main" id="{98F12D50-B6A1-457E-BCC5-20C391277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89318"/>
            <a:ext cx="3556211" cy="19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3ABFA3-6748-4CA2-879D-81CF24CD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933061-520A-48C2-80FD-A8FFFBCC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3</a:t>
            </a:fld>
            <a:endParaRPr lang="nb-NO" alt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9440313-B9FB-4AB6-BA03-1A98F60F30EE}"/>
              </a:ext>
            </a:extLst>
          </p:cNvPr>
          <p:cNvSpPr txBox="1"/>
          <p:nvPr/>
        </p:nvSpPr>
        <p:spPr>
          <a:xfrm>
            <a:off x="102870" y="5042625"/>
            <a:ext cx="732384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nb-NO" sz="2000" i="1" dirty="0">
              <a:solidFill>
                <a:srgbClr val="57585B"/>
              </a:solidFill>
              <a:latin typeface="Georgia" pitchFamily="18" charset="0"/>
            </a:endParaRPr>
          </a:p>
          <a:p>
            <a:r>
              <a:rPr lang="nb-NO" sz="2000" i="1" dirty="0">
                <a:solidFill>
                  <a:srgbClr val="57585B"/>
                </a:solidFill>
                <a:latin typeface="Georgia" pitchFamily="18" charset="0"/>
              </a:rPr>
              <a:t>Norges Idrettsforbund sin visjon er «Idrettsglede for alle»</a:t>
            </a:r>
          </a:p>
          <a:p>
            <a:endParaRPr lang="nb-NO" sz="2000" i="1" dirty="0">
              <a:solidFill>
                <a:srgbClr val="57585B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2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C8D04B-B476-4F7A-AE59-978FA52C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F58BE0-69EB-4CB9-8892-0CF9B869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4</a:t>
            </a:fld>
            <a:endParaRPr lang="nb-NO" alt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1CB55B-8CF3-42D2-BD9B-F20EAD5B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901" y="3240904"/>
            <a:ext cx="4511431" cy="270685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321E-5733-4C20-B20B-F0A2D523BB11}"/>
              </a:ext>
            </a:extLst>
          </p:cNvPr>
          <p:cNvSpPr txBox="1"/>
          <p:nvPr/>
        </p:nvSpPr>
        <p:spPr>
          <a:xfrm>
            <a:off x="809469" y="809469"/>
            <a:ext cx="851441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57585B"/>
                </a:solidFill>
              </a:rPr>
              <a:t>Idrett for alle – Integreringsprosessen (1997 – 2007)</a:t>
            </a:r>
          </a:p>
          <a:p>
            <a:endParaRPr lang="nb-NO" sz="2800" dirty="0">
              <a:solidFill>
                <a:srgbClr val="57585B"/>
              </a:solidFill>
            </a:endParaRPr>
          </a:p>
          <a:p>
            <a:r>
              <a:rPr lang="nb-NO" sz="2400" dirty="0">
                <a:solidFill>
                  <a:srgbClr val="57585B"/>
                </a:solidFill>
              </a:rPr>
              <a:t>Norges Handicapidrettsforbund </a:t>
            </a:r>
          </a:p>
          <a:p>
            <a:r>
              <a:rPr lang="nb-NO" sz="2400" dirty="0">
                <a:solidFill>
                  <a:srgbClr val="57585B"/>
                </a:solidFill>
              </a:rPr>
              <a:t>Norges Idrettsforbund og olympiske og paralympiske komité</a:t>
            </a:r>
          </a:p>
          <a:p>
            <a:endParaRPr lang="nb-NO" sz="2400" dirty="0">
              <a:solidFill>
                <a:srgbClr val="57585B"/>
              </a:solidFill>
            </a:endParaRPr>
          </a:p>
          <a:p>
            <a:r>
              <a:rPr lang="nb-NO" sz="2400" dirty="0">
                <a:solidFill>
                  <a:srgbClr val="57585B"/>
                </a:solidFill>
              </a:rPr>
              <a:t>Særforbundene har fått ansvar for inkludering i sine idretter</a:t>
            </a:r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FBE9F6E8-8213-4650-9D1B-6E039C0C222B}"/>
              </a:ext>
            </a:extLst>
          </p:cNvPr>
          <p:cNvSpPr/>
          <p:nvPr/>
        </p:nvSpPr>
        <p:spPr>
          <a:xfrm>
            <a:off x="4926817" y="1745699"/>
            <a:ext cx="839449" cy="279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9A30E47-AFE5-43AA-A26C-66B86415C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98" y="3808630"/>
            <a:ext cx="4669941" cy="74377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7225BA03-21C2-49F6-BCCC-551E3B463CE3}"/>
              </a:ext>
            </a:extLst>
          </p:cNvPr>
          <p:cNvSpPr txBox="1"/>
          <p:nvPr/>
        </p:nvSpPr>
        <p:spPr>
          <a:xfrm>
            <a:off x="809469" y="4796966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latin typeface="+mn-lt"/>
                <a:cs typeface="Arial" panose="020B0604020202020204" pitchFamily="34" charset="0"/>
              </a:rPr>
              <a:t>Olympiske leker, Paralympics (Paralympiske leker), </a:t>
            </a:r>
            <a:r>
              <a:rPr lang="nb-NO" sz="1800" dirty="0" err="1">
                <a:latin typeface="+mn-lt"/>
                <a:cs typeface="Arial" panose="020B0604020202020204" pitchFamily="34" charset="0"/>
              </a:rPr>
              <a:t>Deaflympics</a:t>
            </a:r>
            <a:r>
              <a:rPr lang="nb-NO" sz="1800" dirty="0">
                <a:latin typeface="+mn-lt"/>
                <a:cs typeface="Arial" panose="020B0604020202020204" pitchFamily="34" charset="0"/>
              </a:rPr>
              <a:t> (De internasjonale døveleker) og Special Olympics.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782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35DD40-EB5C-440C-9129-3B06737878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sz="1050" dirty="0">
                <a:latin typeface="Georgia"/>
              </a:rPr>
              <a:t>Oslo Idrettskrets – "Sammen skaper vi idrettsglede"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640394-A1F4-405B-98B1-0BD1EDAAB7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nb-NO" altLang="nb-NO"/>
          </a:p>
        </p:txBody>
      </p:sp>
      <p:sp>
        <p:nvSpPr>
          <p:cNvPr id="11" name="Plassholder for innhold 1">
            <a:extLst>
              <a:ext uri="{FF2B5EF4-FFF2-40B4-BE49-F238E27FC236}">
                <a16:creationId xmlns:a16="http://schemas.microsoft.com/office/drawing/2014/main" id="{5D4F91F3-B408-49CD-AF5B-FD5CE34723B9}"/>
              </a:ext>
            </a:extLst>
          </p:cNvPr>
          <p:cNvSpPr txBox="1">
            <a:spLocks/>
          </p:cNvSpPr>
          <p:nvPr/>
        </p:nvSpPr>
        <p:spPr>
          <a:xfrm>
            <a:off x="977651" y="1250960"/>
            <a:ext cx="7272808" cy="39604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>
                <a:cs typeface="Arial" panose="020B0604020202020204" pitchFamily="34" charset="0"/>
              </a:rPr>
              <a:t>Særforbundene har ansvar for integreringen i sin idrett</a:t>
            </a:r>
          </a:p>
          <a:p>
            <a:r>
              <a:rPr lang="nb-NO" sz="2400" dirty="0">
                <a:cs typeface="Arial" panose="020B0604020202020204" pitchFamily="34" charset="0"/>
              </a:rPr>
              <a:t>Mange særforbund er fortsatt i en tidlig fase av prosessen</a:t>
            </a:r>
          </a:p>
          <a:p>
            <a:r>
              <a:rPr lang="nb-NO" sz="2400" dirty="0">
                <a:cs typeface="Arial" panose="020B0604020202020204" pitchFamily="34" charset="0"/>
              </a:rPr>
              <a:t>Positiv innstilling på særforbundsnivå</a:t>
            </a:r>
          </a:p>
          <a:p>
            <a:r>
              <a:rPr lang="nb-NO" sz="2400" dirty="0">
                <a:cs typeface="Arial" panose="020B0604020202020204" pitchFamily="34" charset="0"/>
              </a:rPr>
              <a:t>Et økt fokus på tilrettelagt utstyr og anlegg</a:t>
            </a:r>
          </a:p>
          <a:p>
            <a:r>
              <a:rPr lang="nb-NO" sz="2400" dirty="0">
                <a:cs typeface="Arial" panose="020B0604020202020204" pitchFamily="34" charset="0"/>
              </a:rPr>
              <a:t>Flere og mer varierte tilbud gjennom særforbund</a:t>
            </a:r>
          </a:p>
          <a:p>
            <a:r>
              <a:rPr lang="nb-NO" sz="2400" dirty="0">
                <a:cs typeface="Arial" panose="020B0604020202020204" pitchFamily="34" charset="0"/>
              </a:rPr>
              <a:t>Profesjonalisering av toppidrett</a:t>
            </a:r>
          </a:p>
          <a:p>
            <a:r>
              <a:rPr lang="nb-NO" sz="2400" dirty="0">
                <a:cs typeface="Arial" panose="020B0604020202020204" pitchFamily="34" charset="0"/>
              </a:rPr>
              <a:t>Samarbeide mer med kommuner, bydeler rehabiliteringsinstitusjoner etc. 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167C412-5CC0-44EC-9467-11FBD0FD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644" y="3314524"/>
            <a:ext cx="4052397" cy="26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port, idrett&#10;&#10;Automatisk generert beskrivelse">
            <a:extLst>
              <a:ext uri="{FF2B5EF4-FFF2-40B4-BE49-F238E27FC236}">
                <a16:creationId xmlns:a16="http://schemas.microsoft.com/office/drawing/2014/main" id="{9C46D977-9C63-4464-A2B6-71943020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39699" cy="6356351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E759E1-2FC6-48EF-B129-92B79C3AA1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sz="1050">
                <a:latin typeface="Georgia"/>
              </a:rPr>
              <a:t>Oslo Idrettskrets – "Sammen skaper vi idrettsglede"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0EDF05C3-884A-44F1-BE39-D76048BD97F4}"/>
              </a:ext>
            </a:extLst>
          </p:cNvPr>
          <p:cNvSpPr txBox="1">
            <a:spLocks/>
          </p:cNvSpPr>
          <p:nvPr/>
        </p:nvSpPr>
        <p:spPr>
          <a:xfrm>
            <a:off x="4822903" y="654205"/>
            <a:ext cx="3038707" cy="100732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rgbClr val="59595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dirty="0"/>
              <a:t>Paraidrett</a:t>
            </a:r>
            <a:br>
              <a:rPr lang="nb-NO" dirty="0"/>
            </a:br>
            <a:r>
              <a:rPr lang="nb-NO" dirty="0"/>
              <a:t>-</a:t>
            </a:r>
            <a:r>
              <a:rPr lang="nb-NO" i="1" dirty="0"/>
              <a:t>hva er det? 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9EF779FF-FF82-4E1E-95A9-337B51F2618D}"/>
              </a:ext>
            </a:extLst>
          </p:cNvPr>
          <p:cNvSpPr txBox="1">
            <a:spLocks/>
          </p:cNvSpPr>
          <p:nvPr/>
        </p:nvSpPr>
        <p:spPr>
          <a:xfrm>
            <a:off x="4566424" y="1880839"/>
            <a:ext cx="7443439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i="1" dirty="0"/>
          </a:p>
          <a:p>
            <a:r>
              <a:rPr lang="nb-NO" i="1" dirty="0"/>
              <a:t>Para</a:t>
            </a:r>
            <a:r>
              <a:rPr lang="nb-NO" dirty="0"/>
              <a:t>-, ved (siden av) </a:t>
            </a:r>
          </a:p>
          <a:p>
            <a:pPr lvl="1"/>
            <a:r>
              <a:rPr lang="nb-NO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Para betyr «parallell» og «ved siden av» - idrett som utøves parallelt og likeverdig med annen idrett</a:t>
            </a:r>
            <a:endParaRPr lang="nb-NO" dirty="0"/>
          </a:p>
          <a:p>
            <a:pPr lvl="1"/>
            <a:r>
              <a:rPr lang="nb-NO" dirty="0"/>
              <a:t>Funksjonshemning/ funksjonsnedsettelse? 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86B42EE-78C9-424A-BD5E-2C0288EF4B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7577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ACE2515-CDCE-40C3-8732-921B0EA01807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</p:spPr>
        <p:txBody>
          <a:bodyPr rtlCol="0">
            <a:normAutofit/>
          </a:bodyPr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b-NO" sz="3200" dirty="0"/>
              <a:t>Hva går barn med en funksjonsnedsettelse glipp av ved å ikke delta i idrettslag og/ eller fritidsaktiviteter?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3B0D7F6-7BDC-47BE-B838-6C87189EE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47601"/>
            <a:ext cx="5181600" cy="2707385"/>
          </a:xfrm>
          <a:prstGeom prst="rect">
            <a:avLst/>
          </a:prstGeom>
          <a:noFill/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9B4FAD-63E4-4946-9E72-0F472EF1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2794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 kern="1200">
                <a:latin typeface="Georgia" charset="0"/>
                <a:ea typeface="Georgia" charset="0"/>
                <a:cs typeface="Georgia" charset="0"/>
              </a:rPr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28173BA-3416-485A-9243-5CDAC914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2794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93FFF0B7-9FEE-4402-AA95-16F759CEF61D}" type="slidenum">
              <a:rPr lang="nb-NO" altLang="nb-NO" smtClean="0"/>
              <a:pPr>
                <a:spcAft>
                  <a:spcPts val="600"/>
                </a:spcAft>
              </a:pPr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277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9B4FAD-63E4-4946-9E72-0F472EF1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28173BA-3416-485A-9243-5CDAC914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8</a:t>
            </a:fld>
            <a:endParaRPr lang="nb-NO" altLang="nb-NO"/>
          </a:p>
        </p:txBody>
      </p:sp>
      <p:sp>
        <p:nvSpPr>
          <p:cNvPr id="6" name="Plassholder for innhold 1">
            <a:extLst>
              <a:ext uri="{FF2B5EF4-FFF2-40B4-BE49-F238E27FC236}">
                <a16:creationId xmlns:a16="http://schemas.microsoft.com/office/drawing/2014/main" id="{8A977E83-6018-48FA-9CDB-CB3F9B6C1B05}"/>
              </a:ext>
            </a:extLst>
          </p:cNvPr>
          <p:cNvSpPr txBox="1">
            <a:spLocks/>
          </p:cNvSpPr>
          <p:nvPr/>
        </p:nvSpPr>
        <p:spPr>
          <a:xfrm>
            <a:off x="7493303" y="1992547"/>
            <a:ext cx="4618687" cy="3741351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067" kern="12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dirty="0"/>
          </a:p>
          <a:p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F64AF45-7D72-4A10-9CD2-CF808F76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00" y="966413"/>
            <a:ext cx="7151228" cy="4767485"/>
          </a:xfrm>
          <a:prstGeom prst="rect">
            <a:avLst/>
          </a:prstGeom>
        </p:spPr>
      </p:pic>
      <p:sp>
        <p:nvSpPr>
          <p:cNvPr id="10" name="TekstSylinder 2">
            <a:extLst>
              <a:ext uri="{FF2B5EF4-FFF2-40B4-BE49-F238E27FC236}">
                <a16:creationId xmlns:a16="http://schemas.microsoft.com/office/drawing/2014/main" id="{8140A3ED-A3EE-4AF8-9119-6499F9B8C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679" y="1566398"/>
            <a:ext cx="1593850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1200" dirty="0">
                <a:solidFill>
                  <a:prstClr val="black"/>
                </a:solidFill>
                <a:cs typeface="Arial" pitchFamily="34" charset="0"/>
              </a:rPr>
              <a:t>SOSIAL UTVIKLING</a:t>
            </a:r>
          </a:p>
        </p:txBody>
      </p:sp>
      <p:sp>
        <p:nvSpPr>
          <p:cNvPr id="11" name="TekstSylinder 9">
            <a:extLst>
              <a:ext uri="{FF2B5EF4-FFF2-40B4-BE49-F238E27FC236}">
                <a16:creationId xmlns:a16="http://schemas.microsoft.com/office/drawing/2014/main" id="{4711EBA4-765A-4CE0-874D-2BD41ADD8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1567985"/>
            <a:ext cx="19431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1200" dirty="0">
                <a:solidFill>
                  <a:prstClr val="black"/>
                </a:solidFill>
                <a:cs typeface="Arial" pitchFamily="34" charset="0"/>
              </a:rPr>
              <a:t>MOTORISK UTVIKLING</a:t>
            </a:r>
          </a:p>
        </p:txBody>
      </p:sp>
      <p:sp>
        <p:nvSpPr>
          <p:cNvPr id="12" name="TekstSylinder 7">
            <a:extLst>
              <a:ext uri="{FF2B5EF4-FFF2-40B4-BE49-F238E27FC236}">
                <a16:creationId xmlns:a16="http://schemas.microsoft.com/office/drawing/2014/main" id="{205B2041-7024-42BE-9AD1-5C76199C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317" y="4735978"/>
            <a:ext cx="1700212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1200" dirty="0">
                <a:solidFill>
                  <a:prstClr val="black"/>
                </a:solidFill>
                <a:cs typeface="Arial" pitchFamily="34" charset="0"/>
              </a:rPr>
              <a:t>PSYKISK UTVIKLING</a:t>
            </a:r>
          </a:p>
        </p:txBody>
      </p:sp>
      <p:sp>
        <p:nvSpPr>
          <p:cNvPr id="13" name="TekstSylinder 10">
            <a:extLst>
              <a:ext uri="{FF2B5EF4-FFF2-40B4-BE49-F238E27FC236}">
                <a16:creationId xmlns:a16="http://schemas.microsoft.com/office/drawing/2014/main" id="{A84DEC07-CA1C-4F49-B4AD-3FD4C516D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1506" y="4735978"/>
            <a:ext cx="15890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b-NO" altLang="nb-NO" sz="1200" dirty="0">
                <a:solidFill>
                  <a:prstClr val="black"/>
                </a:solidFill>
                <a:cs typeface="Arial" pitchFamily="34" charset="0"/>
              </a:rPr>
              <a:t>FYSISK UTVIKLING</a:t>
            </a:r>
          </a:p>
        </p:txBody>
      </p:sp>
    </p:spTree>
    <p:extLst>
      <p:ext uri="{BB962C8B-B14F-4D97-AF65-F5344CB8AC3E}">
        <p14:creationId xmlns:p14="http://schemas.microsoft.com/office/powerpoint/2010/main" val="168322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B802688-670E-4B66-930A-01EF60D43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29" b="10635"/>
          <a:stretch/>
        </p:blipFill>
        <p:spPr>
          <a:xfrm>
            <a:off x="1200151" y="2602622"/>
            <a:ext cx="8736276" cy="3514677"/>
          </a:xfrm>
          <a:prstGeom prst="rect">
            <a:avLst/>
          </a:prstGeom>
          <a:noFill/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AAC5EE9A-4319-45F8-BDC2-EA3ED63FA663}"/>
              </a:ext>
            </a:extLst>
          </p:cNvPr>
          <p:cNvSpPr txBox="1">
            <a:spLocks/>
          </p:cNvSpPr>
          <p:nvPr/>
        </p:nvSpPr>
        <p:spPr>
          <a:xfrm>
            <a:off x="1200150" y="1594509"/>
            <a:ext cx="8352367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nb-NO" sz="3200" b="1" kern="1200" baseline="0" dirty="0">
                <a:solidFill>
                  <a:srgbClr val="595959"/>
                </a:solidFill>
                <a:latin typeface="+mn-lt"/>
                <a:ea typeface="+mj-ea"/>
                <a:cs typeface="Arial" pitchFamily="34" charset="0"/>
              </a:rPr>
              <a:t>Psykisk utvikling/ emosjonell utvikling 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51DC912-2EA9-487E-A6E0-EE2CA94C27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88000" cy="2794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 kern="1200">
                <a:latin typeface="Georgia" charset="0"/>
                <a:ea typeface="Georgia" charset="0"/>
                <a:cs typeface="Georgia" charset="0"/>
              </a:rPr>
              <a:t>Oslo Idrettskrets – "Sammen skaper vi idrettsglede"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5C77D91-8EFF-4173-A9B9-53C654D1A7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2844800" cy="2794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93FFF0B7-9FEE-4402-AA95-16F759CEF61D}" type="slidenum">
              <a:rPr lang="nb-NO" altLang="nb-NO" smtClean="0"/>
              <a:pPr>
                <a:spcAft>
                  <a:spcPts val="600"/>
                </a:spcAft>
              </a:pPr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39621112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832DFFB5-54B6-45D8-BA75-EFF291CBA87C}"/>
    </a:ext>
  </a:extLst>
</a:theme>
</file>

<file path=ppt/theme/theme2.xml><?xml version="1.0" encoding="utf-8"?>
<a:theme xmlns:a="http://schemas.openxmlformats.org/drawingml/2006/main" name="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3.xml><?xml version="1.0" encoding="utf-8"?>
<a:theme xmlns:a="http://schemas.openxmlformats.org/drawingml/2006/main" name="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4.xml><?xml version="1.0" encoding="utf-8"?>
<a:theme xmlns:a="http://schemas.openxmlformats.org/drawingml/2006/main" name="1_Påløpende sider med bakgrunn">
  <a:themeElements>
    <a:clrScheme name="NIF profilfarger 1">
      <a:dk1>
        <a:srgbClr val="838286"/>
      </a:dk1>
      <a:lt1>
        <a:srgbClr val="FFFFFF"/>
      </a:lt1>
      <a:dk2>
        <a:srgbClr val="1F497D"/>
      </a:dk2>
      <a:lt2>
        <a:srgbClr val="EEECE1"/>
      </a:lt2>
      <a:accent1>
        <a:srgbClr val="9BC6EA"/>
      </a:accent1>
      <a:accent2>
        <a:srgbClr val="005190"/>
      </a:accent2>
      <a:accent3>
        <a:srgbClr val="FF0000"/>
      </a:accent3>
      <a:accent4>
        <a:srgbClr val="003E7E"/>
      </a:accent4>
      <a:accent5>
        <a:srgbClr val="0079C9"/>
      </a:accent5>
      <a:accent6>
        <a:srgbClr val="FAA634"/>
      </a:accent6>
      <a:hlink>
        <a:srgbClr val="0079C8"/>
      </a:hlink>
      <a:folHlink>
        <a:srgbClr val="A5CD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a930dc-d060-49af-8bf0-7f1bdfebbd9e">
      <UserInfo>
        <DisplayName>Klungland, Katrine</DisplayName>
        <AccountId>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6997FA16F0F840953B2FE7711C38FA" ma:contentTypeVersion="12" ma:contentTypeDescription="Opprett et nytt dokument." ma:contentTypeScope="" ma:versionID="58e5590da78a1b80458149ef0bf4d073">
  <xsd:schema xmlns:xsd="http://www.w3.org/2001/XMLSchema" xmlns:xs="http://www.w3.org/2001/XMLSchema" xmlns:p="http://schemas.microsoft.com/office/2006/metadata/properties" xmlns:ns2="bce15ab6-4736-43f4-8ac2-39f1d3accd52" xmlns:ns3="cca930dc-d060-49af-8bf0-7f1bdfebbd9e" targetNamespace="http://schemas.microsoft.com/office/2006/metadata/properties" ma:root="true" ma:fieldsID="baf70bc2d3f71cbfa1363b262952f2c7" ns2:_="" ns3:_="">
    <xsd:import namespace="bce15ab6-4736-43f4-8ac2-39f1d3accd52"/>
    <xsd:import namespace="cca930dc-d060-49af-8bf0-7f1bdfebbd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15ab6-4736-43f4-8ac2-39f1d3acc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930dc-d060-49af-8bf0-7f1bdfebbd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C0F134-B90E-495C-BD96-B57418F411AC}">
  <ds:schemaRefs>
    <ds:schemaRef ds:uri="http://purl.org/dc/terms/"/>
    <ds:schemaRef ds:uri="http://schemas.openxmlformats.org/package/2006/metadata/core-properties"/>
    <ds:schemaRef ds:uri="http://purl.org/dc/dcmitype/"/>
    <ds:schemaRef ds:uri="1f93ebe0-95c3-4156-8f16-3c71dea2ef8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f8cfeb9f-6cb9-49b0-a94d-6c7e9975c83a"/>
    <ds:schemaRef ds:uri="http://www.w3.org/XML/1998/namespace"/>
    <ds:schemaRef ds:uri="http://purl.org/dc/elements/1.1/"/>
    <ds:schemaRef ds:uri="9e538389-cabc-4d4e-918a-8beb7ac0ecaa"/>
  </ds:schemaRefs>
</ds:datastoreItem>
</file>

<file path=customXml/itemProps2.xml><?xml version="1.0" encoding="utf-8"?>
<ds:datastoreItem xmlns:ds="http://schemas.openxmlformats.org/officeDocument/2006/customXml" ds:itemID="{0BB2A69D-8AE4-48ED-856C-9D393B02DE41}"/>
</file>

<file path=customXml/itemProps3.xml><?xml version="1.0" encoding="utf-8"?>
<ds:datastoreItem xmlns:ds="http://schemas.openxmlformats.org/officeDocument/2006/customXml" ds:itemID="{D3895982-CDCA-4B84-8C23-FE4FE68559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8449</TotalTime>
  <Words>1274</Words>
  <Application>Microsoft Office PowerPoint</Application>
  <PresentationFormat>Widescreen</PresentationFormat>
  <Paragraphs>205</Paragraphs>
  <Slides>23</Slides>
  <Notes>14</Notes>
  <HiddenSlides>1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23</vt:i4>
      </vt:variant>
    </vt:vector>
  </HeadingPairs>
  <TitlesOfParts>
    <vt:vector size="32" baseType="lpstr">
      <vt:lpstr>Arial</vt:lpstr>
      <vt:lpstr>Calibri</vt:lpstr>
      <vt:lpstr>Georgia</vt:lpstr>
      <vt:lpstr>Inter</vt:lpstr>
      <vt:lpstr>Wingdings</vt:lpstr>
      <vt:lpstr>Forsider</vt:lpstr>
      <vt:lpstr>Påløpende sider med bakgrunn</vt:lpstr>
      <vt:lpstr>Påløpende sider med bakgrunn</vt:lpstr>
      <vt:lpstr>1_Påløpende sider med bakgrunn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Aktivitetshjelpemidler</vt:lpstr>
      <vt:lpstr>PowerPoint-presentasjon</vt:lpstr>
      <vt:lpstr>Støtteordninger Ledsagertjenester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Bredesen, Ingvild Vårdal</dc:creator>
  <cp:lastModifiedBy>Lunde, Kine Wold</cp:lastModifiedBy>
  <cp:revision>7</cp:revision>
  <dcterms:created xsi:type="dcterms:W3CDTF">2020-05-18T14:01:51Z</dcterms:created>
  <dcterms:modified xsi:type="dcterms:W3CDTF">2022-11-06T15:55:04Z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0x010100906997FA16F0F840953B2FE7711C38FA</vt:lpwstr>
  </property>
</Properties>
</file>