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5"/>
    <p:sldMasterId id="2147483695" r:id="rId6"/>
    <p:sldMasterId id="2147483935" r:id="rId7"/>
    <p:sldMasterId id="2147483916" r:id="rId8"/>
    <p:sldMasterId id="2147483940" r:id="rId9"/>
    <p:sldMasterId id="2147483926" r:id="rId10"/>
    <p:sldMasterId id="2147483964" r:id="rId11"/>
    <p:sldMasterId id="2147483972" r:id="rId12"/>
  </p:sldMasterIdLst>
  <p:notesMasterIdLst>
    <p:notesMasterId r:id="rId93"/>
  </p:notesMasterIdLst>
  <p:sldIdLst>
    <p:sldId id="256" r:id="rId13"/>
    <p:sldId id="555" r:id="rId14"/>
    <p:sldId id="325" r:id="rId15"/>
    <p:sldId id="890" r:id="rId16"/>
    <p:sldId id="889" r:id="rId17"/>
    <p:sldId id="673" r:id="rId18"/>
    <p:sldId id="891" r:id="rId19"/>
    <p:sldId id="758" r:id="rId20"/>
    <p:sldId id="696" r:id="rId21"/>
    <p:sldId id="892" r:id="rId22"/>
    <p:sldId id="888" r:id="rId23"/>
    <p:sldId id="370" r:id="rId24"/>
    <p:sldId id="332" r:id="rId25"/>
    <p:sldId id="331" r:id="rId26"/>
    <p:sldId id="330" r:id="rId27"/>
    <p:sldId id="329" r:id="rId28"/>
    <p:sldId id="344" r:id="rId29"/>
    <p:sldId id="345" r:id="rId30"/>
    <p:sldId id="346" r:id="rId31"/>
    <p:sldId id="347" r:id="rId32"/>
    <p:sldId id="384" r:id="rId33"/>
    <p:sldId id="342" r:id="rId34"/>
    <p:sldId id="348" r:id="rId35"/>
    <p:sldId id="400" r:id="rId36"/>
    <p:sldId id="886" r:id="rId37"/>
    <p:sldId id="887" r:id="rId38"/>
    <p:sldId id="893" r:id="rId39"/>
    <p:sldId id="275" r:id="rId40"/>
    <p:sldId id="278" r:id="rId41"/>
    <p:sldId id="894" r:id="rId42"/>
    <p:sldId id="895" r:id="rId43"/>
    <p:sldId id="675" r:id="rId44"/>
    <p:sldId id="676" r:id="rId45"/>
    <p:sldId id="266" r:id="rId46"/>
    <p:sldId id="270" r:id="rId47"/>
    <p:sldId id="271" r:id="rId48"/>
    <p:sldId id="677" r:id="rId49"/>
    <p:sldId id="274" r:id="rId50"/>
    <p:sldId id="280" r:id="rId51"/>
    <p:sldId id="896" r:id="rId52"/>
    <p:sldId id="897" r:id="rId53"/>
    <p:sldId id="898" r:id="rId54"/>
    <p:sldId id="899" r:id="rId55"/>
    <p:sldId id="766" r:id="rId56"/>
    <p:sldId id="767" r:id="rId57"/>
    <p:sldId id="772" r:id="rId58"/>
    <p:sldId id="333" r:id="rId59"/>
    <p:sldId id="334" r:id="rId60"/>
    <p:sldId id="900" r:id="rId61"/>
    <p:sldId id="901" r:id="rId62"/>
    <p:sldId id="902" r:id="rId63"/>
    <p:sldId id="903" r:id="rId64"/>
    <p:sldId id="904" r:id="rId65"/>
    <p:sldId id="905" r:id="rId66"/>
    <p:sldId id="906" r:id="rId67"/>
    <p:sldId id="907" r:id="rId68"/>
    <p:sldId id="678" r:id="rId69"/>
    <p:sldId id="692" r:id="rId70"/>
    <p:sldId id="908" r:id="rId71"/>
    <p:sldId id="679" r:id="rId72"/>
    <p:sldId id="694" r:id="rId73"/>
    <p:sldId id="909" r:id="rId74"/>
    <p:sldId id="598" r:id="rId75"/>
    <p:sldId id="599" r:id="rId76"/>
    <p:sldId id="528" r:id="rId77"/>
    <p:sldId id="605" r:id="rId78"/>
    <p:sldId id="655" r:id="rId79"/>
    <p:sldId id="656" r:id="rId80"/>
    <p:sldId id="658" r:id="rId81"/>
    <p:sldId id="876" r:id="rId82"/>
    <p:sldId id="910" r:id="rId83"/>
    <p:sldId id="469" r:id="rId84"/>
    <p:sldId id="472" r:id="rId85"/>
    <p:sldId id="591" r:id="rId86"/>
    <p:sldId id="475" r:id="rId87"/>
    <p:sldId id="476" r:id="rId88"/>
    <p:sldId id="505" r:id="rId89"/>
    <p:sldId id="592" r:id="rId90"/>
    <p:sldId id="671" r:id="rId91"/>
    <p:sldId id="672" r:id="rId92"/>
  </p:sldIdLst>
  <p:sldSz cx="9144000" cy="5143500" type="screen16x9"/>
  <p:notesSz cx="6858000" cy="9144000"/>
  <p:defaultTextStyle>
    <a:defPPr>
      <a:defRPr lang="nb-NO"/>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E413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28" autoAdjust="0"/>
    <p:restoredTop sz="79869" autoAdjust="0"/>
  </p:normalViewPr>
  <p:slideViewPr>
    <p:cSldViewPr>
      <p:cViewPr varScale="1">
        <p:scale>
          <a:sx n="97" d="100"/>
          <a:sy n="97" d="100"/>
        </p:scale>
        <p:origin x="67" y="11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1.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6.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21807935772734E-2"/>
          <c:y val="3.1830236906661175E-2"/>
          <c:w val="0.93180806443312236"/>
          <c:h val="0.80855883210677082"/>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'Ark1'!$A$2:$A$6</c:f>
              <c:strCache>
                <c:ptCount val="5"/>
                <c:pt idx="0">
                  <c:v>under 345 000</c:v>
                </c:pt>
                <c:pt idx="1">
                  <c:v>345 - 499 000</c:v>
                </c:pt>
                <c:pt idx="2">
                  <c:v>500 - 679 000</c:v>
                </c:pt>
                <c:pt idx="3">
                  <c:v>680 - 849 000</c:v>
                </c:pt>
                <c:pt idx="4">
                  <c:v>over 850 000</c:v>
                </c:pt>
              </c:strCache>
            </c:strRef>
          </c:cat>
          <c:val>
            <c:numRef>
              <c:f>'Ark1'!$B$2:$B$6</c:f>
              <c:numCache>
                <c:formatCode>General</c:formatCode>
                <c:ptCount val="5"/>
                <c:pt idx="0">
                  <c:v>34</c:v>
                </c:pt>
                <c:pt idx="1">
                  <c:v>61</c:v>
                </c:pt>
                <c:pt idx="2">
                  <c:v>55</c:v>
                </c:pt>
                <c:pt idx="3">
                  <c:v>60</c:v>
                </c:pt>
                <c:pt idx="4">
                  <c:v>61</c:v>
                </c:pt>
              </c:numCache>
            </c:numRef>
          </c:val>
          <c:extLst>
            <c:ext xmlns:c16="http://schemas.microsoft.com/office/drawing/2014/chart" uri="{C3380CC4-5D6E-409C-BE32-E72D297353CC}">
              <c16:uniqueId val="{00000000-31C6-4A1E-ACBF-94B3F7B1ED66}"/>
            </c:ext>
          </c:extLst>
        </c:ser>
        <c:dLbls>
          <c:showLegendKey val="0"/>
          <c:showVal val="0"/>
          <c:showCatName val="0"/>
          <c:showSerName val="0"/>
          <c:showPercent val="0"/>
          <c:showBubbleSize val="0"/>
        </c:dLbls>
        <c:gapWidth val="150"/>
        <c:axId val="-1392644896"/>
        <c:axId val="-1392693520"/>
      </c:barChart>
      <c:catAx>
        <c:axId val="-13926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92693520"/>
        <c:crosses val="autoZero"/>
        <c:auto val="1"/>
        <c:lblAlgn val="ctr"/>
        <c:lblOffset val="100"/>
        <c:noMultiLvlLbl val="0"/>
      </c:catAx>
      <c:valAx>
        <c:axId val="-139269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9264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43F589A-B22E-4F91-8AD9-190B1AC8EDCF}" type="datetimeFigureOut">
              <a:rPr lang="nb-NO"/>
              <a:pPr>
                <a:defRPr/>
              </a:pPr>
              <a:t>30.08.2019</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BA23742-51E1-48F2-9D26-22282FA8CBE7}" type="slidenum">
              <a:rPr lang="nb-NO" altLang="nb-NO"/>
              <a:pPr/>
              <a:t>‹#›</a:t>
            </a:fld>
            <a:endParaRPr lang="nb-NO" altLang="nb-NO"/>
          </a:p>
        </p:txBody>
      </p:sp>
    </p:spTree>
    <p:extLst>
      <p:ext uri="{BB962C8B-B14F-4D97-AF65-F5344CB8AC3E}">
        <p14:creationId xmlns:p14="http://schemas.microsoft.com/office/powerpoint/2010/main" val="2783710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sb.no/innvandring-og-innvandrere/faktaside/innvandring#blokk-2"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sb.no/befolkning/artikler-og-publikasjoner/lavere-vekst-i-antall-innvandrere"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BA23742-51E1-48F2-9D26-22282FA8CBE7}" type="slidenum">
              <a:rPr lang="nb-NO" altLang="nb-NO"/>
              <a:pPr/>
              <a:t>1</a:t>
            </a:fld>
            <a:endParaRPr lang="nb-NO" altLang="nb-NO"/>
          </a:p>
        </p:txBody>
      </p:sp>
    </p:spTree>
    <p:extLst>
      <p:ext uri="{BB962C8B-B14F-4D97-AF65-F5344CB8AC3E}">
        <p14:creationId xmlns:p14="http://schemas.microsoft.com/office/powerpoint/2010/main" val="180937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ssholder for lysbilde 1">
            <a:extLst>
              <a:ext uri="{FF2B5EF4-FFF2-40B4-BE49-F238E27FC236}">
                <a16:creationId xmlns:a16="http://schemas.microsoft.com/office/drawing/2014/main" id="{561EA626-9570-41C5-84E3-9B2AB3D56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Plassholder for notater 2">
            <a:extLst>
              <a:ext uri="{FF2B5EF4-FFF2-40B4-BE49-F238E27FC236}">
                <a16:creationId xmlns:a16="http://schemas.microsoft.com/office/drawing/2014/main" id="{D219CB87-D61F-4E73-A228-3F2A4C3ED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E40A6CBF-9887-4A87-8605-5610A8930A7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C8D14D-D1F6-4615-A76B-C17D90FC1789}"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0654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ssholder for lysbilde 1">
            <a:extLst>
              <a:ext uri="{FF2B5EF4-FFF2-40B4-BE49-F238E27FC236}">
                <a16:creationId xmlns:a16="http://schemas.microsoft.com/office/drawing/2014/main" id="{561EA626-9570-41C5-84E3-9B2AB3D56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Plassholder for notater 2">
            <a:extLst>
              <a:ext uri="{FF2B5EF4-FFF2-40B4-BE49-F238E27FC236}">
                <a16:creationId xmlns:a16="http://schemas.microsoft.com/office/drawing/2014/main" id="{D219CB87-D61F-4E73-A228-3F2A4C3ED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E40A6CBF-9887-4A87-8605-5610A8930A7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C8D14D-D1F6-4615-A76B-C17D90FC1789}"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818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ssholder for lysbilde 1">
            <a:extLst>
              <a:ext uri="{FF2B5EF4-FFF2-40B4-BE49-F238E27FC236}">
                <a16:creationId xmlns:a16="http://schemas.microsoft.com/office/drawing/2014/main" id="{561EA626-9570-41C5-84E3-9B2AB3D56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Plassholder for notater 2">
            <a:extLst>
              <a:ext uri="{FF2B5EF4-FFF2-40B4-BE49-F238E27FC236}">
                <a16:creationId xmlns:a16="http://schemas.microsoft.com/office/drawing/2014/main" id="{D219CB87-D61F-4E73-A228-3F2A4C3ED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E40A6CBF-9887-4A87-8605-5610A8930A7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C8D14D-D1F6-4615-A76B-C17D90FC1789}"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1937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ssholder for lysbilde 1">
            <a:extLst>
              <a:ext uri="{FF2B5EF4-FFF2-40B4-BE49-F238E27FC236}">
                <a16:creationId xmlns:a16="http://schemas.microsoft.com/office/drawing/2014/main" id="{561EA626-9570-41C5-84E3-9B2AB3D56E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Plassholder for notater 2">
            <a:extLst>
              <a:ext uri="{FF2B5EF4-FFF2-40B4-BE49-F238E27FC236}">
                <a16:creationId xmlns:a16="http://schemas.microsoft.com/office/drawing/2014/main" id="{D219CB87-D61F-4E73-A228-3F2A4C3ED3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E40A6CBF-9887-4A87-8605-5610A8930A7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C8D14D-D1F6-4615-A76B-C17D90FC1789}"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9464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ssholder for lysbilde 1">
            <a:extLst>
              <a:ext uri="{FF2B5EF4-FFF2-40B4-BE49-F238E27FC236}">
                <a16:creationId xmlns:a16="http://schemas.microsoft.com/office/drawing/2014/main" id="{1002ED20-1CB3-458E-A5AA-F8C44FEFE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Plassholder for notater 2">
            <a:extLst>
              <a:ext uri="{FF2B5EF4-FFF2-40B4-BE49-F238E27FC236}">
                <a16:creationId xmlns:a16="http://schemas.microsoft.com/office/drawing/2014/main" id="{FE4B26F2-A29B-4348-B1D3-8D6D39C28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D9E42A1D-8E46-44E7-89A8-729E5A1F61E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C91215-6558-4BD5-ABB1-F6B132407013}"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1967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ssholder for lysbilde 1">
            <a:extLst>
              <a:ext uri="{FF2B5EF4-FFF2-40B4-BE49-F238E27FC236}">
                <a16:creationId xmlns:a16="http://schemas.microsoft.com/office/drawing/2014/main" id="{1002ED20-1CB3-458E-A5AA-F8C44FEFE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Plassholder for notater 2">
            <a:extLst>
              <a:ext uri="{FF2B5EF4-FFF2-40B4-BE49-F238E27FC236}">
                <a16:creationId xmlns:a16="http://schemas.microsoft.com/office/drawing/2014/main" id="{FE4B26F2-A29B-4348-B1D3-8D6D39C28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D9E42A1D-8E46-44E7-89A8-729E5A1F61E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C91215-6558-4BD5-ABB1-F6B132407013}"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12555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ssholder for lysbilde 1">
            <a:extLst>
              <a:ext uri="{FF2B5EF4-FFF2-40B4-BE49-F238E27FC236}">
                <a16:creationId xmlns:a16="http://schemas.microsoft.com/office/drawing/2014/main" id="{1002ED20-1CB3-458E-A5AA-F8C44FEFE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Plassholder for notater 2">
            <a:extLst>
              <a:ext uri="{FF2B5EF4-FFF2-40B4-BE49-F238E27FC236}">
                <a16:creationId xmlns:a16="http://schemas.microsoft.com/office/drawing/2014/main" id="{FE4B26F2-A29B-4348-B1D3-8D6D39C280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D9E42A1D-8E46-44E7-89A8-729E5A1F61E0}"/>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C91215-6558-4BD5-ABB1-F6B132407013}"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373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Plassholder for lysbilde 1">
            <a:extLst>
              <a:ext uri="{FF2B5EF4-FFF2-40B4-BE49-F238E27FC236}">
                <a16:creationId xmlns:a16="http://schemas.microsoft.com/office/drawing/2014/main" id="{3E34DBB4-2DF0-44CE-82F4-FB1D3E963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Plassholder for notater 2">
            <a:extLst>
              <a:ext uri="{FF2B5EF4-FFF2-40B4-BE49-F238E27FC236}">
                <a16:creationId xmlns:a16="http://schemas.microsoft.com/office/drawing/2014/main" id="{EC30E97C-98F6-436F-95CF-CD53D78E9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3230B35A-AEB5-42DA-BE1F-E7C943286B6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BCF5B0-6276-4BC0-A4B3-8D112A77DF42}"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8190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lassholder for lysbilde 1">
            <a:extLst>
              <a:ext uri="{FF2B5EF4-FFF2-40B4-BE49-F238E27FC236}">
                <a16:creationId xmlns:a16="http://schemas.microsoft.com/office/drawing/2014/main" id="{A037390F-EC24-41C0-B854-9A2DB6514A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Plassholder for notater 2">
            <a:extLst>
              <a:ext uri="{FF2B5EF4-FFF2-40B4-BE49-F238E27FC236}">
                <a16:creationId xmlns:a16="http://schemas.microsoft.com/office/drawing/2014/main" id="{B005CB08-27A6-4304-A819-FEA2AD82A5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86D2657C-083C-49BA-B320-DEBA53730CC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C4F911-0052-4AAF-B397-47C8DD9BAD86}"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4962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lassholder for lysbilde 1">
            <a:extLst>
              <a:ext uri="{FF2B5EF4-FFF2-40B4-BE49-F238E27FC236}">
                <a16:creationId xmlns:a16="http://schemas.microsoft.com/office/drawing/2014/main" id="{019DB7F1-62D6-4C2F-B4BF-9655A9B33D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Plassholder for notater 2">
            <a:extLst>
              <a:ext uri="{FF2B5EF4-FFF2-40B4-BE49-F238E27FC236}">
                <a16:creationId xmlns:a16="http://schemas.microsoft.com/office/drawing/2014/main" id="{1C85235E-FDFA-4F1D-80EB-1CB7D3BC0D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B6D0C841-5134-41E3-A900-3E8F325292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0515B6-E354-439A-834D-9DD389B1D5E6}"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072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ssholder for lysbilde 1">
            <a:extLst>
              <a:ext uri="{FF2B5EF4-FFF2-40B4-BE49-F238E27FC236}">
                <a16:creationId xmlns:a16="http://schemas.microsoft.com/office/drawing/2014/main" id="{EDA43FA9-30AF-406D-8D2F-A163D89452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Plassholder for notater 2">
            <a:extLst>
              <a:ext uri="{FF2B5EF4-FFF2-40B4-BE49-F238E27FC236}">
                <a16:creationId xmlns:a16="http://schemas.microsoft.com/office/drawing/2014/main" id="{BF2D9202-3A99-4A24-9385-63C4B325CA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79876" name="Plassholder for lysbildenummer 3">
            <a:extLst>
              <a:ext uri="{FF2B5EF4-FFF2-40B4-BE49-F238E27FC236}">
                <a16:creationId xmlns:a16="http://schemas.microsoft.com/office/drawing/2014/main" id="{4B156821-F8E3-40E5-8F19-1A1D83F4E8E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5AD528D-8E57-4373-85B4-FF02C07981CF}" type="slidenum">
              <a:rPr lang="nb-NO" altLang="nb-NO"/>
              <a:pPr eaLnBrk="1" hangingPunct="1"/>
              <a:t>2</a:t>
            </a:fld>
            <a:endParaRPr lang="nb-NO" alt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Plassholder for lysbilde 1">
            <a:extLst>
              <a:ext uri="{FF2B5EF4-FFF2-40B4-BE49-F238E27FC236}">
                <a16:creationId xmlns:a16="http://schemas.microsoft.com/office/drawing/2014/main" id="{0FAE9CD0-6F96-42A8-8042-481918CED8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Plassholder for notater 2">
            <a:extLst>
              <a:ext uri="{FF2B5EF4-FFF2-40B4-BE49-F238E27FC236}">
                <a16:creationId xmlns:a16="http://schemas.microsoft.com/office/drawing/2014/main" id="{DEAC673A-053C-402A-B9B4-FE54F329B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49ECBDA7-4D05-4E39-9E4A-85C9D99FE2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0E9724-565D-44D8-B4C6-C5FF807DCA67}"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6777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https://www.regjeringen.no/no/dokumenter/politisk-plattform/id2626036/#barn</a:t>
            </a:r>
          </a:p>
          <a:p>
            <a:r>
              <a:rPr lang="nb-NO" dirty="0"/>
              <a:t>https://www.regjeringen.no/contentassets/7b0b7f0fcf0f4d93bb6705838248749b/granavolden-plattformen-nynorsk.pdf</a:t>
            </a:r>
          </a:p>
        </p:txBody>
      </p:sp>
      <p:sp>
        <p:nvSpPr>
          <p:cNvPr id="4" name="Plassholder for lysbildenummer 3"/>
          <p:cNvSpPr>
            <a:spLocks noGrp="1"/>
          </p:cNvSpPr>
          <p:nvPr>
            <p:ph type="sldNum" sz="quarter" idx="5"/>
          </p:nvPr>
        </p:nvSpPr>
        <p:spPr/>
        <p:txBody>
          <a:bodyPr/>
          <a:lstStyle/>
          <a:p>
            <a:fld id="{ABA23742-51E1-48F2-9D26-22282FA8CBE7}" type="slidenum">
              <a:rPr lang="nb-NO" altLang="nb-NO" smtClean="0"/>
              <a:pPr/>
              <a:t>28</a:t>
            </a:fld>
            <a:endParaRPr lang="nb-NO" altLang="nb-NO"/>
          </a:p>
        </p:txBody>
      </p:sp>
    </p:spTree>
    <p:extLst>
      <p:ext uri="{BB962C8B-B14F-4D97-AF65-F5344CB8AC3E}">
        <p14:creationId xmlns:p14="http://schemas.microsoft.com/office/powerpoint/2010/main" val="152657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Statsbudsjettet 2019, BLD, side 76</a:t>
            </a:r>
          </a:p>
        </p:txBody>
      </p:sp>
      <p:sp>
        <p:nvSpPr>
          <p:cNvPr id="4" name="Plassholder for lysbildenummer 3"/>
          <p:cNvSpPr>
            <a:spLocks noGrp="1"/>
          </p:cNvSpPr>
          <p:nvPr>
            <p:ph type="sldNum" sz="quarter" idx="5"/>
          </p:nvPr>
        </p:nvSpPr>
        <p:spPr/>
        <p:txBody>
          <a:bodyPr/>
          <a:lstStyle/>
          <a:p>
            <a:fld id="{ABA23742-51E1-48F2-9D26-22282FA8CBE7}" type="slidenum">
              <a:rPr lang="nb-NO" altLang="nb-NO" smtClean="0"/>
              <a:pPr/>
              <a:t>29</a:t>
            </a:fld>
            <a:endParaRPr lang="nb-NO" altLang="nb-NO"/>
          </a:p>
        </p:txBody>
      </p:sp>
    </p:spTree>
    <p:extLst>
      <p:ext uri="{BB962C8B-B14F-4D97-AF65-F5344CB8AC3E}">
        <p14:creationId xmlns:p14="http://schemas.microsoft.com/office/powerpoint/2010/main" val="3898282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Statsbudsjettet 2019, BLD, side 76</a:t>
            </a:r>
          </a:p>
        </p:txBody>
      </p:sp>
      <p:sp>
        <p:nvSpPr>
          <p:cNvPr id="4" name="Plassholder for lysbildenummer 3"/>
          <p:cNvSpPr>
            <a:spLocks noGrp="1"/>
          </p:cNvSpPr>
          <p:nvPr>
            <p:ph type="sldNum" sz="quarter" idx="5"/>
          </p:nvPr>
        </p:nvSpPr>
        <p:spPr/>
        <p:txBody>
          <a:bodyPr/>
          <a:lstStyle/>
          <a:p>
            <a:fld id="{ABA23742-51E1-48F2-9D26-22282FA8CBE7}" type="slidenum">
              <a:rPr lang="nb-NO" altLang="nb-NO" smtClean="0"/>
              <a:pPr/>
              <a:t>30</a:t>
            </a:fld>
            <a:endParaRPr lang="nb-NO" altLang="nb-NO"/>
          </a:p>
        </p:txBody>
      </p:sp>
    </p:spTree>
    <p:extLst>
      <p:ext uri="{BB962C8B-B14F-4D97-AF65-F5344CB8AC3E}">
        <p14:creationId xmlns:p14="http://schemas.microsoft.com/office/powerpoint/2010/main" val="46381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Statsbudsjettet 2019, BLD, side 76</a:t>
            </a:r>
          </a:p>
        </p:txBody>
      </p:sp>
      <p:sp>
        <p:nvSpPr>
          <p:cNvPr id="4" name="Plassholder for lysbildenummer 3"/>
          <p:cNvSpPr>
            <a:spLocks noGrp="1"/>
          </p:cNvSpPr>
          <p:nvPr>
            <p:ph type="sldNum" sz="quarter" idx="5"/>
          </p:nvPr>
        </p:nvSpPr>
        <p:spPr/>
        <p:txBody>
          <a:bodyPr/>
          <a:lstStyle/>
          <a:p>
            <a:fld id="{ABA23742-51E1-48F2-9D26-22282FA8CBE7}" type="slidenum">
              <a:rPr lang="nb-NO" altLang="nb-NO" smtClean="0"/>
              <a:pPr/>
              <a:t>31</a:t>
            </a:fld>
            <a:endParaRPr lang="nb-NO" altLang="nb-NO"/>
          </a:p>
        </p:txBody>
      </p:sp>
    </p:spTree>
    <p:extLst>
      <p:ext uri="{BB962C8B-B14F-4D97-AF65-F5344CB8AC3E}">
        <p14:creationId xmlns:p14="http://schemas.microsoft.com/office/powerpoint/2010/main" val="111311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8785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11109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lysbilde 1">
            <a:extLst>
              <a:ext uri="{FF2B5EF4-FFF2-40B4-BE49-F238E27FC236}">
                <a16:creationId xmlns:a16="http://schemas.microsoft.com/office/drawing/2014/main" id="{F0670D04-BAE1-49E0-8A4E-7E0258435E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ssholder for notater 2">
            <a:extLst>
              <a:ext uri="{FF2B5EF4-FFF2-40B4-BE49-F238E27FC236}">
                <a16:creationId xmlns:a16="http://schemas.microsoft.com/office/drawing/2014/main" id="{69F82102-48FF-4967-90F1-215C42018F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dirty="0">
                <a:hlinkClick r:id="rId3"/>
              </a:rPr>
              <a:t>https://www.ssb.no/innvandring-og-innvandrere/faktaside/innvandring#blokk-2</a:t>
            </a:r>
            <a:r>
              <a:rPr lang="nb-NO" dirty="0"/>
              <a:t> </a:t>
            </a:r>
            <a:endParaRPr lang="nb-NO" altLang="nb-NO" dirty="0"/>
          </a:p>
        </p:txBody>
      </p:sp>
      <p:sp>
        <p:nvSpPr>
          <p:cNvPr id="29700" name="Plassholder for lysbildenummer 3">
            <a:extLst>
              <a:ext uri="{FF2B5EF4-FFF2-40B4-BE49-F238E27FC236}">
                <a16:creationId xmlns:a16="http://schemas.microsoft.com/office/drawing/2014/main" id="{42DDF947-8160-48C5-82D7-A19E05CE0E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EC57CF-E288-4633-9E91-D9D44312EA09}" type="slidenum">
              <a:rPr lang="nb-NO" altLang="nb-NO" smtClean="0"/>
              <a:pPr>
                <a:spcBef>
                  <a:spcPct val="0"/>
                </a:spcBef>
              </a:pPr>
              <a:t>44</a:t>
            </a:fld>
            <a:endParaRPr lang="nb-NO" alt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a:extLst>
              <a:ext uri="{FF2B5EF4-FFF2-40B4-BE49-F238E27FC236}">
                <a16:creationId xmlns:a16="http://schemas.microsoft.com/office/drawing/2014/main" id="{0A6EE0F1-9AF0-4B0E-9A78-CAF564BDEE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ssholder for notater 2">
            <a:extLst>
              <a:ext uri="{FF2B5EF4-FFF2-40B4-BE49-F238E27FC236}">
                <a16:creationId xmlns:a16="http://schemas.microsoft.com/office/drawing/2014/main" id="{0AA8AB9F-E438-4F96-BF86-5B38E366B8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dirty="0">
                <a:hlinkClick r:id="rId3"/>
              </a:rPr>
              <a:t>https://www.ssb.no/befolkning/artikler-og-publikasjoner/lavere-vekst-i-antall-innvandrere</a:t>
            </a:r>
            <a:r>
              <a:rPr lang="nb-NO" dirty="0"/>
              <a:t> </a:t>
            </a:r>
            <a:endParaRPr lang="nb-NO" altLang="nb-NO" dirty="0"/>
          </a:p>
        </p:txBody>
      </p:sp>
      <p:sp>
        <p:nvSpPr>
          <p:cNvPr id="31748" name="Plassholder for lysbildenummer 3">
            <a:extLst>
              <a:ext uri="{FF2B5EF4-FFF2-40B4-BE49-F238E27FC236}">
                <a16:creationId xmlns:a16="http://schemas.microsoft.com/office/drawing/2014/main" id="{8C8EE21D-F580-4154-9182-0AE0C2A72D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12193B-CC72-43BF-A0EC-D85324AB7F8A}" type="slidenum">
              <a:rPr lang="nb-NO" altLang="nb-NO" smtClean="0"/>
              <a:pPr>
                <a:spcBef>
                  <a:spcPct val="0"/>
                </a:spcBef>
              </a:pPr>
              <a:t>45</a:t>
            </a:fld>
            <a:endParaRPr lang="nb-NO" altLang="nb-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ssholder for lysbilde 1">
            <a:extLst>
              <a:ext uri="{FF2B5EF4-FFF2-40B4-BE49-F238E27FC236}">
                <a16:creationId xmlns:a16="http://schemas.microsoft.com/office/drawing/2014/main" id="{D98DA415-63CD-4CDE-A659-9C1E255B2D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Plassholder for notater 2">
            <a:extLst>
              <a:ext uri="{FF2B5EF4-FFF2-40B4-BE49-F238E27FC236}">
                <a16:creationId xmlns:a16="http://schemas.microsoft.com/office/drawing/2014/main" id="{EEFD3078-8F4C-42EF-8631-46D99187B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n-NO" altLang="nb-NO"/>
              <a:t>Vi må alltid hugse at for det enkelte barn og ungdom i idretten er det eigenverdien som er sentral. </a:t>
            </a:r>
          </a:p>
          <a:p>
            <a:r>
              <a:rPr lang="nn-NO" altLang="nb-NO"/>
              <a:t>For andre og samfunnet rundt kan det være nytteverdien som er viktigast, men det blir ingen «idretts-meirverdi» utan «idretts-eigenverdi».</a:t>
            </a:r>
          </a:p>
        </p:txBody>
      </p:sp>
      <p:sp>
        <p:nvSpPr>
          <p:cNvPr id="35844" name="Plassholder for lysbildenummer 3">
            <a:extLst>
              <a:ext uri="{FF2B5EF4-FFF2-40B4-BE49-F238E27FC236}">
                <a16:creationId xmlns:a16="http://schemas.microsoft.com/office/drawing/2014/main" id="{5C998F96-6F4F-442A-85D7-EDF594A12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302E9B-D285-4082-8387-99756E089FA9}" type="slidenum">
              <a:rPr lang="nb-NO" altLang="nb-NO" smtClean="0"/>
              <a:pPr>
                <a:spcBef>
                  <a:spcPct val="0"/>
                </a:spcBef>
              </a:pPr>
              <a:t>46</a:t>
            </a:fld>
            <a:endParaRPr lang="nb-NO"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a:extLst>
              <a:ext uri="{FF2B5EF4-FFF2-40B4-BE49-F238E27FC236}">
                <a16:creationId xmlns:a16="http://schemas.microsoft.com/office/drawing/2014/main" id="{A57AE1E2-8B8E-4D1B-8649-D2BE2798F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ssholder for notater 2">
            <a:extLst>
              <a:ext uri="{FF2B5EF4-FFF2-40B4-BE49-F238E27FC236}">
                <a16:creationId xmlns:a16="http://schemas.microsoft.com/office/drawing/2014/main" id="{7FA40B10-00D1-44A9-80CD-2AC09B382E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78852" name="Plassholder for lysbildenummer 3">
            <a:extLst>
              <a:ext uri="{FF2B5EF4-FFF2-40B4-BE49-F238E27FC236}">
                <a16:creationId xmlns:a16="http://schemas.microsoft.com/office/drawing/2014/main" id="{6DBADBBA-F57B-47C1-B968-99862401A7D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89F91D-9C69-477D-892E-F4671B52718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11986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lassholder for lysbilde 1">
            <a:extLst>
              <a:ext uri="{FF2B5EF4-FFF2-40B4-BE49-F238E27FC236}">
                <a16:creationId xmlns:a16="http://schemas.microsoft.com/office/drawing/2014/main" id="{044BB6BC-049D-4014-910E-1D4C30C3CE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Plassholder for notater 2">
            <a:extLst>
              <a:ext uri="{FF2B5EF4-FFF2-40B4-BE49-F238E27FC236}">
                <a16:creationId xmlns:a16="http://schemas.microsoft.com/office/drawing/2014/main" id="{BD403C1C-4B18-48E8-B97A-7A0A2F2FEF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E3C97208-FF77-467B-BA0C-FB12379432F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1AAE65-7048-4286-9844-5E23E7AA97E9}"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2379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Plassholder for lysbilde 1">
            <a:extLst>
              <a:ext uri="{FF2B5EF4-FFF2-40B4-BE49-F238E27FC236}">
                <a16:creationId xmlns:a16="http://schemas.microsoft.com/office/drawing/2014/main" id="{E1B19CB3-9227-4D97-9957-5FD3C1C9F7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Plassholder for notater 2">
            <a:extLst>
              <a:ext uri="{FF2B5EF4-FFF2-40B4-BE49-F238E27FC236}">
                <a16:creationId xmlns:a16="http://schemas.microsoft.com/office/drawing/2014/main" id="{ED754915-CC3C-4E90-8603-2121A82B0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2948" name="Plassholder for lysbildenummer 3">
            <a:extLst>
              <a:ext uri="{FF2B5EF4-FFF2-40B4-BE49-F238E27FC236}">
                <a16:creationId xmlns:a16="http://schemas.microsoft.com/office/drawing/2014/main" id="{F4CB6B61-8509-45C9-B0EF-152B07124C6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854784-0279-4C53-A37C-6BEF2A893EBA}"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69861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00427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a:extLst>
              <a:ext uri="{FF2B5EF4-FFF2-40B4-BE49-F238E27FC236}">
                <a16:creationId xmlns:a16="http://schemas.microsoft.com/office/drawing/2014/main" id="{B1012F2C-69D8-43BE-86AC-2FA7309A5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a:extLst>
              <a:ext uri="{FF2B5EF4-FFF2-40B4-BE49-F238E27FC236}">
                <a16:creationId xmlns:a16="http://schemas.microsoft.com/office/drawing/2014/main" id="{FE0E8435-0D7F-4906-B7BD-2AF573CB87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D1E729DB-38FF-4133-86AA-C2671F868EE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AFF2312-B812-447C-BD66-BC9ED114FACC}" type="slidenum">
              <a:rPr lang="nb-NO" altLang="nb-NO"/>
              <a:pPr eaLnBrk="1" hangingPunct="1"/>
              <a:t>50</a:t>
            </a:fld>
            <a:endParaRPr lang="nb-NO" altLang="nb-NO"/>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73268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9216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83630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1624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a:extLst>
              <a:ext uri="{FF2B5EF4-FFF2-40B4-BE49-F238E27FC236}">
                <a16:creationId xmlns:a16="http://schemas.microsoft.com/office/drawing/2014/main" id="{89116F17-BCEE-492A-8D70-A16F826EAB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a:extLst>
              <a:ext uri="{FF2B5EF4-FFF2-40B4-BE49-F238E27FC236}">
                <a16:creationId xmlns:a16="http://schemas.microsoft.com/office/drawing/2014/main" id="{57C2D0C5-3704-47EB-80A5-C0EC62C887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55507431-767D-4197-8886-9D00B137CBE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E4C810-3D55-43DE-B4F9-EB09D1B41F34}" type="slidenum">
              <a:rPr lang="nb-NO" altLang="nb-NO"/>
              <a:pPr eaLnBrk="1" hangingPunct="1"/>
              <a:t>57</a:t>
            </a:fld>
            <a:endParaRPr lang="nb-NO" altLang="nb-NO"/>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ssholder for lysbilde 1">
            <a:extLst>
              <a:ext uri="{FF2B5EF4-FFF2-40B4-BE49-F238E27FC236}">
                <a16:creationId xmlns:a16="http://schemas.microsoft.com/office/drawing/2014/main" id="{8BE02CEC-C02C-41DB-9BCB-714E830EA9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ssholder for notater 2">
            <a:extLst>
              <a:ext uri="{FF2B5EF4-FFF2-40B4-BE49-F238E27FC236}">
                <a16:creationId xmlns:a16="http://schemas.microsoft.com/office/drawing/2014/main" id="{1D4B459D-2BAD-4354-90AB-8BA11A4068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0297683D-1167-46E7-9E48-27D34C41B6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6CF5F17-C89E-44E1-841E-F2DD789E2F54}" type="slidenum">
              <a:rPr lang="nb-NO" altLang="nb-NO"/>
              <a:pPr eaLnBrk="1" hangingPunct="1"/>
              <a:t>58</a:t>
            </a:fld>
            <a:endParaRPr lang="nb-NO"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lassholder for lysbilde 1">
            <a:extLst>
              <a:ext uri="{FF2B5EF4-FFF2-40B4-BE49-F238E27FC236}">
                <a16:creationId xmlns:a16="http://schemas.microsoft.com/office/drawing/2014/main" id="{508133EC-693E-4DB6-B15F-8F6CDB534A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Plassholder for notater 2">
            <a:extLst>
              <a:ext uri="{FF2B5EF4-FFF2-40B4-BE49-F238E27FC236}">
                <a16:creationId xmlns:a16="http://schemas.microsoft.com/office/drawing/2014/main" id="{D7FDA3D7-8F45-4746-ACA2-2719B9978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https://www.idrettsforbundet.no/om-nif/idrettspolitisk-dokument-2011-2015/ </a:t>
            </a:r>
          </a:p>
        </p:txBody>
      </p:sp>
      <p:sp>
        <p:nvSpPr>
          <p:cNvPr id="80900" name="Plassholder for lysbildenummer 3">
            <a:extLst>
              <a:ext uri="{FF2B5EF4-FFF2-40B4-BE49-F238E27FC236}">
                <a16:creationId xmlns:a16="http://schemas.microsoft.com/office/drawing/2014/main" id="{BF31BD1D-EB7A-4750-BC76-3029ECC9BC6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B3D1B9-E80B-4B5C-9F7F-4F82F9BD3F52}" type="slidenum">
              <a:rPr kumimoji="0" lang="nb-NO" altLang="nb-NO"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b-NO" altLang="nb-NO"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82477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69452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a:extLst>
              <a:ext uri="{FF2B5EF4-FFF2-40B4-BE49-F238E27FC236}">
                <a16:creationId xmlns:a16="http://schemas.microsoft.com/office/drawing/2014/main" id="{ECD6B318-69F8-4A7D-AD66-CC26649C49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Plassholder for notater 2">
            <a:extLst>
              <a:ext uri="{FF2B5EF4-FFF2-40B4-BE49-F238E27FC236}">
                <a16:creationId xmlns:a16="http://schemas.microsoft.com/office/drawing/2014/main" id="{A11599A5-BC3D-4FA0-8C70-E51EA34A95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394E4F03-6B39-4E72-8908-72C80FFD6BF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95AF624-18E4-4A27-AD89-1D40FC7C2708}" type="slidenum">
              <a:rPr lang="nb-NO" altLang="nb-NO"/>
              <a:pPr eaLnBrk="1" hangingPunct="1"/>
              <a:t>60</a:t>
            </a:fld>
            <a:endParaRPr lang="nb-NO" altLang="nb-NO"/>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a:extLst>
              <a:ext uri="{FF2B5EF4-FFF2-40B4-BE49-F238E27FC236}">
                <a16:creationId xmlns:a16="http://schemas.microsoft.com/office/drawing/2014/main" id="{014D6236-1E61-4EBC-A416-35EED5642D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Plassholder for notater 2">
            <a:extLst>
              <a:ext uri="{FF2B5EF4-FFF2-40B4-BE49-F238E27FC236}">
                <a16:creationId xmlns:a16="http://schemas.microsoft.com/office/drawing/2014/main" id="{D32D2FFB-4B44-45F3-A0A9-99F5837FE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469B2E6C-DBC3-4EBF-857B-3A086B0605A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6AE3A4-618C-4F2A-A1E9-EC3E4C7903DA}" type="slidenum">
              <a:rPr lang="nb-NO" altLang="nb-NO"/>
              <a:pPr eaLnBrk="1" hangingPunct="1"/>
              <a:t>61</a:t>
            </a:fld>
            <a:endParaRPr lang="nb-NO" altLang="nb-NO"/>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44095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 1">
            <a:extLst>
              <a:ext uri="{FF2B5EF4-FFF2-40B4-BE49-F238E27FC236}">
                <a16:creationId xmlns:a16="http://schemas.microsoft.com/office/drawing/2014/main" id="{FCB08062-C2E2-4860-8DDF-4945AB463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Plassholder for notater 2">
            <a:extLst>
              <a:ext uri="{FF2B5EF4-FFF2-40B4-BE49-F238E27FC236}">
                <a16:creationId xmlns:a16="http://schemas.microsoft.com/office/drawing/2014/main" id="{9CD21422-0091-41FC-A529-4CCC7E27DA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https://www.idrettsforbundet.no/om-nif/idrettspolitisk-dokument-2011-2015/ </a:t>
            </a:r>
          </a:p>
        </p:txBody>
      </p:sp>
      <p:sp>
        <p:nvSpPr>
          <p:cNvPr id="19460" name="Plassholder for lysbildenummer 3">
            <a:extLst>
              <a:ext uri="{FF2B5EF4-FFF2-40B4-BE49-F238E27FC236}">
                <a16:creationId xmlns:a16="http://schemas.microsoft.com/office/drawing/2014/main" id="{71D50472-68AD-4B98-B901-B786CE022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54167B-6B33-464C-863B-68A4BE5E6A1A}" type="slidenum">
              <a:rPr lang="nb-NO" altLang="nb-NO">
                <a:solidFill>
                  <a:srgbClr val="000000"/>
                </a:solidFill>
              </a:rPr>
              <a:pPr>
                <a:spcBef>
                  <a:spcPct val="0"/>
                </a:spcBef>
              </a:pPr>
              <a:t>63</a:t>
            </a:fld>
            <a:endParaRPr lang="nb-NO" altLang="nb-NO">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a:extLst>
              <a:ext uri="{FF2B5EF4-FFF2-40B4-BE49-F238E27FC236}">
                <a16:creationId xmlns:a16="http://schemas.microsoft.com/office/drawing/2014/main" id="{C918B4B3-C263-4E87-9679-ECE607CF6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ssholder for notater 2">
            <a:extLst>
              <a:ext uri="{FF2B5EF4-FFF2-40B4-BE49-F238E27FC236}">
                <a16:creationId xmlns:a16="http://schemas.microsoft.com/office/drawing/2014/main" id="{3C71A881-8304-4939-B08A-C7159BA57D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https://www.idrettsforbundet.no/om-nif/idrettspolitisk-dokument-2011-2015/ </a:t>
            </a:r>
          </a:p>
        </p:txBody>
      </p:sp>
      <p:sp>
        <p:nvSpPr>
          <p:cNvPr id="21508" name="Plassholder for lysbildenummer 3">
            <a:extLst>
              <a:ext uri="{FF2B5EF4-FFF2-40B4-BE49-F238E27FC236}">
                <a16:creationId xmlns:a16="http://schemas.microsoft.com/office/drawing/2014/main" id="{8CDC6EEF-CA2B-4F80-B576-5A9FE9590B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3FE54-8C3F-4B11-8F84-6253EE446D7F}" type="slidenum">
              <a:rPr lang="nb-NO" altLang="nb-NO">
                <a:solidFill>
                  <a:srgbClr val="000000"/>
                </a:solidFill>
              </a:rPr>
              <a:pPr>
                <a:spcBef>
                  <a:spcPct val="0"/>
                </a:spcBef>
              </a:pPr>
              <a:t>64</a:t>
            </a:fld>
            <a:endParaRPr lang="nb-NO" altLang="nb-NO">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a:extLst>
              <a:ext uri="{FF2B5EF4-FFF2-40B4-BE49-F238E27FC236}">
                <a16:creationId xmlns:a16="http://schemas.microsoft.com/office/drawing/2014/main" id="{ECB38C17-D1F2-4A17-BFF4-00809D5A14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Plassholder for notater 2">
            <a:extLst>
              <a:ext uri="{FF2B5EF4-FFF2-40B4-BE49-F238E27FC236}">
                <a16:creationId xmlns:a16="http://schemas.microsoft.com/office/drawing/2014/main" id="{6B307E53-82C4-4ED9-836A-E4C4BAE017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8068" name="Plassholder for lysbildenummer 3">
            <a:extLst>
              <a:ext uri="{FF2B5EF4-FFF2-40B4-BE49-F238E27FC236}">
                <a16:creationId xmlns:a16="http://schemas.microsoft.com/office/drawing/2014/main" id="{19590F84-7B77-4DFD-9399-0C3139BB3F0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7E9D3C-BF55-4173-8ECF-33A4D4230B76}" type="slidenum">
              <a:rPr lang="nb-NO" altLang="nb-NO"/>
              <a:pPr eaLnBrk="1" hangingPunct="1"/>
              <a:t>65</a:t>
            </a:fld>
            <a:endParaRPr lang="nb-NO" altLang="nb-NO"/>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ssholder for lysbilde 1">
            <a:extLst>
              <a:ext uri="{FF2B5EF4-FFF2-40B4-BE49-F238E27FC236}">
                <a16:creationId xmlns:a16="http://schemas.microsoft.com/office/drawing/2014/main" id="{28F48604-E5DF-4082-862E-253BECC78E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Plassholder for notater 2">
            <a:extLst>
              <a:ext uri="{FF2B5EF4-FFF2-40B4-BE49-F238E27FC236}">
                <a16:creationId xmlns:a16="http://schemas.microsoft.com/office/drawing/2014/main" id="{54696C45-F086-49BC-996B-F938EABE13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4932" name="Plassholder for lysbildenummer 3">
            <a:extLst>
              <a:ext uri="{FF2B5EF4-FFF2-40B4-BE49-F238E27FC236}">
                <a16:creationId xmlns:a16="http://schemas.microsoft.com/office/drawing/2014/main" id="{EF11DEBF-78F7-4DAA-A7F4-E6F423E81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66B2A-768A-4EA0-9E1B-26C8295720D3}" type="slidenum">
              <a:rPr lang="nb-NO" altLang="nb-NO"/>
              <a:pPr>
                <a:spcBef>
                  <a:spcPct val="0"/>
                </a:spcBef>
              </a:pPr>
              <a:t>66</a:t>
            </a:fld>
            <a:endParaRPr lang="nb-NO" altLang="nb-NO"/>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Plassholder for lysbilde 1">
            <a:extLst>
              <a:ext uri="{FF2B5EF4-FFF2-40B4-BE49-F238E27FC236}">
                <a16:creationId xmlns:a16="http://schemas.microsoft.com/office/drawing/2014/main" id="{28C8664B-78AD-4133-84CA-D747A360B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Plassholder for notater 2">
            <a:extLst>
              <a:ext uri="{FF2B5EF4-FFF2-40B4-BE49-F238E27FC236}">
                <a16:creationId xmlns:a16="http://schemas.microsoft.com/office/drawing/2014/main" id="{67670883-0E0F-433B-A733-C278D66C41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6980" name="Plassholder for lysbildenummer 3">
            <a:extLst>
              <a:ext uri="{FF2B5EF4-FFF2-40B4-BE49-F238E27FC236}">
                <a16:creationId xmlns:a16="http://schemas.microsoft.com/office/drawing/2014/main" id="{60E29B26-AFD4-40C1-BFAC-372B880102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A1A437-5AB8-4D26-B62B-5D97691D5EA2}" type="slidenum">
              <a:rPr lang="nb-NO" altLang="nb-NO"/>
              <a:pPr>
                <a:spcBef>
                  <a:spcPct val="0"/>
                </a:spcBef>
              </a:pPr>
              <a:t>67</a:t>
            </a:fld>
            <a:endParaRPr lang="nb-NO" altLang="nb-NO"/>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ssholder for lysbilde 1">
            <a:extLst>
              <a:ext uri="{FF2B5EF4-FFF2-40B4-BE49-F238E27FC236}">
                <a16:creationId xmlns:a16="http://schemas.microsoft.com/office/drawing/2014/main" id="{28F48604-E5DF-4082-862E-253BECC78E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Plassholder for notater 2">
            <a:extLst>
              <a:ext uri="{FF2B5EF4-FFF2-40B4-BE49-F238E27FC236}">
                <a16:creationId xmlns:a16="http://schemas.microsoft.com/office/drawing/2014/main" id="{54696C45-F086-49BC-996B-F938EABE13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4932" name="Plassholder for lysbildenummer 3">
            <a:extLst>
              <a:ext uri="{FF2B5EF4-FFF2-40B4-BE49-F238E27FC236}">
                <a16:creationId xmlns:a16="http://schemas.microsoft.com/office/drawing/2014/main" id="{EF11DEBF-78F7-4DAA-A7F4-E6F423E81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66B2A-768A-4EA0-9E1B-26C8295720D3}" type="slidenum">
              <a:rPr lang="nb-NO" altLang="nb-NO"/>
              <a:pPr>
                <a:spcBef>
                  <a:spcPct val="0"/>
                </a:spcBef>
              </a:pPr>
              <a:t>71</a:t>
            </a:fld>
            <a:endParaRPr lang="nb-NO" altLang="nb-NO"/>
          </a:p>
        </p:txBody>
      </p:sp>
    </p:spTree>
    <p:extLst>
      <p:ext uri="{BB962C8B-B14F-4D97-AF65-F5344CB8AC3E}">
        <p14:creationId xmlns:p14="http://schemas.microsoft.com/office/powerpoint/2010/main" val="240252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a:extLst>
              <a:ext uri="{FF2B5EF4-FFF2-40B4-BE49-F238E27FC236}">
                <a16:creationId xmlns:a16="http://schemas.microsoft.com/office/drawing/2014/main" id="{C48C157C-1B56-4311-AAB0-26DD5C98D0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lassholder for notater 2">
            <a:extLst>
              <a:ext uri="{FF2B5EF4-FFF2-40B4-BE49-F238E27FC236}">
                <a16:creationId xmlns:a16="http://schemas.microsoft.com/office/drawing/2014/main" id="{19C84396-447B-4B30-BACE-E08A4747B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675F125F-325E-41A7-B74E-11CD0E9861A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A6D01A-AEA0-4A04-98D0-BFB4EC58DFD7}" type="slidenum">
              <a:rPr lang="nb-NO" altLang="nb-NO"/>
              <a:pPr eaLnBrk="1" hangingPunct="1"/>
              <a:t>6</a:t>
            </a:fld>
            <a:endParaRPr lang="nb-NO" altLang="nb-NO"/>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ssholder for lysbilde 1">
            <a:extLst>
              <a:ext uri="{FF2B5EF4-FFF2-40B4-BE49-F238E27FC236}">
                <a16:creationId xmlns:a16="http://schemas.microsoft.com/office/drawing/2014/main" id="{2BAEED1E-78E0-4920-803C-D7F77C154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Plassholder for notater 2">
            <a:extLst>
              <a:ext uri="{FF2B5EF4-FFF2-40B4-BE49-F238E27FC236}">
                <a16:creationId xmlns:a16="http://schemas.microsoft.com/office/drawing/2014/main" id="{7D0A1B35-8BDF-464C-9AE9-A122BEBF8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03428" name="Plassholder for lysbildenummer 3">
            <a:extLst>
              <a:ext uri="{FF2B5EF4-FFF2-40B4-BE49-F238E27FC236}">
                <a16:creationId xmlns:a16="http://schemas.microsoft.com/office/drawing/2014/main" id="{7E2BEE82-470D-4B6F-85A3-84AB17260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B48BE5-E9D8-4222-BF64-76B586567B43}" type="slidenum">
              <a:rPr lang="nb-NO" altLang="nb-NO"/>
              <a:pPr>
                <a:spcBef>
                  <a:spcPct val="0"/>
                </a:spcBef>
              </a:pPr>
              <a:t>72</a:t>
            </a:fld>
            <a:endParaRPr lang="nb-NO" altLang="nb-NO"/>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ssholder for lysbilde 1">
            <a:extLst>
              <a:ext uri="{FF2B5EF4-FFF2-40B4-BE49-F238E27FC236}">
                <a16:creationId xmlns:a16="http://schemas.microsoft.com/office/drawing/2014/main" id="{2523A408-4410-42E2-B009-C07677453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Plassholder for notater 2">
            <a:extLst>
              <a:ext uri="{FF2B5EF4-FFF2-40B4-BE49-F238E27FC236}">
                <a16:creationId xmlns:a16="http://schemas.microsoft.com/office/drawing/2014/main" id="{453A845C-753B-4FDF-9835-118869DF6B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09572" name="Plassholder for lysbildenummer 3">
            <a:extLst>
              <a:ext uri="{FF2B5EF4-FFF2-40B4-BE49-F238E27FC236}">
                <a16:creationId xmlns:a16="http://schemas.microsoft.com/office/drawing/2014/main" id="{598D966C-5CAF-4205-9FA4-49B9D40B89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5C6DED-042A-4D06-BD28-1F1975359883}" type="slidenum">
              <a:rPr lang="nb-NO" altLang="nb-NO"/>
              <a:pPr>
                <a:spcBef>
                  <a:spcPct val="0"/>
                </a:spcBef>
              </a:pPr>
              <a:t>73</a:t>
            </a:fld>
            <a:endParaRPr lang="nb-NO" altLang="nb-NO"/>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ssholder for lysbilde 1">
            <a:extLst>
              <a:ext uri="{FF2B5EF4-FFF2-40B4-BE49-F238E27FC236}">
                <a16:creationId xmlns:a16="http://schemas.microsoft.com/office/drawing/2014/main" id="{02E4A4A8-50B5-47F2-81CD-62A3D3B9E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ssholder for notater 2">
            <a:extLst>
              <a:ext uri="{FF2B5EF4-FFF2-40B4-BE49-F238E27FC236}">
                <a16:creationId xmlns:a16="http://schemas.microsoft.com/office/drawing/2014/main" id="{4EA6D4A1-CAD3-4C34-AB9C-6FF6EA1DE0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11620" name="Plassholder for lysbildenummer 3">
            <a:extLst>
              <a:ext uri="{FF2B5EF4-FFF2-40B4-BE49-F238E27FC236}">
                <a16:creationId xmlns:a16="http://schemas.microsoft.com/office/drawing/2014/main" id="{2A07FDD1-5AB0-44B8-8BCA-78515FA783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837417-B6B4-4F99-A4F3-C1F348DF8BE3}" type="slidenum">
              <a:rPr lang="nb-NO" altLang="nb-NO"/>
              <a:pPr>
                <a:spcBef>
                  <a:spcPct val="0"/>
                </a:spcBef>
              </a:pPr>
              <a:t>74</a:t>
            </a:fld>
            <a:endParaRPr lang="nb-NO" altLang="nb-NO"/>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ssholder for lysbilde 1">
            <a:extLst>
              <a:ext uri="{FF2B5EF4-FFF2-40B4-BE49-F238E27FC236}">
                <a16:creationId xmlns:a16="http://schemas.microsoft.com/office/drawing/2014/main" id="{EAD6BD8D-E7E2-44AF-98D5-933229F524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Plassholder for notater 2">
            <a:extLst>
              <a:ext uri="{FF2B5EF4-FFF2-40B4-BE49-F238E27FC236}">
                <a16:creationId xmlns:a16="http://schemas.microsoft.com/office/drawing/2014/main" id="{AF579E9F-81B2-40E2-B870-93AE91E775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15716" name="Plassholder for lysbildenummer 3">
            <a:extLst>
              <a:ext uri="{FF2B5EF4-FFF2-40B4-BE49-F238E27FC236}">
                <a16:creationId xmlns:a16="http://schemas.microsoft.com/office/drawing/2014/main" id="{0774631A-D76D-4573-8D60-B7FEAB663C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D4ED61-0EFD-4640-8C2C-628FD2E134BF}" type="slidenum">
              <a:rPr lang="nb-NO" altLang="nb-NO"/>
              <a:pPr>
                <a:spcBef>
                  <a:spcPct val="0"/>
                </a:spcBef>
              </a:pPr>
              <a:t>75</a:t>
            </a:fld>
            <a:endParaRPr lang="nb-NO" altLang="nb-NO"/>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Plassholder for lysbilde 1">
            <a:extLst>
              <a:ext uri="{FF2B5EF4-FFF2-40B4-BE49-F238E27FC236}">
                <a16:creationId xmlns:a16="http://schemas.microsoft.com/office/drawing/2014/main" id="{289C4B7E-5424-4FA6-9C9C-503302A4AC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Plassholder for notater 2">
            <a:extLst>
              <a:ext uri="{FF2B5EF4-FFF2-40B4-BE49-F238E27FC236}">
                <a16:creationId xmlns:a16="http://schemas.microsoft.com/office/drawing/2014/main" id="{F34C8BEE-3B85-4AAC-B86E-6455E146F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17764" name="Plassholder for lysbildenummer 3">
            <a:extLst>
              <a:ext uri="{FF2B5EF4-FFF2-40B4-BE49-F238E27FC236}">
                <a16:creationId xmlns:a16="http://schemas.microsoft.com/office/drawing/2014/main" id="{916D9538-C323-4929-AC68-1EC554241A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EFE038-017C-4ED6-A318-2E918D6D72E4}" type="slidenum">
              <a:rPr lang="nb-NO" altLang="nb-NO"/>
              <a:pPr>
                <a:spcBef>
                  <a:spcPct val="0"/>
                </a:spcBef>
              </a:pPr>
              <a:t>76</a:t>
            </a:fld>
            <a:endParaRPr lang="nb-NO" altLang="nb-NO"/>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ssholder for lysbilde 1">
            <a:extLst>
              <a:ext uri="{FF2B5EF4-FFF2-40B4-BE49-F238E27FC236}">
                <a16:creationId xmlns:a16="http://schemas.microsoft.com/office/drawing/2014/main" id="{C77DDB6B-723F-43F6-B717-7866CE6846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Plassholder for notater 2">
            <a:extLst>
              <a:ext uri="{FF2B5EF4-FFF2-40B4-BE49-F238E27FC236}">
                <a16:creationId xmlns:a16="http://schemas.microsoft.com/office/drawing/2014/main" id="{1808C24D-1C56-4A4B-A818-4B6FCA0744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21860" name="Plassholder for lysbildenummer 3">
            <a:extLst>
              <a:ext uri="{FF2B5EF4-FFF2-40B4-BE49-F238E27FC236}">
                <a16:creationId xmlns:a16="http://schemas.microsoft.com/office/drawing/2014/main" id="{23F56412-EB22-4634-8F3C-F52C5D59D2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4908F4-248B-4D8F-88E0-4B2C35357EB2}" type="slidenum">
              <a:rPr lang="nb-NO" altLang="nb-NO"/>
              <a:pPr>
                <a:spcBef>
                  <a:spcPct val="0"/>
                </a:spcBef>
              </a:pPr>
              <a:t>77</a:t>
            </a:fld>
            <a:endParaRPr lang="nb-NO" altLang="nb-NO"/>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Plassholder for lysbilde 1">
            <a:extLst>
              <a:ext uri="{FF2B5EF4-FFF2-40B4-BE49-F238E27FC236}">
                <a16:creationId xmlns:a16="http://schemas.microsoft.com/office/drawing/2014/main" id="{FDF577CF-C85D-4835-ABD5-00987A875C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Plassholder for notater 2">
            <a:extLst>
              <a:ext uri="{FF2B5EF4-FFF2-40B4-BE49-F238E27FC236}">
                <a16:creationId xmlns:a16="http://schemas.microsoft.com/office/drawing/2014/main" id="{72405747-8C0D-4F7C-A055-CD0F9EB6ED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19812" name="Plassholder for lysbildenummer 3">
            <a:extLst>
              <a:ext uri="{FF2B5EF4-FFF2-40B4-BE49-F238E27FC236}">
                <a16:creationId xmlns:a16="http://schemas.microsoft.com/office/drawing/2014/main" id="{FFC4E56C-ADF8-4C1C-B59D-7C899E868D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35B30A-E97D-4FBC-9A0D-BC99815FA304}" type="slidenum">
              <a:rPr lang="nb-NO" altLang="nb-NO"/>
              <a:pPr>
                <a:spcBef>
                  <a:spcPct val="0"/>
                </a:spcBef>
              </a:pPr>
              <a:t>78</a:t>
            </a:fld>
            <a:endParaRPr lang="nb-NO" altLang="nb-NO"/>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Plassholder for lysbilde 1">
            <a:extLst>
              <a:ext uri="{FF2B5EF4-FFF2-40B4-BE49-F238E27FC236}">
                <a16:creationId xmlns:a16="http://schemas.microsoft.com/office/drawing/2014/main" id="{DFE8DFEC-761E-462C-8192-8C210F3DE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Plassholder for notater 2">
            <a:extLst>
              <a:ext uri="{FF2B5EF4-FFF2-40B4-BE49-F238E27FC236}">
                <a16:creationId xmlns:a16="http://schemas.microsoft.com/office/drawing/2014/main" id="{34BA8A05-CFD6-4054-B306-0563C95F8C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78852" name="Plassholder for lysbildenummer 3">
            <a:extLst>
              <a:ext uri="{FF2B5EF4-FFF2-40B4-BE49-F238E27FC236}">
                <a16:creationId xmlns:a16="http://schemas.microsoft.com/office/drawing/2014/main" id="{4F07687A-7A95-471E-BBEE-8CF1150A1BF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FF5533-988F-4591-A1A3-6CBA645D5B72}"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88170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Plassholder for lysbilde 1">
            <a:extLst>
              <a:ext uri="{FF2B5EF4-FFF2-40B4-BE49-F238E27FC236}">
                <a16:creationId xmlns:a16="http://schemas.microsoft.com/office/drawing/2014/main" id="{D103E7C1-D30A-4867-8AC0-01FB3743BC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Plassholder for notater 2">
            <a:extLst>
              <a:ext uri="{FF2B5EF4-FFF2-40B4-BE49-F238E27FC236}">
                <a16:creationId xmlns:a16="http://schemas.microsoft.com/office/drawing/2014/main" id="{5ABA662B-CE79-4366-9CAC-E7DCC2C263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139268" name="Plassholder for lysbildenummer 3">
            <a:extLst>
              <a:ext uri="{FF2B5EF4-FFF2-40B4-BE49-F238E27FC236}">
                <a16:creationId xmlns:a16="http://schemas.microsoft.com/office/drawing/2014/main" id="{21104052-862E-497C-A95E-A19626C8FB6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326B172-9529-426E-95BE-237D062E4263}" type="slidenum">
              <a:rPr lang="nb-NO" altLang="nb-NO"/>
              <a:pPr eaLnBrk="1" hangingPunct="1"/>
              <a:t>80</a:t>
            </a:fld>
            <a:endParaRPr lang="nb-NO" altLang="nb-NO"/>
          </a:p>
        </p:txBody>
      </p:sp>
    </p:spTree>
    <p:extLst>
      <p:ext uri="{BB962C8B-B14F-4D97-AF65-F5344CB8AC3E}">
        <p14:creationId xmlns:p14="http://schemas.microsoft.com/office/powerpoint/2010/main" val="164846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ssholder for lysbilde 1">
            <a:extLst>
              <a:ext uri="{FF2B5EF4-FFF2-40B4-BE49-F238E27FC236}">
                <a16:creationId xmlns:a16="http://schemas.microsoft.com/office/drawing/2014/main" id="{C48C157C-1B56-4311-AAB0-26DD5C98D0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Plassholder for notater 2">
            <a:extLst>
              <a:ext uri="{FF2B5EF4-FFF2-40B4-BE49-F238E27FC236}">
                <a16:creationId xmlns:a16="http://schemas.microsoft.com/office/drawing/2014/main" id="{19C84396-447B-4B30-BACE-E08A4747B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675F125F-325E-41A7-B74E-11CD0E9861A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A6D01A-AEA0-4A04-98D0-BFB4EC58DFD7}" type="slidenum">
              <a:rPr lang="nb-NO" altLang="nb-NO"/>
              <a:pPr eaLnBrk="1" hangingPunct="1"/>
              <a:t>7</a:t>
            </a:fld>
            <a:endParaRPr lang="nb-NO" altLang="nb-NO"/>
          </a:p>
        </p:txBody>
      </p:sp>
    </p:spTree>
    <p:extLst>
      <p:ext uri="{BB962C8B-B14F-4D97-AF65-F5344CB8AC3E}">
        <p14:creationId xmlns:p14="http://schemas.microsoft.com/office/powerpoint/2010/main" val="339389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ssholder for lysbilde 1">
            <a:extLst>
              <a:ext uri="{FF2B5EF4-FFF2-40B4-BE49-F238E27FC236}">
                <a16:creationId xmlns:a16="http://schemas.microsoft.com/office/drawing/2014/main" id="{3C78520D-BD25-4896-9118-350E1E5517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Plassholder for notater 2">
            <a:extLst>
              <a:ext uri="{FF2B5EF4-FFF2-40B4-BE49-F238E27FC236}">
                <a16:creationId xmlns:a16="http://schemas.microsoft.com/office/drawing/2014/main" id="{491D43BE-0046-4D9C-B32A-0CC9101919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83972" name="Plassholder for lysbildenummer 3">
            <a:extLst>
              <a:ext uri="{FF2B5EF4-FFF2-40B4-BE49-F238E27FC236}">
                <a16:creationId xmlns:a16="http://schemas.microsoft.com/office/drawing/2014/main" id="{2F695A93-AA88-4AB0-9DCE-84F048E74A2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844590B-577E-4BA2-BC39-E5E775BAB9C3}" type="slidenum">
              <a:rPr lang="nb-NO" altLang="nb-NO"/>
              <a:pPr eaLnBrk="1" hangingPunct="1"/>
              <a:t>9</a:t>
            </a:fld>
            <a:endParaRPr lang="nb-NO" alt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5877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ssholder for lysbilde 1">
            <a:extLst>
              <a:ext uri="{FF2B5EF4-FFF2-40B4-BE49-F238E27FC236}">
                <a16:creationId xmlns:a16="http://schemas.microsoft.com/office/drawing/2014/main" id="{6A1EA06D-192A-4D57-937C-33AC55C379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ssholder for notater 2">
            <a:extLst>
              <a:ext uri="{FF2B5EF4-FFF2-40B4-BE49-F238E27FC236}">
                <a16:creationId xmlns:a16="http://schemas.microsoft.com/office/drawing/2014/main" id="{8F437035-3D88-4435-95DF-B2FEA91E2B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n-NO" altLang="nb-NO"/>
          </a:p>
        </p:txBody>
      </p:sp>
      <p:sp>
        <p:nvSpPr>
          <p:cNvPr id="128004" name="Plassholder for lysbildenummer 3">
            <a:extLst>
              <a:ext uri="{FF2B5EF4-FFF2-40B4-BE49-F238E27FC236}">
                <a16:creationId xmlns:a16="http://schemas.microsoft.com/office/drawing/2014/main" id="{0E1A87D9-741F-4777-91A9-4D7C123D89D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C7F49B-D1FB-49A9-9E5D-724CF9383CB0}" type="slidenum">
              <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398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17" name="Plassholder for tekst 3"/>
          <p:cNvSpPr>
            <a:spLocks noGrp="1"/>
          </p:cNvSpPr>
          <p:nvPr>
            <p:ph type="body" sz="quarter" idx="11"/>
          </p:nvPr>
        </p:nvSpPr>
        <p:spPr>
          <a:xfrm>
            <a:off x="899592" y="3381840"/>
            <a:ext cx="2952328" cy="270030"/>
          </a:xfrm>
          <a:prstGeom prst="rect">
            <a:avLst/>
          </a:prstGeom>
        </p:spPr>
        <p:txBody>
          <a:bodyPr anchor="t" anchorCtr="0"/>
          <a:lstStyle>
            <a:lvl1pPr marL="0" indent="0">
              <a:buNone/>
              <a:defRPr sz="1200">
                <a:solidFill>
                  <a:schemeClr val="tx1">
                    <a:lumMod val="65000"/>
                    <a:lumOff val="35000"/>
                  </a:schemeClr>
                </a:solidFill>
                <a:latin typeface="Georgia" pitchFamily="18" charset="0"/>
              </a:defRPr>
            </a:lvl1pPr>
          </a:lstStyle>
          <a:p>
            <a:pPr lvl="0"/>
            <a:r>
              <a:rPr lang="nb-NO"/>
              <a:t>Rediger tekststiler i malen</a:t>
            </a:r>
          </a:p>
        </p:txBody>
      </p:sp>
      <p:sp>
        <p:nvSpPr>
          <p:cNvPr id="18" name="Plassholder for tekst 12"/>
          <p:cNvSpPr>
            <a:spLocks noGrp="1"/>
          </p:cNvSpPr>
          <p:nvPr>
            <p:ph type="body" sz="quarter" idx="12"/>
          </p:nvPr>
        </p:nvSpPr>
        <p:spPr>
          <a:xfrm>
            <a:off x="899592" y="2445736"/>
            <a:ext cx="4680520" cy="378042"/>
          </a:xfrm>
          <a:prstGeom prst="rect">
            <a:avLst/>
          </a:prstGeom>
        </p:spPr>
        <p:txBody>
          <a:bodyPr anchor="ctr" anchorCtr="0"/>
          <a:lstStyle>
            <a:lvl1pPr marL="0" indent="0">
              <a:buNone/>
              <a:defRPr sz="2000">
                <a:solidFill>
                  <a:schemeClr val="tx1">
                    <a:lumMod val="65000"/>
                    <a:lumOff val="35000"/>
                  </a:schemeClr>
                </a:solidFill>
                <a:latin typeface="Georgia" charset="0"/>
                <a:ea typeface="Georgia" charset="0"/>
                <a:cs typeface="Georgia" charset="0"/>
              </a:defRPr>
            </a:lvl1pPr>
          </a:lstStyle>
          <a:p>
            <a:pPr lvl="0"/>
            <a:r>
              <a:rPr lang="nb-NO"/>
              <a:t>Rediger tekststiler i malen</a:t>
            </a:r>
          </a:p>
        </p:txBody>
      </p:sp>
      <p:sp>
        <p:nvSpPr>
          <p:cNvPr id="19" name="Plassholder for tekst 12"/>
          <p:cNvSpPr>
            <a:spLocks noGrp="1"/>
          </p:cNvSpPr>
          <p:nvPr>
            <p:ph type="body" sz="quarter" idx="13"/>
          </p:nvPr>
        </p:nvSpPr>
        <p:spPr>
          <a:xfrm>
            <a:off x="899592" y="2859782"/>
            <a:ext cx="4679950" cy="378042"/>
          </a:xfrm>
          <a:prstGeom prst="rect">
            <a:avLst/>
          </a:prstGeom>
        </p:spPr>
        <p:txBody>
          <a:bodyPr anchor="ctr" anchorCtr="0"/>
          <a:lstStyle>
            <a:lvl1pPr marL="0" indent="0">
              <a:buNone/>
              <a:defRPr sz="2000">
                <a:solidFill>
                  <a:schemeClr val="tx1">
                    <a:lumMod val="65000"/>
                    <a:lumOff val="35000"/>
                  </a:schemeClr>
                </a:solidFill>
                <a:latin typeface="Georgia" charset="0"/>
                <a:ea typeface="Georgia" charset="0"/>
                <a:cs typeface="Georgia" charset="0"/>
              </a:defRPr>
            </a:lvl1pPr>
          </a:lstStyle>
          <a:p>
            <a:pPr lvl="0"/>
            <a:r>
              <a:rPr lang="nb-NO"/>
              <a:t>Rediger tekststiler i malen</a:t>
            </a:r>
          </a:p>
        </p:txBody>
      </p:sp>
    </p:spTree>
    <p:extLst>
      <p:ext uri="{BB962C8B-B14F-4D97-AF65-F5344CB8AC3E}">
        <p14:creationId xmlns:p14="http://schemas.microsoft.com/office/powerpoint/2010/main" val="122502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0" indent="0">
              <a:buNone/>
              <a:defRPr sz="2000">
                <a:solidFill>
                  <a:schemeClr val="tx1">
                    <a:lumMod val="65000"/>
                    <a:lumOff val="35000"/>
                  </a:schemeClr>
                </a:solidFill>
                <a:latin typeface="Georgia" pitchFamily="18" charset="0"/>
              </a:defRPr>
            </a:lvl1pPr>
            <a:lvl2pPr marL="457200" indent="0">
              <a:buFont typeface="Arial" pitchFamily="34" charset="0"/>
              <a:buNone/>
              <a:defRPr sz="2000">
                <a:solidFill>
                  <a:schemeClr val="tx1">
                    <a:lumMod val="65000"/>
                    <a:lumOff val="35000"/>
                  </a:schemeClr>
                </a:solidFill>
                <a:latin typeface="Georgia" pitchFamily="18" charset="0"/>
              </a:defRPr>
            </a:lvl2pPr>
            <a:lvl3pPr marL="914400" indent="0">
              <a:buNone/>
              <a:defRPr sz="2000">
                <a:solidFill>
                  <a:schemeClr val="tx1">
                    <a:lumMod val="65000"/>
                    <a:lumOff val="35000"/>
                  </a:schemeClr>
                </a:solidFill>
                <a:latin typeface="Georgia" pitchFamily="18" charset="0"/>
              </a:defRPr>
            </a:lvl3pPr>
            <a:lvl4pPr marL="1371600" indent="0">
              <a:buFont typeface="Arial" pitchFamily="34" charset="0"/>
              <a:buNone/>
              <a:defRPr>
                <a:solidFill>
                  <a:schemeClr val="tx1">
                    <a:lumMod val="65000"/>
                    <a:lumOff val="35000"/>
                  </a:schemeClr>
                </a:solidFill>
                <a:latin typeface="Georgia" pitchFamily="18" charset="0"/>
              </a:defRPr>
            </a:lvl4pPr>
            <a:lvl5pPr marL="1828800" indent="0">
              <a:buFont typeface="Arial" pitchFamily="34" charset="0"/>
              <a:buNone/>
              <a:defRPr>
                <a:solidFill>
                  <a:schemeClr val="tx1">
                    <a:lumMod val="65000"/>
                    <a:lumOff val="35000"/>
                  </a:schemeClr>
                </a:solidFill>
                <a:latin typeface="Georgia" pitchFamily="18" charset="0"/>
              </a:defRPr>
            </a:lvl5pPr>
          </a:lstStyle>
          <a:p>
            <a:pPr lvl="0"/>
            <a:r>
              <a:rPr lang="nb-NO" dirty="0"/>
              <a:t>Klikk for å redigere tekststiler i malen</a:t>
            </a:r>
          </a:p>
        </p:txBody>
      </p:sp>
      <p:sp>
        <p:nvSpPr>
          <p:cNvPr id="7" name="Tittel 1"/>
          <p:cNvSpPr>
            <a:spLocks noGrp="1"/>
          </p:cNvSpPr>
          <p:nvPr>
            <p:ph type="ctrTitle"/>
          </p:nvPr>
        </p:nvSpPr>
        <p:spPr>
          <a:xfrm>
            <a:off x="900112" y="1203325"/>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1"/>
          </p:nvPr>
        </p:nvSpPr>
        <p:spPr/>
        <p:txBody>
          <a:bodyPr/>
          <a:lstStyle/>
          <a:p>
            <a:pPr>
              <a:defRPr/>
            </a:pPr>
            <a:endParaRPr lang="nb-NO" dirty="0"/>
          </a:p>
        </p:txBody>
      </p:sp>
      <p:sp>
        <p:nvSpPr>
          <p:cNvPr id="3" name="Plassholder for bunntekst 2"/>
          <p:cNvSpPr>
            <a:spLocks noGrp="1"/>
          </p:cNvSpPr>
          <p:nvPr>
            <p:ph type="ftr" sz="quarter" idx="12"/>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3"/>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99711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624215" cy="2636008"/>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715963" indent="-258763">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ctrTitle"/>
          </p:nvPr>
        </p:nvSpPr>
        <p:spPr>
          <a:xfrm>
            <a:off x="899592" y="1203325"/>
            <a:ext cx="6264796"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1"/>
          </p:nvPr>
        </p:nvSpPr>
        <p:spPr/>
        <p:txBody>
          <a:bodyPr/>
          <a:lstStyle/>
          <a:p>
            <a:pPr>
              <a:defRPr/>
            </a:pPr>
            <a:endParaRPr lang="nb-NO" dirty="0"/>
          </a:p>
        </p:txBody>
      </p:sp>
      <p:sp>
        <p:nvSpPr>
          <p:cNvPr id="3" name="Plassholder for bunntekst 2"/>
          <p:cNvSpPr>
            <a:spLocks noGrp="1"/>
          </p:cNvSpPr>
          <p:nvPr>
            <p:ph type="ftr" sz="quarter" idx="12"/>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3"/>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42649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innhold 13"/>
          <p:cNvSpPr>
            <a:spLocks noGrp="1"/>
          </p:cNvSpPr>
          <p:nvPr>
            <p:ph sz="quarter" idx="11"/>
          </p:nvPr>
        </p:nvSpPr>
        <p:spPr>
          <a:xfrm>
            <a:off x="4644008" y="1959682"/>
            <a:ext cx="3600400" cy="2628292"/>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264696"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2"/>
          </p:nvPr>
        </p:nvSpPr>
        <p:spPr/>
        <p:txBody>
          <a:bodyPr/>
          <a:lstStyle/>
          <a:p>
            <a:pPr>
              <a:defRPr/>
            </a:pPr>
            <a:endParaRPr lang="nb-NO" dirty="0"/>
          </a:p>
        </p:txBody>
      </p:sp>
      <p:sp>
        <p:nvSpPr>
          <p:cNvPr id="3" name="Plassholder for bunntekst 2"/>
          <p:cNvSpPr>
            <a:spLocks noGrp="1"/>
          </p:cNvSpPr>
          <p:nvPr>
            <p:ph type="ftr" sz="quarter" idx="13"/>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4"/>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284951374"/>
      </p:ext>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192688"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5" name="Plassholder for bilde 3"/>
          <p:cNvSpPr>
            <a:spLocks noGrp="1"/>
          </p:cNvSpPr>
          <p:nvPr>
            <p:ph type="pic" sz="quarter" idx="12"/>
          </p:nvPr>
        </p:nvSpPr>
        <p:spPr>
          <a:xfrm>
            <a:off x="4644008" y="1959682"/>
            <a:ext cx="3600000" cy="2628292"/>
          </a:xfrm>
          <a:prstGeom prst="rect">
            <a:avLst/>
          </a:prstGeom>
        </p:spPr>
        <p:txBody>
          <a:bodyPr/>
          <a:lstStyle/>
          <a:p>
            <a:pPr lvl="0"/>
            <a:endParaRPr lang="nb-NO" noProof="0"/>
          </a:p>
        </p:txBody>
      </p:sp>
      <p:sp>
        <p:nvSpPr>
          <p:cNvPr id="2" name="Plassholder for dato 1"/>
          <p:cNvSpPr>
            <a:spLocks noGrp="1"/>
          </p:cNvSpPr>
          <p:nvPr>
            <p:ph type="dt" sz="half" idx="13"/>
          </p:nvPr>
        </p:nvSpPr>
        <p:spPr/>
        <p:txBody>
          <a:bodyPr/>
          <a:lstStyle/>
          <a:p>
            <a:pPr>
              <a:defRPr/>
            </a:pPr>
            <a:endParaRPr lang="nb-NO" dirty="0"/>
          </a:p>
        </p:txBody>
      </p:sp>
      <p:sp>
        <p:nvSpPr>
          <p:cNvPr id="3" name="Plassholder for bunntekst 2"/>
          <p:cNvSpPr>
            <a:spLocks noGrp="1"/>
          </p:cNvSpPr>
          <p:nvPr>
            <p:ph type="ftr" sz="quarter" idx="14"/>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5"/>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1609938652"/>
      </p:ext>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0" y="1203598"/>
            <a:ext cx="4103688" cy="702078"/>
          </a:xfrm>
          <a:prstGeom prst="rect">
            <a:avLst/>
          </a:prstGeom>
        </p:spPr>
        <p:txBody>
          <a:bodyPr/>
          <a:lstStyle>
            <a:lvl1pPr algn="l">
              <a:defRPr sz="2400" b="0">
                <a:solidFill>
                  <a:srgbClr val="595959"/>
                </a:solidFill>
                <a:latin typeface="Arial" pitchFamily="34" charset="0"/>
                <a:cs typeface="Arial" pitchFamily="34" charset="0"/>
              </a:defRPr>
            </a:lvl1pPr>
          </a:lstStyle>
          <a:p>
            <a:r>
              <a:rPr lang="nb-NO" dirty="0"/>
              <a:t>Klikk for å redigere tittelstil</a:t>
            </a:r>
          </a:p>
        </p:txBody>
      </p:sp>
      <p:sp>
        <p:nvSpPr>
          <p:cNvPr id="4" name="Plassholder for bilde 3"/>
          <p:cNvSpPr>
            <a:spLocks noGrp="1"/>
          </p:cNvSpPr>
          <p:nvPr>
            <p:ph type="pic" sz="quarter" idx="10"/>
          </p:nvPr>
        </p:nvSpPr>
        <p:spPr>
          <a:xfrm>
            <a:off x="0" y="0"/>
            <a:ext cx="4355976" cy="4587974"/>
          </a:xfrm>
          <a:prstGeom prst="rect">
            <a:avLst/>
          </a:prstGeom>
        </p:spPr>
        <p:txBody>
          <a:bodyPr/>
          <a:lstStyle/>
          <a:p>
            <a:pPr lvl="0"/>
            <a:endParaRPr lang="nb-NO" noProof="0"/>
          </a:p>
        </p:txBody>
      </p:sp>
      <p:sp>
        <p:nvSpPr>
          <p:cNvPr id="6" name="Plassholder for innhold 5"/>
          <p:cNvSpPr>
            <a:spLocks noGrp="1"/>
          </p:cNvSpPr>
          <p:nvPr>
            <p:ph sz="quarter" idx="11"/>
          </p:nvPr>
        </p:nvSpPr>
        <p:spPr>
          <a:xfrm>
            <a:off x="4572000" y="1905676"/>
            <a:ext cx="4103688" cy="2682298"/>
          </a:xfrm>
          <a:prstGeom prst="rect">
            <a:avLst/>
          </a:prstGeom>
        </p:spPr>
        <p:txBody>
          <a:bodyPr/>
          <a:lstStyle>
            <a:lvl1pPr marL="0" indent="0">
              <a:buNone/>
              <a:defRPr sz="2000">
                <a:solidFill>
                  <a:schemeClr val="tx1">
                    <a:lumMod val="65000"/>
                    <a:lumOff val="35000"/>
                  </a:schemeClr>
                </a:solidFill>
                <a:latin typeface="Georgia" pitchFamily="18" charset="0"/>
              </a:defRPr>
            </a:lvl1pPr>
            <a:lvl2pPr marL="457200" indent="0">
              <a:buFont typeface="Arial" pitchFamily="34" charset="0"/>
              <a:buNone/>
              <a:defRPr sz="2000">
                <a:solidFill>
                  <a:schemeClr val="tx1">
                    <a:lumMod val="65000"/>
                    <a:lumOff val="35000"/>
                  </a:schemeClr>
                </a:solidFill>
                <a:latin typeface="Georgia" pitchFamily="18" charset="0"/>
              </a:defRPr>
            </a:lvl2pPr>
            <a:lvl3pPr marL="914400" indent="0">
              <a:buFont typeface="Arial" pitchFamily="34" charset="0"/>
              <a:buNone/>
              <a:defRPr sz="2000">
                <a:solidFill>
                  <a:schemeClr val="tx1">
                    <a:lumMod val="65000"/>
                    <a:lumOff val="35000"/>
                  </a:schemeClr>
                </a:solidFill>
                <a:latin typeface="Georgia" pitchFamily="18" charset="0"/>
              </a:defRPr>
            </a:lvl3pPr>
            <a:lvl4pPr marL="1371600" indent="0">
              <a:buFont typeface="Arial" pitchFamily="34" charset="0"/>
              <a:buNone/>
              <a:defRPr sz="2000">
                <a:solidFill>
                  <a:schemeClr val="tx1">
                    <a:lumMod val="65000"/>
                    <a:lumOff val="35000"/>
                  </a:schemeClr>
                </a:solidFill>
                <a:latin typeface="Georgia" pitchFamily="18" charset="0"/>
              </a:defRPr>
            </a:lvl4pPr>
            <a:lvl5pPr marL="1828800" indent="0">
              <a:buFont typeface="Arial" pitchFamily="34" charset="0"/>
              <a:buNone/>
              <a:defRPr sz="2000">
                <a:solidFill>
                  <a:schemeClr val="tx1">
                    <a:lumMod val="65000"/>
                    <a:lumOff val="35000"/>
                  </a:schemeClr>
                </a:solidFill>
                <a:latin typeface="Georgia" pitchFamily="18" charset="0"/>
              </a:defRPr>
            </a:lvl5pPr>
          </a:lstStyle>
          <a:p>
            <a:pPr lvl="0"/>
            <a:r>
              <a:rPr lang="nb-NO" dirty="0"/>
              <a:t>Klikk for å redigere tekststiler i malen</a:t>
            </a:r>
          </a:p>
        </p:txBody>
      </p:sp>
      <p:sp>
        <p:nvSpPr>
          <p:cNvPr id="3" name="Plassholder for dato 2"/>
          <p:cNvSpPr>
            <a:spLocks noGrp="1"/>
          </p:cNvSpPr>
          <p:nvPr>
            <p:ph type="dt" sz="half" idx="12"/>
          </p:nvPr>
        </p:nvSpPr>
        <p:spPr/>
        <p:txBody>
          <a:bodyPr/>
          <a:lstStyle/>
          <a:p>
            <a:pPr>
              <a:defRPr/>
            </a:pPr>
            <a:endParaRPr lang="nb-NO" dirty="0"/>
          </a:p>
        </p:txBody>
      </p:sp>
      <p:sp>
        <p:nvSpPr>
          <p:cNvPr id="5" name="Plassholder for bunntekst 4"/>
          <p:cNvSpPr>
            <a:spLocks noGrp="1"/>
          </p:cNvSpPr>
          <p:nvPr>
            <p:ph type="ftr" sz="quarter" idx="13"/>
          </p:nvPr>
        </p:nvSpPr>
        <p:spPr/>
        <p:txBody>
          <a:bodyPr/>
          <a:lstStyle/>
          <a:p>
            <a:pPr>
              <a:defRPr/>
            </a:pPr>
            <a:r>
              <a:rPr lang="nb-NO"/>
              <a:t>Norges idrettsforbund og olympiske og paralympiske komité</a:t>
            </a:r>
            <a:endParaRPr lang="nb-NO" dirty="0"/>
          </a:p>
        </p:txBody>
      </p:sp>
      <p:sp>
        <p:nvSpPr>
          <p:cNvPr id="7" name="Plassholder for lysbildenummer 6"/>
          <p:cNvSpPr>
            <a:spLocks noGrp="1"/>
          </p:cNvSpPr>
          <p:nvPr>
            <p:ph type="sldNum" sz="quarter" idx="14"/>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594569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0" indent="0">
              <a:buNone/>
              <a:defRPr sz="2000">
                <a:solidFill>
                  <a:schemeClr val="tx1">
                    <a:lumMod val="65000"/>
                    <a:lumOff val="35000"/>
                  </a:schemeClr>
                </a:solidFill>
                <a:latin typeface="Georgia" pitchFamily="18" charset="0"/>
              </a:defRPr>
            </a:lvl1pPr>
            <a:lvl2pPr marL="457200" indent="0">
              <a:buFont typeface="Arial" pitchFamily="34" charset="0"/>
              <a:buNone/>
              <a:defRPr sz="2000">
                <a:solidFill>
                  <a:schemeClr val="tx1">
                    <a:lumMod val="65000"/>
                    <a:lumOff val="35000"/>
                  </a:schemeClr>
                </a:solidFill>
                <a:latin typeface="Georgia" pitchFamily="18" charset="0"/>
              </a:defRPr>
            </a:lvl2pPr>
            <a:lvl3pPr marL="914400" indent="0">
              <a:buNone/>
              <a:defRPr sz="2000">
                <a:solidFill>
                  <a:schemeClr val="tx1">
                    <a:lumMod val="65000"/>
                    <a:lumOff val="35000"/>
                  </a:schemeClr>
                </a:solidFill>
                <a:latin typeface="Georgia" pitchFamily="18" charset="0"/>
              </a:defRPr>
            </a:lvl3pPr>
            <a:lvl4pPr marL="1371600" indent="0">
              <a:buFont typeface="Arial" pitchFamily="34" charset="0"/>
              <a:buNone/>
              <a:defRPr>
                <a:solidFill>
                  <a:schemeClr val="tx1">
                    <a:lumMod val="65000"/>
                    <a:lumOff val="35000"/>
                  </a:schemeClr>
                </a:solidFill>
                <a:latin typeface="Georgia" pitchFamily="18" charset="0"/>
              </a:defRPr>
            </a:lvl4pPr>
            <a:lvl5pPr marL="1828800" indent="0">
              <a:buFont typeface="Arial" pitchFamily="34" charset="0"/>
              <a:buNone/>
              <a:defRPr>
                <a:solidFill>
                  <a:schemeClr val="tx1">
                    <a:lumMod val="65000"/>
                    <a:lumOff val="35000"/>
                  </a:schemeClr>
                </a:solidFill>
                <a:latin typeface="Georgia" pitchFamily="18" charset="0"/>
              </a:defRPr>
            </a:lvl5pPr>
          </a:lstStyle>
          <a:p>
            <a:pPr lvl="0"/>
            <a:r>
              <a:rPr lang="nb-NO" dirty="0"/>
              <a:t>Klikk for å redigere tekststiler i malen</a:t>
            </a:r>
          </a:p>
        </p:txBody>
      </p:sp>
      <p:sp>
        <p:nvSpPr>
          <p:cNvPr id="7" name="Tittel 1"/>
          <p:cNvSpPr>
            <a:spLocks noGrp="1"/>
          </p:cNvSpPr>
          <p:nvPr>
            <p:ph type="ctrTitle"/>
          </p:nvPr>
        </p:nvSpPr>
        <p:spPr>
          <a:xfrm>
            <a:off x="900112" y="1203325"/>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624215" cy="2636008"/>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715963" indent="-258763">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ctrTitle"/>
          </p:nvPr>
        </p:nvSpPr>
        <p:spPr>
          <a:xfrm>
            <a:off x="899592" y="1203325"/>
            <a:ext cx="6264796"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innhold 13"/>
          <p:cNvSpPr>
            <a:spLocks noGrp="1"/>
          </p:cNvSpPr>
          <p:nvPr>
            <p:ph sz="quarter" idx="11"/>
          </p:nvPr>
        </p:nvSpPr>
        <p:spPr>
          <a:xfrm>
            <a:off x="4644008" y="1959682"/>
            <a:ext cx="3600400" cy="2628292"/>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264696"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Tree>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192688"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5" name="Plassholder for bilde 3"/>
          <p:cNvSpPr>
            <a:spLocks noGrp="1"/>
          </p:cNvSpPr>
          <p:nvPr>
            <p:ph type="pic" sz="quarter" idx="12"/>
          </p:nvPr>
        </p:nvSpPr>
        <p:spPr>
          <a:xfrm>
            <a:off x="4644008" y="1959682"/>
            <a:ext cx="3600000" cy="2628292"/>
          </a:xfrm>
          <a:prstGeom prst="rect">
            <a:avLst/>
          </a:prstGeom>
        </p:spPr>
        <p:txBody>
          <a:bodyPr/>
          <a:lstStyle/>
          <a:p>
            <a:pPr lvl="0"/>
            <a:endParaRPr lang="nb-NO" noProof="0"/>
          </a:p>
        </p:txBody>
      </p:sp>
    </p:spTree>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18" name="Plassholder for tekst 12"/>
          <p:cNvSpPr>
            <a:spLocks noGrp="1"/>
          </p:cNvSpPr>
          <p:nvPr>
            <p:ph type="body" sz="quarter" idx="12"/>
          </p:nvPr>
        </p:nvSpPr>
        <p:spPr>
          <a:xfrm>
            <a:off x="899592" y="2697764"/>
            <a:ext cx="4680520" cy="378042"/>
          </a:xfrm>
          <a:prstGeom prst="rect">
            <a:avLst/>
          </a:prstGeom>
        </p:spPr>
        <p:txBody>
          <a:bodyPr/>
          <a:lstStyle>
            <a:lvl1pPr marL="0" indent="0">
              <a:buNone/>
              <a:defRPr sz="2000">
                <a:solidFill>
                  <a:srgbClr val="595959"/>
                </a:solidFill>
                <a:latin typeface="Georgia" charset="0"/>
                <a:ea typeface="Georgia" charset="0"/>
                <a:cs typeface="Georgia" charset="0"/>
              </a:defRPr>
            </a:lvl1pPr>
          </a:lstStyle>
          <a:p>
            <a:pPr lvl="0"/>
            <a:r>
              <a:rPr lang="nb-NO"/>
              <a:t>Rediger tekststiler i malen</a:t>
            </a:r>
          </a:p>
        </p:txBody>
      </p:sp>
    </p:spTree>
    <p:extLst>
      <p:ext uri="{BB962C8B-B14F-4D97-AF65-F5344CB8AC3E}">
        <p14:creationId xmlns:p14="http://schemas.microsoft.com/office/powerpoint/2010/main" val="72311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0" y="1203598"/>
            <a:ext cx="4103688" cy="702078"/>
          </a:xfrm>
          <a:prstGeom prst="rect">
            <a:avLst/>
          </a:prstGeom>
        </p:spPr>
        <p:txBody>
          <a:bodyPr/>
          <a:lstStyle>
            <a:lvl1pPr algn="l">
              <a:defRPr sz="2400" b="0">
                <a:solidFill>
                  <a:srgbClr val="595959"/>
                </a:solidFill>
                <a:latin typeface="Arial" pitchFamily="34" charset="0"/>
                <a:cs typeface="Arial" pitchFamily="34" charset="0"/>
              </a:defRPr>
            </a:lvl1pPr>
          </a:lstStyle>
          <a:p>
            <a:r>
              <a:rPr lang="nb-NO" dirty="0"/>
              <a:t>Klikk for å redigere tittelstil</a:t>
            </a:r>
          </a:p>
        </p:txBody>
      </p:sp>
      <p:sp>
        <p:nvSpPr>
          <p:cNvPr id="4" name="Plassholder for bilde 3"/>
          <p:cNvSpPr>
            <a:spLocks noGrp="1"/>
          </p:cNvSpPr>
          <p:nvPr>
            <p:ph type="pic" sz="quarter" idx="10"/>
          </p:nvPr>
        </p:nvSpPr>
        <p:spPr>
          <a:xfrm>
            <a:off x="0" y="0"/>
            <a:ext cx="4355976" cy="5143500"/>
          </a:xfrm>
          <a:prstGeom prst="rect">
            <a:avLst/>
          </a:prstGeom>
        </p:spPr>
        <p:txBody>
          <a:bodyPr/>
          <a:lstStyle/>
          <a:p>
            <a:pPr lvl="0"/>
            <a:endParaRPr lang="nb-NO" noProof="0"/>
          </a:p>
        </p:txBody>
      </p:sp>
      <p:sp>
        <p:nvSpPr>
          <p:cNvPr id="6" name="Plassholder for innhold 5"/>
          <p:cNvSpPr>
            <a:spLocks noGrp="1"/>
          </p:cNvSpPr>
          <p:nvPr>
            <p:ph sz="quarter" idx="11"/>
          </p:nvPr>
        </p:nvSpPr>
        <p:spPr>
          <a:xfrm>
            <a:off x="4572000" y="1905676"/>
            <a:ext cx="4103688" cy="2970330"/>
          </a:xfrm>
          <a:prstGeom prst="rect">
            <a:avLst/>
          </a:prstGeom>
        </p:spPr>
        <p:txBody>
          <a:bodyPr/>
          <a:lstStyle>
            <a:lvl1pPr marL="0" indent="0">
              <a:buNone/>
              <a:defRPr sz="2000">
                <a:solidFill>
                  <a:schemeClr val="tx1">
                    <a:lumMod val="65000"/>
                    <a:lumOff val="35000"/>
                  </a:schemeClr>
                </a:solidFill>
                <a:latin typeface="Georgia" pitchFamily="18" charset="0"/>
              </a:defRPr>
            </a:lvl1pPr>
            <a:lvl2pPr marL="457200" indent="0">
              <a:buFont typeface="Arial" pitchFamily="34" charset="0"/>
              <a:buNone/>
              <a:defRPr sz="2000">
                <a:solidFill>
                  <a:schemeClr val="tx1">
                    <a:lumMod val="65000"/>
                    <a:lumOff val="35000"/>
                  </a:schemeClr>
                </a:solidFill>
                <a:latin typeface="Georgia" pitchFamily="18" charset="0"/>
              </a:defRPr>
            </a:lvl2pPr>
            <a:lvl3pPr marL="914400" indent="0">
              <a:buFont typeface="Arial" pitchFamily="34" charset="0"/>
              <a:buNone/>
              <a:defRPr sz="2000">
                <a:solidFill>
                  <a:schemeClr val="tx1">
                    <a:lumMod val="65000"/>
                    <a:lumOff val="35000"/>
                  </a:schemeClr>
                </a:solidFill>
                <a:latin typeface="Georgia" pitchFamily="18" charset="0"/>
              </a:defRPr>
            </a:lvl3pPr>
            <a:lvl4pPr marL="1371600" indent="0">
              <a:buFont typeface="Arial" pitchFamily="34" charset="0"/>
              <a:buNone/>
              <a:defRPr sz="2000">
                <a:solidFill>
                  <a:schemeClr val="tx1">
                    <a:lumMod val="65000"/>
                    <a:lumOff val="35000"/>
                  </a:schemeClr>
                </a:solidFill>
                <a:latin typeface="Georgia" pitchFamily="18" charset="0"/>
              </a:defRPr>
            </a:lvl4pPr>
            <a:lvl5pPr marL="1828800" indent="0">
              <a:buFont typeface="Arial" pitchFamily="34" charset="0"/>
              <a:buNone/>
              <a:defRPr sz="2000">
                <a:solidFill>
                  <a:schemeClr val="tx1">
                    <a:lumMod val="65000"/>
                    <a:lumOff val="35000"/>
                  </a:schemeClr>
                </a:solidFill>
                <a:latin typeface="Georgia" pitchFamily="18" charset="0"/>
              </a:defRPr>
            </a:lvl5pPr>
          </a:lstStyle>
          <a:p>
            <a:pPr lvl="0"/>
            <a:r>
              <a:rPr lang="nb-NO" dirty="0"/>
              <a:t>Klikk for å redigere tekststiler i malen</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5724128" y="3291830"/>
            <a:ext cx="2962672" cy="936104"/>
          </a:xfrm>
          <a:prstGeom prst="rect">
            <a:avLst/>
          </a:prstGeom>
        </p:spPr>
        <p:txBody>
          <a:bodyPr anchor="b"/>
          <a:lstStyle>
            <a:lvl1pPr algn="l">
              <a:defRPr sz="2400" b="0">
                <a:solidFill>
                  <a:srgbClr val="595959"/>
                </a:solidFill>
                <a:latin typeface="Georgia" charset="0"/>
                <a:ea typeface="Georgia" charset="0"/>
                <a:cs typeface="Georgia" charset="0"/>
              </a:defRPr>
            </a:lvl1pPr>
          </a:lstStyle>
          <a:p>
            <a:r>
              <a:rPr lang="nb-NO" dirty="0"/>
              <a:t>Klikk for å redigere tittelstil</a:t>
            </a:r>
          </a:p>
        </p:txBody>
      </p:sp>
      <p:sp>
        <p:nvSpPr>
          <p:cNvPr id="4" name="Plassholder for bilde 3"/>
          <p:cNvSpPr>
            <a:spLocks noGrp="1"/>
          </p:cNvSpPr>
          <p:nvPr>
            <p:ph type="pic" sz="quarter" idx="10"/>
          </p:nvPr>
        </p:nvSpPr>
        <p:spPr>
          <a:xfrm>
            <a:off x="0" y="0"/>
            <a:ext cx="5508104" cy="5143500"/>
          </a:xfrm>
          <a:prstGeom prst="rect">
            <a:avLst/>
          </a:prstGeom>
        </p:spPr>
        <p:txBody>
          <a:bodyPr/>
          <a:lstStyle/>
          <a:p>
            <a:pPr lvl="0"/>
            <a:endParaRPr lang="nb-NO" noProof="0"/>
          </a:p>
        </p:txBody>
      </p:sp>
    </p:spTree>
    <p:extLst>
      <p:ext uri="{BB962C8B-B14F-4D97-AF65-F5344CB8AC3E}">
        <p14:creationId xmlns:p14="http://schemas.microsoft.com/office/powerpoint/2010/main" val="1211151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0" y="0"/>
            <a:ext cx="9144000" cy="3651870"/>
          </a:xfrm>
          <a:prstGeom prst="rect">
            <a:avLst/>
          </a:prstGeom>
        </p:spPr>
        <p:txBody>
          <a:bodyPr/>
          <a:lstStyle/>
          <a:p>
            <a:pPr lvl="0"/>
            <a:endParaRPr lang="nb-NO" noProof="0"/>
          </a:p>
        </p:txBody>
      </p:sp>
      <p:sp>
        <p:nvSpPr>
          <p:cNvPr id="3" name="Tittel 1"/>
          <p:cNvSpPr>
            <a:spLocks noGrp="1"/>
          </p:cNvSpPr>
          <p:nvPr>
            <p:ph type="title"/>
          </p:nvPr>
        </p:nvSpPr>
        <p:spPr>
          <a:xfrm>
            <a:off x="906433" y="3867894"/>
            <a:ext cx="6257956" cy="936104"/>
          </a:xfrm>
          <a:prstGeom prst="rect">
            <a:avLst/>
          </a:prstGeom>
        </p:spPr>
        <p:txBody>
          <a:bodyPr anchor="t"/>
          <a:lstStyle>
            <a:lvl1pPr algn="l">
              <a:defRPr sz="2400" b="0">
                <a:solidFill>
                  <a:srgbClr val="595959"/>
                </a:solidFill>
                <a:latin typeface="Georgia" charset="0"/>
                <a:ea typeface="Georgia" charset="0"/>
                <a:cs typeface="Georgia" charset="0"/>
              </a:defRPr>
            </a:lvl1pPr>
          </a:lstStyle>
          <a:p>
            <a:r>
              <a:rPr lang="nb-NO" dirty="0"/>
              <a:t>Klikk for å redigere tittelstil</a:t>
            </a:r>
          </a:p>
        </p:txBody>
      </p:sp>
    </p:spTree>
    <p:extLst>
      <p:ext uri="{BB962C8B-B14F-4D97-AF65-F5344CB8AC3E}">
        <p14:creationId xmlns:p14="http://schemas.microsoft.com/office/powerpoint/2010/main" val="798425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23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5" name="TekstSylinder 4"/>
          <p:cNvSpPr txBox="1">
            <a:spLocks noChangeArrowheads="1"/>
          </p:cNvSpPr>
          <p:nvPr userDrawn="1"/>
        </p:nvSpPr>
        <p:spPr bwMode="auto">
          <a:xfrm>
            <a:off x="323850" y="4786313"/>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nb-NO" sz="800">
                <a:solidFill>
                  <a:srgbClr val="595959"/>
                </a:solidFill>
                <a:latin typeface="Georgia" panose="02040502050405020303" pitchFamily="18" charset="0"/>
              </a:rPr>
              <a:t>Side </a:t>
            </a:r>
            <a:fld id="{79C6C56A-79CA-4BAB-90BB-30CB80E1476F}" type="slidenum">
              <a:rPr lang="nb-NO" altLang="nb-NO" sz="800">
                <a:solidFill>
                  <a:srgbClr val="595959"/>
                </a:solidFill>
                <a:latin typeface="Georgia" panose="02040502050405020303" pitchFamily="18" charset="0"/>
              </a:rPr>
              <a:pPr eaLnBrk="1" hangingPunct="1"/>
              <a:t>‹#›</a:t>
            </a:fld>
            <a:endParaRPr lang="nb-NO" altLang="nb-NO" sz="800">
              <a:solidFill>
                <a:srgbClr val="595959"/>
              </a:solidFill>
              <a:latin typeface="Georgia" panose="02040502050405020303" pitchFamily="18" charset="0"/>
            </a:endParaRPr>
          </a:p>
        </p:txBody>
      </p:sp>
      <p:sp>
        <p:nvSpPr>
          <p:cNvPr id="6" name="Plassholder for innhold 13"/>
          <p:cNvSpPr>
            <a:spLocks noGrp="1"/>
          </p:cNvSpPr>
          <p:nvPr>
            <p:ph sz="quarter" idx="10"/>
          </p:nvPr>
        </p:nvSpPr>
        <p:spPr>
          <a:xfrm>
            <a:off x="899592" y="1653648"/>
            <a:ext cx="3600400" cy="3024336"/>
          </a:xfrm>
          <a:prstGeom prst="rect">
            <a:avLst/>
          </a:prstGeom>
        </p:spPr>
        <p:txBody>
          <a:bodyPr/>
          <a:lstStyle>
            <a:lvl1pPr marL="269875" indent="-269875">
              <a:defRPr sz="24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innhold 13"/>
          <p:cNvSpPr>
            <a:spLocks noGrp="1"/>
          </p:cNvSpPr>
          <p:nvPr>
            <p:ph sz="quarter" idx="11"/>
          </p:nvPr>
        </p:nvSpPr>
        <p:spPr>
          <a:xfrm>
            <a:off x="4644008" y="1653648"/>
            <a:ext cx="3600400" cy="3024336"/>
          </a:xfrm>
          <a:prstGeom prst="rect">
            <a:avLst/>
          </a:prstGeom>
        </p:spPr>
        <p:txBody>
          <a:bodyPr/>
          <a:lstStyle>
            <a:lvl1pPr marL="269875" indent="-269875">
              <a:defRPr sz="24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897564"/>
            <a:ext cx="5760640" cy="702078"/>
          </a:xfrm>
          <a:prstGeom prst="rect">
            <a:avLst/>
          </a:prstGeom>
        </p:spPr>
        <p:txBody>
          <a:bodyPr>
            <a:normAutofit/>
          </a:bodyPr>
          <a:lstStyle>
            <a:lvl1pPr algn="l">
              <a:defRPr sz="2800" b="0" baseline="0">
                <a:solidFill>
                  <a:srgbClr val="EE4135"/>
                </a:solidFill>
                <a:latin typeface="Arial" pitchFamily="34" charset="0"/>
                <a:cs typeface="Arial" pitchFamily="34" charset="0"/>
              </a:defRPr>
            </a:lvl1pPr>
          </a:lstStyle>
          <a:p>
            <a:r>
              <a:rPr lang="nb-NO" dirty="0"/>
              <a:t>Klikk for å redigere tittelstil</a:t>
            </a:r>
          </a:p>
        </p:txBody>
      </p:sp>
    </p:spTree>
    <p:extLst>
      <p:ext uri="{BB962C8B-B14F-4D97-AF65-F5344CB8AC3E}">
        <p14:creationId xmlns:p14="http://schemas.microsoft.com/office/powerpoint/2010/main" val="1742279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4" name="TekstSylinder 3"/>
          <p:cNvSpPr txBox="1">
            <a:spLocks noChangeArrowheads="1"/>
          </p:cNvSpPr>
          <p:nvPr userDrawn="1"/>
        </p:nvSpPr>
        <p:spPr bwMode="auto">
          <a:xfrm>
            <a:off x="323850" y="4786313"/>
            <a:ext cx="792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b-NO" altLang="nb-NO" sz="800">
                <a:solidFill>
                  <a:srgbClr val="595959"/>
                </a:solidFill>
                <a:latin typeface="Georgia" panose="02040502050405020303" pitchFamily="18" charset="0"/>
              </a:rPr>
              <a:t>Side </a:t>
            </a:r>
            <a:fld id="{C74670AE-19B0-4AA8-95F7-E555793BFD9C}" type="slidenum">
              <a:rPr lang="nb-NO" altLang="nb-NO" sz="800">
                <a:solidFill>
                  <a:srgbClr val="595959"/>
                </a:solidFill>
                <a:latin typeface="Georgia" panose="02040502050405020303" pitchFamily="18" charset="0"/>
              </a:rPr>
              <a:pPr eaLnBrk="1" hangingPunct="1"/>
              <a:t>‹#›</a:t>
            </a:fld>
            <a:endParaRPr lang="nb-NO" altLang="nb-NO" sz="800">
              <a:solidFill>
                <a:srgbClr val="595959"/>
              </a:solidFill>
              <a:latin typeface="Georgia" panose="02040502050405020303" pitchFamily="18" charset="0"/>
            </a:endParaRPr>
          </a:p>
        </p:txBody>
      </p:sp>
      <p:sp>
        <p:nvSpPr>
          <p:cNvPr id="14" name="Plassholder for innhold 13"/>
          <p:cNvSpPr>
            <a:spLocks noGrp="1"/>
          </p:cNvSpPr>
          <p:nvPr>
            <p:ph sz="quarter" idx="10"/>
          </p:nvPr>
        </p:nvSpPr>
        <p:spPr>
          <a:xfrm>
            <a:off x="899592" y="1653648"/>
            <a:ext cx="7272808" cy="2808312"/>
          </a:xfrm>
          <a:prstGeom prst="rect">
            <a:avLst/>
          </a:prstGeom>
        </p:spPr>
        <p:txBody>
          <a:bodyPr/>
          <a:lstStyle>
            <a:lvl1pPr marL="269875" indent="-269875">
              <a:defRPr sz="2400">
                <a:solidFill>
                  <a:schemeClr val="tx1">
                    <a:lumMod val="65000"/>
                    <a:lumOff val="35000"/>
                  </a:schemeClr>
                </a:solidFill>
                <a:latin typeface="Georgia" pitchFamily="18" charset="0"/>
              </a:defRPr>
            </a:lvl1pPr>
            <a:lvl2pPr marL="715963" indent="-258763">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ctrTitle"/>
          </p:nvPr>
        </p:nvSpPr>
        <p:spPr>
          <a:xfrm>
            <a:off x="899592" y="897564"/>
            <a:ext cx="5760640" cy="648072"/>
          </a:xfrm>
          <a:prstGeom prst="rect">
            <a:avLst/>
          </a:prstGeom>
        </p:spPr>
        <p:txBody>
          <a:bodyPr>
            <a:noAutofit/>
          </a:bodyPr>
          <a:lstStyle>
            <a:lvl1pPr algn="l">
              <a:defRPr sz="2800" b="0" baseline="0">
                <a:solidFill>
                  <a:srgbClr val="EE4135"/>
                </a:solidFill>
                <a:latin typeface="Arial" pitchFamily="34" charset="0"/>
                <a:cs typeface="Arial" pitchFamily="34" charset="0"/>
              </a:defRPr>
            </a:lvl1pPr>
          </a:lstStyle>
          <a:p>
            <a:r>
              <a:rPr lang="nb-NO" dirty="0"/>
              <a:t>Klikk for å redigere tittelstil</a:t>
            </a:r>
          </a:p>
        </p:txBody>
      </p:sp>
    </p:spTree>
    <p:extLst>
      <p:ext uri="{BB962C8B-B14F-4D97-AF65-F5344CB8AC3E}">
        <p14:creationId xmlns:p14="http://schemas.microsoft.com/office/powerpoint/2010/main" val="110245299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3635896" y="1059582"/>
            <a:ext cx="5256584" cy="702078"/>
          </a:xfrm>
          <a:prstGeom prst="rect">
            <a:avLst/>
          </a:prstGeom>
        </p:spPr>
        <p:txBody>
          <a:bodyPr/>
          <a:lstStyle>
            <a:lvl1pPr algn="l">
              <a:defRPr sz="2800" b="0">
                <a:solidFill>
                  <a:srgbClr val="EE4135"/>
                </a:solidFill>
                <a:latin typeface="Arial" pitchFamily="34" charset="0"/>
                <a:cs typeface="Arial" pitchFamily="34" charset="0"/>
              </a:defRPr>
            </a:lvl1pPr>
          </a:lstStyle>
          <a:p>
            <a:r>
              <a:rPr lang="nb-NO" dirty="0"/>
              <a:t>Klikk for å redigere tittelstil</a:t>
            </a:r>
          </a:p>
        </p:txBody>
      </p:sp>
      <p:sp>
        <p:nvSpPr>
          <p:cNvPr id="4" name="Plassholder for bilde 3"/>
          <p:cNvSpPr>
            <a:spLocks noGrp="1"/>
          </p:cNvSpPr>
          <p:nvPr>
            <p:ph type="pic" sz="quarter" idx="10"/>
          </p:nvPr>
        </p:nvSpPr>
        <p:spPr>
          <a:xfrm>
            <a:off x="0" y="0"/>
            <a:ext cx="3492500" cy="5143500"/>
          </a:xfrm>
          <a:prstGeom prst="rect">
            <a:avLst/>
          </a:prstGeom>
        </p:spPr>
        <p:txBody>
          <a:bodyPr/>
          <a:lstStyle/>
          <a:p>
            <a:pPr lvl="0"/>
            <a:endParaRPr lang="nb-NO" noProof="0"/>
          </a:p>
        </p:txBody>
      </p:sp>
      <p:sp>
        <p:nvSpPr>
          <p:cNvPr id="6" name="Plassholder for innhold 5"/>
          <p:cNvSpPr>
            <a:spLocks noGrp="1"/>
          </p:cNvSpPr>
          <p:nvPr>
            <p:ph sz="quarter" idx="11"/>
          </p:nvPr>
        </p:nvSpPr>
        <p:spPr>
          <a:xfrm>
            <a:off x="3635897" y="1761660"/>
            <a:ext cx="5257279" cy="3078232"/>
          </a:xfrm>
          <a:prstGeom prst="rect">
            <a:avLst/>
          </a:prstGeom>
        </p:spPr>
        <p:txBody>
          <a:bodyPr/>
          <a:lstStyle>
            <a:lvl1pPr>
              <a:defRPr sz="2400">
                <a:solidFill>
                  <a:schemeClr val="tx1">
                    <a:lumMod val="65000"/>
                    <a:lumOff val="35000"/>
                  </a:schemeClr>
                </a:solidFill>
                <a:latin typeface="Georgia" pitchFamily="18" charset="0"/>
              </a:defRPr>
            </a:lvl1pPr>
            <a:lvl2pPr>
              <a:buFont typeface="Arial" pitchFamily="34" charset="0"/>
              <a:buChar char="•"/>
              <a:defRPr sz="2000">
                <a:solidFill>
                  <a:schemeClr val="tx1">
                    <a:lumMod val="65000"/>
                    <a:lumOff val="35000"/>
                  </a:schemeClr>
                </a:solidFill>
                <a:latin typeface="Georgia" pitchFamily="18" charset="0"/>
              </a:defRPr>
            </a:lvl2pPr>
            <a:lvl3pPr>
              <a:buFont typeface="Arial" pitchFamily="34" charset="0"/>
              <a:buChar char="•"/>
              <a:defRPr sz="2000">
                <a:solidFill>
                  <a:schemeClr val="tx1">
                    <a:lumMod val="65000"/>
                    <a:lumOff val="35000"/>
                  </a:schemeClr>
                </a:solidFill>
                <a:latin typeface="Georgia" pitchFamily="18" charset="0"/>
              </a:defRPr>
            </a:lvl3pPr>
            <a:lvl4pPr>
              <a:buFont typeface="Arial" pitchFamily="34" charset="0"/>
              <a:buChar char="•"/>
              <a:defRPr sz="2000">
                <a:solidFill>
                  <a:schemeClr val="tx1">
                    <a:lumMod val="65000"/>
                    <a:lumOff val="35000"/>
                  </a:schemeClr>
                </a:solidFill>
                <a:latin typeface="Georgia" pitchFamily="18" charset="0"/>
              </a:defRPr>
            </a:lvl4pPr>
            <a:lvl5pPr>
              <a:buFont typeface="Arial" pitchFamily="34" charset="0"/>
              <a:buChar char="•"/>
              <a:defRPr sz="2000">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365748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4" name="Plassholder for bilde 3"/>
          <p:cNvSpPr>
            <a:spLocks noGrp="1"/>
          </p:cNvSpPr>
          <p:nvPr>
            <p:ph type="pic" sz="quarter" idx="10"/>
          </p:nvPr>
        </p:nvSpPr>
        <p:spPr>
          <a:xfrm>
            <a:off x="0" y="0"/>
            <a:ext cx="9144000" cy="5143500"/>
          </a:xfrm>
          <a:prstGeom prst="rect">
            <a:avLst/>
          </a:prstGeom>
        </p:spPr>
        <p:txBody>
          <a:bodyPr/>
          <a:lstStyle/>
          <a:p>
            <a:pPr lvl="0"/>
            <a:endParaRPr lang="nb-NO" noProof="0"/>
          </a:p>
        </p:txBody>
      </p:sp>
    </p:spTree>
    <p:extLst>
      <p:ext uri="{BB962C8B-B14F-4D97-AF65-F5344CB8AC3E}">
        <p14:creationId xmlns:p14="http://schemas.microsoft.com/office/powerpoint/2010/main" val="1459181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457200"/>
            <a:ext cx="7086600" cy="857250"/>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685800" y="1485900"/>
            <a:ext cx="7772400" cy="2914650"/>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dt" sz="half" idx="10"/>
          </p:nvPr>
        </p:nvSpPr>
        <p:spPr>
          <a:xfrm>
            <a:off x="685800" y="4686300"/>
            <a:ext cx="1905000" cy="3429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nb-NO"/>
          </a:p>
        </p:txBody>
      </p:sp>
      <p:sp>
        <p:nvSpPr>
          <p:cNvPr id="5" name="Rectangle 5"/>
          <p:cNvSpPr>
            <a:spLocks noGrp="1" noChangeArrowheads="1"/>
          </p:cNvSpPr>
          <p:nvPr>
            <p:ph type="ftr" sz="quarter" idx="11"/>
          </p:nvPr>
        </p:nvSpPr>
        <p:spPr>
          <a:xfrm>
            <a:off x="3124200" y="4686300"/>
            <a:ext cx="2895600" cy="3429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nb-NO"/>
          </a:p>
        </p:txBody>
      </p:sp>
      <p:sp>
        <p:nvSpPr>
          <p:cNvPr id="6" name="Rectangle 6"/>
          <p:cNvSpPr>
            <a:spLocks noGrp="1" noChangeArrowheads="1"/>
          </p:cNvSpPr>
          <p:nvPr>
            <p:ph type="sldNum" sz="quarter" idx="12"/>
          </p:nvPr>
        </p:nvSpPr>
        <p:spPr>
          <a:xfrm>
            <a:off x="6553200" y="4686300"/>
            <a:ext cx="19050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D8F3884-B2C5-455E-A8B3-9F777C2B38CD}" type="slidenum">
              <a:rPr lang="nb-NO" altLang="nb-NO"/>
              <a:pPr>
                <a:defRPr/>
              </a:pPr>
              <a:t>‹#›</a:t>
            </a:fld>
            <a:endParaRPr lang="nb-NO" altLang="nb-NO"/>
          </a:p>
        </p:txBody>
      </p:sp>
    </p:spTree>
    <p:extLst>
      <p:ext uri="{BB962C8B-B14F-4D97-AF65-F5344CB8AC3E}">
        <p14:creationId xmlns:p14="http://schemas.microsoft.com/office/powerpoint/2010/main" val="3947535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41F2C4-DCB2-42F0-A378-E728B80D12F4}"/>
              </a:ext>
            </a:extLst>
          </p:cNvPr>
          <p:cNvSpPr>
            <a:spLocks noGrp="1" noChangeArrowheads="1"/>
          </p:cNvSpPr>
          <p:nvPr>
            <p:ph type="dt" sz="half" idx="10"/>
          </p:nvPr>
        </p:nvSpPr>
        <p:spPr>
          <a:xfrm>
            <a:off x="685800" y="4686300"/>
            <a:ext cx="1905000" cy="342900"/>
          </a:xfrm>
          <a:prstGeom prst="rect">
            <a:avLst/>
          </a:prstGeom>
        </p:spPr>
        <p:txBody>
          <a:bodyPr/>
          <a:lstStyle>
            <a:lvl1pPr fontAlgn="auto">
              <a:spcBef>
                <a:spcPts val="0"/>
              </a:spcBef>
              <a:spcAft>
                <a:spcPts val="0"/>
              </a:spcAft>
              <a:defRPr>
                <a:latin typeface="+mn-lt"/>
                <a:cs typeface="+mn-cs"/>
              </a:defRPr>
            </a:lvl1pPr>
          </a:lstStyle>
          <a:p>
            <a:pPr>
              <a:defRPr/>
            </a:pPr>
            <a:endParaRPr lang="nb-NO"/>
          </a:p>
        </p:txBody>
      </p:sp>
      <p:sp>
        <p:nvSpPr>
          <p:cNvPr id="3" name="Rectangle 5">
            <a:extLst>
              <a:ext uri="{FF2B5EF4-FFF2-40B4-BE49-F238E27FC236}">
                <a16:creationId xmlns:a16="http://schemas.microsoft.com/office/drawing/2014/main" id="{0493AC44-D563-416A-AB45-B547039A97AC}"/>
              </a:ext>
            </a:extLst>
          </p:cNvPr>
          <p:cNvSpPr>
            <a:spLocks noGrp="1" noChangeArrowheads="1"/>
          </p:cNvSpPr>
          <p:nvPr>
            <p:ph type="ftr" sz="quarter" idx="11"/>
          </p:nvPr>
        </p:nvSpPr>
        <p:spPr>
          <a:xfrm>
            <a:off x="3124200" y="4686300"/>
            <a:ext cx="2895600" cy="342900"/>
          </a:xfrm>
          <a:prstGeom prst="rect">
            <a:avLst/>
          </a:prstGeom>
        </p:spPr>
        <p:txBody>
          <a:bodyPr/>
          <a:lstStyle>
            <a:lvl1pPr fontAlgn="auto">
              <a:spcBef>
                <a:spcPts val="0"/>
              </a:spcBef>
              <a:spcAft>
                <a:spcPts val="0"/>
              </a:spcAft>
              <a:defRPr>
                <a:latin typeface="+mn-lt"/>
                <a:cs typeface="+mn-cs"/>
              </a:defRPr>
            </a:lvl1pPr>
          </a:lstStyle>
          <a:p>
            <a:pPr>
              <a:defRPr/>
            </a:pPr>
            <a:endParaRPr lang="nb-NO"/>
          </a:p>
        </p:txBody>
      </p:sp>
      <p:sp>
        <p:nvSpPr>
          <p:cNvPr id="4" name="Rectangle 6">
            <a:extLst>
              <a:ext uri="{FF2B5EF4-FFF2-40B4-BE49-F238E27FC236}">
                <a16:creationId xmlns:a16="http://schemas.microsoft.com/office/drawing/2014/main" id="{40583224-1627-4672-ABA8-573001019E39}"/>
              </a:ext>
            </a:extLst>
          </p:cNvPr>
          <p:cNvSpPr>
            <a:spLocks noGrp="1" noChangeArrowheads="1"/>
          </p:cNvSpPr>
          <p:nvPr>
            <p:ph type="sldNum" sz="quarter" idx="12"/>
          </p:nvPr>
        </p:nvSpPr>
        <p:spPr>
          <a:xfrm>
            <a:off x="6553200" y="4686300"/>
            <a:ext cx="19050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DC67CBB7-B497-4C90-B21A-C11B480619E4}" type="slidenum">
              <a:rPr lang="nb-NO" altLang="nb-NO"/>
              <a:pPr/>
              <a:t>‹#›</a:t>
            </a:fld>
            <a:endParaRPr lang="nb-NO" altLang="nb-NO"/>
          </a:p>
        </p:txBody>
      </p:sp>
    </p:spTree>
    <p:extLst>
      <p:ext uri="{BB962C8B-B14F-4D97-AF65-F5344CB8AC3E}">
        <p14:creationId xmlns:p14="http://schemas.microsoft.com/office/powerpoint/2010/main" val="335023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0" indent="0" algn="l">
              <a:buNone/>
              <a:defRPr sz="2000">
                <a:solidFill>
                  <a:schemeClr val="tx1">
                    <a:lumMod val="65000"/>
                    <a:lumOff val="35000"/>
                  </a:schemeClr>
                </a:solidFill>
                <a:latin typeface="Georgia" pitchFamily="18" charset="0"/>
              </a:defRPr>
            </a:lvl1pPr>
            <a:lvl2pPr marL="457200" indent="0" algn="l">
              <a:buFont typeface="Arial" pitchFamily="34" charset="0"/>
              <a:buNone/>
              <a:defRPr sz="2000">
                <a:solidFill>
                  <a:schemeClr val="tx1">
                    <a:lumMod val="65000"/>
                    <a:lumOff val="35000"/>
                  </a:schemeClr>
                </a:solidFill>
                <a:latin typeface="Georgia" pitchFamily="18" charset="0"/>
              </a:defRPr>
            </a:lvl2pPr>
            <a:lvl3pPr marL="914400" indent="0" algn="l">
              <a:buNone/>
              <a:defRPr sz="2000">
                <a:solidFill>
                  <a:schemeClr val="tx1">
                    <a:lumMod val="65000"/>
                    <a:lumOff val="35000"/>
                  </a:schemeClr>
                </a:solidFill>
                <a:latin typeface="Georgia" pitchFamily="18" charset="0"/>
              </a:defRPr>
            </a:lvl3pPr>
            <a:lvl4pPr marL="1371600" indent="0" algn="l">
              <a:buFont typeface="Arial" pitchFamily="34" charset="0"/>
              <a:buNone/>
              <a:defRPr>
                <a:solidFill>
                  <a:schemeClr val="tx1">
                    <a:lumMod val="65000"/>
                    <a:lumOff val="35000"/>
                  </a:schemeClr>
                </a:solidFill>
                <a:latin typeface="Georgia" pitchFamily="18" charset="0"/>
              </a:defRPr>
            </a:lvl4pPr>
            <a:lvl5pPr marL="1828800" indent="0" algn="l">
              <a:buFont typeface="Arial" pitchFamily="34" charset="0"/>
              <a:buNone/>
              <a:defRPr>
                <a:solidFill>
                  <a:schemeClr val="tx1">
                    <a:lumMod val="65000"/>
                    <a:lumOff val="35000"/>
                  </a:schemeClr>
                </a:solidFill>
                <a:latin typeface="Georgia" pitchFamily="18" charset="0"/>
              </a:defRPr>
            </a:lvl5pPr>
          </a:lstStyle>
          <a:p>
            <a:pPr lvl="0"/>
            <a:r>
              <a:rPr lang="nb-NO" dirty="0"/>
              <a:t>Klikk for å redigere tekststiler </a:t>
            </a:r>
            <a:r>
              <a:rPr lang="nb-NO"/>
              <a:t>i malen</a:t>
            </a:r>
          </a:p>
        </p:txBody>
      </p:sp>
      <p:sp>
        <p:nvSpPr>
          <p:cNvPr id="7" name="Tittel 1"/>
          <p:cNvSpPr>
            <a:spLocks noGrp="1"/>
          </p:cNvSpPr>
          <p:nvPr>
            <p:ph type="ctrTitle"/>
          </p:nvPr>
        </p:nvSpPr>
        <p:spPr>
          <a:xfrm>
            <a:off x="900112" y="1195882"/>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1"/>
          </p:nvPr>
        </p:nvSpPr>
        <p:spPr/>
        <p:txBody>
          <a:bodyPr/>
          <a:lstStyle/>
          <a:p>
            <a:pPr>
              <a:defRPr/>
            </a:pPr>
            <a:endParaRPr lang="nb-NO" dirty="0"/>
          </a:p>
        </p:txBody>
      </p:sp>
      <p:sp>
        <p:nvSpPr>
          <p:cNvPr id="3" name="Plassholder for bunntekst 2"/>
          <p:cNvSpPr>
            <a:spLocks noGrp="1"/>
          </p:cNvSpPr>
          <p:nvPr>
            <p:ph type="ftr" sz="quarter" idx="12"/>
          </p:nvPr>
        </p:nvSpPr>
        <p:spPr>
          <a:xfrm>
            <a:off x="3124200" y="4767263"/>
            <a:ext cx="2916000" cy="209615"/>
          </a:xfrm>
        </p:spPr>
        <p:txBody>
          <a:bodyPr/>
          <a:lstStyle/>
          <a:p>
            <a:pPr>
              <a:defRPr/>
            </a:pPr>
            <a:r>
              <a:rPr lang="nb-NO" dirty="0"/>
              <a:t>Norges idrettsforbund og olympiske og paralympiske komité</a:t>
            </a:r>
          </a:p>
        </p:txBody>
      </p:sp>
      <p:sp>
        <p:nvSpPr>
          <p:cNvPr id="4" name="Plassholder for lysbildenummer 3"/>
          <p:cNvSpPr>
            <a:spLocks noGrp="1"/>
          </p:cNvSpPr>
          <p:nvPr>
            <p:ph type="sldNum" sz="quarter" idx="13"/>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260069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1"/>
            <a:ext cx="5486400" cy="425054"/>
          </a:xfrm>
          <a:prstGeom prst="rect">
            <a:avLst/>
          </a:prstGeom>
        </p:spPr>
        <p:txBody>
          <a:bodyPr anchor="b"/>
          <a:lstStyle>
            <a:lvl1pPr algn="l">
              <a:defRPr sz="15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b-NO" noProof="0"/>
          </a:p>
        </p:txBody>
      </p:sp>
      <p:sp>
        <p:nvSpPr>
          <p:cNvPr id="4" name="Plassholder for tekst 3"/>
          <p:cNvSpPr>
            <a:spLocks noGrp="1"/>
          </p:cNvSpPr>
          <p:nvPr>
            <p:ph type="body" sz="half" idx="2"/>
          </p:nvPr>
        </p:nvSpPr>
        <p:spPr>
          <a:xfrm>
            <a:off x="1792288" y="4025504"/>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2FE136A-C9E6-4997-9A5C-0F23AD2C2AB8}"/>
              </a:ext>
            </a:extLst>
          </p:cNvPr>
          <p:cNvSpPr>
            <a:spLocks noGrp="1"/>
          </p:cNvSpPr>
          <p:nvPr>
            <p:ph type="dt" sz="half" idx="10"/>
          </p:nvPr>
        </p:nvSpPr>
        <p:spPr>
          <a:xfrm>
            <a:off x="457200" y="4767263"/>
            <a:ext cx="2133600" cy="275035"/>
          </a:xfrm>
          <a:prstGeom prst="rect">
            <a:avLst/>
          </a:prstGeom>
        </p:spPr>
        <p:txBody>
          <a:bodyPr/>
          <a:lstStyle>
            <a:lvl1pPr>
              <a:defRPr>
                <a:latin typeface="Arial" charset="0"/>
              </a:defRPr>
            </a:lvl1pPr>
          </a:lstStyle>
          <a:p>
            <a:pPr>
              <a:defRPr/>
            </a:pPr>
            <a:fld id="{0CCBF420-6A24-4373-8339-6B41D498B06D}" type="datetimeFigureOut">
              <a:rPr lang="nb-NO"/>
              <a:pPr>
                <a:defRPr/>
              </a:pPr>
              <a:t>30.08.2019</a:t>
            </a:fld>
            <a:endParaRPr lang="nb-NO"/>
          </a:p>
        </p:txBody>
      </p:sp>
      <p:sp>
        <p:nvSpPr>
          <p:cNvPr id="6" name="Plassholder for bunntekst 5">
            <a:extLst>
              <a:ext uri="{FF2B5EF4-FFF2-40B4-BE49-F238E27FC236}">
                <a16:creationId xmlns:a16="http://schemas.microsoft.com/office/drawing/2014/main" id="{9A4929FB-D26A-4E82-90AD-57DE0D41596A}"/>
              </a:ext>
            </a:extLst>
          </p:cNvPr>
          <p:cNvSpPr>
            <a:spLocks noGrp="1"/>
          </p:cNvSpPr>
          <p:nvPr>
            <p:ph type="ftr" sz="quarter" idx="11"/>
          </p:nvPr>
        </p:nvSpPr>
        <p:spPr>
          <a:xfrm>
            <a:off x="3124200" y="4767263"/>
            <a:ext cx="2895600" cy="275035"/>
          </a:xfrm>
          <a:prstGeom prst="rect">
            <a:avLst/>
          </a:prstGeom>
        </p:spPr>
        <p:txBody>
          <a:bodyPr/>
          <a:lstStyle>
            <a:lvl1pPr>
              <a:defRPr>
                <a:latin typeface="Arial" charset="0"/>
              </a:defRPr>
            </a:lvl1pPr>
          </a:lstStyle>
          <a:p>
            <a:pPr>
              <a:defRPr/>
            </a:pPr>
            <a:endParaRPr lang="nb-NO"/>
          </a:p>
        </p:txBody>
      </p:sp>
      <p:sp>
        <p:nvSpPr>
          <p:cNvPr id="7" name="Plassholder for lysbildenummer 6">
            <a:extLst>
              <a:ext uri="{FF2B5EF4-FFF2-40B4-BE49-F238E27FC236}">
                <a16:creationId xmlns:a16="http://schemas.microsoft.com/office/drawing/2014/main" id="{D77C54D4-7278-40FF-A5BE-D14977B9ED4A}"/>
              </a:ext>
            </a:extLst>
          </p:cNvPr>
          <p:cNvSpPr>
            <a:spLocks noGrp="1"/>
          </p:cNvSpPr>
          <p:nvPr>
            <p:ph type="sldNum" sz="quarter" idx="12"/>
          </p:nvPr>
        </p:nvSpPr>
        <p:spPr>
          <a:xfrm>
            <a:off x="6553200" y="4767263"/>
            <a:ext cx="2133600" cy="275035"/>
          </a:xfrm>
          <a:prstGeom prst="rect">
            <a:avLst/>
          </a:prstGeom>
        </p:spPr>
        <p:txBody>
          <a:bodyPr vert="horz" wrap="square" lIns="91440" tIns="45720" rIns="91440" bIns="45720" numCol="1" anchor="t" anchorCtr="0" compatLnSpc="1">
            <a:prstTxWarp prst="textNoShape">
              <a:avLst/>
            </a:prstTxWarp>
          </a:bodyPr>
          <a:lstStyle>
            <a:lvl1pPr>
              <a:defRPr>
                <a:latin typeface="Arial" panose="020B0604020202020204" pitchFamily="34" charset="0"/>
              </a:defRPr>
            </a:lvl1pPr>
          </a:lstStyle>
          <a:p>
            <a:fld id="{107D8759-CDE9-4309-98F3-9D5B4A4C28EC}" type="slidenum">
              <a:rPr lang="nb-NO" altLang="nb-NO"/>
              <a:pPr/>
              <a:t>‹#›</a:t>
            </a:fld>
            <a:endParaRPr lang="nb-NO" altLang="nb-NO"/>
          </a:p>
        </p:txBody>
      </p:sp>
    </p:spTree>
    <p:extLst>
      <p:ext uri="{BB962C8B-B14F-4D97-AF65-F5344CB8AC3E}">
        <p14:creationId xmlns:p14="http://schemas.microsoft.com/office/powerpoint/2010/main" val="153991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dato 2">
            <a:extLst>
              <a:ext uri="{FF2B5EF4-FFF2-40B4-BE49-F238E27FC236}">
                <a16:creationId xmlns:a16="http://schemas.microsoft.com/office/drawing/2014/main" id="{C9B7DEBC-E9A7-4FF6-896A-FC381024D68F}"/>
              </a:ext>
            </a:extLst>
          </p:cNvPr>
          <p:cNvSpPr>
            <a:spLocks noGrp="1"/>
          </p:cNvSpPr>
          <p:nvPr>
            <p:ph type="dt" sz="half" idx="10"/>
          </p:nvPr>
        </p:nvSpPr>
        <p:spPr>
          <a:xfrm>
            <a:off x="457200" y="4767263"/>
            <a:ext cx="2133600" cy="275035"/>
          </a:xfrm>
          <a:prstGeom prst="rect">
            <a:avLst/>
          </a:prstGeom>
        </p:spPr>
        <p:txBody>
          <a:bodyPr/>
          <a:lstStyle>
            <a:lvl1pPr>
              <a:defRPr>
                <a:latin typeface="Arial" charset="0"/>
              </a:defRPr>
            </a:lvl1pPr>
          </a:lstStyle>
          <a:p>
            <a:pPr>
              <a:defRPr/>
            </a:pPr>
            <a:fld id="{4E01DDF6-5F5A-4EE3-ADCD-E7CCCA96508D}" type="datetimeFigureOut">
              <a:rPr lang="nb-NO"/>
              <a:pPr>
                <a:defRPr/>
              </a:pPr>
              <a:t>30.08.2019</a:t>
            </a:fld>
            <a:endParaRPr lang="nb-NO"/>
          </a:p>
        </p:txBody>
      </p:sp>
      <p:sp>
        <p:nvSpPr>
          <p:cNvPr id="4" name="Plassholder for bunntekst 3">
            <a:extLst>
              <a:ext uri="{FF2B5EF4-FFF2-40B4-BE49-F238E27FC236}">
                <a16:creationId xmlns:a16="http://schemas.microsoft.com/office/drawing/2014/main" id="{D015A1F8-8DF0-412D-8BF6-7370388BB4C2}"/>
              </a:ext>
            </a:extLst>
          </p:cNvPr>
          <p:cNvSpPr>
            <a:spLocks noGrp="1"/>
          </p:cNvSpPr>
          <p:nvPr>
            <p:ph type="ftr" sz="quarter" idx="11"/>
          </p:nvPr>
        </p:nvSpPr>
        <p:spPr>
          <a:xfrm>
            <a:off x="3124200" y="4767263"/>
            <a:ext cx="2895600" cy="275035"/>
          </a:xfrm>
          <a:prstGeom prst="rect">
            <a:avLst/>
          </a:prstGeom>
        </p:spPr>
        <p:txBody>
          <a:bodyPr/>
          <a:lstStyle>
            <a:lvl1pPr>
              <a:defRPr>
                <a:latin typeface="Arial" charset="0"/>
              </a:defRPr>
            </a:lvl1pPr>
          </a:lstStyle>
          <a:p>
            <a:pPr>
              <a:defRPr/>
            </a:pPr>
            <a:endParaRPr lang="nb-NO"/>
          </a:p>
        </p:txBody>
      </p:sp>
      <p:sp>
        <p:nvSpPr>
          <p:cNvPr id="5" name="Plassholder for lysbildenummer 4">
            <a:extLst>
              <a:ext uri="{FF2B5EF4-FFF2-40B4-BE49-F238E27FC236}">
                <a16:creationId xmlns:a16="http://schemas.microsoft.com/office/drawing/2014/main" id="{D1CEEF37-059C-49D8-8D43-831D89D719D2}"/>
              </a:ext>
            </a:extLst>
          </p:cNvPr>
          <p:cNvSpPr>
            <a:spLocks noGrp="1"/>
          </p:cNvSpPr>
          <p:nvPr>
            <p:ph type="sldNum" sz="quarter" idx="12"/>
          </p:nvPr>
        </p:nvSpPr>
        <p:spPr>
          <a:xfrm>
            <a:off x="6553200" y="4767263"/>
            <a:ext cx="2133600" cy="275035"/>
          </a:xfrm>
          <a:prstGeom prst="rect">
            <a:avLst/>
          </a:prstGeom>
        </p:spPr>
        <p:txBody>
          <a:bodyPr vert="horz" wrap="square" lIns="91440" tIns="45720" rIns="91440" bIns="45720" numCol="1" anchor="t" anchorCtr="0" compatLnSpc="1">
            <a:prstTxWarp prst="textNoShape">
              <a:avLst/>
            </a:prstTxWarp>
          </a:bodyPr>
          <a:lstStyle>
            <a:lvl1pPr>
              <a:defRPr>
                <a:latin typeface="Arial" panose="020B0604020202020204" pitchFamily="34" charset="0"/>
              </a:defRPr>
            </a:lvl1pPr>
          </a:lstStyle>
          <a:p>
            <a:fld id="{24C80679-922A-4251-BA31-ABBFFDF55AED}" type="slidenum">
              <a:rPr lang="nb-NO" altLang="nb-NO"/>
              <a:pPr/>
              <a:t>‹#›</a:t>
            </a:fld>
            <a:endParaRPr lang="nb-NO" altLang="nb-NO"/>
          </a:p>
        </p:txBody>
      </p:sp>
    </p:spTree>
    <p:extLst>
      <p:ext uri="{BB962C8B-B14F-4D97-AF65-F5344CB8AC3E}">
        <p14:creationId xmlns:p14="http://schemas.microsoft.com/office/powerpoint/2010/main" val="3985047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0" indent="0">
              <a:buNone/>
              <a:defRPr sz="2000">
                <a:solidFill>
                  <a:schemeClr val="tx1">
                    <a:lumMod val="65000"/>
                    <a:lumOff val="35000"/>
                  </a:schemeClr>
                </a:solidFill>
                <a:latin typeface="Georgia" pitchFamily="18" charset="0"/>
              </a:defRPr>
            </a:lvl1pPr>
            <a:lvl2pPr marL="457200" indent="0">
              <a:buFont typeface="Arial" pitchFamily="34" charset="0"/>
              <a:buNone/>
              <a:defRPr sz="2000">
                <a:solidFill>
                  <a:schemeClr val="tx1">
                    <a:lumMod val="65000"/>
                    <a:lumOff val="35000"/>
                  </a:schemeClr>
                </a:solidFill>
                <a:latin typeface="Georgia" pitchFamily="18" charset="0"/>
              </a:defRPr>
            </a:lvl2pPr>
            <a:lvl3pPr marL="914400" indent="0">
              <a:buNone/>
              <a:defRPr sz="2000">
                <a:solidFill>
                  <a:schemeClr val="tx1">
                    <a:lumMod val="65000"/>
                    <a:lumOff val="35000"/>
                  </a:schemeClr>
                </a:solidFill>
                <a:latin typeface="Georgia" pitchFamily="18" charset="0"/>
              </a:defRPr>
            </a:lvl3pPr>
            <a:lvl4pPr marL="1371600" indent="0">
              <a:buFont typeface="Arial" pitchFamily="34" charset="0"/>
              <a:buNone/>
              <a:defRPr>
                <a:solidFill>
                  <a:schemeClr val="tx1">
                    <a:lumMod val="65000"/>
                    <a:lumOff val="35000"/>
                  </a:schemeClr>
                </a:solidFill>
                <a:latin typeface="Georgia" pitchFamily="18" charset="0"/>
              </a:defRPr>
            </a:lvl4pPr>
            <a:lvl5pPr marL="1828800" indent="0">
              <a:buFont typeface="Arial" pitchFamily="34" charset="0"/>
              <a:buNone/>
              <a:defRPr>
                <a:solidFill>
                  <a:schemeClr val="tx1">
                    <a:lumMod val="65000"/>
                    <a:lumOff val="35000"/>
                  </a:schemeClr>
                </a:solidFill>
                <a:latin typeface="Georgia" pitchFamily="18" charset="0"/>
              </a:defRPr>
            </a:lvl5pPr>
          </a:lstStyle>
          <a:p>
            <a:pPr lvl="0"/>
            <a:r>
              <a:rPr lang="nb-NO" dirty="0"/>
              <a:t>Klikk for å redigere tekststiler i malen</a:t>
            </a:r>
          </a:p>
        </p:txBody>
      </p:sp>
      <p:sp>
        <p:nvSpPr>
          <p:cNvPr id="7" name="Tittel 1"/>
          <p:cNvSpPr>
            <a:spLocks noGrp="1"/>
          </p:cNvSpPr>
          <p:nvPr>
            <p:ph type="ctrTitle"/>
          </p:nvPr>
        </p:nvSpPr>
        <p:spPr>
          <a:xfrm>
            <a:off x="900112" y="1203325"/>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1"/>
          </p:nvPr>
        </p:nvSpPr>
        <p:spPr/>
        <p:txBody>
          <a:bodyPr/>
          <a:lstStyle/>
          <a:p>
            <a:pPr>
              <a:defRPr/>
            </a:pPr>
            <a:endParaRPr lang="nb-NO" dirty="0"/>
          </a:p>
        </p:txBody>
      </p:sp>
      <p:sp>
        <p:nvSpPr>
          <p:cNvPr id="3" name="Plassholder for bunntekst 2"/>
          <p:cNvSpPr>
            <a:spLocks noGrp="1"/>
          </p:cNvSpPr>
          <p:nvPr>
            <p:ph type="ftr" sz="quarter" idx="12"/>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3"/>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37733456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624215" cy="2636008"/>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715963" indent="-258763">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ctrTitle"/>
          </p:nvPr>
        </p:nvSpPr>
        <p:spPr>
          <a:xfrm>
            <a:off x="899592" y="1203325"/>
            <a:ext cx="6264796"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1"/>
          </p:nvPr>
        </p:nvSpPr>
        <p:spPr/>
        <p:txBody>
          <a:bodyPr/>
          <a:lstStyle/>
          <a:p>
            <a:pPr>
              <a:defRPr/>
            </a:pPr>
            <a:endParaRPr lang="nb-NO" dirty="0"/>
          </a:p>
        </p:txBody>
      </p:sp>
      <p:sp>
        <p:nvSpPr>
          <p:cNvPr id="3" name="Plassholder for bunntekst 2"/>
          <p:cNvSpPr>
            <a:spLocks noGrp="1"/>
          </p:cNvSpPr>
          <p:nvPr>
            <p:ph type="ftr" sz="quarter" idx="12"/>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3"/>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3110710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innhold 13"/>
          <p:cNvSpPr>
            <a:spLocks noGrp="1"/>
          </p:cNvSpPr>
          <p:nvPr>
            <p:ph sz="quarter" idx="11"/>
          </p:nvPr>
        </p:nvSpPr>
        <p:spPr>
          <a:xfrm>
            <a:off x="4644008" y="1959682"/>
            <a:ext cx="3600400" cy="2628292"/>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264696"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2"/>
          </p:nvPr>
        </p:nvSpPr>
        <p:spPr/>
        <p:txBody>
          <a:bodyPr/>
          <a:lstStyle/>
          <a:p>
            <a:pPr>
              <a:defRPr/>
            </a:pPr>
            <a:endParaRPr lang="nb-NO" dirty="0"/>
          </a:p>
        </p:txBody>
      </p:sp>
      <p:sp>
        <p:nvSpPr>
          <p:cNvPr id="3" name="Plassholder for bunntekst 2"/>
          <p:cNvSpPr>
            <a:spLocks noGrp="1"/>
          </p:cNvSpPr>
          <p:nvPr>
            <p:ph type="ftr" sz="quarter" idx="13"/>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4"/>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3346121468"/>
      </p:ext>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192688"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5" name="Plassholder for bilde 3"/>
          <p:cNvSpPr>
            <a:spLocks noGrp="1"/>
          </p:cNvSpPr>
          <p:nvPr>
            <p:ph type="pic" sz="quarter" idx="12"/>
          </p:nvPr>
        </p:nvSpPr>
        <p:spPr>
          <a:xfrm>
            <a:off x="4644008" y="1959682"/>
            <a:ext cx="3600000" cy="2628292"/>
          </a:xfrm>
          <a:prstGeom prst="rect">
            <a:avLst/>
          </a:prstGeom>
        </p:spPr>
        <p:txBody>
          <a:bodyPr/>
          <a:lstStyle/>
          <a:p>
            <a:pPr lvl="0"/>
            <a:endParaRPr lang="nb-NO" noProof="0"/>
          </a:p>
        </p:txBody>
      </p:sp>
      <p:sp>
        <p:nvSpPr>
          <p:cNvPr id="2" name="Plassholder for dato 1"/>
          <p:cNvSpPr>
            <a:spLocks noGrp="1"/>
          </p:cNvSpPr>
          <p:nvPr>
            <p:ph type="dt" sz="half" idx="13"/>
          </p:nvPr>
        </p:nvSpPr>
        <p:spPr/>
        <p:txBody>
          <a:bodyPr/>
          <a:lstStyle/>
          <a:p>
            <a:pPr>
              <a:defRPr/>
            </a:pPr>
            <a:endParaRPr lang="nb-NO" dirty="0"/>
          </a:p>
        </p:txBody>
      </p:sp>
      <p:sp>
        <p:nvSpPr>
          <p:cNvPr id="3" name="Plassholder for bunntekst 2"/>
          <p:cNvSpPr>
            <a:spLocks noGrp="1"/>
          </p:cNvSpPr>
          <p:nvPr>
            <p:ph type="ftr" sz="quarter" idx="14"/>
          </p:nvPr>
        </p:nvSpPr>
        <p:spPr/>
        <p:txBody>
          <a:bodyPr/>
          <a:lstStyle/>
          <a:p>
            <a:pPr>
              <a:defRPr/>
            </a:pPr>
            <a:r>
              <a:rPr lang="nb-NO"/>
              <a:t>Norges idrettsforbund og olympiske og paralympiske komité</a:t>
            </a:r>
            <a:endParaRPr lang="nb-NO" dirty="0"/>
          </a:p>
        </p:txBody>
      </p:sp>
      <p:sp>
        <p:nvSpPr>
          <p:cNvPr id="4" name="Plassholder for lysbildenummer 3"/>
          <p:cNvSpPr>
            <a:spLocks noGrp="1"/>
          </p:cNvSpPr>
          <p:nvPr>
            <p:ph type="sldNum" sz="quarter" idx="15"/>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3887792157"/>
      </p:ext>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0" y="1203598"/>
            <a:ext cx="4103688" cy="702078"/>
          </a:xfrm>
          <a:prstGeom prst="rect">
            <a:avLst/>
          </a:prstGeom>
        </p:spPr>
        <p:txBody>
          <a:bodyPr/>
          <a:lstStyle>
            <a:lvl1pPr algn="l">
              <a:defRPr sz="2400" b="0">
                <a:solidFill>
                  <a:srgbClr val="595959"/>
                </a:solidFill>
                <a:latin typeface="Arial" pitchFamily="34" charset="0"/>
                <a:cs typeface="Arial" pitchFamily="34" charset="0"/>
              </a:defRPr>
            </a:lvl1pPr>
          </a:lstStyle>
          <a:p>
            <a:r>
              <a:rPr lang="nb-NO" dirty="0"/>
              <a:t>Klikk for å redigere tittelstil</a:t>
            </a:r>
          </a:p>
        </p:txBody>
      </p:sp>
      <p:sp>
        <p:nvSpPr>
          <p:cNvPr id="4" name="Plassholder for bilde 3"/>
          <p:cNvSpPr>
            <a:spLocks noGrp="1"/>
          </p:cNvSpPr>
          <p:nvPr>
            <p:ph type="pic" sz="quarter" idx="10"/>
          </p:nvPr>
        </p:nvSpPr>
        <p:spPr>
          <a:xfrm>
            <a:off x="0" y="0"/>
            <a:ext cx="4355976" cy="4587974"/>
          </a:xfrm>
          <a:prstGeom prst="rect">
            <a:avLst/>
          </a:prstGeom>
        </p:spPr>
        <p:txBody>
          <a:bodyPr/>
          <a:lstStyle/>
          <a:p>
            <a:pPr lvl="0"/>
            <a:endParaRPr lang="nb-NO" noProof="0"/>
          </a:p>
        </p:txBody>
      </p:sp>
      <p:sp>
        <p:nvSpPr>
          <p:cNvPr id="6" name="Plassholder for innhold 5"/>
          <p:cNvSpPr>
            <a:spLocks noGrp="1"/>
          </p:cNvSpPr>
          <p:nvPr>
            <p:ph sz="quarter" idx="11"/>
          </p:nvPr>
        </p:nvSpPr>
        <p:spPr>
          <a:xfrm>
            <a:off x="4572000" y="1905676"/>
            <a:ext cx="4103688" cy="2682298"/>
          </a:xfrm>
          <a:prstGeom prst="rect">
            <a:avLst/>
          </a:prstGeom>
        </p:spPr>
        <p:txBody>
          <a:bodyPr/>
          <a:lstStyle>
            <a:lvl1pPr marL="0" indent="0">
              <a:buNone/>
              <a:defRPr sz="2000">
                <a:solidFill>
                  <a:schemeClr val="tx1">
                    <a:lumMod val="65000"/>
                    <a:lumOff val="35000"/>
                  </a:schemeClr>
                </a:solidFill>
                <a:latin typeface="Georgia" pitchFamily="18" charset="0"/>
              </a:defRPr>
            </a:lvl1pPr>
            <a:lvl2pPr marL="457200" indent="0">
              <a:buFont typeface="Arial" pitchFamily="34" charset="0"/>
              <a:buNone/>
              <a:defRPr sz="2000">
                <a:solidFill>
                  <a:schemeClr val="tx1">
                    <a:lumMod val="65000"/>
                    <a:lumOff val="35000"/>
                  </a:schemeClr>
                </a:solidFill>
                <a:latin typeface="Georgia" pitchFamily="18" charset="0"/>
              </a:defRPr>
            </a:lvl2pPr>
            <a:lvl3pPr marL="914400" indent="0">
              <a:buFont typeface="Arial" pitchFamily="34" charset="0"/>
              <a:buNone/>
              <a:defRPr sz="2000">
                <a:solidFill>
                  <a:schemeClr val="tx1">
                    <a:lumMod val="65000"/>
                    <a:lumOff val="35000"/>
                  </a:schemeClr>
                </a:solidFill>
                <a:latin typeface="Georgia" pitchFamily="18" charset="0"/>
              </a:defRPr>
            </a:lvl3pPr>
            <a:lvl4pPr marL="1371600" indent="0">
              <a:buFont typeface="Arial" pitchFamily="34" charset="0"/>
              <a:buNone/>
              <a:defRPr sz="2000">
                <a:solidFill>
                  <a:schemeClr val="tx1">
                    <a:lumMod val="65000"/>
                    <a:lumOff val="35000"/>
                  </a:schemeClr>
                </a:solidFill>
                <a:latin typeface="Georgia" pitchFamily="18" charset="0"/>
              </a:defRPr>
            </a:lvl4pPr>
            <a:lvl5pPr marL="1828800" indent="0">
              <a:buFont typeface="Arial" pitchFamily="34" charset="0"/>
              <a:buNone/>
              <a:defRPr sz="2000">
                <a:solidFill>
                  <a:schemeClr val="tx1">
                    <a:lumMod val="65000"/>
                    <a:lumOff val="35000"/>
                  </a:schemeClr>
                </a:solidFill>
                <a:latin typeface="Georgia" pitchFamily="18" charset="0"/>
              </a:defRPr>
            </a:lvl5pPr>
          </a:lstStyle>
          <a:p>
            <a:pPr lvl="0"/>
            <a:r>
              <a:rPr lang="nb-NO" dirty="0"/>
              <a:t>Klikk for å redigere tekststiler i malen</a:t>
            </a:r>
          </a:p>
        </p:txBody>
      </p:sp>
      <p:sp>
        <p:nvSpPr>
          <p:cNvPr id="3" name="Plassholder for dato 2"/>
          <p:cNvSpPr>
            <a:spLocks noGrp="1"/>
          </p:cNvSpPr>
          <p:nvPr>
            <p:ph type="dt" sz="half" idx="12"/>
          </p:nvPr>
        </p:nvSpPr>
        <p:spPr/>
        <p:txBody>
          <a:bodyPr/>
          <a:lstStyle/>
          <a:p>
            <a:pPr>
              <a:defRPr/>
            </a:pPr>
            <a:endParaRPr lang="nb-NO" dirty="0"/>
          </a:p>
        </p:txBody>
      </p:sp>
      <p:sp>
        <p:nvSpPr>
          <p:cNvPr id="5" name="Plassholder for bunntekst 4"/>
          <p:cNvSpPr>
            <a:spLocks noGrp="1"/>
          </p:cNvSpPr>
          <p:nvPr>
            <p:ph type="ftr" sz="quarter" idx="13"/>
          </p:nvPr>
        </p:nvSpPr>
        <p:spPr/>
        <p:txBody>
          <a:bodyPr/>
          <a:lstStyle/>
          <a:p>
            <a:pPr>
              <a:defRPr/>
            </a:pPr>
            <a:r>
              <a:rPr lang="nb-NO"/>
              <a:t>Norges idrettsforbund og olympiske og paralympiske komité</a:t>
            </a:r>
            <a:endParaRPr lang="nb-NO" dirty="0"/>
          </a:p>
        </p:txBody>
      </p:sp>
      <p:sp>
        <p:nvSpPr>
          <p:cNvPr id="7" name="Plassholder for lysbildenummer 6"/>
          <p:cNvSpPr>
            <a:spLocks noGrp="1"/>
          </p:cNvSpPr>
          <p:nvPr>
            <p:ph type="sldNum" sz="quarter" idx="14"/>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158751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715963" indent="-258763">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ctrTitle"/>
          </p:nvPr>
        </p:nvSpPr>
        <p:spPr>
          <a:xfrm>
            <a:off x="900112" y="1195882"/>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1"/>
          </p:nvPr>
        </p:nvSpPr>
        <p:spPr/>
        <p:txBody>
          <a:bodyPr/>
          <a:lstStyle/>
          <a:p>
            <a:pPr>
              <a:defRPr/>
            </a:pPr>
            <a:endParaRPr lang="nb-NO" dirty="0"/>
          </a:p>
        </p:txBody>
      </p:sp>
      <p:sp>
        <p:nvSpPr>
          <p:cNvPr id="3" name="Plassholder for bunntekst 2"/>
          <p:cNvSpPr>
            <a:spLocks noGrp="1"/>
          </p:cNvSpPr>
          <p:nvPr>
            <p:ph type="ftr" sz="quarter" idx="12"/>
          </p:nvPr>
        </p:nvSpPr>
        <p:spPr>
          <a:xfrm>
            <a:off x="3124200" y="4767263"/>
            <a:ext cx="2916000" cy="209615"/>
          </a:xfrm>
        </p:spPr>
        <p:txBody>
          <a:bodyPr/>
          <a:lstStyle/>
          <a:p>
            <a:pPr>
              <a:defRPr/>
            </a:pPr>
            <a:r>
              <a:rPr lang="nb-NO" dirty="0"/>
              <a:t>Norges idrettsforbund og olympiske og paralympiske komité</a:t>
            </a:r>
          </a:p>
        </p:txBody>
      </p:sp>
      <p:sp>
        <p:nvSpPr>
          <p:cNvPr id="5" name="Plassholder for lysbildenummer 4"/>
          <p:cNvSpPr>
            <a:spLocks noGrp="1"/>
          </p:cNvSpPr>
          <p:nvPr>
            <p:ph type="sldNum" sz="quarter" idx="13"/>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262984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innhold 13"/>
          <p:cNvSpPr>
            <a:spLocks noGrp="1"/>
          </p:cNvSpPr>
          <p:nvPr>
            <p:ph sz="quarter" idx="11"/>
          </p:nvPr>
        </p:nvSpPr>
        <p:spPr>
          <a:xfrm>
            <a:off x="4644008" y="1959682"/>
            <a:ext cx="3600400" cy="2628292"/>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264796"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
        <p:nvSpPr>
          <p:cNvPr id="2" name="Plassholder for dato 1"/>
          <p:cNvSpPr>
            <a:spLocks noGrp="1"/>
          </p:cNvSpPr>
          <p:nvPr>
            <p:ph type="dt" sz="half" idx="12"/>
          </p:nvPr>
        </p:nvSpPr>
        <p:spPr/>
        <p:txBody>
          <a:bodyPr/>
          <a:lstStyle/>
          <a:p>
            <a:pPr>
              <a:defRPr/>
            </a:pPr>
            <a:endParaRPr lang="nb-NO" dirty="0"/>
          </a:p>
        </p:txBody>
      </p:sp>
      <p:sp>
        <p:nvSpPr>
          <p:cNvPr id="3" name="Plassholder for bunntekst 2"/>
          <p:cNvSpPr>
            <a:spLocks noGrp="1"/>
          </p:cNvSpPr>
          <p:nvPr>
            <p:ph type="ftr" sz="quarter" idx="13"/>
          </p:nvPr>
        </p:nvSpPr>
        <p:spPr>
          <a:xfrm>
            <a:off x="3124200" y="4767263"/>
            <a:ext cx="2916000" cy="209615"/>
          </a:xfrm>
        </p:spPr>
        <p:txBody>
          <a:bodyPr/>
          <a:lstStyle/>
          <a:p>
            <a:pPr>
              <a:defRPr/>
            </a:pPr>
            <a:r>
              <a:rPr lang="nb-NO" dirty="0"/>
              <a:t>Norges idrettsforbund og olympiske og paralympiske komité</a:t>
            </a:r>
          </a:p>
        </p:txBody>
      </p:sp>
      <p:sp>
        <p:nvSpPr>
          <p:cNvPr id="4" name="Plassholder for lysbildenummer 3"/>
          <p:cNvSpPr>
            <a:spLocks noGrp="1"/>
          </p:cNvSpPr>
          <p:nvPr>
            <p:ph type="sldNum" sz="quarter" idx="14"/>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789765402"/>
      </p:ext>
    </p:extLst>
  </p:cSld>
  <p:clrMapOvr>
    <a:masterClrMapping/>
  </p:clrMapOvr>
  <p:extLst mod="1">
    <p:ext uri="{DCECCB84-F9BA-43D5-87BE-67443E8EF086}">
      <p15:sldGuideLst xmlns:p15="http://schemas.microsoft.com/office/powerpoint/2012/main">
        <p15:guide id="1" pos="5465" userDrawn="1">
          <p15:clr>
            <a:srgbClr val="FBAE40"/>
          </p15:clr>
        </p15:guide>
        <p15:guide id="2" pos="5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pPr>
              <a:defRPr/>
            </a:pPr>
            <a:endParaRPr lang="nb-NO" dirty="0"/>
          </a:p>
        </p:txBody>
      </p:sp>
      <p:sp>
        <p:nvSpPr>
          <p:cNvPr id="5" name="Plassholder for bunntekst 4"/>
          <p:cNvSpPr>
            <a:spLocks noGrp="1"/>
          </p:cNvSpPr>
          <p:nvPr>
            <p:ph type="ftr" sz="quarter" idx="11"/>
          </p:nvPr>
        </p:nvSpPr>
        <p:spPr>
          <a:xfrm>
            <a:off x="3124200" y="4767263"/>
            <a:ext cx="2916000" cy="209615"/>
          </a:xfrm>
        </p:spPr>
        <p:txBody>
          <a:bodyPr/>
          <a:lstStyle/>
          <a:p>
            <a:pPr>
              <a:defRPr/>
            </a:pPr>
            <a:r>
              <a:rPr lang="nb-NO" dirty="0"/>
              <a:t>Norges idrettsforbund og olympiske og paralympiske komité</a:t>
            </a:r>
          </a:p>
        </p:txBody>
      </p:sp>
      <p:sp>
        <p:nvSpPr>
          <p:cNvPr id="7" name="Plassholder for lysbildenummer 6"/>
          <p:cNvSpPr>
            <a:spLocks noGrp="1"/>
          </p:cNvSpPr>
          <p:nvPr>
            <p:ph type="sldNum" sz="quarter" idx="12"/>
          </p:nvPr>
        </p:nvSpPr>
        <p:spPr/>
        <p:txBody>
          <a:bodyPr/>
          <a:lstStyle/>
          <a:p>
            <a:fld id="{93FFF0B7-9FEE-4402-AA95-16F759CEF61D}" type="slidenum">
              <a:rPr lang="nb-NO" altLang="nb-NO" smtClean="0"/>
              <a:pPr/>
              <a:t>‹#›</a:t>
            </a:fld>
            <a:endParaRPr lang="nb-NO" altLang="nb-NO"/>
          </a:p>
        </p:txBody>
      </p:sp>
    </p:spTree>
    <p:extLst>
      <p:ext uri="{BB962C8B-B14F-4D97-AF65-F5344CB8AC3E}">
        <p14:creationId xmlns:p14="http://schemas.microsoft.com/office/powerpoint/2010/main" val="275943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0" indent="0" algn="l">
              <a:buNone/>
              <a:defRPr sz="2000">
                <a:solidFill>
                  <a:schemeClr val="tx1">
                    <a:lumMod val="65000"/>
                    <a:lumOff val="35000"/>
                  </a:schemeClr>
                </a:solidFill>
                <a:latin typeface="Georgia" pitchFamily="18" charset="0"/>
              </a:defRPr>
            </a:lvl1pPr>
            <a:lvl2pPr marL="457200" indent="0" algn="l">
              <a:buFont typeface="Arial" pitchFamily="34" charset="0"/>
              <a:buNone/>
              <a:defRPr sz="2000">
                <a:solidFill>
                  <a:schemeClr val="tx1">
                    <a:lumMod val="65000"/>
                    <a:lumOff val="35000"/>
                  </a:schemeClr>
                </a:solidFill>
                <a:latin typeface="Georgia" pitchFamily="18" charset="0"/>
              </a:defRPr>
            </a:lvl2pPr>
            <a:lvl3pPr marL="914400" indent="0" algn="l">
              <a:buNone/>
              <a:defRPr sz="2000">
                <a:solidFill>
                  <a:schemeClr val="tx1">
                    <a:lumMod val="65000"/>
                    <a:lumOff val="35000"/>
                  </a:schemeClr>
                </a:solidFill>
                <a:latin typeface="Georgia" pitchFamily="18" charset="0"/>
              </a:defRPr>
            </a:lvl3pPr>
            <a:lvl4pPr marL="1371600" indent="0" algn="l">
              <a:buFont typeface="Arial" pitchFamily="34" charset="0"/>
              <a:buNone/>
              <a:defRPr>
                <a:solidFill>
                  <a:schemeClr val="tx1">
                    <a:lumMod val="65000"/>
                    <a:lumOff val="35000"/>
                  </a:schemeClr>
                </a:solidFill>
                <a:latin typeface="Georgia" pitchFamily="18" charset="0"/>
              </a:defRPr>
            </a:lvl4pPr>
            <a:lvl5pPr marL="1828800" indent="0" algn="l">
              <a:buFont typeface="Arial" pitchFamily="34" charset="0"/>
              <a:buNone/>
              <a:defRPr>
                <a:solidFill>
                  <a:schemeClr val="tx1">
                    <a:lumMod val="65000"/>
                    <a:lumOff val="35000"/>
                  </a:schemeClr>
                </a:solidFill>
                <a:latin typeface="Georgia" pitchFamily="18" charset="0"/>
              </a:defRPr>
            </a:lvl5pPr>
          </a:lstStyle>
          <a:p>
            <a:pPr lvl="0"/>
            <a:r>
              <a:rPr lang="nb-NO" dirty="0"/>
              <a:t>Klikk for å redigere tekststiler </a:t>
            </a:r>
            <a:r>
              <a:rPr lang="nb-NO"/>
              <a:t>i malen</a:t>
            </a:r>
          </a:p>
        </p:txBody>
      </p:sp>
      <p:sp>
        <p:nvSpPr>
          <p:cNvPr id="7" name="Tittel 1"/>
          <p:cNvSpPr>
            <a:spLocks noGrp="1"/>
          </p:cNvSpPr>
          <p:nvPr>
            <p:ph type="ctrTitle"/>
          </p:nvPr>
        </p:nvSpPr>
        <p:spPr>
          <a:xfrm>
            <a:off x="900112" y="1195882"/>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ysbildemal">
    <p:spTree>
      <p:nvGrpSpPr>
        <p:cNvPr id="1" name=""/>
        <p:cNvGrpSpPr/>
        <p:nvPr/>
      </p:nvGrpSpPr>
      <p:grpSpPr>
        <a:xfrm>
          <a:off x="0" y="0"/>
          <a:ext cx="0" cy="0"/>
          <a:chOff x="0" y="0"/>
          <a:chExt cx="0" cy="0"/>
        </a:xfrm>
      </p:grpSpPr>
      <p:sp>
        <p:nvSpPr>
          <p:cNvPr id="14" name="Plassholder for innhold 13"/>
          <p:cNvSpPr>
            <a:spLocks noGrp="1"/>
          </p:cNvSpPr>
          <p:nvPr>
            <p:ph sz="quarter" idx="10"/>
          </p:nvPr>
        </p:nvSpPr>
        <p:spPr>
          <a:xfrm>
            <a:off x="900113" y="1951966"/>
            <a:ext cx="6552207" cy="2636008"/>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715963" indent="-258763">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ctrTitle"/>
          </p:nvPr>
        </p:nvSpPr>
        <p:spPr>
          <a:xfrm>
            <a:off x="900112" y="1195882"/>
            <a:ext cx="6264275" cy="648072"/>
          </a:xfrm>
          <a:prstGeom prst="rect">
            <a:avLst/>
          </a:prstGeom>
        </p:spPr>
        <p:txBody>
          <a:bodyPr>
            <a:no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6" name="Plassholder for innhold 13"/>
          <p:cNvSpPr>
            <a:spLocks noGrp="1"/>
          </p:cNvSpPr>
          <p:nvPr>
            <p:ph sz="quarter" idx="10"/>
          </p:nvPr>
        </p:nvSpPr>
        <p:spPr>
          <a:xfrm>
            <a:off x="899592" y="1959682"/>
            <a:ext cx="3600400" cy="2628292"/>
          </a:xfrm>
          <a:prstGeom prst="rect">
            <a:avLst/>
          </a:prstGeom>
        </p:spPr>
        <p:txBody>
          <a:bodyPr/>
          <a:lstStyle>
            <a:lvl1pPr marL="269875" indent="-269875">
              <a:defRPr sz="2000">
                <a:solidFill>
                  <a:srgbClr val="595959"/>
                </a:solidFill>
                <a:latin typeface="Georgia" pitchFamily="18" charset="0"/>
              </a:defRPr>
            </a:lvl1pPr>
            <a:lvl2pPr marL="628650" indent="-171450">
              <a:buFont typeface="Arial" pitchFamily="34" charset="0"/>
              <a:buChar char="•"/>
              <a:defRPr sz="2000">
                <a:solidFill>
                  <a:srgbClr val="595959"/>
                </a:solidFill>
                <a:latin typeface="Georgia" pitchFamily="18" charset="0"/>
              </a:defRPr>
            </a:lvl2pPr>
            <a:lvl3pPr marL="1168400" indent="-254000">
              <a:defRPr sz="2000">
                <a:solidFill>
                  <a:srgbClr val="595959"/>
                </a:solidFill>
                <a:latin typeface="Georgia" pitchFamily="18" charset="0"/>
              </a:defRPr>
            </a:lvl3pPr>
            <a:lvl4pPr marL="1614488" indent="-242888">
              <a:buFont typeface="Arial" pitchFamily="34" charset="0"/>
              <a:buChar char="•"/>
              <a:defRPr>
                <a:solidFill>
                  <a:srgbClr val="595959"/>
                </a:solidFill>
                <a:latin typeface="Georgia" pitchFamily="18" charset="0"/>
              </a:defRPr>
            </a:lvl4pPr>
            <a:lvl5pPr marL="2058988" indent="-230188">
              <a:buFont typeface="Arial" pitchFamily="34" charset="0"/>
              <a:buChar char="•"/>
              <a:defRPr>
                <a:solidFill>
                  <a:srgbClr val="595959"/>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Plassholder for innhold 13"/>
          <p:cNvSpPr>
            <a:spLocks noGrp="1"/>
          </p:cNvSpPr>
          <p:nvPr>
            <p:ph sz="quarter" idx="11"/>
          </p:nvPr>
        </p:nvSpPr>
        <p:spPr>
          <a:xfrm>
            <a:off x="4644008" y="1959682"/>
            <a:ext cx="3600400" cy="2628292"/>
          </a:xfrm>
          <a:prstGeom prst="rect">
            <a:avLst/>
          </a:prstGeom>
        </p:spPr>
        <p:txBody>
          <a:bodyPr/>
          <a:lstStyle>
            <a:lvl1pPr marL="269875" indent="-269875">
              <a:defRPr sz="2000">
                <a:solidFill>
                  <a:schemeClr val="tx1">
                    <a:lumMod val="65000"/>
                    <a:lumOff val="35000"/>
                  </a:schemeClr>
                </a:solidFill>
                <a:latin typeface="Georgia" pitchFamily="18" charset="0"/>
              </a:defRPr>
            </a:lvl1pPr>
            <a:lvl2pPr marL="628650" indent="-171450">
              <a:buFont typeface="Arial" pitchFamily="34" charset="0"/>
              <a:buChar char="•"/>
              <a:defRPr sz="2000">
                <a:solidFill>
                  <a:schemeClr val="tx1">
                    <a:lumMod val="65000"/>
                    <a:lumOff val="35000"/>
                  </a:schemeClr>
                </a:solidFill>
                <a:latin typeface="Georgia" pitchFamily="18" charset="0"/>
              </a:defRPr>
            </a:lvl2pPr>
            <a:lvl3pPr marL="1168400" indent="-254000">
              <a:defRPr sz="2000">
                <a:solidFill>
                  <a:schemeClr val="tx1">
                    <a:lumMod val="65000"/>
                    <a:lumOff val="35000"/>
                  </a:schemeClr>
                </a:solidFill>
                <a:latin typeface="Georgia" pitchFamily="18" charset="0"/>
              </a:defRPr>
            </a:lvl3pPr>
            <a:lvl4pPr marL="1614488" indent="-242888">
              <a:buFont typeface="Arial" pitchFamily="34" charset="0"/>
              <a:buChar char="•"/>
              <a:defRPr>
                <a:solidFill>
                  <a:schemeClr val="tx1">
                    <a:lumMod val="65000"/>
                    <a:lumOff val="35000"/>
                  </a:schemeClr>
                </a:solidFill>
                <a:latin typeface="Georgia" pitchFamily="18" charset="0"/>
              </a:defRPr>
            </a:lvl4pPr>
            <a:lvl5pPr marL="2058988" indent="-230188">
              <a:buFont typeface="Arial" pitchFamily="34" charset="0"/>
              <a:buChar char="•"/>
              <a:defRPr>
                <a:solidFill>
                  <a:schemeClr val="tx1">
                    <a:lumMod val="65000"/>
                    <a:lumOff val="35000"/>
                  </a:schemeClr>
                </a:solidFill>
                <a:latin typeface="Georgia" pitchFamily="18" charset="0"/>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ittel 1"/>
          <p:cNvSpPr>
            <a:spLocks noGrp="1"/>
          </p:cNvSpPr>
          <p:nvPr>
            <p:ph type="ctrTitle"/>
          </p:nvPr>
        </p:nvSpPr>
        <p:spPr>
          <a:xfrm>
            <a:off x="899592" y="1203598"/>
            <a:ext cx="6264796" cy="702078"/>
          </a:xfrm>
          <a:prstGeom prst="rect">
            <a:avLst/>
          </a:prstGeom>
        </p:spPr>
        <p:txBody>
          <a:bodyPr>
            <a:normAutofit/>
          </a:bodyPr>
          <a:lstStyle>
            <a:lvl1pPr algn="l">
              <a:defRPr sz="2400" b="0" baseline="0">
                <a:solidFill>
                  <a:srgbClr val="595959"/>
                </a:solidFill>
                <a:latin typeface="Arial" pitchFamily="34" charset="0"/>
                <a:cs typeface="Arial" pitchFamily="34" charset="0"/>
              </a:defRPr>
            </a:lvl1pPr>
          </a:lstStyle>
          <a:p>
            <a:r>
              <a:rPr lang="nb-NO" dirty="0"/>
              <a:t>Klikk for å redigere tittelstil</a:t>
            </a:r>
          </a:p>
        </p:txBody>
      </p:sp>
    </p:spTree>
    <p:extLst/>
  </p:cSld>
  <p:clrMapOvr>
    <a:masterClrMapping/>
  </p:clrMapOvr>
  <p:extLst mod="1">
    <p:ext uri="{DCECCB84-F9BA-43D5-87BE-67443E8EF086}">
      <p15:sldGuideLst xmlns:p15="http://schemas.microsoft.com/office/powerpoint/2012/main">
        <p15:guide id="1" pos="5465">
          <p15:clr>
            <a:srgbClr val="FBAE40"/>
          </p15:clr>
        </p15:guide>
        <p15:guide id="2" pos="5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2.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pic>
        <p:nvPicPr>
          <p:cNvPr id="4" name="Bilde 3" descr="NIF_Logo_Farger.ep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9592" y="1188467"/>
            <a:ext cx="1440000" cy="735211"/>
          </a:xfrm>
          <a:prstGeom prst="rect">
            <a:avLst/>
          </a:prstGeom>
        </p:spPr>
      </p:pic>
    </p:spTree>
  </p:cSld>
  <p:clrMap bg1="lt1" tx1="dk1" bg2="lt2" tx2="dk2" accent1="accent1" accent2="accent2" accent3="accent3" accent4="accent4" accent5="accent5" accent6="accent6" hlink="hlink" folHlink="folHlink"/>
  <p:sldLayoutIdLst>
    <p:sldLayoutId id="2147483908" r:id="rId1"/>
    <p:sldLayoutId id="2147483909" r:id="rId2"/>
  </p:sldLayoutIdLs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899592" y="4767263"/>
            <a:ext cx="1440160" cy="209615"/>
          </a:xfrm>
          <a:prstGeom prst="rect">
            <a:avLst/>
          </a:prstGeom>
        </p:spPr>
        <p:txBody>
          <a:bodyPr/>
          <a:lstStyle>
            <a:lvl1pPr>
              <a:defRPr sz="800">
                <a:solidFill>
                  <a:srgbClr val="595959"/>
                </a:solidFill>
                <a:latin typeface="Georgia" charset="0"/>
                <a:ea typeface="Georgia" charset="0"/>
                <a:cs typeface="Georgia" charset="0"/>
              </a:defRPr>
            </a:lvl1pPr>
          </a:lstStyle>
          <a:p>
            <a:pPr>
              <a:defRPr/>
            </a:pPr>
            <a:endParaRPr lang="nb-NO" dirty="0"/>
          </a:p>
        </p:txBody>
      </p:sp>
      <p:sp>
        <p:nvSpPr>
          <p:cNvPr id="5" name="Plassholder for bunntekst 4"/>
          <p:cNvSpPr>
            <a:spLocks noGrp="1"/>
          </p:cNvSpPr>
          <p:nvPr>
            <p:ph type="ftr" sz="quarter" idx="3"/>
          </p:nvPr>
        </p:nvSpPr>
        <p:spPr>
          <a:xfrm>
            <a:off x="3124200" y="4767263"/>
            <a:ext cx="3175992" cy="209615"/>
          </a:xfrm>
          <a:prstGeom prst="rect">
            <a:avLst/>
          </a:prstGeom>
        </p:spPr>
        <p:txBody>
          <a:bodyPr/>
          <a:lstStyle>
            <a:lvl1pPr algn="ctr">
              <a:defRPr sz="800">
                <a:solidFill>
                  <a:srgbClr val="595959"/>
                </a:solidFill>
                <a:latin typeface="Georgia" charset="0"/>
                <a:ea typeface="Georgia" charset="0"/>
                <a:cs typeface="Georgia" charset="0"/>
              </a:defRPr>
            </a:lvl1pPr>
          </a:lstStyle>
          <a:p>
            <a:pPr>
              <a:defRPr/>
            </a:pPr>
            <a:r>
              <a:rPr lang="nb-NO"/>
              <a:t>Norges idrettsforbund og olympiske og paralympiske komité</a:t>
            </a:r>
            <a:endParaRPr lang="nb-NO" dirty="0"/>
          </a:p>
        </p:txBody>
      </p:sp>
      <p:sp>
        <p:nvSpPr>
          <p:cNvPr id="6" name="Plassholder for lysbildenummer 5"/>
          <p:cNvSpPr>
            <a:spLocks noGrp="1"/>
          </p:cNvSpPr>
          <p:nvPr>
            <p:ph type="sldNum" sz="quarter" idx="4"/>
          </p:nvPr>
        </p:nvSpPr>
        <p:spPr>
          <a:xfrm>
            <a:off x="7308304" y="4767263"/>
            <a:ext cx="1378496" cy="209615"/>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595959"/>
                </a:solidFill>
                <a:latin typeface="Georgia" charset="0"/>
                <a:ea typeface="Georgia" charset="0"/>
                <a:cs typeface="Georgia" charset="0"/>
              </a:defRPr>
            </a:lvl1pPr>
          </a:lstStyle>
          <a:p>
            <a:fld id="{93FFF0B7-9FEE-4402-AA95-16F759CEF61D}" type="slidenum">
              <a:rPr lang="nb-NO" altLang="nb-NO" smtClean="0"/>
              <a:pPr/>
              <a:t>‹#›</a:t>
            </a:fld>
            <a:endParaRPr lang="nb-NO" altLang="nb-NO"/>
          </a:p>
        </p:txBody>
      </p:sp>
      <p:cxnSp>
        <p:nvCxnSpPr>
          <p:cNvPr id="7" name="Rett linje 6"/>
          <p:cNvCxnSpPr/>
          <p:nvPr userDrawn="1"/>
        </p:nvCxnSpPr>
        <p:spPr>
          <a:xfrm>
            <a:off x="0" y="4767263"/>
            <a:ext cx="9143488" cy="0"/>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8" name="Rett linje 7"/>
          <p:cNvCxnSpPr/>
          <p:nvPr userDrawn="1"/>
        </p:nvCxnSpPr>
        <p:spPr>
          <a:xfrm>
            <a:off x="0" y="4976878"/>
            <a:ext cx="9143488" cy="0"/>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pic>
        <p:nvPicPr>
          <p:cNvPr id="10" name="Bilde 9" descr="NIF_Logo_Farger.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6456" y="432000"/>
            <a:ext cx="1260000" cy="643310"/>
          </a:xfrm>
          <a:prstGeom prst="rect">
            <a:avLst/>
          </a:prstGeom>
        </p:spPr>
      </p:pic>
    </p:spTree>
  </p:cSld>
  <p:clrMap bg1="lt1" tx1="dk1" bg2="lt2" tx2="dk2" accent1="accent1" accent2="accent2" accent3="accent3" accent4="accent4" accent5="accent5" accent6="accent6" hlink="hlink" folHlink="folHlink"/>
  <p:sldLayoutIdLst>
    <p:sldLayoutId id="2147483922" r:id="rId1"/>
    <p:sldLayoutId id="2147483913" r:id="rId2"/>
    <p:sldLayoutId id="2147483912" r:id="rId3"/>
    <p:sldLayoutId id="2147483910" r:id="rId4"/>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8" userDrawn="1">
          <p15:clr>
            <a:srgbClr val="F26B43"/>
          </p15:clr>
        </p15:guide>
        <p15:guide id="2" pos="2880" userDrawn="1">
          <p15:clr>
            <a:srgbClr val="F26B43"/>
          </p15:clr>
        </p15:guide>
        <p15:guide id="3" pos="5465" userDrawn="1">
          <p15:clr>
            <a:srgbClr val="F26B43"/>
          </p15:clr>
        </p15:guide>
        <p15:guide id="4" pos="567" userDrawn="1">
          <p15:clr>
            <a:srgbClr val="F26B43"/>
          </p15:clr>
        </p15:guide>
        <p15:guide id="5" pos="451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0" name="Bilde 9" descr="NIF_Logo_Farger.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6456" y="432000"/>
            <a:ext cx="1260000" cy="643310"/>
          </a:xfrm>
          <a:prstGeom prst="rect">
            <a:avLst/>
          </a:prstGeom>
        </p:spPr>
      </p:pic>
    </p:spTree>
    <p:extLst>
      <p:ext uri="{BB962C8B-B14F-4D97-AF65-F5344CB8AC3E}">
        <p14:creationId xmlns:p14="http://schemas.microsoft.com/office/powerpoint/2010/main" val="123324006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8">
          <p15:clr>
            <a:srgbClr val="F26B43"/>
          </p15:clr>
        </p15:guide>
        <p15:guide id="2" pos="2880">
          <p15:clr>
            <a:srgbClr val="F26B43"/>
          </p15:clr>
        </p15:guide>
        <p15:guide id="3" pos="5465">
          <p15:clr>
            <a:srgbClr val="F26B43"/>
          </p15:clr>
        </p15:guide>
        <p15:guide id="4" pos="567">
          <p15:clr>
            <a:srgbClr val="F26B43"/>
          </p15:clr>
        </p15:guide>
        <p15:guide id="5" pos="45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899592" y="4767263"/>
            <a:ext cx="1440160" cy="209615"/>
          </a:xfrm>
          <a:prstGeom prst="rect">
            <a:avLst/>
          </a:prstGeom>
        </p:spPr>
        <p:txBody>
          <a:bodyPr/>
          <a:lstStyle>
            <a:lvl1pPr>
              <a:defRPr sz="800">
                <a:solidFill>
                  <a:srgbClr val="595959"/>
                </a:solidFill>
                <a:latin typeface="Georgia" charset="0"/>
                <a:ea typeface="Georgia" charset="0"/>
                <a:cs typeface="Georgia" charset="0"/>
              </a:defRPr>
            </a:lvl1pPr>
          </a:lstStyle>
          <a:p>
            <a:pPr>
              <a:defRPr/>
            </a:pPr>
            <a:endParaRPr lang="nb-NO" dirty="0"/>
          </a:p>
        </p:txBody>
      </p:sp>
      <p:sp>
        <p:nvSpPr>
          <p:cNvPr id="5" name="Plassholder for bunntekst 4"/>
          <p:cNvSpPr>
            <a:spLocks noGrp="1"/>
          </p:cNvSpPr>
          <p:nvPr>
            <p:ph type="ftr" sz="quarter" idx="3"/>
          </p:nvPr>
        </p:nvSpPr>
        <p:spPr>
          <a:xfrm>
            <a:off x="3124200" y="4767263"/>
            <a:ext cx="2916000" cy="209615"/>
          </a:xfrm>
          <a:prstGeom prst="rect">
            <a:avLst/>
          </a:prstGeom>
        </p:spPr>
        <p:txBody>
          <a:bodyPr/>
          <a:lstStyle>
            <a:lvl1pPr algn="ctr">
              <a:defRPr sz="800">
                <a:solidFill>
                  <a:srgbClr val="595959"/>
                </a:solidFill>
                <a:latin typeface="Georgia" charset="0"/>
                <a:ea typeface="Georgia" charset="0"/>
                <a:cs typeface="Georgia" charset="0"/>
              </a:defRPr>
            </a:lvl1pPr>
          </a:lstStyle>
          <a:p>
            <a:pPr>
              <a:defRPr/>
            </a:pPr>
            <a:r>
              <a:rPr lang="nb-NO" dirty="0"/>
              <a:t>Norges idrettsforbund og olympiske og paralympiske komité</a:t>
            </a:r>
          </a:p>
        </p:txBody>
      </p:sp>
      <p:sp>
        <p:nvSpPr>
          <p:cNvPr id="6" name="Plassholder for lysbildenummer 5"/>
          <p:cNvSpPr>
            <a:spLocks noGrp="1"/>
          </p:cNvSpPr>
          <p:nvPr>
            <p:ph type="sldNum" sz="quarter" idx="4"/>
          </p:nvPr>
        </p:nvSpPr>
        <p:spPr>
          <a:xfrm>
            <a:off x="6553200" y="4767263"/>
            <a:ext cx="2133600" cy="209615"/>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595959"/>
                </a:solidFill>
                <a:latin typeface="Georgia" charset="0"/>
                <a:ea typeface="Georgia" charset="0"/>
                <a:cs typeface="Georgia" charset="0"/>
              </a:defRPr>
            </a:lvl1pPr>
          </a:lstStyle>
          <a:p>
            <a:fld id="{93FFF0B7-9FEE-4402-AA95-16F759CEF61D}" type="slidenum">
              <a:rPr lang="nb-NO" altLang="nb-NO" smtClean="0"/>
              <a:pPr/>
              <a:t>‹#›</a:t>
            </a:fld>
            <a:endParaRPr lang="nb-NO" altLang="nb-NO"/>
          </a:p>
        </p:txBody>
      </p:sp>
      <p:cxnSp>
        <p:nvCxnSpPr>
          <p:cNvPr id="7" name="Rett linje 6"/>
          <p:cNvCxnSpPr/>
          <p:nvPr userDrawn="1"/>
        </p:nvCxnSpPr>
        <p:spPr>
          <a:xfrm>
            <a:off x="0" y="4767263"/>
            <a:ext cx="9143488" cy="0"/>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8" name="Rett linje 7"/>
          <p:cNvCxnSpPr/>
          <p:nvPr userDrawn="1"/>
        </p:nvCxnSpPr>
        <p:spPr>
          <a:xfrm>
            <a:off x="0" y="4976878"/>
            <a:ext cx="9143488" cy="0"/>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pic>
        <p:nvPicPr>
          <p:cNvPr id="9" name="Bilde 8" descr="NIF_Logo_Farger.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6456" y="432000"/>
            <a:ext cx="1260000" cy="643310"/>
          </a:xfrm>
          <a:prstGeom prst="rect">
            <a:avLst/>
          </a:prstGeom>
        </p:spPr>
      </p:pic>
    </p:spTree>
    <p:extLst>
      <p:ext uri="{BB962C8B-B14F-4D97-AF65-F5344CB8AC3E}">
        <p14:creationId xmlns:p14="http://schemas.microsoft.com/office/powerpoint/2010/main" val="1815098585"/>
      </p:ext>
    </p:extLst>
  </p:cSld>
  <p:clrMap bg1="lt1" tx1="dk1" bg2="lt2" tx2="dk2" accent1="accent1" accent2="accent2" accent3="accent3" accent4="accent4" accent5="accent5" accent6="accent6" hlink="hlink" folHlink="folHlink"/>
  <p:sldLayoutIdLst>
    <p:sldLayoutId id="2147483918" r:id="rId1"/>
    <p:sldLayoutId id="2147483923" r:id="rId2"/>
    <p:sldLayoutId id="2147483917" r:id="rId3"/>
    <p:sldLayoutId id="2147483924" r:id="rId4"/>
    <p:sldLayoutId id="2147483919" r:id="rId5"/>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8">
          <p15:clr>
            <a:srgbClr val="F26B43"/>
          </p15:clr>
        </p15:guide>
        <p15:guide id="2" pos="2880">
          <p15:clr>
            <a:srgbClr val="F26B43"/>
          </p15:clr>
        </p15:guide>
        <p15:guide id="3" pos="5465">
          <p15:clr>
            <a:srgbClr val="F26B43"/>
          </p15:clr>
        </p15:guide>
        <p15:guide id="4" pos="567">
          <p15:clr>
            <a:srgbClr val="F26B43"/>
          </p15:clr>
        </p15:guide>
        <p15:guide id="5" pos="451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e 8" descr="NIF_Logo_Farger.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6456" y="432000"/>
            <a:ext cx="1260000" cy="643310"/>
          </a:xfrm>
          <a:prstGeom prst="rect">
            <a:avLst/>
          </a:prstGeom>
        </p:spPr>
      </p:pic>
    </p:spTree>
    <p:extLst>
      <p:ext uri="{BB962C8B-B14F-4D97-AF65-F5344CB8AC3E}">
        <p14:creationId xmlns:p14="http://schemas.microsoft.com/office/powerpoint/2010/main" val="112811886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8">
          <p15:clr>
            <a:srgbClr val="F26B43"/>
          </p15:clr>
        </p15:guide>
        <p15:guide id="2" pos="2880">
          <p15:clr>
            <a:srgbClr val="F26B43"/>
          </p15:clr>
        </p15:guide>
        <p15:guide id="3" pos="5465">
          <p15:clr>
            <a:srgbClr val="F26B43"/>
          </p15:clr>
        </p15:guide>
        <p15:guide id="4" pos="567">
          <p15:clr>
            <a:srgbClr val="F26B43"/>
          </p15:clr>
        </p15:guide>
        <p15:guide id="5" pos="451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Bilde 3" descr="NIF_Logo_Farger.ep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16456" y="432000"/>
            <a:ext cx="1260000" cy="643310"/>
          </a:xfrm>
          <a:prstGeom prst="rect">
            <a:avLst/>
          </a:prstGeom>
        </p:spPr>
      </p:pic>
    </p:spTree>
    <p:extLst>
      <p:ext uri="{BB962C8B-B14F-4D97-AF65-F5344CB8AC3E}">
        <p14:creationId xmlns:p14="http://schemas.microsoft.com/office/powerpoint/2010/main" val="108604122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8">
          <p15:clr>
            <a:srgbClr val="F26B43"/>
          </p15:clr>
        </p15:guide>
        <p15:guide id="2" pos="2880">
          <p15:clr>
            <a:srgbClr val="F26B43"/>
          </p15:clr>
        </p15:guide>
        <p15:guide id="3" pos="5465">
          <p15:clr>
            <a:srgbClr val="F26B43"/>
          </p15:clr>
        </p15:guide>
        <p15:guide id="4" pos="567">
          <p15:clr>
            <a:srgbClr val="F26B43"/>
          </p15:clr>
        </p15:guide>
        <p15:guide id="5" pos="451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L:\NIFArkiv\NIF_Logoer\NIF_LOGO\PNG\nif_hovedlogo_original.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253288" y="50800"/>
            <a:ext cx="18145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41514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8"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899592" y="4767263"/>
            <a:ext cx="1440160" cy="209615"/>
          </a:xfrm>
          <a:prstGeom prst="rect">
            <a:avLst/>
          </a:prstGeom>
        </p:spPr>
        <p:txBody>
          <a:bodyPr/>
          <a:lstStyle>
            <a:lvl1pPr>
              <a:defRPr sz="800">
                <a:solidFill>
                  <a:srgbClr val="595959"/>
                </a:solidFill>
                <a:latin typeface="Georgia" charset="0"/>
                <a:ea typeface="Georgia" charset="0"/>
                <a:cs typeface="Georgia" charset="0"/>
              </a:defRPr>
            </a:lvl1pPr>
          </a:lstStyle>
          <a:p>
            <a:pPr>
              <a:defRPr/>
            </a:pPr>
            <a:endParaRPr lang="nb-NO" dirty="0"/>
          </a:p>
        </p:txBody>
      </p:sp>
      <p:sp>
        <p:nvSpPr>
          <p:cNvPr id="5" name="Plassholder for bunntekst 4"/>
          <p:cNvSpPr>
            <a:spLocks noGrp="1"/>
          </p:cNvSpPr>
          <p:nvPr>
            <p:ph type="ftr" sz="quarter" idx="3"/>
          </p:nvPr>
        </p:nvSpPr>
        <p:spPr>
          <a:xfrm>
            <a:off x="3124200" y="4767263"/>
            <a:ext cx="2916000" cy="209615"/>
          </a:xfrm>
          <a:prstGeom prst="rect">
            <a:avLst/>
          </a:prstGeom>
        </p:spPr>
        <p:txBody>
          <a:bodyPr/>
          <a:lstStyle>
            <a:lvl1pPr algn="ctr">
              <a:defRPr sz="800">
                <a:solidFill>
                  <a:srgbClr val="595959"/>
                </a:solidFill>
                <a:latin typeface="Georgia" charset="0"/>
                <a:ea typeface="Georgia" charset="0"/>
                <a:cs typeface="Georgia" charset="0"/>
              </a:defRPr>
            </a:lvl1pPr>
          </a:lstStyle>
          <a:p>
            <a:pPr>
              <a:defRPr/>
            </a:pPr>
            <a:r>
              <a:rPr lang="nb-NO" dirty="0"/>
              <a:t>Norges idrettsforbund og olympiske og paralympiske komité</a:t>
            </a:r>
          </a:p>
        </p:txBody>
      </p:sp>
      <p:sp>
        <p:nvSpPr>
          <p:cNvPr id="6" name="Plassholder for lysbildenummer 5"/>
          <p:cNvSpPr>
            <a:spLocks noGrp="1"/>
          </p:cNvSpPr>
          <p:nvPr>
            <p:ph type="sldNum" sz="quarter" idx="4"/>
          </p:nvPr>
        </p:nvSpPr>
        <p:spPr>
          <a:xfrm>
            <a:off x="6553200" y="4767263"/>
            <a:ext cx="2133600" cy="209615"/>
          </a:xfrm>
          <a:prstGeom prst="rect">
            <a:avLst/>
          </a:prstGeom>
        </p:spPr>
        <p:txBody>
          <a:bodyPr vert="horz" wrap="square" lIns="91440" tIns="45720" rIns="91440" bIns="45720" numCol="1" anchor="t" anchorCtr="0" compatLnSpc="1">
            <a:prstTxWarp prst="textNoShape">
              <a:avLst/>
            </a:prstTxWarp>
          </a:bodyPr>
          <a:lstStyle>
            <a:lvl1pPr algn="r">
              <a:defRPr sz="800">
                <a:solidFill>
                  <a:srgbClr val="595959"/>
                </a:solidFill>
                <a:latin typeface="Georgia" charset="0"/>
                <a:ea typeface="Georgia" charset="0"/>
                <a:cs typeface="Georgia" charset="0"/>
              </a:defRPr>
            </a:lvl1pPr>
          </a:lstStyle>
          <a:p>
            <a:fld id="{93FFF0B7-9FEE-4402-AA95-16F759CEF61D}" type="slidenum">
              <a:rPr lang="nb-NO" altLang="nb-NO" smtClean="0"/>
              <a:pPr/>
              <a:t>‹#›</a:t>
            </a:fld>
            <a:endParaRPr lang="nb-NO" altLang="nb-NO"/>
          </a:p>
        </p:txBody>
      </p:sp>
      <p:cxnSp>
        <p:nvCxnSpPr>
          <p:cNvPr id="7" name="Rett linje 6"/>
          <p:cNvCxnSpPr/>
          <p:nvPr userDrawn="1"/>
        </p:nvCxnSpPr>
        <p:spPr>
          <a:xfrm>
            <a:off x="0" y="4767263"/>
            <a:ext cx="9143488" cy="0"/>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8" name="Rett linje 7"/>
          <p:cNvCxnSpPr/>
          <p:nvPr userDrawn="1"/>
        </p:nvCxnSpPr>
        <p:spPr>
          <a:xfrm>
            <a:off x="0" y="4976878"/>
            <a:ext cx="9143488" cy="0"/>
          </a:xfrm>
          <a:prstGeom prst="line">
            <a:avLst/>
          </a:prstGeom>
          <a:ln w="12700">
            <a:solidFill>
              <a:srgbClr val="595959"/>
            </a:solidFill>
            <a:prstDash val="sysDot"/>
          </a:ln>
        </p:spPr>
        <p:style>
          <a:lnRef idx="1">
            <a:schemeClr val="accent1"/>
          </a:lnRef>
          <a:fillRef idx="0">
            <a:schemeClr val="accent1"/>
          </a:fillRef>
          <a:effectRef idx="0">
            <a:schemeClr val="accent1"/>
          </a:effectRef>
          <a:fontRef idx="minor">
            <a:schemeClr val="tx1"/>
          </a:fontRef>
        </p:style>
      </p:cxnSp>
      <p:pic>
        <p:nvPicPr>
          <p:cNvPr id="9" name="Bilde 8" descr="NIF_Logo_Farger.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6456" y="432000"/>
            <a:ext cx="1260000" cy="643310"/>
          </a:xfrm>
          <a:prstGeom prst="rect">
            <a:avLst/>
          </a:prstGeom>
        </p:spPr>
      </p:pic>
    </p:spTree>
    <p:extLst>
      <p:ext uri="{BB962C8B-B14F-4D97-AF65-F5344CB8AC3E}">
        <p14:creationId xmlns:p14="http://schemas.microsoft.com/office/powerpoint/2010/main" val="260317854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58">
          <p15:clr>
            <a:srgbClr val="F26B43"/>
          </p15:clr>
        </p15:guide>
        <p15:guide id="2" pos="2880">
          <p15:clr>
            <a:srgbClr val="F26B43"/>
          </p15:clr>
        </p15:guide>
        <p15:guide id="3" pos="5465">
          <p15:clr>
            <a:srgbClr val="F26B43"/>
          </p15:clr>
        </p15:guide>
        <p15:guide id="4" pos="567">
          <p15:clr>
            <a:srgbClr val="F26B43"/>
          </p15:clr>
        </p15:guide>
        <p15:guide id="5" pos="45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hyperlink" Target="https://ssb.no/arbeid-og-lonn/statistikker/akutu" TargetMode="External"/><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8.xml"/><Relationship Id="rId5" Type="http://schemas.openxmlformats.org/officeDocument/2006/relationships/hyperlink" Target="http://www.bufetat.no/nyheter/Ny-levekarsundersokelse-om-lesbiske-homofile-og-bifile-i-Norge-Seksuell-orientering-og-levekar/" TargetMode="Externa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hyperlink" Target="http://www.bufetat.no/nyheter/Ny-levekarsundersokelse-om-lesbiske-homofile-og-bifile-i-Norge-Seksuell-orientering-og-levekar/"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9.xml"/><Relationship Id="rId5" Type="http://schemas.openxmlformats.org/officeDocument/2006/relationships/hyperlink" Target="https://www.idrettsforbundet.no/tema/retningslinjer/seksuell-trakassering-og-overgrep/" TargetMode="Externa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idrettsforbundet.no/globalassets/idrett/idrettsforbundet/english/637_10_sexual-harassment_eng_web.pdf" TargetMode="Externa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3" Type="http://schemas.openxmlformats.org/officeDocument/2006/relationships/hyperlink" Target="mailto:havard.ovregard@idrettsforbundet.no" TargetMode="External"/><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hyperlink" Target="http://www.idrett.n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a:off x="900113" y="2446387"/>
            <a:ext cx="4680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cxnSp>
        <p:nvCxnSpPr>
          <p:cNvPr id="6" name="Rett linje 5"/>
          <p:cNvCxnSpPr/>
          <p:nvPr/>
        </p:nvCxnSpPr>
        <p:spPr>
          <a:xfrm>
            <a:off x="900113" y="2859782"/>
            <a:ext cx="4680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cxnSp>
        <p:nvCxnSpPr>
          <p:cNvPr id="7" name="Rett linje 6"/>
          <p:cNvCxnSpPr/>
          <p:nvPr/>
        </p:nvCxnSpPr>
        <p:spPr>
          <a:xfrm>
            <a:off x="900113" y="3291830"/>
            <a:ext cx="4680000" cy="0"/>
          </a:xfrm>
          <a:prstGeom prst="line">
            <a:avLst/>
          </a:prstGeom>
          <a:ln w="12700">
            <a:solidFill>
              <a:srgbClr val="57585B"/>
            </a:solidFill>
            <a:prstDash val="sysDot"/>
          </a:ln>
        </p:spPr>
        <p:style>
          <a:lnRef idx="1">
            <a:schemeClr val="accent1"/>
          </a:lnRef>
          <a:fillRef idx="0">
            <a:schemeClr val="accent1"/>
          </a:fillRef>
          <a:effectRef idx="0">
            <a:schemeClr val="accent1"/>
          </a:effectRef>
          <a:fontRef idx="minor">
            <a:schemeClr val="tx1"/>
          </a:fontRef>
        </p:style>
      </p:cxnSp>
      <p:sp>
        <p:nvSpPr>
          <p:cNvPr id="2" name="Plassholder for tekst 1"/>
          <p:cNvSpPr>
            <a:spLocks noGrp="1"/>
          </p:cNvSpPr>
          <p:nvPr>
            <p:ph type="body" sz="quarter" idx="12"/>
          </p:nvPr>
        </p:nvSpPr>
        <p:spPr>
          <a:xfrm>
            <a:off x="899592" y="2508092"/>
            <a:ext cx="4680520" cy="378042"/>
          </a:xfrm>
        </p:spPr>
        <p:txBody>
          <a:bodyPr/>
          <a:lstStyle/>
          <a:p>
            <a:r>
              <a:rPr lang="nb-NO" b="1" dirty="0"/>
              <a:t>Idrettsglede for alle? </a:t>
            </a:r>
          </a:p>
        </p:txBody>
      </p:sp>
      <p:sp>
        <p:nvSpPr>
          <p:cNvPr id="11" name="Plassholder for tekst 10"/>
          <p:cNvSpPr>
            <a:spLocks noGrp="1"/>
          </p:cNvSpPr>
          <p:nvPr>
            <p:ph type="body" sz="quarter" idx="13"/>
          </p:nvPr>
        </p:nvSpPr>
        <p:spPr>
          <a:xfrm>
            <a:off x="900162" y="2885458"/>
            <a:ext cx="5256014" cy="378042"/>
          </a:xfrm>
        </p:spPr>
        <p:txBody>
          <a:bodyPr/>
          <a:lstStyle/>
          <a:p>
            <a:r>
              <a:rPr lang="nb-NO" sz="1400" dirty="0"/>
              <a:t>Idrettsrådskonferansen 2019, Ålesund, fredag 30. august 2019</a:t>
            </a:r>
          </a:p>
        </p:txBody>
      </p:sp>
      <p:sp>
        <p:nvSpPr>
          <p:cNvPr id="8" name="Plassholder for bunntekst 4">
            <a:extLst>
              <a:ext uri="{FF2B5EF4-FFF2-40B4-BE49-F238E27FC236}">
                <a16:creationId xmlns:a16="http://schemas.microsoft.com/office/drawing/2014/main" id="{CD47E899-FEEB-4071-919B-92B33603DC89}"/>
              </a:ext>
            </a:extLst>
          </p:cNvPr>
          <p:cNvSpPr txBox="1">
            <a:spLocks/>
          </p:cNvSpPr>
          <p:nvPr/>
        </p:nvSpPr>
        <p:spPr bwMode="auto">
          <a:xfrm>
            <a:off x="899592" y="4227934"/>
            <a:ext cx="5562600" cy="76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1200" kern="1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Calibri"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Calibri"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Calibri"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buFont typeface="Arial" pitchFamily="34" charset="0"/>
              <a:buChar char="•"/>
              <a:defRPr sz="2000" kern="1200">
                <a:solidFill>
                  <a:schemeClr val="tx1"/>
                </a:solidFill>
                <a:latin typeface="Calibri" pitchFamily="34" charset="0"/>
                <a:ea typeface="+mn-ea"/>
                <a:cs typeface="+mn-cs"/>
              </a:defRPr>
            </a:lvl9pPr>
          </a:lstStyle>
          <a:p>
            <a:pPr>
              <a:spcBef>
                <a:spcPct val="0"/>
              </a:spcBef>
              <a:defRPr/>
            </a:pPr>
            <a:r>
              <a:rPr lang="nb-NO" altLang="nb-NO" dirty="0"/>
              <a:t>Håvard B. Øvregård</a:t>
            </a:r>
          </a:p>
          <a:p>
            <a:pPr>
              <a:spcBef>
                <a:spcPct val="0"/>
              </a:spcBef>
              <a:defRPr/>
            </a:pPr>
            <a:r>
              <a:rPr lang="nb-NO" altLang="nb-NO" dirty="0" err="1"/>
              <a:t>Seniorrådgjevar</a:t>
            </a:r>
            <a:r>
              <a:rPr lang="nb-NO" altLang="nb-NO" dirty="0"/>
              <a:t>, NIF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Økonomi</a:t>
            </a:r>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9577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6083002"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Økonomi som barriere for deltaking i idrett</a:t>
            </a:r>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443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ECE80A1-99CD-4ED8-971C-8ACABE445A51}"/>
              </a:ext>
            </a:extLst>
          </p:cNvPr>
          <p:cNvSpPr txBox="1"/>
          <p:nvPr/>
        </p:nvSpPr>
        <p:spPr>
          <a:xfrm>
            <a:off x="7740352" y="3219822"/>
            <a:ext cx="1484710" cy="900246"/>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NOVA Rapport 10/17 Anders Bakken: Ungdata 2017 Nasjonale resultater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side 49</a:t>
            </a:r>
            <a:endParaRPr kumimoji="0" lang="nn-NO" sz="1050" b="0" i="0" u="none" strike="noStrike" kern="1200" cap="none" spc="0" normalizeH="0" baseline="0" noProof="0" dirty="0">
              <a:ln>
                <a:noFill/>
              </a:ln>
              <a:solidFill>
                <a:srgbClr val="57585B"/>
              </a:solidFill>
              <a:effectLst/>
              <a:uLnTx/>
              <a:uFillTx/>
              <a:latin typeface="Calibri"/>
              <a:ea typeface="+mn-ea"/>
              <a:cs typeface="+mn-cs"/>
            </a:endParaRPr>
          </a:p>
        </p:txBody>
      </p:sp>
      <p:pic>
        <p:nvPicPr>
          <p:cNvPr id="2" name="Bilde 1">
            <a:extLst>
              <a:ext uri="{FF2B5EF4-FFF2-40B4-BE49-F238E27FC236}">
                <a16:creationId xmlns:a16="http://schemas.microsoft.com/office/drawing/2014/main" id="{29A06A6C-EDB1-43FB-9A79-C3FCAA1E7100}"/>
              </a:ext>
            </a:extLst>
          </p:cNvPr>
          <p:cNvPicPr>
            <a:picLocks noChangeAspect="1"/>
          </p:cNvPicPr>
          <p:nvPr/>
        </p:nvPicPr>
        <p:blipFill>
          <a:blip r:embed="rId3"/>
          <a:stretch>
            <a:fillRect/>
          </a:stretch>
        </p:blipFill>
        <p:spPr>
          <a:xfrm>
            <a:off x="179512" y="514691"/>
            <a:ext cx="7106756" cy="4114117"/>
          </a:xfrm>
          <a:prstGeom prst="rect">
            <a:avLst/>
          </a:prstGeom>
        </p:spPr>
      </p:pic>
      <p:sp>
        <p:nvSpPr>
          <p:cNvPr id="4" name="Tittel 1">
            <a:extLst>
              <a:ext uri="{FF2B5EF4-FFF2-40B4-BE49-F238E27FC236}">
                <a16:creationId xmlns:a16="http://schemas.microsoft.com/office/drawing/2014/main" id="{729941CC-0FB3-49CC-BAB8-CA894513CF57}"/>
              </a:ext>
            </a:extLst>
          </p:cNvPr>
          <p:cNvSpPr txBox="1">
            <a:spLocks/>
          </p:cNvSpPr>
          <p:nvPr/>
        </p:nvSpPr>
        <p:spPr bwMode="auto">
          <a:xfrm>
            <a:off x="2821382" y="1707654"/>
            <a:ext cx="1714376" cy="900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nb-NO" altLang="nb-NO" sz="6000" b="1" i="1" dirty="0"/>
              <a:t>93 %</a:t>
            </a:r>
          </a:p>
        </p:txBody>
      </p:sp>
    </p:spTree>
    <p:extLst>
      <p:ext uri="{BB962C8B-B14F-4D97-AF65-F5344CB8AC3E}">
        <p14:creationId xmlns:p14="http://schemas.microsoft.com/office/powerpoint/2010/main" val="12598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ECE80A1-99CD-4ED8-971C-8ACABE445A51}"/>
              </a:ext>
            </a:extLst>
          </p:cNvPr>
          <p:cNvSpPr txBox="1"/>
          <p:nvPr/>
        </p:nvSpPr>
        <p:spPr>
          <a:xfrm>
            <a:off x="7740352" y="3219822"/>
            <a:ext cx="1484710" cy="900246"/>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NOVA Rapport 10/17 Anders Bakken: Ungdata 2017 Nasjonale resultater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side 49</a:t>
            </a:r>
            <a:endParaRPr kumimoji="0" lang="nn-NO" sz="1050" b="0" i="0" u="none" strike="noStrike" kern="1200" cap="none" spc="0" normalizeH="0" baseline="0" noProof="0" dirty="0">
              <a:ln>
                <a:noFill/>
              </a:ln>
              <a:solidFill>
                <a:srgbClr val="57585B"/>
              </a:solidFill>
              <a:effectLst/>
              <a:uLnTx/>
              <a:uFillTx/>
              <a:latin typeface="Calibri"/>
              <a:ea typeface="+mn-ea"/>
              <a:cs typeface="+mn-cs"/>
            </a:endParaRPr>
          </a:p>
        </p:txBody>
      </p:sp>
      <p:pic>
        <p:nvPicPr>
          <p:cNvPr id="4" name="Bilde 3">
            <a:extLst>
              <a:ext uri="{FF2B5EF4-FFF2-40B4-BE49-F238E27FC236}">
                <a16:creationId xmlns:a16="http://schemas.microsoft.com/office/drawing/2014/main" id="{3CF23D3C-07B5-4916-9DF2-4E01DC57B2E5}"/>
              </a:ext>
            </a:extLst>
          </p:cNvPr>
          <p:cNvPicPr>
            <a:picLocks noChangeAspect="1"/>
          </p:cNvPicPr>
          <p:nvPr/>
        </p:nvPicPr>
        <p:blipFill>
          <a:blip r:embed="rId3"/>
          <a:stretch>
            <a:fillRect/>
          </a:stretch>
        </p:blipFill>
        <p:spPr>
          <a:xfrm>
            <a:off x="0" y="1280018"/>
            <a:ext cx="7596336" cy="3244489"/>
          </a:xfrm>
          <a:prstGeom prst="rect">
            <a:avLst/>
          </a:prstGeom>
        </p:spPr>
      </p:pic>
    </p:spTree>
    <p:extLst>
      <p:ext uri="{BB962C8B-B14F-4D97-AF65-F5344CB8AC3E}">
        <p14:creationId xmlns:p14="http://schemas.microsoft.com/office/powerpoint/2010/main" val="240946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lassholder for innhold 2">
            <a:extLst>
              <a:ext uri="{FF2B5EF4-FFF2-40B4-BE49-F238E27FC236}">
                <a16:creationId xmlns:a16="http://schemas.microsoft.com/office/drawing/2014/main" id="{B3A34C1A-1755-476E-AC95-9ED7F4B6083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0"/>
            <a:ext cx="5448300" cy="54875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Sylinder 4">
            <a:extLst>
              <a:ext uri="{FF2B5EF4-FFF2-40B4-BE49-F238E27FC236}">
                <a16:creationId xmlns:a16="http://schemas.microsoft.com/office/drawing/2014/main" id="{1ECE80A1-99CD-4ED8-971C-8ACABE445A51}"/>
              </a:ext>
            </a:extLst>
          </p:cNvPr>
          <p:cNvSpPr txBox="1"/>
          <p:nvPr/>
        </p:nvSpPr>
        <p:spPr>
          <a:xfrm>
            <a:off x="6500813" y="2680098"/>
            <a:ext cx="1484710" cy="738664"/>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NOVA Rapport 2016-3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Sosiale forskjeller i unges liv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side 70, Figur 5-3</a:t>
            </a:r>
            <a:endParaRPr kumimoji="0" lang="nn-NO" sz="1050" b="0" i="0" u="none" strike="noStrike" kern="1200" cap="none" spc="0" normalizeH="0" baseline="0" noProof="0" dirty="0">
              <a:ln>
                <a:noFill/>
              </a:ln>
              <a:solidFill>
                <a:srgbClr val="57585B"/>
              </a:solidFill>
              <a:effectLst/>
              <a:uLnTx/>
              <a:uFillTx/>
              <a:latin typeface="Calibri"/>
              <a:ea typeface="+mn-ea"/>
              <a:cs typeface="+mn-cs"/>
            </a:endParaRPr>
          </a:p>
        </p:txBody>
      </p:sp>
    </p:spTree>
    <p:extLst>
      <p:ext uri="{BB962C8B-B14F-4D97-AF65-F5344CB8AC3E}">
        <p14:creationId xmlns:p14="http://schemas.microsoft.com/office/powerpoint/2010/main" val="198114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ECE80A1-99CD-4ED8-971C-8ACABE445A51}"/>
              </a:ext>
            </a:extLst>
          </p:cNvPr>
          <p:cNvSpPr txBox="1"/>
          <p:nvPr/>
        </p:nvSpPr>
        <p:spPr>
          <a:xfrm>
            <a:off x="7596336" y="2787774"/>
            <a:ext cx="1484710" cy="1061829"/>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1050" b="0" i="0" u="none" strike="noStrike" kern="1200" cap="none" spc="0" normalizeH="0" baseline="0" noProof="0" dirty="0">
                <a:ln>
                  <a:noFill/>
                </a:ln>
                <a:solidFill>
                  <a:srgbClr val="57585B"/>
                </a:solidFill>
                <a:effectLst/>
                <a:uLnTx/>
                <a:uFillTx/>
                <a:latin typeface="Calibri"/>
                <a:ea typeface="+mn-ea"/>
                <a:cs typeface="+mn-cs"/>
              </a:rPr>
              <a:t>Kjelde: Senter for forskning på sivilsamfunn &amp; frivillig sektor Rapport 2012-4: Deltagelse i frivillige organisasjoner, side 22.</a:t>
            </a:r>
            <a:endParaRPr kumimoji="0" lang="nn-NO" sz="1050" b="0" i="0" u="none" strike="noStrike" kern="1200" cap="none" spc="0" normalizeH="0" baseline="0" noProof="0" dirty="0">
              <a:ln>
                <a:noFill/>
              </a:ln>
              <a:solidFill>
                <a:srgbClr val="57585B"/>
              </a:solidFill>
              <a:effectLst/>
              <a:uLnTx/>
              <a:uFillTx/>
              <a:latin typeface="Calibri"/>
              <a:ea typeface="+mn-ea"/>
              <a:cs typeface="+mn-cs"/>
            </a:endParaRPr>
          </a:p>
        </p:txBody>
      </p:sp>
      <p:graphicFrame>
        <p:nvGraphicFramePr>
          <p:cNvPr id="7" name="Plassholder for innhold 6">
            <a:extLst>
              <a:ext uri="{FF2B5EF4-FFF2-40B4-BE49-F238E27FC236}">
                <a16:creationId xmlns:a16="http://schemas.microsoft.com/office/drawing/2014/main" id="{B9DC22AA-D24D-49EC-853D-32733C8FF122}"/>
              </a:ext>
            </a:extLst>
          </p:cNvPr>
          <p:cNvGraphicFramePr>
            <a:graphicFrameLocks noGrp="1"/>
          </p:cNvGraphicFramePr>
          <p:nvPr>
            <p:ph idx="1"/>
            <p:extLst/>
          </p:nvPr>
        </p:nvGraphicFramePr>
        <p:xfrm>
          <a:off x="91988" y="1131590"/>
          <a:ext cx="7591872" cy="38584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Sylinder 7">
            <a:extLst>
              <a:ext uri="{FF2B5EF4-FFF2-40B4-BE49-F238E27FC236}">
                <a16:creationId xmlns:a16="http://schemas.microsoft.com/office/drawing/2014/main" id="{4EFCF58B-EA56-43F7-B3C4-0FEC7A478B06}"/>
              </a:ext>
            </a:extLst>
          </p:cNvPr>
          <p:cNvSpPr txBox="1"/>
          <p:nvPr/>
        </p:nvSpPr>
        <p:spPr>
          <a:xfrm>
            <a:off x="1043608" y="195486"/>
            <a:ext cx="5688632"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sz="2800" b="0" i="0" u="none" strike="noStrike" kern="1200" cap="none" spc="0" normalizeH="0" baseline="0" noProof="0" dirty="0" err="1">
                <a:ln>
                  <a:noFill/>
                </a:ln>
                <a:solidFill>
                  <a:prstClr val="black"/>
                </a:solidFill>
                <a:effectLst/>
                <a:uLnTx/>
                <a:uFillTx/>
                <a:latin typeface="Calibri"/>
                <a:ea typeface="+mn-ea"/>
                <a:cs typeface="+mn-cs"/>
              </a:rPr>
              <a:t>Sannsyn</a:t>
            </a:r>
            <a:r>
              <a:rPr kumimoji="0" lang="nb-NO" sz="2800" b="0" i="0" u="none" strike="noStrike" kern="1200" cap="none" spc="0" normalizeH="0" baseline="0" noProof="0" dirty="0">
                <a:ln>
                  <a:noFill/>
                </a:ln>
                <a:solidFill>
                  <a:prstClr val="black"/>
                </a:solidFill>
                <a:effectLst/>
                <a:uLnTx/>
                <a:uFillTx/>
                <a:latin typeface="Calibri"/>
                <a:ea typeface="+mn-ea"/>
                <a:cs typeface="+mn-cs"/>
              </a:rPr>
              <a:t> (%) for idrettsaktivitet for </a:t>
            </a:r>
            <a:r>
              <a:rPr kumimoji="0" lang="nb-NO" sz="2800" b="0" i="0" u="none" strike="noStrike" kern="1200" cap="none" spc="0" normalizeH="0" baseline="0" noProof="0" dirty="0" err="1">
                <a:ln>
                  <a:noFill/>
                </a:ln>
                <a:solidFill>
                  <a:prstClr val="black"/>
                </a:solidFill>
                <a:effectLst/>
                <a:uLnTx/>
                <a:uFillTx/>
                <a:latin typeface="Calibri"/>
                <a:ea typeface="+mn-ea"/>
                <a:cs typeface="+mn-cs"/>
              </a:rPr>
              <a:t>born</a:t>
            </a:r>
            <a:r>
              <a:rPr kumimoji="0" lang="nb-NO" sz="2800" b="0" i="0" u="none" strike="noStrike" kern="1200" cap="none" spc="0" normalizeH="0" baseline="0" noProof="0" dirty="0">
                <a:ln>
                  <a:noFill/>
                </a:ln>
                <a:solidFill>
                  <a:prstClr val="black"/>
                </a:solidFill>
                <a:effectLst/>
                <a:uLnTx/>
                <a:uFillTx/>
                <a:latin typeface="Calibri"/>
                <a:ea typeface="+mn-ea"/>
                <a:cs typeface="+mn-cs"/>
              </a:rPr>
              <a:t> 9-20 år, etter husstandsinntekt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sz="800" b="0" i="0" u="none" strike="noStrike" kern="1200" cap="none" spc="0" normalizeH="0" baseline="0" noProof="0" dirty="0">
              <a:ln>
                <a:noFill/>
              </a:ln>
              <a:solidFill>
                <a:srgbClr val="57585B"/>
              </a:solidFill>
              <a:effectLst/>
              <a:uLnTx/>
              <a:uFillTx/>
              <a:latin typeface="Georgia" pitchFamily="18" charset="0"/>
              <a:ea typeface="+mn-ea"/>
              <a:cs typeface="+mn-cs"/>
            </a:endParaRPr>
          </a:p>
        </p:txBody>
      </p:sp>
    </p:spTree>
    <p:extLst>
      <p:ext uri="{BB962C8B-B14F-4D97-AF65-F5344CB8AC3E}">
        <p14:creationId xmlns:p14="http://schemas.microsoft.com/office/powerpoint/2010/main" val="198510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tel 5">
            <a:extLst>
              <a:ext uri="{FF2B5EF4-FFF2-40B4-BE49-F238E27FC236}">
                <a16:creationId xmlns:a16="http://schemas.microsoft.com/office/drawing/2014/main" id="{1B4ABD83-F11E-4471-A387-FC5E069DD7FC}"/>
              </a:ext>
            </a:extLst>
          </p:cNvPr>
          <p:cNvSpPr>
            <a:spLocks noGrp="1"/>
          </p:cNvSpPr>
          <p:nvPr>
            <p:ph type="title"/>
          </p:nvPr>
        </p:nvSpPr>
        <p:spPr bwMode="auto">
          <a:xfrm>
            <a:off x="1876936" y="2643758"/>
            <a:ext cx="4855304" cy="179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p>
            <a:r>
              <a:rPr lang="nb-NO" altLang="nb-NO" sz="2400" b="0" i="1" dirty="0">
                <a:latin typeface="+mn-lt"/>
                <a:ea typeface="Raleway Regular"/>
                <a:cs typeface="Raleway Regular"/>
              </a:rPr>
              <a:t>Man merker egentlig ikke så mye til at ikke alle </a:t>
            </a:r>
            <a:r>
              <a:rPr lang="nb-NO" altLang="nb-NO" sz="2400" b="0" i="1" dirty="0" err="1">
                <a:latin typeface="+mn-lt"/>
                <a:ea typeface="Raleway Regular"/>
                <a:cs typeface="Raleway Regular"/>
              </a:rPr>
              <a:t>får</a:t>
            </a:r>
            <a:r>
              <a:rPr lang="nb-NO" altLang="nb-NO" sz="2400" b="0" i="1" dirty="0">
                <a:latin typeface="+mn-lt"/>
                <a:ea typeface="Raleway Regular"/>
                <a:cs typeface="Raleway Regular"/>
              </a:rPr>
              <a:t> vært med på idrett. De som ikke </a:t>
            </a:r>
            <a:r>
              <a:rPr lang="nb-NO" altLang="nb-NO" sz="2400" b="0" i="1" dirty="0" err="1">
                <a:latin typeface="+mn-lt"/>
                <a:ea typeface="Raleway Regular"/>
                <a:cs typeface="Raleway Regular"/>
              </a:rPr>
              <a:t>får</a:t>
            </a:r>
            <a:r>
              <a:rPr lang="nb-NO" altLang="nb-NO" sz="2400" b="0" i="1" dirty="0">
                <a:latin typeface="+mn-lt"/>
                <a:ea typeface="Raleway Regular"/>
                <a:cs typeface="Raleway Regular"/>
              </a:rPr>
              <a:t> vært med snakker ikke om det og sier at de ikke vil spille selv om de egentlig har [lyst til] det. </a:t>
            </a:r>
            <a:br>
              <a:rPr lang="nb-NO" altLang="nb-NO" sz="2400" b="0" i="1" dirty="0">
                <a:latin typeface="+mn-lt"/>
                <a:ea typeface="Raleway Regular"/>
                <a:cs typeface="Raleway Regular"/>
              </a:rPr>
            </a:br>
            <a:endParaRPr lang="nb-NO" altLang="nb-NO" sz="2400" b="0" i="1" dirty="0">
              <a:latin typeface="+mn-lt"/>
              <a:ea typeface="Raleway Regular"/>
              <a:cs typeface="Raleway Regular"/>
            </a:endParaRPr>
          </a:p>
        </p:txBody>
      </p:sp>
      <p:sp>
        <p:nvSpPr>
          <p:cNvPr id="53251" name="Plassholder for innhold 2">
            <a:extLst>
              <a:ext uri="{FF2B5EF4-FFF2-40B4-BE49-F238E27FC236}">
                <a16:creationId xmlns:a16="http://schemas.microsoft.com/office/drawing/2014/main" id="{328C050B-D8DF-4839-8DA4-863C98591794}"/>
              </a:ext>
            </a:extLst>
          </p:cNvPr>
          <p:cNvSpPr>
            <a:spLocks noGrp="1"/>
          </p:cNvSpPr>
          <p:nvPr>
            <p:ph type="body" sz="half" idx="2"/>
          </p:nvPr>
        </p:nvSpPr>
        <p:spPr bwMode="auto">
          <a:xfrm>
            <a:off x="2915816" y="4134396"/>
            <a:ext cx="4114800" cy="603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r"/>
            <a:r>
              <a:rPr lang="nb-NO" altLang="nb-NO" i="1" dirty="0">
                <a:ea typeface="Raleway Italic"/>
                <a:cs typeface="Raleway Italic"/>
              </a:rPr>
              <a:t>jente, 14 </a:t>
            </a:r>
            <a:r>
              <a:rPr lang="nb-NO" altLang="nb-NO" i="1" dirty="0" err="1">
                <a:ea typeface="Raleway Italic"/>
                <a:cs typeface="Raleway Italic"/>
              </a:rPr>
              <a:t>år</a:t>
            </a:r>
            <a:r>
              <a:rPr lang="nb-NO" altLang="nb-NO" i="1" dirty="0">
                <a:ea typeface="Raleway Italic"/>
                <a:cs typeface="Raleway Italic"/>
              </a:rPr>
              <a:t>, Oslo </a:t>
            </a:r>
          </a:p>
          <a:p>
            <a:endParaRPr lang="nb-NO" altLang="nb-NO" dirty="0"/>
          </a:p>
        </p:txBody>
      </p:sp>
      <p:pic>
        <p:nvPicPr>
          <p:cNvPr id="53252" name="Plassholder for bilde 9">
            <a:extLst>
              <a:ext uri="{FF2B5EF4-FFF2-40B4-BE49-F238E27FC236}">
                <a16:creationId xmlns:a16="http://schemas.microsoft.com/office/drawing/2014/main" id="{F3EAE83C-C027-4E31-B554-89417BE6839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024" b="21024"/>
          <a:stretch>
            <a:fillRect/>
          </a:stretch>
        </p:blipFill>
        <p:spPr bwMode="auto">
          <a:xfrm>
            <a:off x="-582451" y="-1044818"/>
            <a:ext cx="6139334" cy="4440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72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tel 1">
            <a:extLst>
              <a:ext uri="{FF2B5EF4-FFF2-40B4-BE49-F238E27FC236}">
                <a16:creationId xmlns:a16="http://schemas.microsoft.com/office/drawing/2014/main" id="{F0F0F635-F840-4744-9B48-9DC6F4E099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To-delt arbeid</a:t>
            </a:r>
          </a:p>
        </p:txBody>
      </p:sp>
      <p:sp>
        <p:nvSpPr>
          <p:cNvPr id="69635" name="Plassholder for innhold 2">
            <a:extLst>
              <a:ext uri="{FF2B5EF4-FFF2-40B4-BE49-F238E27FC236}">
                <a16:creationId xmlns:a16="http://schemas.microsoft.com/office/drawing/2014/main" id="{728C35F4-9182-4004-A788-A23BAE22833F}"/>
              </a:ext>
            </a:extLst>
          </p:cNvPr>
          <p:cNvSpPr>
            <a:spLocks noGrp="1"/>
          </p:cNvSpPr>
          <p:nvPr>
            <p:ph idx="1"/>
          </p:nvPr>
        </p:nvSpPr>
        <p:spPr bwMode="auto">
          <a:xfrm>
            <a:off x="539552" y="1419622"/>
            <a:ext cx="7232848" cy="3456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dirty="0"/>
              <a:t>Idretten kan redusere økonomi som barriere gjennom:</a:t>
            </a:r>
          </a:p>
          <a:p>
            <a:pPr marL="342900" lvl="1" indent="0" eaLnBrk="1" hangingPunct="1">
              <a:buNone/>
            </a:pPr>
            <a:r>
              <a:rPr lang="nn-NO" altLang="nb-NO" sz="3200" dirty="0"/>
              <a:t>1) Redusere kostnadsnivået generelt</a:t>
            </a:r>
          </a:p>
          <a:p>
            <a:pPr marL="342900" lvl="1" indent="0" eaLnBrk="1" hangingPunct="1">
              <a:buNone/>
            </a:pPr>
            <a:r>
              <a:rPr lang="nn-NO" altLang="nb-NO" sz="3200" dirty="0"/>
              <a:t>2) Eigne ordningar for dei som ikkje har råd sjølv om kostnadsnivået er lavt</a:t>
            </a:r>
          </a:p>
        </p:txBody>
      </p:sp>
      <p:sp>
        <p:nvSpPr>
          <p:cNvPr id="69636" name="TekstSylinder 1">
            <a:extLst>
              <a:ext uri="{FF2B5EF4-FFF2-40B4-BE49-F238E27FC236}">
                <a16:creationId xmlns:a16="http://schemas.microsoft.com/office/drawing/2014/main" id="{62584358-7C36-4D30-9557-84A227EAEB96}"/>
              </a:ext>
            </a:extLst>
          </p:cNvPr>
          <p:cNvSpPr txBox="1">
            <a:spLocks noChangeArrowheads="1"/>
          </p:cNvSpPr>
          <p:nvPr/>
        </p:nvSpPr>
        <p:spPr bwMode="auto">
          <a:xfrm>
            <a:off x="5436394" y="2518172"/>
            <a:ext cx="237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n-NO" altLang="nb-NO" sz="600" b="0" i="0" u="none" strike="noStrike" kern="1200" cap="none" spc="0" normalizeH="0" baseline="0" noProof="0">
              <a:ln>
                <a:noFill/>
              </a:ln>
              <a:solidFill>
                <a:srgbClr val="57585B"/>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6254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tel 1">
            <a:extLst>
              <a:ext uri="{FF2B5EF4-FFF2-40B4-BE49-F238E27FC236}">
                <a16:creationId xmlns:a16="http://schemas.microsoft.com/office/drawing/2014/main" id="{F0F0F635-F840-4744-9B48-9DC6F4E099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To-delt arbeid</a:t>
            </a:r>
          </a:p>
        </p:txBody>
      </p:sp>
      <p:sp>
        <p:nvSpPr>
          <p:cNvPr id="69635" name="Plassholder for innhold 2">
            <a:extLst>
              <a:ext uri="{FF2B5EF4-FFF2-40B4-BE49-F238E27FC236}">
                <a16:creationId xmlns:a16="http://schemas.microsoft.com/office/drawing/2014/main" id="{728C35F4-9182-4004-A788-A23BAE22833F}"/>
              </a:ext>
            </a:extLst>
          </p:cNvPr>
          <p:cNvSpPr>
            <a:spLocks noGrp="1"/>
          </p:cNvSpPr>
          <p:nvPr>
            <p:ph idx="1"/>
          </p:nvPr>
        </p:nvSpPr>
        <p:spPr bwMode="auto">
          <a:xfrm>
            <a:off x="539552" y="1419622"/>
            <a:ext cx="7232848" cy="3456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dirty="0"/>
              <a:t>Idretten kan redusere økonomi som barriere gjennom:</a:t>
            </a:r>
          </a:p>
          <a:p>
            <a:pPr marL="342900" lvl="1" indent="0" eaLnBrk="1" hangingPunct="1">
              <a:buNone/>
            </a:pPr>
            <a:r>
              <a:rPr lang="nn-NO" altLang="nb-NO" sz="3200" dirty="0"/>
              <a:t>1) </a:t>
            </a:r>
            <a:r>
              <a:rPr lang="nn-NO" altLang="nb-NO" sz="3200" b="1" dirty="0"/>
              <a:t>Redusere kostnadsnivået generelt</a:t>
            </a:r>
          </a:p>
          <a:p>
            <a:pPr marL="342900" lvl="1" indent="0" eaLnBrk="1" hangingPunct="1">
              <a:buNone/>
            </a:pPr>
            <a:r>
              <a:rPr lang="nn-NO" altLang="nb-NO" sz="3200" dirty="0"/>
              <a:t>2) Eigne ordningar for dei som ikkje har råd sjølv om kostnadsnivået er lavt</a:t>
            </a:r>
          </a:p>
        </p:txBody>
      </p:sp>
      <p:sp>
        <p:nvSpPr>
          <p:cNvPr id="69636" name="TekstSylinder 1">
            <a:extLst>
              <a:ext uri="{FF2B5EF4-FFF2-40B4-BE49-F238E27FC236}">
                <a16:creationId xmlns:a16="http://schemas.microsoft.com/office/drawing/2014/main" id="{62584358-7C36-4D30-9557-84A227EAEB96}"/>
              </a:ext>
            </a:extLst>
          </p:cNvPr>
          <p:cNvSpPr txBox="1">
            <a:spLocks noChangeArrowheads="1"/>
          </p:cNvSpPr>
          <p:nvPr/>
        </p:nvSpPr>
        <p:spPr bwMode="auto">
          <a:xfrm>
            <a:off x="5436394" y="2518172"/>
            <a:ext cx="237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n-NO" altLang="nb-NO" sz="600" b="0" i="0" u="none" strike="noStrike" kern="1200" cap="none" spc="0" normalizeH="0" baseline="0" noProof="0">
              <a:ln>
                <a:noFill/>
              </a:ln>
              <a:solidFill>
                <a:srgbClr val="57585B"/>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11420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tel 1">
            <a:extLst>
              <a:ext uri="{FF2B5EF4-FFF2-40B4-BE49-F238E27FC236}">
                <a16:creationId xmlns:a16="http://schemas.microsoft.com/office/drawing/2014/main" id="{F0F0F635-F840-4744-9B48-9DC6F4E099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To-delt arbeid</a:t>
            </a:r>
          </a:p>
        </p:txBody>
      </p:sp>
      <p:sp>
        <p:nvSpPr>
          <p:cNvPr id="69635" name="Plassholder for innhold 2">
            <a:extLst>
              <a:ext uri="{FF2B5EF4-FFF2-40B4-BE49-F238E27FC236}">
                <a16:creationId xmlns:a16="http://schemas.microsoft.com/office/drawing/2014/main" id="{728C35F4-9182-4004-A788-A23BAE22833F}"/>
              </a:ext>
            </a:extLst>
          </p:cNvPr>
          <p:cNvSpPr>
            <a:spLocks noGrp="1"/>
          </p:cNvSpPr>
          <p:nvPr>
            <p:ph idx="1"/>
          </p:nvPr>
        </p:nvSpPr>
        <p:spPr bwMode="auto">
          <a:xfrm>
            <a:off x="539552" y="1419622"/>
            <a:ext cx="7232848" cy="3456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dirty="0"/>
              <a:t>Idretten kan redusere økonomi som barriere gjennom:</a:t>
            </a:r>
          </a:p>
          <a:p>
            <a:pPr marL="342900" lvl="1" indent="0" eaLnBrk="1" hangingPunct="1">
              <a:buNone/>
            </a:pPr>
            <a:r>
              <a:rPr lang="nn-NO" altLang="nb-NO" sz="3200" dirty="0"/>
              <a:t>1) Redusere kostnadsnivået generelt</a:t>
            </a:r>
          </a:p>
          <a:p>
            <a:pPr marL="342900" lvl="1" indent="0" eaLnBrk="1" hangingPunct="1">
              <a:buNone/>
            </a:pPr>
            <a:r>
              <a:rPr lang="nn-NO" altLang="nb-NO" sz="3200" dirty="0"/>
              <a:t>2) </a:t>
            </a:r>
            <a:r>
              <a:rPr lang="nn-NO" altLang="nb-NO" sz="3200" b="1" dirty="0"/>
              <a:t>Eigne ordningar for dei som ikkje har råd sjølv om kostnadsnivået er lavt</a:t>
            </a:r>
          </a:p>
        </p:txBody>
      </p:sp>
      <p:sp>
        <p:nvSpPr>
          <p:cNvPr id="69636" name="TekstSylinder 1">
            <a:extLst>
              <a:ext uri="{FF2B5EF4-FFF2-40B4-BE49-F238E27FC236}">
                <a16:creationId xmlns:a16="http://schemas.microsoft.com/office/drawing/2014/main" id="{62584358-7C36-4D30-9557-84A227EAEB96}"/>
              </a:ext>
            </a:extLst>
          </p:cNvPr>
          <p:cNvSpPr txBox="1">
            <a:spLocks noChangeArrowheads="1"/>
          </p:cNvSpPr>
          <p:nvPr/>
        </p:nvSpPr>
        <p:spPr bwMode="auto">
          <a:xfrm>
            <a:off x="5436394" y="2518172"/>
            <a:ext cx="23764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n-NO" altLang="nb-NO" sz="600" b="0" i="0" u="none" strike="noStrike" kern="1200" cap="none" spc="0" normalizeH="0" baseline="0" noProof="0">
              <a:ln>
                <a:noFill/>
              </a:ln>
              <a:solidFill>
                <a:srgbClr val="57585B"/>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84635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7E4C79D9-239F-4ADD-B7AC-F8ABF46C19EF}"/>
              </a:ext>
            </a:extLst>
          </p:cNvPr>
          <p:cNvSpPr txBox="1">
            <a:spLocks/>
          </p:cNvSpPr>
          <p:nvPr/>
        </p:nvSpPr>
        <p:spPr>
          <a:xfrm>
            <a:off x="971600" y="555526"/>
            <a:ext cx="5314950" cy="742950"/>
          </a:xfrm>
          <a:prstGeom prst="rect">
            <a:avLst/>
          </a:prstGeom>
        </p:spPr>
        <p:txBody>
          <a:bodyPr/>
          <a:lstStyle/>
          <a:p>
            <a:pPr algn="ctr" fontAlgn="auto">
              <a:spcAft>
                <a:spcPts val="0"/>
              </a:spcAft>
              <a:defRPr/>
            </a:pPr>
            <a:r>
              <a:rPr lang="nb-NO" sz="3600" i="1" dirty="0">
                <a:latin typeface="+mj-lt"/>
                <a:ea typeface="+mj-ea"/>
                <a:cs typeface="+mj-cs"/>
              </a:rPr>
              <a:t>Føremålet for norsk idrett</a:t>
            </a:r>
            <a:br>
              <a:rPr lang="nb-NO" sz="3600" i="1" dirty="0">
                <a:latin typeface="+mj-lt"/>
                <a:ea typeface="+mj-ea"/>
                <a:cs typeface="+mj-cs"/>
              </a:rPr>
            </a:br>
            <a:endParaRPr lang="nb-NO" sz="3600" i="1" dirty="0">
              <a:latin typeface="+mj-lt"/>
              <a:ea typeface="+mj-ea"/>
              <a:cs typeface="+mj-cs"/>
            </a:endParaRPr>
          </a:p>
        </p:txBody>
      </p:sp>
      <p:sp>
        <p:nvSpPr>
          <p:cNvPr id="6" name="Rektangel 5">
            <a:extLst>
              <a:ext uri="{FF2B5EF4-FFF2-40B4-BE49-F238E27FC236}">
                <a16:creationId xmlns:a16="http://schemas.microsoft.com/office/drawing/2014/main" id="{D2B27216-7A84-42DA-B36E-B80121916F1D}"/>
              </a:ext>
            </a:extLst>
          </p:cNvPr>
          <p:cNvSpPr/>
          <p:nvPr/>
        </p:nvSpPr>
        <p:spPr>
          <a:xfrm>
            <a:off x="683568" y="1779662"/>
            <a:ext cx="7467600" cy="2677656"/>
          </a:xfrm>
          <a:prstGeom prst="rect">
            <a:avLst/>
          </a:prstGeom>
        </p:spPr>
        <p:txBody>
          <a:bodyPr>
            <a:spAutoFit/>
          </a:bodyPr>
          <a:lstStyle/>
          <a:p>
            <a:pPr eaLnBrk="1" fontAlgn="auto" hangingPunct="1">
              <a:spcBef>
                <a:spcPts val="0"/>
              </a:spcBef>
              <a:spcAft>
                <a:spcPts val="0"/>
              </a:spcAft>
              <a:defRPr/>
            </a:pPr>
            <a:r>
              <a:rPr lang="nb-NO" sz="2800" dirty="0">
                <a:latin typeface="+mn-lt"/>
                <a:cs typeface="+mn-cs"/>
              </a:rPr>
              <a:t>§ 1-2 Formål		</a:t>
            </a:r>
            <a:r>
              <a:rPr lang="nb-NO" sz="2800" i="1" dirty="0">
                <a:latin typeface="+mn-lt"/>
                <a:cs typeface="+mn-cs"/>
              </a:rPr>
              <a:t>(NIFs lov)</a:t>
            </a:r>
          </a:p>
          <a:p>
            <a:pPr marL="342900" indent="-342900" eaLnBrk="1" fontAlgn="auto" hangingPunct="1">
              <a:spcBef>
                <a:spcPts val="0"/>
              </a:spcBef>
              <a:spcAft>
                <a:spcPts val="0"/>
              </a:spcAft>
              <a:buFontTx/>
              <a:buAutoNum type="arabicParenR"/>
              <a:defRPr/>
            </a:pPr>
            <a:endParaRPr lang="nb-NO" sz="2800" dirty="0">
              <a:latin typeface="+mn-lt"/>
              <a:cs typeface="+mn-cs"/>
            </a:endParaRPr>
          </a:p>
          <a:p>
            <a:pPr marL="342900" indent="-342900" eaLnBrk="1" fontAlgn="auto" hangingPunct="1">
              <a:spcBef>
                <a:spcPts val="0"/>
              </a:spcBef>
              <a:spcAft>
                <a:spcPts val="0"/>
              </a:spcAft>
              <a:buFontTx/>
              <a:buAutoNum type="arabicParenR"/>
              <a:defRPr/>
            </a:pPr>
            <a:r>
              <a:rPr lang="nb-NO" sz="2800" dirty="0">
                <a:latin typeface="+mn-lt"/>
                <a:cs typeface="Arial" charset="0"/>
              </a:rPr>
              <a:t>NIF skal arbeide for at alle mennesker gis mulighet til å utøve idrett ut fra sine ønsker og behov, og uten å bli utsatt for usaklig eller uforholdsmessig forskjellsbehandling. </a:t>
            </a:r>
            <a:r>
              <a:rPr lang="nb-NO" sz="2800" dirty="0">
                <a:latin typeface="+mn-lt"/>
                <a:cs typeface="+mn-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tel 1">
            <a:extLst>
              <a:ext uri="{FF2B5EF4-FFF2-40B4-BE49-F238E27FC236}">
                <a16:creationId xmlns:a16="http://schemas.microsoft.com/office/drawing/2014/main" id="{4F42D02D-234C-42DE-B346-A5AB063F9E67}"/>
              </a:ext>
            </a:extLst>
          </p:cNvPr>
          <p:cNvSpPr>
            <a:spLocks noGrp="1"/>
          </p:cNvSpPr>
          <p:nvPr>
            <p:ph type="title"/>
          </p:nvPr>
        </p:nvSpPr>
        <p:spPr bwMode="auto">
          <a:xfrm>
            <a:off x="323529" y="250032"/>
            <a:ext cx="5760566" cy="1064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err="1"/>
              <a:t>Kvardagen</a:t>
            </a:r>
            <a:r>
              <a:rPr lang="nb-NO" altLang="nb-NO" dirty="0"/>
              <a:t> i norsk idrett</a:t>
            </a:r>
          </a:p>
        </p:txBody>
      </p:sp>
      <p:sp>
        <p:nvSpPr>
          <p:cNvPr id="26627" name="Plassholder for innhold 2">
            <a:extLst>
              <a:ext uri="{FF2B5EF4-FFF2-40B4-BE49-F238E27FC236}">
                <a16:creationId xmlns:a16="http://schemas.microsoft.com/office/drawing/2014/main" id="{08DC25B7-AF95-472D-8D86-E47A6D8E8D88}"/>
              </a:ext>
            </a:extLst>
          </p:cNvPr>
          <p:cNvSpPr>
            <a:spLocks noGrp="1"/>
          </p:cNvSpPr>
          <p:nvPr>
            <p:ph idx="1"/>
          </p:nvPr>
        </p:nvSpPr>
        <p:spPr bwMode="auto">
          <a:xfrm>
            <a:off x="539552" y="1314451"/>
            <a:ext cx="7273330" cy="34170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70000" lnSpcReduction="20000"/>
          </a:bodyPr>
          <a:lstStyle/>
          <a:p>
            <a:pPr>
              <a:lnSpc>
                <a:spcPct val="120000"/>
              </a:lnSpc>
              <a:buFont typeface="Arial" charset="0"/>
              <a:buChar char="•"/>
              <a:defRPr/>
            </a:pPr>
            <a:r>
              <a:rPr lang="nn-NO" dirty="0"/>
              <a:t>IL over heile landet gjer ein ekstra innsats</a:t>
            </a:r>
          </a:p>
          <a:p>
            <a:pPr lvl="1">
              <a:lnSpc>
                <a:spcPct val="120000"/>
              </a:lnSpc>
              <a:defRPr/>
            </a:pPr>
            <a:r>
              <a:rPr lang="nn-NO" dirty="0"/>
              <a:t>Sponsing av kontingent og treningsavgift</a:t>
            </a:r>
          </a:p>
          <a:p>
            <a:pPr lvl="1">
              <a:lnSpc>
                <a:spcPct val="120000"/>
              </a:lnSpc>
              <a:defRPr/>
            </a:pPr>
            <a:r>
              <a:rPr lang="nn-NO" dirty="0"/>
              <a:t>Utlån eller dekking av utstyr, reiser og andre kostnader</a:t>
            </a:r>
          </a:p>
          <a:p>
            <a:pPr>
              <a:lnSpc>
                <a:spcPct val="120000"/>
              </a:lnSpc>
              <a:buFont typeface="Arial" charset="0"/>
              <a:buChar char="•"/>
              <a:defRPr/>
            </a:pPr>
            <a:r>
              <a:rPr lang="nn-NO" dirty="0"/>
              <a:t>Trenarar og leiarar veit at dette må handterast klokt</a:t>
            </a:r>
          </a:p>
          <a:p>
            <a:pPr lvl="1">
              <a:lnSpc>
                <a:spcPct val="120000"/>
              </a:lnSpc>
              <a:defRPr/>
            </a:pPr>
            <a:r>
              <a:rPr lang="nn-NO" dirty="0"/>
              <a:t>Barna ønskjer ikkje at det blir tatt opp med foreldra</a:t>
            </a:r>
          </a:p>
          <a:p>
            <a:pPr>
              <a:lnSpc>
                <a:spcPct val="120000"/>
              </a:lnSpc>
              <a:buFont typeface="Arial" charset="0"/>
              <a:buChar char="•"/>
              <a:defRPr/>
            </a:pPr>
            <a:r>
              <a:rPr lang="nn-NO" dirty="0"/>
              <a:t>Mange IL har dialog med kommunen</a:t>
            </a:r>
          </a:p>
          <a:p>
            <a:pPr lvl="1">
              <a:lnSpc>
                <a:spcPct val="120000"/>
              </a:lnSpc>
              <a:defRPr/>
            </a:pPr>
            <a:r>
              <a:rPr lang="nn-NO" dirty="0"/>
              <a:t>Får støtte som dekker kostnad til enkeltbarn</a:t>
            </a:r>
          </a:p>
          <a:p>
            <a:pPr>
              <a:lnSpc>
                <a:spcPct val="120000"/>
              </a:lnSpc>
              <a:buFont typeface="Arial" charset="0"/>
              <a:buChar char="•"/>
              <a:defRPr/>
            </a:pPr>
            <a:r>
              <a:rPr lang="nn-NO" dirty="0"/>
              <a:t>…men framleis er det mange som i praksis vert utestengd</a:t>
            </a:r>
          </a:p>
        </p:txBody>
      </p:sp>
    </p:spTree>
    <p:extLst>
      <p:ext uri="{BB962C8B-B14F-4D97-AF65-F5344CB8AC3E}">
        <p14:creationId xmlns:p14="http://schemas.microsoft.com/office/powerpoint/2010/main" val="873539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tel 1">
            <a:extLst>
              <a:ext uri="{FF2B5EF4-FFF2-40B4-BE49-F238E27FC236}">
                <a16:creationId xmlns:a16="http://schemas.microsoft.com/office/drawing/2014/main" id="{6AEFD264-1BF4-4BB4-8A56-3E8AAEFEA275}"/>
              </a:ext>
            </a:extLst>
          </p:cNvPr>
          <p:cNvSpPr>
            <a:spLocks noGrp="1"/>
          </p:cNvSpPr>
          <p:nvPr>
            <p:ph type="title"/>
          </p:nvPr>
        </p:nvSpPr>
        <p:spPr bwMode="auto">
          <a:xfrm>
            <a:off x="467544" y="250032"/>
            <a:ext cx="7056783" cy="1064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a:t>Fritidserklæringa (2016)</a:t>
            </a:r>
          </a:p>
        </p:txBody>
      </p:sp>
      <p:sp>
        <p:nvSpPr>
          <p:cNvPr id="26627" name="Plassholder for innhold 2">
            <a:extLst>
              <a:ext uri="{FF2B5EF4-FFF2-40B4-BE49-F238E27FC236}">
                <a16:creationId xmlns:a16="http://schemas.microsoft.com/office/drawing/2014/main" id="{25404358-A1DE-40B8-BD57-F9BA01EAA40F}"/>
              </a:ext>
            </a:extLst>
          </p:cNvPr>
          <p:cNvSpPr>
            <a:spLocks noGrp="1"/>
          </p:cNvSpPr>
          <p:nvPr>
            <p:ph idx="1"/>
          </p:nvPr>
        </p:nvSpPr>
        <p:spPr bwMode="auto">
          <a:xfrm>
            <a:off x="251522" y="1084590"/>
            <a:ext cx="4584058" cy="39354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62500" lnSpcReduction="20000"/>
          </a:bodyPr>
          <a:lstStyle/>
          <a:p>
            <a:pPr>
              <a:lnSpc>
                <a:spcPct val="120000"/>
              </a:lnSpc>
              <a:buFont typeface="Arial" charset="0"/>
              <a:buChar char="•"/>
              <a:defRPr/>
            </a:pPr>
            <a:r>
              <a:rPr lang="nb-NO" dirty="0"/>
              <a:t>[…] alle barn [skal], uavhengig av foreldrenes sosiale og økonomiske situasjon, ha mulighet til å delta jevnlig i minst én organisert fritidsaktivitet sammen med andre</a:t>
            </a:r>
          </a:p>
          <a:p>
            <a:pPr>
              <a:lnSpc>
                <a:spcPct val="120000"/>
              </a:lnSpc>
              <a:buFont typeface="Arial" charset="0"/>
              <a:buChar char="•"/>
              <a:defRPr/>
            </a:pPr>
            <a:endParaRPr lang="nb-NO" dirty="0"/>
          </a:p>
          <a:p>
            <a:pPr>
              <a:lnSpc>
                <a:spcPct val="120000"/>
              </a:lnSpc>
              <a:defRPr/>
            </a:pPr>
            <a:r>
              <a:rPr lang="nb-NO" dirty="0"/>
              <a:t>Signert 7. juni 2016 av: </a:t>
            </a:r>
          </a:p>
          <a:p>
            <a:pPr lvl="1">
              <a:lnSpc>
                <a:spcPct val="120000"/>
              </a:lnSpc>
              <a:defRPr/>
            </a:pPr>
            <a:r>
              <a:rPr lang="nb-NO" dirty="0"/>
              <a:t>Statsminister og fire </a:t>
            </a:r>
            <a:r>
              <a:rPr lang="nb-NO" dirty="0" err="1"/>
              <a:t>statsrådar</a:t>
            </a:r>
            <a:endParaRPr lang="nb-NO" dirty="0"/>
          </a:p>
          <a:p>
            <a:pPr lvl="1">
              <a:lnSpc>
                <a:spcPct val="120000"/>
              </a:lnSpc>
              <a:defRPr/>
            </a:pPr>
            <a:r>
              <a:rPr lang="nb-NO" dirty="0"/>
              <a:t>NIF v/ Tom Tvedt</a:t>
            </a:r>
          </a:p>
          <a:p>
            <a:pPr lvl="1">
              <a:lnSpc>
                <a:spcPct val="120000"/>
              </a:lnSpc>
              <a:defRPr/>
            </a:pPr>
            <a:r>
              <a:rPr lang="nb-NO" dirty="0"/>
              <a:t>KS, Frivillighet Norge, LNU</a:t>
            </a:r>
          </a:p>
          <a:p>
            <a:pPr lvl="1">
              <a:lnSpc>
                <a:spcPct val="120000"/>
              </a:lnSpc>
              <a:defRPr/>
            </a:pPr>
            <a:r>
              <a:rPr lang="nb-NO" dirty="0"/>
              <a:t>Nasjonal dugnad mot fattigdom og utenforskap (NDFU)</a:t>
            </a:r>
          </a:p>
        </p:txBody>
      </p:sp>
      <p:pic>
        <p:nvPicPr>
          <p:cNvPr id="5" name="Bilde 4">
            <a:extLst>
              <a:ext uri="{FF2B5EF4-FFF2-40B4-BE49-F238E27FC236}">
                <a16:creationId xmlns:a16="http://schemas.microsoft.com/office/drawing/2014/main" id="{2B690A6C-04D1-4836-A629-B89997683382}"/>
              </a:ext>
            </a:extLst>
          </p:cNvPr>
          <p:cNvPicPr>
            <a:picLocks noChangeAspect="1"/>
          </p:cNvPicPr>
          <p:nvPr/>
        </p:nvPicPr>
        <p:blipFill>
          <a:blip r:embed="rId3"/>
          <a:stretch>
            <a:fillRect/>
          </a:stretch>
        </p:blipFill>
        <p:spPr>
          <a:xfrm>
            <a:off x="4835579" y="1084591"/>
            <a:ext cx="4336563" cy="3435846"/>
          </a:xfrm>
          <a:prstGeom prst="rect">
            <a:avLst/>
          </a:prstGeom>
        </p:spPr>
      </p:pic>
    </p:spTree>
    <p:extLst>
      <p:ext uri="{BB962C8B-B14F-4D97-AF65-F5344CB8AC3E}">
        <p14:creationId xmlns:p14="http://schemas.microsoft.com/office/powerpoint/2010/main" val="379234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tel 1">
            <a:extLst>
              <a:ext uri="{FF2B5EF4-FFF2-40B4-BE49-F238E27FC236}">
                <a16:creationId xmlns:a16="http://schemas.microsoft.com/office/drawing/2014/main" id="{F2D4E9DC-7145-44DF-A06D-96D0B9ED45AF}"/>
              </a:ext>
            </a:extLst>
          </p:cNvPr>
          <p:cNvSpPr>
            <a:spLocks noGrp="1"/>
          </p:cNvSpPr>
          <p:nvPr>
            <p:ph type="title"/>
          </p:nvPr>
        </p:nvSpPr>
        <p:spPr bwMode="auto">
          <a:xfrm>
            <a:off x="179512" y="250032"/>
            <a:ext cx="6390357" cy="1064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sz="4000" dirty="0"/>
              <a:t>Kva </a:t>
            </a:r>
            <a:r>
              <a:rPr lang="nn-NO" altLang="nb-NO" sz="4000" dirty="0"/>
              <a:t>trengst</a:t>
            </a:r>
            <a:r>
              <a:rPr lang="nb-NO" altLang="nb-NO" sz="4000" dirty="0"/>
              <a:t>?</a:t>
            </a:r>
          </a:p>
        </p:txBody>
      </p:sp>
      <p:sp>
        <p:nvSpPr>
          <p:cNvPr id="66563" name="Plassholder for innhold 2">
            <a:extLst>
              <a:ext uri="{FF2B5EF4-FFF2-40B4-BE49-F238E27FC236}">
                <a16:creationId xmlns:a16="http://schemas.microsoft.com/office/drawing/2014/main" id="{27AD85C9-3F3E-4035-AB62-C737D3DE7207}"/>
              </a:ext>
            </a:extLst>
          </p:cNvPr>
          <p:cNvSpPr>
            <a:spLocks noGrp="1"/>
          </p:cNvSpPr>
          <p:nvPr>
            <p:ph idx="1"/>
          </p:nvPr>
        </p:nvSpPr>
        <p:spPr bwMode="auto">
          <a:xfrm>
            <a:off x="395536" y="1131590"/>
            <a:ext cx="8568952" cy="33844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nn-NO" altLang="nb-NO" dirty="0"/>
              <a:t>Lokale løysingar</a:t>
            </a:r>
          </a:p>
          <a:p>
            <a:r>
              <a:rPr lang="nn-NO" altLang="nb-NO" dirty="0"/>
              <a:t>Midlar tilgjengeleg til kontingent / treningsavgift</a:t>
            </a:r>
          </a:p>
          <a:p>
            <a:r>
              <a:rPr lang="nn-NO" altLang="nb-NO" dirty="0"/>
              <a:t>Kommunalt kontaktpunkt</a:t>
            </a:r>
          </a:p>
          <a:p>
            <a:r>
              <a:rPr lang="nn-NO" altLang="nb-NO" b="1" i="1" dirty="0"/>
              <a:t>Men</a:t>
            </a:r>
            <a:r>
              <a:rPr lang="nn-NO" altLang="nb-NO" dirty="0"/>
              <a:t> idrettslag må sjølv ta medansvar</a:t>
            </a:r>
          </a:p>
          <a:p>
            <a:pPr lvl="1"/>
            <a:r>
              <a:rPr lang="nn-NO" altLang="nb-NO" dirty="0"/>
              <a:t>Intern omfordeling</a:t>
            </a:r>
          </a:p>
          <a:p>
            <a:pPr lvl="1"/>
            <a:r>
              <a:rPr lang="nn-NO" altLang="nb-NO" dirty="0"/>
              <a:t>Kan ikkje krevje av kommunen </a:t>
            </a:r>
            <a:endParaRPr lang="nn-NO" altLang="nb-NO" sz="1100" dirty="0"/>
          </a:p>
        </p:txBody>
      </p:sp>
    </p:spTree>
    <p:extLst>
      <p:ext uri="{BB962C8B-B14F-4D97-AF65-F5344CB8AC3E}">
        <p14:creationId xmlns:p14="http://schemas.microsoft.com/office/powerpoint/2010/main" val="232635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tel 1">
            <a:extLst>
              <a:ext uri="{FF2B5EF4-FFF2-40B4-BE49-F238E27FC236}">
                <a16:creationId xmlns:a16="http://schemas.microsoft.com/office/drawing/2014/main" id="{E6CB5F01-8A72-44D1-9502-A30FAE5E8210}"/>
              </a:ext>
            </a:extLst>
          </p:cNvPr>
          <p:cNvSpPr>
            <a:spLocks noGrp="1"/>
          </p:cNvSpPr>
          <p:nvPr>
            <p:ph type="title"/>
          </p:nvPr>
        </p:nvSpPr>
        <p:spPr bwMode="auto">
          <a:xfrm>
            <a:off x="179512" y="250032"/>
            <a:ext cx="7344816" cy="1064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a:t>Utfordring til forbund/krins/lag</a:t>
            </a:r>
          </a:p>
        </p:txBody>
      </p:sp>
      <p:sp>
        <p:nvSpPr>
          <p:cNvPr id="73731" name="Plassholder for innhold 2">
            <a:extLst>
              <a:ext uri="{FF2B5EF4-FFF2-40B4-BE49-F238E27FC236}">
                <a16:creationId xmlns:a16="http://schemas.microsoft.com/office/drawing/2014/main" id="{4BAF7A50-85C5-4B29-BC2E-7FCBABFEE4CB}"/>
              </a:ext>
            </a:extLst>
          </p:cNvPr>
          <p:cNvSpPr>
            <a:spLocks noGrp="1"/>
          </p:cNvSpPr>
          <p:nvPr>
            <p:ph idx="1"/>
          </p:nvPr>
        </p:nvSpPr>
        <p:spPr bwMode="auto">
          <a:xfrm>
            <a:off x="323528" y="1059583"/>
            <a:ext cx="8424936" cy="3671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a:bodyPr>
          <a:lstStyle/>
          <a:p>
            <a:r>
              <a:rPr lang="nn-NO" altLang="nb-NO" dirty="0"/>
              <a:t>Hald utstyrskostnader nede</a:t>
            </a:r>
          </a:p>
          <a:p>
            <a:r>
              <a:rPr lang="nn-NO" altLang="nb-NO" dirty="0"/>
              <a:t>Hald kostnader til konkurranse/tur/reiser nede</a:t>
            </a:r>
          </a:p>
          <a:p>
            <a:r>
              <a:rPr lang="nn-NO" altLang="nb-NO" dirty="0"/>
              <a:t>Ver medviten økonomi som barriere</a:t>
            </a:r>
          </a:p>
          <a:p>
            <a:pPr lvl="1"/>
            <a:r>
              <a:rPr lang="nn-NO" altLang="nb-NO" dirty="0"/>
              <a:t>sjå det ein elles ikkje ser…</a:t>
            </a:r>
          </a:p>
          <a:p>
            <a:r>
              <a:rPr lang="nn-NO" altLang="nb-NO" dirty="0"/>
              <a:t>Ordningar for omfordeling internt i IL</a:t>
            </a:r>
          </a:p>
          <a:p>
            <a:r>
              <a:rPr lang="nn-NO" altLang="nb-NO" dirty="0"/>
              <a:t>Dialog med kommune </a:t>
            </a:r>
          </a:p>
          <a:p>
            <a:pPr lvl="1"/>
            <a:r>
              <a:rPr lang="nn-NO" altLang="nb-NO" dirty="0"/>
              <a:t>dersom IL ikkje klarar å ordne det med eigne løysingar</a:t>
            </a:r>
          </a:p>
          <a:p>
            <a:pPr lvl="1"/>
            <a:endParaRPr lang="nn-NO" altLang="nb-NO" dirty="0"/>
          </a:p>
        </p:txBody>
      </p:sp>
    </p:spTree>
    <p:extLst>
      <p:ext uri="{BB962C8B-B14F-4D97-AF65-F5344CB8AC3E}">
        <p14:creationId xmlns:p14="http://schemas.microsoft.com/office/powerpoint/2010/main" val="395545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Bilde 1" descr="Allemed uten dot.png">
            <a:extLst>
              <a:ext uri="{FF2B5EF4-FFF2-40B4-BE49-F238E27FC236}">
                <a16:creationId xmlns:a16="http://schemas.microsoft.com/office/drawing/2014/main" id="{83E469B2-8787-43DE-BC10-8CCF7DA318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69428"/>
            <a:ext cx="4806554" cy="11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Bilde 2" descr="allemedforside.png">
            <a:extLst>
              <a:ext uri="{FF2B5EF4-FFF2-40B4-BE49-F238E27FC236}">
                <a16:creationId xmlns:a16="http://schemas.microsoft.com/office/drawing/2014/main" id="{B74F1898-66CB-46EB-85C2-C5EE57ED49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5006" y="1995685"/>
            <a:ext cx="3858816" cy="26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283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Bilde 7" descr="Skjermbilde 2016-05-31 kl. 16.25.43.png">
            <a:extLst>
              <a:ext uri="{FF2B5EF4-FFF2-40B4-BE49-F238E27FC236}">
                <a16:creationId xmlns:a16="http://schemas.microsoft.com/office/drawing/2014/main" id="{6D109ED8-974B-470F-9287-15EE19FDE5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7560839" cy="499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B7CF91C9-EBC8-445B-A56F-45B24228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497681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27" name="Tittel 5">
            <a:extLst>
              <a:ext uri="{FF2B5EF4-FFF2-40B4-BE49-F238E27FC236}">
                <a16:creationId xmlns:a16="http://schemas.microsoft.com/office/drawing/2014/main" id="{34069F3B-0E83-42DC-9603-A92B69D06B07}"/>
              </a:ext>
            </a:extLst>
          </p:cNvPr>
          <p:cNvSpPr txBox="1">
            <a:spLocks/>
          </p:cNvSpPr>
          <p:nvPr/>
        </p:nvSpPr>
        <p:spPr bwMode="auto">
          <a:xfrm>
            <a:off x="6119812" y="1276351"/>
            <a:ext cx="2700659" cy="288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nb-NO" altLang="nb-NO" sz="2400" dirty="0"/>
              <a:t>Verktøyet er fritt </a:t>
            </a:r>
            <a:r>
              <a:rPr lang="nb-NO" altLang="nb-NO" sz="2400" dirty="0" err="1"/>
              <a:t>tilgjengeleg</a:t>
            </a:r>
            <a:r>
              <a:rPr lang="nb-NO" altLang="nb-NO" sz="2400" dirty="0"/>
              <a:t> på nett</a:t>
            </a:r>
            <a:br>
              <a:rPr lang="nb-NO" altLang="nb-NO" sz="2400" dirty="0"/>
            </a:br>
            <a:br>
              <a:rPr lang="nb-NO" altLang="nb-NO" sz="2400" dirty="0"/>
            </a:br>
            <a:r>
              <a:rPr lang="nb-NO" altLang="nb-NO" sz="1950" dirty="0"/>
              <a:t>www.allemed.no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BCDF6BD-89BF-4A19-9553-3369CA526C2B}"/>
              </a:ext>
            </a:extLst>
          </p:cNvPr>
          <p:cNvSpPr>
            <a:spLocks noGrp="1"/>
          </p:cNvSpPr>
          <p:nvPr>
            <p:ph type="title"/>
          </p:nvPr>
        </p:nvSpPr>
        <p:spPr>
          <a:xfrm>
            <a:off x="4211960" y="1059582"/>
            <a:ext cx="4680519" cy="702078"/>
          </a:xfrm>
        </p:spPr>
        <p:txBody>
          <a:bodyPr/>
          <a:lstStyle/>
          <a:p>
            <a:pPr algn="ctr"/>
            <a:r>
              <a:rPr lang="nb-NO" dirty="0"/>
              <a:t>FRITIDSKORT</a:t>
            </a:r>
          </a:p>
        </p:txBody>
      </p:sp>
      <p:sp>
        <p:nvSpPr>
          <p:cNvPr id="6" name="Plassholder for innhold 5">
            <a:extLst>
              <a:ext uri="{FF2B5EF4-FFF2-40B4-BE49-F238E27FC236}">
                <a16:creationId xmlns:a16="http://schemas.microsoft.com/office/drawing/2014/main" id="{EBC2AD3E-120B-46AB-970B-FAB526BF7F57}"/>
              </a:ext>
            </a:extLst>
          </p:cNvPr>
          <p:cNvSpPr>
            <a:spLocks noGrp="1"/>
          </p:cNvSpPr>
          <p:nvPr>
            <p:ph sz="quarter" idx="11"/>
          </p:nvPr>
        </p:nvSpPr>
        <p:spPr>
          <a:xfrm>
            <a:off x="4211960" y="1761660"/>
            <a:ext cx="4681216" cy="3078232"/>
          </a:xfrm>
        </p:spPr>
        <p:txBody>
          <a:bodyPr/>
          <a:lstStyle/>
          <a:p>
            <a:r>
              <a:rPr lang="nb-NO" sz="2800" dirty="0"/>
              <a:t>Lansert på den nye regjeringa sin pressekonferanse 17. januar av </a:t>
            </a:r>
            <a:r>
              <a:rPr lang="nb-NO" sz="2800" dirty="0" err="1"/>
              <a:t>påtroppande</a:t>
            </a:r>
            <a:r>
              <a:rPr lang="nb-NO" sz="2800" dirty="0"/>
              <a:t> Barne- og familieminister  Kjell Ingolf Ropstad</a:t>
            </a:r>
          </a:p>
        </p:txBody>
      </p:sp>
      <p:sp>
        <p:nvSpPr>
          <p:cNvPr id="7" name="Plassholder for bilde 6">
            <a:extLst>
              <a:ext uri="{FF2B5EF4-FFF2-40B4-BE49-F238E27FC236}">
                <a16:creationId xmlns:a16="http://schemas.microsoft.com/office/drawing/2014/main" id="{45A54528-07BE-4D84-BEC3-9840F5F97FE0}"/>
              </a:ext>
            </a:extLst>
          </p:cNvPr>
          <p:cNvSpPr>
            <a:spLocks noGrp="1"/>
          </p:cNvSpPr>
          <p:nvPr>
            <p:ph type="pic" sz="quarter" idx="10"/>
          </p:nvPr>
        </p:nvSpPr>
        <p:spPr/>
      </p:sp>
      <p:pic>
        <p:nvPicPr>
          <p:cNvPr id="8" name="Bilde 7">
            <a:extLst>
              <a:ext uri="{FF2B5EF4-FFF2-40B4-BE49-F238E27FC236}">
                <a16:creationId xmlns:a16="http://schemas.microsoft.com/office/drawing/2014/main" id="{E5835940-C7AC-49F8-8383-066777D289C6}"/>
              </a:ext>
            </a:extLst>
          </p:cNvPr>
          <p:cNvPicPr>
            <a:picLocks noChangeAspect="1"/>
          </p:cNvPicPr>
          <p:nvPr/>
        </p:nvPicPr>
        <p:blipFill>
          <a:blip r:embed="rId2"/>
          <a:stretch>
            <a:fillRect/>
          </a:stretch>
        </p:blipFill>
        <p:spPr>
          <a:xfrm>
            <a:off x="0" y="0"/>
            <a:ext cx="4055093" cy="5143500"/>
          </a:xfrm>
          <a:prstGeom prst="rect">
            <a:avLst/>
          </a:prstGeom>
        </p:spPr>
      </p:pic>
    </p:spTree>
    <p:extLst>
      <p:ext uri="{BB962C8B-B14F-4D97-AF65-F5344CB8AC3E}">
        <p14:creationId xmlns:p14="http://schemas.microsoft.com/office/powerpoint/2010/main" val="202453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b-NO" dirty="0"/>
              <a:t>«</a:t>
            </a:r>
            <a:r>
              <a:rPr lang="nn-NO" dirty="0"/>
              <a:t>Innføre eit «fritidskort» for alle barn frå 6 til fylte 18 år som kan brukast til å dekkje deltakaravgift på fritidsaktivitetar etter mønster frå ordninga på Island. Ordninga skal vere ubyråkratisk, og det skal vere mogleg for kommunane å leggje på ein lokal del.</a:t>
            </a:r>
            <a:r>
              <a:rPr lang="nb-NO" dirty="0"/>
              <a:t>»</a:t>
            </a:r>
          </a:p>
          <a:p>
            <a:pPr>
              <a:buFont typeface="Arial" charset="0"/>
              <a:buChar char="•"/>
              <a:defRPr/>
            </a:pPr>
            <a:endParaRPr lang="nb-NO" dirty="0"/>
          </a:p>
        </p:txBody>
      </p:sp>
      <p:sp>
        <p:nvSpPr>
          <p:cNvPr id="6147" name="Tittel 5"/>
          <p:cNvSpPr>
            <a:spLocks noGrp="1"/>
          </p:cNvSpPr>
          <p:nvPr>
            <p:ph type="ctrTitle"/>
          </p:nvPr>
        </p:nvSpPr>
        <p:spPr bwMode="auto">
          <a:xfrm>
            <a:off x="900112" y="896938"/>
            <a:ext cx="6480199"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nb-NO" dirty="0" err="1"/>
              <a:t>Granavoldplattforma</a:t>
            </a:r>
            <a:r>
              <a:rPr lang="nb-NO" dirty="0"/>
              <a:t>, 17. jan 2019</a:t>
            </a:r>
          </a:p>
        </p:txBody>
      </p:sp>
    </p:spTree>
    <p:extLst>
      <p:ext uri="{BB962C8B-B14F-4D97-AF65-F5344CB8AC3E}">
        <p14:creationId xmlns:p14="http://schemas.microsoft.com/office/powerpoint/2010/main" val="874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848351" cy="2808288"/>
          </a:xfrm>
        </p:spPr>
        <p:txBody>
          <a:bodyPr>
            <a:normAutofit fontScale="92500" lnSpcReduction="10000"/>
          </a:bodyPr>
          <a:lstStyle/>
          <a:p>
            <a:pPr>
              <a:buFont typeface="Arial" charset="0"/>
              <a:buChar char="•"/>
              <a:defRPr/>
            </a:pPr>
            <a:r>
              <a:rPr lang="nb-NO" dirty="0"/>
              <a:t>«E</a:t>
            </a:r>
            <a:r>
              <a:rPr lang="nn-NO" dirty="0"/>
              <a:t>in enkel metode for frivillige organisasjonar og idretten å få dekt kostnader til individuelle utgifter for barn som ikkje har høve til å betale.» </a:t>
            </a:r>
          </a:p>
          <a:p>
            <a:pPr>
              <a:buFont typeface="Arial" charset="0"/>
              <a:buChar char="•"/>
              <a:defRPr/>
            </a:pPr>
            <a:r>
              <a:rPr lang="nn-NO" dirty="0"/>
              <a:t>10 mill. kr til pilotordning i 2 år, </a:t>
            </a:r>
          </a:p>
          <a:p>
            <a:pPr lvl="1">
              <a:buFont typeface="Arial" charset="0"/>
              <a:buChar char="•"/>
              <a:defRPr/>
            </a:pPr>
            <a:r>
              <a:rPr lang="nn-NO" dirty="0"/>
              <a:t>for å få meir erfaring; etterspurnad, organisering, tilpassing</a:t>
            </a:r>
          </a:p>
          <a:p>
            <a:pPr>
              <a:buFont typeface="Arial" charset="0"/>
              <a:buChar char="•"/>
              <a:defRPr/>
            </a:pPr>
            <a:r>
              <a:rPr lang="nn-NO" dirty="0"/>
              <a:t>10 kommunar (variasjon i storleik og geografi)</a:t>
            </a:r>
          </a:p>
          <a:p>
            <a:pPr>
              <a:buFont typeface="Arial" charset="0"/>
              <a:buChar char="•"/>
              <a:defRPr/>
            </a:pPr>
            <a:r>
              <a:rPr lang="nn-NO" dirty="0"/>
              <a:t>Berre til individuelle kostnader til aktivitetar, utstyr, reiser.</a:t>
            </a:r>
          </a:p>
          <a:p>
            <a:pPr lvl="1">
              <a:buFont typeface="Arial" charset="0"/>
              <a:buChar char="•"/>
              <a:defRPr/>
            </a:pPr>
            <a:r>
              <a:rPr lang="nn-NO" dirty="0"/>
              <a:t>Ikkje kontingent. Kommunen skal dekke </a:t>
            </a:r>
            <a:r>
              <a:rPr lang="nn-NO" dirty="0" err="1"/>
              <a:t>adm</a:t>
            </a:r>
            <a:r>
              <a:rPr lang="nn-NO" dirty="0"/>
              <a:t>. av ordninga.</a:t>
            </a:r>
          </a:p>
        </p:txBody>
      </p:sp>
      <p:sp>
        <p:nvSpPr>
          <p:cNvPr id="6147" name="Tittel 5"/>
          <p:cNvSpPr>
            <a:spLocks noGrp="1"/>
          </p:cNvSpPr>
          <p:nvPr>
            <p:ph type="ctrTitle"/>
          </p:nvPr>
        </p:nvSpPr>
        <p:spPr bwMode="auto">
          <a:xfrm>
            <a:off x="900112" y="896938"/>
            <a:ext cx="6480199"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nb-NO" dirty="0"/>
              <a:t>Statsbudsjett 2019: Pilot «lokal pott» </a:t>
            </a:r>
          </a:p>
        </p:txBody>
      </p:sp>
    </p:spTree>
    <p:extLst>
      <p:ext uri="{BB962C8B-B14F-4D97-AF65-F5344CB8AC3E}">
        <p14:creationId xmlns:p14="http://schemas.microsoft.com/office/powerpoint/2010/main" val="168494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a:extLst>
              <a:ext uri="{FF2B5EF4-FFF2-40B4-BE49-F238E27FC236}">
                <a16:creationId xmlns:a16="http://schemas.microsoft.com/office/drawing/2014/main" id="{81761ECA-A62A-45D5-BEB9-BDBE2A59CBDA}"/>
              </a:ext>
            </a:extLst>
          </p:cNvPr>
          <p:cNvSpPr>
            <a:spLocks noGrp="1"/>
          </p:cNvSpPr>
          <p:nvPr>
            <p:ph type="title"/>
          </p:nvPr>
        </p:nvSpPr>
        <p:spPr bwMode="auto">
          <a:xfrm>
            <a:off x="251520" y="2643758"/>
            <a:ext cx="5976664" cy="234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3600" i="1" dirty="0"/>
              <a:t>- Hjå oss er alle velkomne</a:t>
            </a:r>
            <a:br>
              <a:rPr lang="nb-NO" altLang="nb-NO" sz="3600" i="1" dirty="0"/>
            </a:br>
            <a:r>
              <a:rPr lang="nb-NO" altLang="nb-NO" sz="3600" i="1" dirty="0"/>
              <a:t>- Vi nektar ingen å delta!</a:t>
            </a:r>
          </a:p>
        </p:txBody>
      </p:sp>
      <p:sp>
        <p:nvSpPr>
          <p:cNvPr id="4" name="Tittel 1">
            <a:extLst>
              <a:ext uri="{FF2B5EF4-FFF2-40B4-BE49-F238E27FC236}">
                <a16:creationId xmlns:a16="http://schemas.microsoft.com/office/drawing/2014/main" id="{81E72CEB-E8F7-4DDC-9B1E-A9B1255F5B55}"/>
              </a:ext>
            </a:extLst>
          </p:cNvPr>
          <p:cNvSpPr txBox="1">
            <a:spLocks/>
          </p:cNvSpPr>
          <p:nvPr/>
        </p:nvSpPr>
        <p:spPr>
          <a:xfrm>
            <a:off x="-36512" y="0"/>
            <a:ext cx="5314950" cy="23431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b-NO" sz="7200" b="1" i="1" u="none" strike="noStrike" kern="1200" cap="none" spc="0" normalizeH="0" baseline="0" noProof="0" dirty="0">
                <a:ln>
                  <a:noFill/>
                </a:ln>
                <a:solidFill>
                  <a:prstClr val="black"/>
                </a:solidFill>
                <a:effectLst/>
                <a:uLnTx/>
                <a:uFillTx/>
                <a:latin typeface="Calibri"/>
                <a:ea typeface="+mn-ea"/>
                <a:cs typeface="+mn-cs"/>
              </a:rPr>
              <a:t>Idrettsglede for alle</a:t>
            </a:r>
            <a:br>
              <a:rPr kumimoji="0" lang="nb-NO" sz="3300" b="0" i="1" u="none" strike="noStrike" kern="1200" cap="none" spc="0" normalizeH="0" baseline="0" noProof="0" dirty="0">
                <a:ln>
                  <a:noFill/>
                </a:ln>
                <a:solidFill>
                  <a:prstClr val="black"/>
                </a:solidFill>
                <a:effectLst/>
                <a:uLnTx/>
                <a:uFillTx/>
                <a:latin typeface="Calibri"/>
                <a:ea typeface="+mn-ea"/>
                <a:cs typeface="+mn-cs"/>
              </a:rPr>
            </a:br>
            <a:endParaRPr kumimoji="0" lang="nb-NO" sz="3300" b="0" i="1" u="none" strike="noStrike" kern="1200" cap="none" spc="0" normalizeH="0" baseline="0" noProof="0" dirty="0">
              <a:ln>
                <a:noFill/>
              </a:ln>
              <a:solidFill>
                <a:prstClr val="black"/>
              </a:solidFill>
              <a:effectLst/>
              <a:uLnTx/>
              <a:uFillTx/>
              <a:latin typeface="Calibri"/>
              <a:ea typeface="+mn-ea"/>
              <a:cs typeface="+mn-cs"/>
            </a:endParaRPr>
          </a:p>
        </p:txBody>
      </p:sp>
      <p:sp>
        <p:nvSpPr>
          <p:cNvPr id="6" name="Tittel 1">
            <a:extLst>
              <a:ext uri="{FF2B5EF4-FFF2-40B4-BE49-F238E27FC236}">
                <a16:creationId xmlns:a16="http://schemas.microsoft.com/office/drawing/2014/main" id="{0FC63731-0454-4BD2-8A7F-2E768450DDFD}"/>
              </a:ext>
            </a:extLst>
          </p:cNvPr>
          <p:cNvSpPr txBox="1">
            <a:spLocks/>
          </p:cNvSpPr>
          <p:nvPr/>
        </p:nvSpPr>
        <p:spPr bwMode="auto">
          <a:xfrm>
            <a:off x="5278438" y="1146061"/>
            <a:ext cx="3312368"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nb-NO" altLang="nb-NO" sz="6000" b="1" i="1" dirty="0"/>
              <a:t>Teori eller praksis?</a:t>
            </a:r>
            <a:br>
              <a:rPr lang="nb-NO" altLang="nb-NO" sz="6000" b="1" i="1" dirty="0"/>
            </a:br>
            <a:endParaRPr lang="nb-NO" altLang="nb-NO" sz="6000" b="1" i="1" dirty="0"/>
          </a:p>
        </p:txBody>
      </p:sp>
      <p:sp>
        <p:nvSpPr>
          <p:cNvPr id="9" name="Tittel 1">
            <a:extLst>
              <a:ext uri="{FF2B5EF4-FFF2-40B4-BE49-F238E27FC236}">
                <a16:creationId xmlns:a16="http://schemas.microsoft.com/office/drawing/2014/main" id="{F833566E-42B7-4799-A579-FABF76223E2F}"/>
              </a:ext>
            </a:extLst>
          </p:cNvPr>
          <p:cNvSpPr txBox="1">
            <a:spLocks/>
          </p:cNvSpPr>
          <p:nvPr/>
        </p:nvSpPr>
        <p:spPr bwMode="auto">
          <a:xfrm>
            <a:off x="251520" y="3814499"/>
            <a:ext cx="5976664" cy="1668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nb-NO" altLang="nb-NO" sz="3600" i="1" dirty="0"/>
              <a:t>- Men er idrettsgleda for alle?</a:t>
            </a:r>
            <a:br>
              <a:rPr lang="nb-NO" altLang="nb-NO" sz="3600" i="1" dirty="0"/>
            </a:br>
            <a:endParaRPr lang="nb-NO" altLang="nb-NO" sz="3600" i="1" dirty="0"/>
          </a:p>
        </p:txBody>
      </p:sp>
    </p:spTree>
    <p:extLst>
      <p:ext uri="{BB962C8B-B14F-4D97-AF65-F5344CB8AC3E}">
        <p14:creationId xmlns:p14="http://schemas.microsoft.com/office/powerpoint/2010/main" val="30785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6"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848351" cy="2808288"/>
          </a:xfrm>
        </p:spPr>
        <p:txBody>
          <a:bodyPr>
            <a:normAutofit fontScale="92500" lnSpcReduction="10000"/>
          </a:bodyPr>
          <a:lstStyle/>
          <a:p>
            <a:pPr>
              <a:buFont typeface="Arial" charset="0"/>
              <a:buChar char="•"/>
              <a:defRPr/>
            </a:pPr>
            <a:r>
              <a:rPr lang="nb-NO" dirty="0"/>
              <a:t>«E</a:t>
            </a:r>
            <a:r>
              <a:rPr lang="nn-NO" dirty="0"/>
              <a:t>in enkel metode for frivillige organisasjonar og idretten å få dekt kostnader til individuelle utgifter for barn som ikkje har høve til å betale.» </a:t>
            </a:r>
          </a:p>
          <a:p>
            <a:pPr>
              <a:buFont typeface="Arial" charset="0"/>
              <a:buChar char="•"/>
              <a:defRPr/>
            </a:pPr>
            <a:r>
              <a:rPr lang="nn-NO" dirty="0"/>
              <a:t>10 mill. kr til pilotordning i 2 år, </a:t>
            </a:r>
          </a:p>
          <a:p>
            <a:pPr lvl="1">
              <a:buFont typeface="Arial" charset="0"/>
              <a:buChar char="•"/>
              <a:defRPr/>
            </a:pPr>
            <a:r>
              <a:rPr lang="nn-NO" dirty="0"/>
              <a:t>for å få meir erfaring; etterspurnad, organisering, tilpassing</a:t>
            </a:r>
          </a:p>
          <a:p>
            <a:pPr>
              <a:buFont typeface="Arial" charset="0"/>
              <a:buChar char="•"/>
              <a:defRPr/>
            </a:pPr>
            <a:r>
              <a:rPr lang="nn-NO" dirty="0"/>
              <a:t>10 kommunar (variasjon i storleik og geografi)</a:t>
            </a:r>
          </a:p>
          <a:p>
            <a:pPr>
              <a:buFont typeface="Arial" charset="0"/>
              <a:buChar char="•"/>
              <a:defRPr/>
            </a:pPr>
            <a:r>
              <a:rPr lang="nn-NO" dirty="0"/>
              <a:t>Berre til individuelle kostnader til aktivitetar, utstyr, reiser.</a:t>
            </a:r>
          </a:p>
          <a:p>
            <a:pPr lvl="1">
              <a:buFont typeface="Arial" charset="0"/>
              <a:buChar char="•"/>
              <a:defRPr/>
            </a:pPr>
            <a:r>
              <a:rPr lang="nn-NO" dirty="0"/>
              <a:t>Ikkje kontingent. Kommunen skal dekke </a:t>
            </a:r>
            <a:r>
              <a:rPr lang="nn-NO" dirty="0" err="1"/>
              <a:t>adm</a:t>
            </a:r>
            <a:r>
              <a:rPr lang="nn-NO" dirty="0"/>
              <a:t>. av ordninga.</a:t>
            </a:r>
          </a:p>
        </p:txBody>
      </p:sp>
      <p:sp>
        <p:nvSpPr>
          <p:cNvPr id="6147" name="Tittel 5"/>
          <p:cNvSpPr>
            <a:spLocks noGrp="1"/>
          </p:cNvSpPr>
          <p:nvPr>
            <p:ph type="ctrTitle"/>
          </p:nvPr>
        </p:nvSpPr>
        <p:spPr bwMode="auto">
          <a:xfrm>
            <a:off x="900112" y="896938"/>
            <a:ext cx="6480199"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nb-NO" dirty="0"/>
              <a:t>Statsbudsjett 2019: Pilot «lokal pott» </a:t>
            </a:r>
          </a:p>
        </p:txBody>
      </p:sp>
      <p:sp>
        <p:nvSpPr>
          <p:cNvPr id="2" name="Multiplikasjonstegn 1">
            <a:extLst>
              <a:ext uri="{FF2B5EF4-FFF2-40B4-BE49-F238E27FC236}">
                <a16:creationId xmlns:a16="http://schemas.microsoft.com/office/drawing/2014/main" id="{DD3FEEBF-DF07-40FD-940E-6B39B7890529}"/>
              </a:ext>
            </a:extLst>
          </p:cNvPr>
          <p:cNvSpPr/>
          <p:nvPr/>
        </p:nvSpPr>
        <p:spPr>
          <a:xfrm>
            <a:off x="395536" y="-115448"/>
            <a:ext cx="7344816" cy="556751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5229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851669"/>
            <a:ext cx="7992367" cy="2610793"/>
          </a:xfrm>
        </p:spPr>
        <p:txBody>
          <a:bodyPr>
            <a:normAutofit/>
          </a:bodyPr>
          <a:lstStyle/>
          <a:p>
            <a:pPr>
              <a:buFont typeface="Arial" charset="0"/>
              <a:buChar char="•"/>
              <a:defRPr/>
            </a:pPr>
            <a:r>
              <a:rPr lang="nb-NO" dirty="0"/>
              <a:t>10 mill. kr flytta </a:t>
            </a:r>
            <a:r>
              <a:rPr lang="nb-NO" dirty="0" err="1"/>
              <a:t>frå</a:t>
            </a:r>
            <a:r>
              <a:rPr lang="nb-NO" dirty="0"/>
              <a:t> «Lokal pott-pilot» til «Fritidskort-pilot»</a:t>
            </a:r>
          </a:p>
          <a:p>
            <a:pPr lvl="1">
              <a:buFont typeface="Arial" charset="0"/>
              <a:buChar char="•"/>
              <a:defRPr/>
            </a:pPr>
            <a:r>
              <a:rPr lang="nb-NO" i="1" dirty="0"/>
              <a:t>Utgreiing og pilotprosjekt knytt til ei fritidskortordning</a:t>
            </a:r>
          </a:p>
          <a:p>
            <a:pPr>
              <a:buFont typeface="Arial" charset="0"/>
              <a:buChar char="•"/>
              <a:defRPr/>
            </a:pPr>
            <a:endParaRPr lang="nb-NO" dirty="0"/>
          </a:p>
          <a:p>
            <a:pPr>
              <a:buFont typeface="Arial" charset="0"/>
              <a:buChar char="•"/>
              <a:defRPr/>
            </a:pPr>
            <a:r>
              <a:rPr lang="nb-NO" dirty="0"/>
              <a:t>To kommuner: Arendal og Vadsø</a:t>
            </a:r>
          </a:p>
        </p:txBody>
      </p:sp>
      <p:sp>
        <p:nvSpPr>
          <p:cNvPr id="6147" name="Tittel 5"/>
          <p:cNvSpPr>
            <a:spLocks noGrp="1"/>
          </p:cNvSpPr>
          <p:nvPr>
            <p:ph type="ctrTitle"/>
          </p:nvPr>
        </p:nvSpPr>
        <p:spPr bwMode="auto">
          <a:xfrm>
            <a:off x="900112" y="896938"/>
            <a:ext cx="6624216"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nb-NO" i="1" dirty="0"/>
              <a:t>Revidert</a:t>
            </a:r>
            <a:r>
              <a:rPr lang="nb-NO" dirty="0"/>
              <a:t> budsjett 2019: Pilot Fritidskortet</a:t>
            </a:r>
          </a:p>
        </p:txBody>
      </p:sp>
    </p:spTree>
    <p:extLst>
      <p:ext uri="{BB962C8B-B14F-4D97-AF65-F5344CB8AC3E}">
        <p14:creationId xmlns:p14="http://schemas.microsoft.com/office/powerpoint/2010/main" val="371147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n-NO" dirty="0"/>
              <a:t>Starta i Reykjavik:</a:t>
            </a:r>
          </a:p>
          <a:p>
            <a:pPr lvl="1">
              <a:buFont typeface="Arial" charset="0"/>
              <a:buChar char="•"/>
              <a:defRPr/>
            </a:pPr>
            <a:r>
              <a:rPr lang="nn-NO" dirty="0"/>
              <a:t>Vedteke 2006, </a:t>
            </a:r>
            <a:r>
              <a:rPr lang="nn-NO" dirty="0" err="1"/>
              <a:t>iverksettt</a:t>
            </a:r>
            <a:r>
              <a:rPr lang="nn-NO" dirty="0"/>
              <a:t> 2007</a:t>
            </a:r>
          </a:p>
          <a:p>
            <a:pPr lvl="1">
              <a:buFont typeface="Arial" charset="0"/>
              <a:buChar char="•"/>
              <a:defRPr/>
            </a:pPr>
            <a:r>
              <a:rPr lang="nn-NO" dirty="0"/>
              <a:t>50.000 ISK (3.500 NOK) per år f.o.m. 2019</a:t>
            </a:r>
          </a:p>
          <a:p>
            <a:pPr>
              <a:buFont typeface="Arial" charset="0"/>
              <a:buChar char="•"/>
              <a:defRPr/>
            </a:pPr>
            <a:r>
              <a:rPr lang="nn-NO" dirty="0"/>
              <a:t>--</a:t>
            </a:r>
          </a:p>
          <a:p>
            <a:pPr>
              <a:buFont typeface="Arial" charset="0"/>
              <a:buChar char="•"/>
              <a:defRPr/>
            </a:pPr>
            <a:r>
              <a:rPr lang="nn-NO" dirty="0"/>
              <a:t>Rapport til bystyret kvart andre år</a:t>
            </a:r>
          </a:p>
          <a:p>
            <a:pPr>
              <a:buFont typeface="Arial" charset="0"/>
              <a:buChar char="•"/>
              <a:defRPr/>
            </a:pPr>
            <a:endParaRPr lang="nn-NO" dirty="0"/>
          </a:p>
          <a:p>
            <a:pPr>
              <a:buFont typeface="Arial" charset="0"/>
              <a:buChar char="•"/>
              <a:defRPr/>
            </a:pPr>
            <a:endParaRPr lang="nn-NO" dirty="0"/>
          </a:p>
        </p:txBody>
      </p:sp>
      <p:sp>
        <p:nvSpPr>
          <p:cNvPr id="6147" name="Tittel 5"/>
          <p:cNvSpPr>
            <a:spLocks noGrp="1"/>
          </p:cNvSpPr>
          <p:nvPr>
            <p:ph type="ctrTitle"/>
          </p:nvPr>
        </p:nvSpPr>
        <p:spPr bwMode="auto">
          <a:xfrm>
            <a:off x="900113" y="896938"/>
            <a:ext cx="575945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Reykjavik</a:t>
            </a:r>
          </a:p>
        </p:txBody>
      </p:sp>
    </p:spTree>
    <p:extLst>
      <p:ext uri="{BB962C8B-B14F-4D97-AF65-F5344CB8AC3E}">
        <p14:creationId xmlns:p14="http://schemas.microsoft.com/office/powerpoint/2010/main" val="480822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n-NO" dirty="0"/>
              <a:t>Mottakar må vere offisielt busett i Reykjavik</a:t>
            </a:r>
          </a:p>
          <a:p>
            <a:pPr>
              <a:buFont typeface="Arial" charset="0"/>
              <a:buChar char="•"/>
              <a:defRPr/>
            </a:pPr>
            <a:r>
              <a:rPr lang="nb-NO" dirty="0"/>
              <a:t>Krav til aktivitet: </a:t>
            </a:r>
          </a:p>
          <a:p>
            <a:pPr lvl="1">
              <a:buFont typeface="Arial" charset="0"/>
              <a:buChar char="•"/>
              <a:defRPr/>
            </a:pPr>
            <a:r>
              <a:rPr lang="nb-NO" dirty="0"/>
              <a:t>Går over minst 10 veker</a:t>
            </a:r>
          </a:p>
          <a:p>
            <a:pPr lvl="1">
              <a:buFont typeface="Arial" charset="0"/>
              <a:buChar char="•"/>
              <a:defRPr/>
            </a:pPr>
            <a:r>
              <a:rPr lang="nb-NO" dirty="0"/>
              <a:t>Skal ha kvalifiserte </a:t>
            </a:r>
            <a:r>
              <a:rPr lang="nb-NO" dirty="0" err="1"/>
              <a:t>trenarar</a:t>
            </a:r>
            <a:r>
              <a:rPr lang="nb-NO" dirty="0"/>
              <a:t>/</a:t>
            </a:r>
            <a:r>
              <a:rPr lang="nb-NO" dirty="0" err="1"/>
              <a:t>instruktørar</a:t>
            </a:r>
            <a:r>
              <a:rPr lang="nb-NO" dirty="0"/>
              <a:t> </a:t>
            </a:r>
          </a:p>
          <a:p>
            <a:pPr>
              <a:buFont typeface="Arial" charset="0"/>
              <a:buChar char="•"/>
              <a:defRPr/>
            </a:pPr>
            <a:r>
              <a:rPr lang="nb-NO" dirty="0"/>
              <a:t>Kontrakt mellom kommune og </a:t>
            </a:r>
            <a:r>
              <a:rPr lang="nb-NO" dirty="0" err="1"/>
              <a:t>organisasjonar</a:t>
            </a:r>
            <a:endParaRPr lang="nb-NO" dirty="0"/>
          </a:p>
          <a:p>
            <a:pPr lvl="1">
              <a:buFont typeface="Arial" charset="0"/>
              <a:buChar char="•"/>
              <a:defRPr/>
            </a:pPr>
            <a:r>
              <a:rPr lang="nb-NO" dirty="0"/>
              <a:t>211 idrettslag</a:t>
            </a:r>
          </a:p>
          <a:p>
            <a:pPr lvl="1">
              <a:buFont typeface="Arial" charset="0"/>
              <a:buChar char="•"/>
              <a:defRPr/>
            </a:pPr>
            <a:r>
              <a:rPr lang="nb-NO" dirty="0"/>
              <a:t>Kan </a:t>
            </a:r>
            <a:r>
              <a:rPr lang="nb-NO" dirty="0" err="1"/>
              <a:t>vere</a:t>
            </a:r>
            <a:r>
              <a:rPr lang="nb-NO" dirty="0"/>
              <a:t> </a:t>
            </a:r>
            <a:r>
              <a:rPr lang="nb-NO" dirty="0" err="1"/>
              <a:t>utanfor</a:t>
            </a:r>
            <a:r>
              <a:rPr lang="nb-NO" dirty="0"/>
              <a:t> Reykjavik</a:t>
            </a:r>
          </a:p>
          <a:p>
            <a:pPr>
              <a:buFont typeface="Arial" charset="0"/>
              <a:buChar char="•"/>
              <a:defRPr/>
            </a:pPr>
            <a:endParaRPr lang="nb-NO" dirty="0"/>
          </a:p>
          <a:p>
            <a:pPr>
              <a:buFont typeface="Arial" charset="0"/>
              <a:buChar char="•"/>
              <a:defRPr/>
            </a:pPr>
            <a:endParaRPr lang="nb-NO" dirty="0"/>
          </a:p>
        </p:txBody>
      </p:sp>
      <p:sp>
        <p:nvSpPr>
          <p:cNvPr id="6147" name="Tittel 5"/>
          <p:cNvSpPr>
            <a:spLocks noGrp="1"/>
          </p:cNvSpPr>
          <p:nvPr>
            <p:ph type="ctrTitle"/>
          </p:nvPr>
        </p:nvSpPr>
        <p:spPr bwMode="auto">
          <a:xfrm>
            <a:off x="900113" y="896938"/>
            <a:ext cx="575945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Reykjavik: Rammer</a:t>
            </a:r>
          </a:p>
        </p:txBody>
      </p:sp>
    </p:spTree>
    <p:extLst>
      <p:ext uri="{BB962C8B-B14F-4D97-AF65-F5344CB8AC3E}">
        <p14:creationId xmlns:p14="http://schemas.microsoft.com/office/powerpoint/2010/main" val="763312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b-NO" dirty="0" err="1"/>
              <a:t>Midlar</a:t>
            </a:r>
            <a:r>
              <a:rPr lang="nb-NO" dirty="0"/>
              <a:t> til fritidskortet er </a:t>
            </a:r>
            <a:r>
              <a:rPr lang="nb-NO" dirty="0" err="1"/>
              <a:t>ikkje</a:t>
            </a:r>
            <a:r>
              <a:rPr lang="nb-NO" dirty="0"/>
              <a:t> tatt </a:t>
            </a:r>
            <a:r>
              <a:rPr lang="nb-NO" dirty="0" err="1"/>
              <a:t>frå</a:t>
            </a:r>
            <a:r>
              <a:rPr lang="nb-NO" dirty="0"/>
              <a:t> / gått på bekostning av anna støtte til idrett/</a:t>
            </a:r>
            <a:r>
              <a:rPr lang="nb-NO" dirty="0" err="1"/>
              <a:t>frivilligheit</a:t>
            </a:r>
            <a:r>
              <a:rPr lang="nb-NO" dirty="0"/>
              <a:t> </a:t>
            </a:r>
          </a:p>
          <a:p>
            <a:pPr>
              <a:buFont typeface="Arial" charset="0"/>
              <a:buChar char="•"/>
              <a:defRPr/>
            </a:pPr>
            <a:r>
              <a:rPr lang="nb-NO" dirty="0"/>
              <a:t>Fritidskortet dekker </a:t>
            </a:r>
            <a:r>
              <a:rPr lang="nb-NO" dirty="0" err="1"/>
              <a:t>ikkje</a:t>
            </a:r>
            <a:r>
              <a:rPr lang="nb-NO" dirty="0"/>
              <a:t>:</a:t>
            </a:r>
          </a:p>
          <a:p>
            <a:pPr lvl="1">
              <a:buFont typeface="Arial" charset="0"/>
              <a:buChar char="•"/>
              <a:defRPr/>
            </a:pPr>
            <a:r>
              <a:rPr lang="nb-NO" dirty="0"/>
              <a:t>Medlemskontingent, </a:t>
            </a:r>
          </a:p>
          <a:p>
            <a:pPr lvl="1">
              <a:buFont typeface="Arial" charset="0"/>
              <a:buChar char="•"/>
              <a:defRPr/>
            </a:pPr>
            <a:r>
              <a:rPr lang="nb-NO" dirty="0"/>
              <a:t>Utstyr, </a:t>
            </a:r>
          </a:p>
          <a:p>
            <a:pPr lvl="1">
              <a:buFont typeface="Arial" charset="0"/>
              <a:buChar char="•"/>
              <a:defRPr/>
            </a:pPr>
            <a:r>
              <a:rPr lang="nb-NO" dirty="0" err="1"/>
              <a:t>Turneringar</a:t>
            </a:r>
            <a:r>
              <a:rPr lang="nb-NO" dirty="0"/>
              <a:t> / </a:t>
            </a:r>
            <a:r>
              <a:rPr lang="nb-NO" dirty="0" err="1"/>
              <a:t>konkurransar</a:t>
            </a:r>
            <a:r>
              <a:rPr lang="nb-NO" dirty="0"/>
              <a:t> / reiser</a:t>
            </a:r>
          </a:p>
          <a:p>
            <a:pPr>
              <a:buFont typeface="Arial" charset="0"/>
              <a:buChar char="•"/>
              <a:defRPr/>
            </a:pPr>
            <a:r>
              <a:rPr lang="nb-NO" dirty="0"/>
              <a:t>Kan </a:t>
            </a:r>
            <a:r>
              <a:rPr lang="nb-NO" dirty="0" err="1"/>
              <a:t>ikkje</a:t>
            </a:r>
            <a:r>
              <a:rPr lang="nb-NO" dirty="0"/>
              <a:t> støtte religiøs eller politisk aktivitet</a:t>
            </a:r>
          </a:p>
          <a:p>
            <a:pPr>
              <a:buFont typeface="Arial" charset="0"/>
              <a:buChar char="•"/>
              <a:defRPr/>
            </a:pPr>
            <a:endParaRPr lang="nb-NO" dirty="0"/>
          </a:p>
        </p:txBody>
      </p:sp>
      <p:sp>
        <p:nvSpPr>
          <p:cNvPr id="6147" name="Tittel 5"/>
          <p:cNvSpPr>
            <a:spLocks noGrp="1"/>
          </p:cNvSpPr>
          <p:nvPr>
            <p:ph type="ctrTitle"/>
          </p:nvPr>
        </p:nvSpPr>
        <p:spPr bwMode="auto">
          <a:xfrm>
            <a:off x="900113" y="896938"/>
            <a:ext cx="575945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Reykjavik</a:t>
            </a:r>
          </a:p>
        </p:txBody>
      </p:sp>
    </p:spTree>
    <p:extLst>
      <p:ext uri="{BB962C8B-B14F-4D97-AF65-F5344CB8AC3E}">
        <p14:creationId xmlns:p14="http://schemas.microsoft.com/office/powerpoint/2010/main" val="32692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b-NO" dirty="0"/>
              <a:t>Støtte </a:t>
            </a:r>
            <a:r>
              <a:rPr lang="nb-NO" dirty="0" err="1"/>
              <a:t>frå</a:t>
            </a:r>
            <a:r>
              <a:rPr lang="nb-NO" dirty="0"/>
              <a:t> Nav (</a:t>
            </a:r>
            <a:r>
              <a:rPr lang="nb-NO" dirty="0" err="1"/>
              <a:t>tilsvarande</a:t>
            </a:r>
            <a:r>
              <a:rPr lang="nb-NO" dirty="0"/>
              <a:t>) kan </a:t>
            </a:r>
            <a:r>
              <a:rPr lang="nb-NO" dirty="0" err="1"/>
              <a:t>kome</a:t>
            </a:r>
            <a:r>
              <a:rPr lang="nb-NO" dirty="0"/>
              <a:t> i tillegg</a:t>
            </a:r>
          </a:p>
          <a:p>
            <a:pPr>
              <a:buFont typeface="Arial" charset="0"/>
              <a:buChar char="•"/>
              <a:defRPr/>
            </a:pPr>
            <a:r>
              <a:rPr lang="nb-NO" dirty="0"/>
              <a:t>Liten redsel for misbruk</a:t>
            </a:r>
          </a:p>
          <a:p>
            <a:pPr lvl="1">
              <a:buFont typeface="Arial" charset="0"/>
              <a:buChar char="•"/>
              <a:defRPr/>
            </a:pPr>
            <a:r>
              <a:rPr lang="nb-NO" dirty="0"/>
              <a:t>Foreldre seier i </a:t>
            </a:r>
            <a:r>
              <a:rPr lang="nb-NO" dirty="0" err="1"/>
              <a:t>frå</a:t>
            </a:r>
            <a:r>
              <a:rPr lang="nb-NO" dirty="0"/>
              <a:t> </a:t>
            </a:r>
          </a:p>
          <a:p>
            <a:pPr>
              <a:buFont typeface="Arial" charset="0"/>
              <a:buChar char="•"/>
              <a:defRPr/>
            </a:pPr>
            <a:r>
              <a:rPr lang="nb-NO" dirty="0"/>
              <a:t>Kommunen har oversikt dersom treningsavgift vert </a:t>
            </a:r>
            <a:r>
              <a:rPr lang="nb-NO" dirty="0" err="1"/>
              <a:t>auka</a:t>
            </a:r>
            <a:r>
              <a:rPr lang="nb-NO" dirty="0"/>
              <a:t> </a:t>
            </a:r>
            <a:r>
              <a:rPr lang="nb-NO" dirty="0" err="1"/>
              <a:t>unaturleg</a:t>
            </a:r>
            <a:r>
              <a:rPr lang="nb-NO" dirty="0"/>
              <a:t> </a:t>
            </a:r>
            <a:r>
              <a:rPr lang="nb-NO" dirty="0" err="1"/>
              <a:t>mykje</a:t>
            </a:r>
            <a:endParaRPr lang="nb-NO" dirty="0"/>
          </a:p>
        </p:txBody>
      </p:sp>
      <p:sp>
        <p:nvSpPr>
          <p:cNvPr id="6147" name="Tittel 5"/>
          <p:cNvSpPr>
            <a:spLocks noGrp="1"/>
          </p:cNvSpPr>
          <p:nvPr>
            <p:ph type="ctrTitle"/>
          </p:nvPr>
        </p:nvSpPr>
        <p:spPr bwMode="auto">
          <a:xfrm>
            <a:off x="900113" y="896938"/>
            <a:ext cx="575945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Reykjavik</a:t>
            </a:r>
          </a:p>
        </p:txBody>
      </p:sp>
    </p:spTree>
    <p:extLst>
      <p:ext uri="{BB962C8B-B14F-4D97-AF65-F5344CB8AC3E}">
        <p14:creationId xmlns:p14="http://schemas.microsoft.com/office/powerpoint/2010/main" val="3301449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n-NO" dirty="0"/>
              <a:t>«</a:t>
            </a:r>
            <a:r>
              <a:rPr lang="nn-NO" dirty="0" err="1"/>
              <a:t>Minur</a:t>
            </a:r>
            <a:r>
              <a:rPr lang="nn-NO" dirty="0"/>
              <a:t> </a:t>
            </a:r>
            <a:r>
              <a:rPr lang="nn-NO" dirty="0" err="1"/>
              <a:t>sidur</a:t>
            </a:r>
            <a:r>
              <a:rPr lang="nn-NO" dirty="0"/>
              <a:t>»</a:t>
            </a:r>
          </a:p>
          <a:p>
            <a:pPr>
              <a:buFont typeface="Arial" charset="0"/>
              <a:buChar char="•"/>
              <a:defRPr/>
            </a:pPr>
            <a:r>
              <a:rPr lang="nn-NO" dirty="0"/>
              <a:t>Føresette kan administrere pengane</a:t>
            </a:r>
          </a:p>
          <a:p>
            <a:pPr>
              <a:buFont typeface="Arial" charset="0"/>
              <a:buChar char="•"/>
              <a:defRPr/>
            </a:pPr>
            <a:r>
              <a:rPr lang="nn-NO" dirty="0"/>
              <a:t>IT-system som snakkar saman</a:t>
            </a:r>
          </a:p>
          <a:p>
            <a:pPr>
              <a:buFont typeface="Arial" charset="0"/>
              <a:buChar char="•"/>
              <a:defRPr/>
            </a:pPr>
            <a:r>
              <a:rPr lang="nn-NO" dirty="0"/>
              <a:t>Låg terskel for bruk er avgjerande</a:t>
            </a:r>
          </a:p>
          <a:p>
            <a:pPr lvl="1">
              <a:buFont typeface="Arial" charset="0"/>
              <a:buChar char="•"/>
              <a:defRPr/>
            </a:pPr>
            <a:r>
              <a:rPr lang="nn-NO" dirty="0"/>
              <a:t>Framleis mindre bruk blant dei som treng det mest</a:t>
            </a:r>
          </a:p>
          <a:p>
            <a:pPr lvl="1">
              <a:buFont typeface="Arial" charset="0"/>
              <a:buChar char="•"/>
              <a:defRPr/>
            </a:pPr>
            <a:r>
              <a:rPr lang="nn-NO" dirty="0" err="1"/>
              <a:t>Brosjyrer</a:t>
            </a:r>
            <a:r>
              <a:rPr lang="nn-NO" dirty="0"/>
              <a:t> på 10 språk om ordninga</a:t>
            </a:r>
          </a:p>
        </p:txBody>
      </p:sp>
      <p:sp>
        <p:nvSpPr>
          <p:cNvPr id="6147" name="Tittel 5"/>
          <p:cNvSpPr>
            <a:spLocks noGrp="1"/>
          </p:cNvSpPr>
          <p:nvPr>
            <p:ph type="ctrTitle"/>
          </p:nvPr>
        </p:nvSpPr>
        <p:spPr bwMode="auto">
          <a:xfrm>
            <a:off x="900112" y="896938"/>
            <a:ext cx="6336183"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Reykjavik – IT-løysing</a:t>
            </a:r>
          </a:p>
        </p:txBody>
      </p:sp>
    </p:spTree>
    <p:extLst>
      <p:ext uri="{BB962C8B-B14F-4D97-AF65-F5344CB8AC3E}">
        <p14:creationId xmlns:p14="http://schemas.microsoft.com/office/powerpoint/2010/main" val="305632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BCDF6BD-89BF-4A19-9553-3369CA526C2B}"/>
              </a:ext>
            </a:extLst>
          </p:cNvPr>
          <p:cNvSpPr>
            <a:spLocks noGrp="1"/>
          </p:cNvSpPr>
          <p:nvPr>
            <p:ph type="title"/>
          </p:nvPr>
        </p:nvSpPr>
        <p:spPr>
          <a:xfrm>
            <a:off x="4283968" y="1870074"/>
            <a:ext cx="4680519" cy="702078"/>
          </a:xfrm>
        </p:spPr>
        <p:txBody>
          <a:bodyPr/>
          <a:lstStyle/>
          <a:p>
            <a:pPr algn="ctr"/>
            <a:r>
              <a:rPr lang="nb-NO" dirty="0"/>
              <a:t>Kva vert det i </a:t>
            </a:r>
            <a:r>
              <a:rPr lang="nb-NO" dirty="0" err="1"/>
              <a:t>Noreg</a:t>
            </a:r>
            <a:r>
              <a:rPr lang="nb-NO" dirty="0"/>
              <a:t>???</a:t>
            </a:r>
          </a:p>
        </p:txBody>
      </p:sp>
      <p:sp>
        <p:nvSpPr>
          <p:cNvPr id="7" name="Plassholder for bilde 6">
            <a:extLst>
              <a:ext uri="{FF2B5EF4-FFF2-40B4-BE49-F238E27FC236}">
                <a16:creationId xmlns:a16="http://schemas.microsoft.com/office/drawing/2014/main" id="{45A54528-07BE-4D84-BEC3-9840F5F97FE0}"/>
              </a:ext>
            </a:extLst>
          </p:cNvPr>
          <p:cNvSpPr>
            <a:spLocks noGrp="1"/>
          </p:cNvSpPr>
          <p:nvPr>
            <p:ph type="pic" sz="quarter" idx="10"/>
          </p:nvPr>
        </p:nvSpPr>
        <p:spPr/>
      </p:sp>
      <p:pic>
        <p:nvPicPr>
          <p:cNvPr id="8" name="Bilde 7">
            <a:extLst>
              <a:ext uri="{FF2B5EF4-FFF2-40B4-BE49-F238E27FC236}">
                <a16:creationId xmlns:a16="http://schemas.microsoft.com/office/drawing/2014/main" id="{E5835940-C7AC-49F8-8383-066777D289C6}"/>
              </a:ext>
            </a:extLst>
          </p:cNvPr>
          <p:cNvPicPr>
            <a:picLocks noChangeAspect="1"/>
          </p:cNvPicPr>
          <p:nvPr/>
        </p:nvPicPr>
        <p:blipFill>
          <a:blip r:embed="rId2"/>
          <a:stretch>
            <a:fillRect/>
          </a:stretch>
        </p:blipFill>
        <p:spPr>
          <a:xfrm>
            <a:off x="0" y="0"/>
            <a:ext cx="4055093" cy="5143500"/>
          </a:xfrm>
          <a:prstGeom prst="rect">
            <a:avLst/>
          </a:prstGeom>
        </p:spPr>
      </p:pic>
    </p:spTree>
    <p:extLst>
      <p:ext uri="{BB962C8B-B14F-4D97-AF65-F5344CB8AC3E}">
        <p14:creationId xmlns:p14="http://schemas.microsoft.com/office/powerpoint/2010/main" val="206338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546225"/>
            <a:ext cx="7272337" cy="2916238"/>
          </a:xfrm>
        </p:spPr>
        <p:txBody>
          <a:bodyPr/>
          <a:lstStyle/>
          <a:p>
            <a:pPr>
              <a:buFont typeface="Arial" charset="0"/>
              <a:buChar char="•"/>
              <a:defRPr/>
            </a:pPr>
            <a:r>
              <a:rPr lang="nb-NO" dirty="0"/>
              <a:t>Kor </a:t>
            </a:r>
            <a:r>
              <a:rPr lang="nb-NO" dirty="0" err="1"/>
              <a:t>mykje</a:t>
            </a:r>
            <a:r>
              <a:rPr lang="nb-NO" dirty="0"/>
              <a:t> vert sett av?</a:t>
            </a:r>
          </a:p>
          <a:p>
            <a:pPr lvl="1">
              <a:buFont typeface="Arial" charset="0"/>
              <a:buChar char="•"/>
              <a:defRPr/>
            </a:pPr>
            <a:r>
              <a:rPr lang="nb-NO" dirty="0"/>
              <a:t>Reykjavik-modell i </a:t>
            </a:r>
            <a:r>
              <a:rPr lang="nb-NO" dirty="0" err="1"/>
              <a:t>Noreg</a:t>
            </a:r>
            <a:r>
              <a:rPr lang="nb-NO" dirty="0"/>
              <a:t> = 2,68 </a:t>
            </a:r>
            <a:r>
              <a:rPr lang="nb-NO" dirty="0" err="1"/>
              <a:t>Mrd</a:t>
            </a:r>
            <a:r>
              <a:rPr lang="nb-NO" dirty="0"/>
              <a:t> kr</a:t>
            </a:r>
          </a:p>
          <a:p>
            <a:pPr lvl="1">
              <a:buFont typeface="Arial" charset="0"/>
              <a:buChar char="•"/>
              <a:defRPr/>
            </a:pPr>
            <a:r>
              <a:rPr lang="nb-NO" dirty="0"/>
              <a:t>Deling av kostnad mellom stat og kommune</a:t>
            </a:r>
          </a:p>
          <a:p>
            <a:pPr>
              <a:buFont typeface="Arial" charset="0"/>
              <a:buChar char="•"/>
              <a:defRPr/>
            </a:pPr>
            <a:r>
              <a:rPr lang="nb-NO" dirty="0"/>
              <a:t>Universell ordning VS </a:t>
            </a:r>
            <a:r>
              <a:rPr lang="nb-NO" dirty="0" err="1"/>
              <a:t>utvalsordning</a:t>
            </a:r>
            <a:endParaRPr lang="nb-NO" dirty="0"/>
          </a:p>
          <a:p>
            <a:pPr lvl="1">
              <a:buFont typeface="Arial" charset="0"/>
              <a:buChar char="•"/>
              <a:defRPr/>
            </a:pPr>
            <a:r>
              <a:rPr lang="nb-NO" dirty="0"/>
              <a:t>Eller ei blanding</a:t>
            </a:r>
          </a:p>
          <a:p>
            <a:pPr>
              <a:buFont typeface="Arial" charset="0"/>
              <a:buChar char="•"/>
              <a:defRPr/>
            </a:pPr>
            <a:r>
              <a:rPr lang="nb-NO" dirty="0"/>
              <a:t>Varig aktivitet VS </a:t>
            </a:r>
            <a:r>
              <a:rPr lang="nb-NO" dirty="0" err="1"/>
              <a:t>enkeltaktivitetar</a:t>
            </a:r>
            <a:r>
              <a:rPr lang="nb-NO" dirty="0"/>
              <a:t> («kinokort»)</a:t>
            </a:r>
          </a:p>
          <a:p>
            <a:pPr>
              <a:buFont typeface="Arial" charset="0"/>
              <a:buChar char="•"/>
              <a:defRPr/>
            </a:pPr>
            <a:r>
              <a:rPr lang="nb-NO" dirty="0"/>
              <a:t>Barriere for bruk?</a:t>
            </a:r>
          </a:p>
          <a:p>
            <a:pPr lvl="1">
              <a:buFont typeface="Arial" charset="0"/>
              <a:buChar char="•"/>
              <a:defRPr/>
            </a:pPr>
            <a:r>
              <a:rPr lang="nb-NO" dirty="0"/>
              <a:t>«Mine sider» i alle kommuner</a:t>
            </a:r>
          </a:p>
          <a:p>
            <a:pPr>
              <a:buFont typeface="Arial" charset="0"/>
              <a:buChar char="•"/>
              <a:defRPr/>
            </a:pPr>
            <a:endParaRPr lang="nb-NO" dirty="0"/>
          </a:p>
          <a:p>
            <a:pPr>
              <a:buFont typeface="Arial" charset="0"/>
              <a:buChar char="•"/>
              <a:defRPr/>
            </a:pPr>
            <a:endParaRPr lang="nb-NO" dirty="0"/>
          </a:p>
        </p:txBody>
      </p:sp>
      <p:sp>
        <p:nvSpPr>
          <p:cNvPr id="6147" name="Tittel 5"/>
          <p:cNvSpPr>
            <a:spLocks noGrp="1"/>
          </p:cNvSpPr>
          <p:nvPr>
            <p:ph type="ctrTitle"/>
          </p:nvPr>
        </p:nvSpPr>
        <p:spPr bwMode="auto">
          <a:xfrm>
            <a:off x="900113" y="896938"/>
            <a:ext cx="575945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a:t>
            </a:r>
            <a:r>
              <a:rPr lang="nb-NO" altLang="nb-NO" dirty="0" err="1"/>
              <a:t>Noreg</a:t>
            </a:r>
            <a:r>
              <a:rPr lang="nb-NO" altLang="nb-NO" dirty="0"/>
              <a:t>?</a:t>
            </a:r>
          </a:p>
        </p:txBody>
      </p:sp>
    </p:spTree>
    <p:extLst>
      <p:ext uri="{BB962C8B-B14F-4D97-AF65-F5344CB8AC3E}">
        <p14:creationId xmlns:p14="http://schemas.microsoft.com/office/powerpoint/2010/main" val="1922394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sz="quarter" idx="10"/>
          </p:nvPr>
        </p:nvSpPr>
        <p:spPr>
          <a:xfrm>
            <a:off x="900113" y="1654175"/>
            <a:ext cx="7272337" cy="2808288"/>
          </a:xfrm>
        </p:spPr>
        <p:txBody>
          <a:bodyPr/>
          <a:lstStyle/>
          <a:p>
            <a:pPr>
              <a:buFont typeface="Arial" charset="0"/>
              <a:buChar char="•"/>
              <a:defRPr/>
            </a:pPr>
            <a:r>
              <a:rPr lang="nb-NO" dirty="0"/>
              <a:t>Vil ordninga </a:t>
            </a:r>
          </a:p>
          <a:p>
            <a:pPr lvl="1">
              <a:buFont typeface="Arial" charset="0"/>
              <a:buChar char="•"/>
              <a:defRPr/>
            </a:pPr>
            <a:r>
              <a:rPr lang="nb-NO" dirty="0"/>
              <a:t>nå ut til </a:t>
            </a:r>
            <a:r>
              <a:rPr lang="nb-NO" dirty="0" err="1"/>
              <a:t>dei</a:t>
            </a:r>
            <a:r>
              <a:rPr lang="nb-NO" dirty="0"/>
              <a:t> som treng den mest?</a:t>
            </a:r>
          </a:p>
          <a:p>
            <a:pPr lvl="1">
              <a:buFont typeface="Arial" charset="0"/>
              <a:buChar char="•"/>
              <a:defRPr/>
            </a:pPr>
            <a:r>
              <a:rPr lang="nb-NO" dirty="0"/>
              <a:t>gå ut over andre tiltak?</a:t>
            </a:r>
          </a:p>
          <a:p>
            <a:pPr lvl="1">
              <a:buFont typeface="Arial" charset="0"/>
              <a:buChar char="•"/>
              <a:defRPr/>
            </a:pPr>
            <a:r>
              <a:rPr lang="nb-NO" dirty="0" err="1"/>
              <a:t>gje</a:t>
            </a:r>
            <a:r>
              <a:rPr lang="nb-NO" dirty="0"/>
              <a:t> deltaking i aktivitet eller </a:t>
            </a:r>
            <a:r>
              <a:rPr lang="nb-NO" dirty="0" err="1"/>
              <a:t>kulturopplevingar</a:t>
            </a:r>
            <a:r>
              <a:rPr lang="nb-NO" dirty="0"/>
              <a:t>?</a:t>
            </a:r>
          </a:p>
          <a:p>
            <a:pPr lvl="1">
              <a:buFont typeface="Arial" charset="0"/>
              <a:buChar char="•"/>
              <a:defRPr/>
            </a:pPr>
            <a:endParaRPr lang="nb-NO" dirty="0"/>
          </a:p>
          <a:p>
            <a:pPr>
              <a:buFont typeface="Arial" charset="0"/>
              <a:buChar char="•"/>
              <a:defRPr/>
            </a:pPr>
            <a:r>
              <a:rPr lang="nb-NO" dirty="0"/>
              <a:t>Uansett: Viktig at det er tema for politisk satsing.  </a:t>
            </a:r>
          </a:p>
          <a:p>
            <a:pPr>
              <a:buFont typeface="Arial" charset="0"/>
              <a:buChar char="•"/>
              <a:defRPr/>
            </a:pPr>
            <a:endParaRPr lang="nb-NO" dirty="0"/>
          </a:p>
          <a:p>
            <a:pPr>
              <a:buFont typeface="Arial" charset="0"/>
              <a:buChar char="•"/>
              <a:defRPr/>
            </a:pPr>
            <a:endParaRPr lang="nb-NO" dirty="0"/>
          </a:p>
        </p:txBody>
      </p:sp>
      <p:sp>
        <p:nvSpPr>
          <p:cNvPr id="6147" name="Tittel 5"/>
          <p:cNvSpPr>
            <a:spLocks noGrp="1"/>
          </p:cNvSpPr>
          <p:nvPr>
            <p:ph type="ctrTitle"/>
          </p:nvPr>
        </p:nvSpPr>
        <p:spPr bwMode="auto">
          <a:xfrm>
            <a:off x="900113" y="896938"/>
            <a:ext cx="5759450" cy="64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dirty="0"/>
              <a:t>Fritidskortet i </a:t>
            </a:r>
            <a:r>
              <a:rPr lang="nb-NO" altLang="nb-NO" dirty="0" err="1"/>
              <a:t>Noreg</a:t>
            </a:r>
            <a:r>
              <a:rPr lang="nb-NO" altLang="nb-NO" dirty="0"/>
              <a:t>?</a:t>
            </a:r>
          </a:p>
        </p:txBody>
      </p:sp>
    </p:spTree>
    <p:extLst>
      <p:ext uri="{BB962C8B-B14F-4D97-AF65-F5344CB8AC3E}">
        <p14:creationId xmlns:p14="http://schemas.microsoft.com/office/powerpoint/2010/main" val="170467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a:extLst>
              <a:ext uri="{FF2B5EF4-FFF2-40B4-BE49-F238E27FC236}">
                <a16:creationId xmlns:a16="http://schemas.microsoft.com/office/drawing/2014/main" id="{1DAFE400-97BA-4C88-9DB3-6E993C7DBF27}"/>
              </a:ext>
            </a:extLst>
          </p:cNvPr>
          <p:cNvSpPr>
            <a:spLocks noGrp="1"/>
          </p:cNvSpPr>
          <p:nvPr>
            <p:ph type="title"/>
          </p:nvPr>
        </p:nvSpPr>
        <p:spPr bwMode="auto">
          <a:xfrm>
            <a:off x="1223962" y="285751"/>
            <a:ext cx="5748338" cy="611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sz="3600" dirty="0"/>
              <a:t>Idrettspolitisk dokument (IPD) </a:t>
            </a:r>
            <a:br>
              <a:rPr lang="nb-NO" altLang="nb-NO" sz="3600" dirty="0"/>
            </a:br>
            <a:r>
              <a:rPr lang="nb-NO" altLang="nb-NO" sz="3600" dirty="0"/>
              <a:t>2015-2019</a:t>
            </a:r>
          </a:p>
        </p:txBody>
      </p:sp>
      <p:sp>
        <p:nvSpPr>
          <p:cNvPr id="37891" name="Plassholder for innhold 2">
            <a:extLst>
              <a:ext uri="{FF2B5EF4-FFF2-40B4-BE49-F238E27FC236}">
                <a16:creationId xmlns:a16="http://schemas.microsoft.com/office/drawing/2014/main" id="{E2066787-6511-4381-8077-C92A60C4528D}"/>
              </a:ext>
            </a:extLst>
          </p:cNvPr>
          <p:cNvSpPr>
            <a:spLocks noGrp="1"/>
          </p:cNvSpPr>
          <p:nvPr>
            <p:ph idx="1"/>
          </p:nvPr>
        </p:nvSpPr>
        <p:spPr bwMode="auto">
          <a:xfrm>
            <a:off x="251520" y="1545432"/>
            <a:ext cx="5346799" cy="3056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buNone/>
            </a:pPr>
            <a:r>
              <a:rPr lang="nb-NO" altLang="nb-NO" sz="3600" dirty="0"/>
              <a:t>Programerklæring, punkt 2:</a:t>
            </a:r>
          </a:p>
          <a:p>
            <a:pPr marL="342900" lvl="1" indent="0">
              <a:buNone/>
            </a:pPr>
            <a:r>
              <a:rPr lang="nb-NO" altLang="nb-NO" sz="4600" b="1" i="1" dirty="0"/>
              <a:t>«Speile mangfoldet i samfunnet»</a:t>
            </a:r>
          </a:p>
          <a:p>
            <a:pPr marL="342900" lvl="1" indent="0">
              <a:buNone/>
            </a:pPr>
            <a:endParaRPr lang="nb-NO" altLang="nb-NO" sz="2400" dirty="0"/>
          </a:p>
          <a:p>
            <a:pPr marL="342900" lvl="1" indent="0" algn="r">
              <a:buNone/>
            </a:pPr>
            <a:r>
              <a:rPr lang="nb-NO" altLang="nb-NO" sz="900" dirty="0"/>
              <a:t>(IPD, side 6)</a:t>
            </a:r>
          </a:p>
        </p:txBody>
      </p:sp>
      <p:pic>
        <p:nvPicPr>
          <p:cNvPr id="37892" name="Picture 2">
            <a:extLst>
              <a:ext uri="{FF2B5EF4-FFF2-40B4-BE49-F238E27FC236}">
                <a16:creationId xmlns:a16="http://schemas.microsoft.com/office/drawing/2014/main" id="{9F822073-88E9-42ED-B247-E6B1CC4BC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131590"/>
            <a:ext cx="2915816" cy="397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100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82F0986-50FF-48A8-BA40-B34211557A57}"/>
              </a:ext>
            </a:extLst>
          </p:cNvPr>
          <p:cNvSpPr>
            <a:spLocks noGrp="1"/>
          </p:cNvSpPr>
          <p:nvPr>
            <p:ph idx="1"/>
          </p:nvPr>
        </p:nvSpPr>
        <p:spPr>
          <a:xfrm>
            <a:off x="685800" y="915566"/>
            <a:ext cx="8062664" cy="3484984"/>
          </a:xfrm>
        </p:spPr>
        <p:txBody>
          <a:bodyPr/>
          <a:lstStyle/>
          <a:p>
            <a:pPr lvl="0"/>
            <a:r>
              <a:rPr lang="nb-NO" b="1" dirty="0"/>
              <a:t>Idretten er positiv til forslaget om nasjonalt Fritidskort </a:t>
            </a:r>
          </a:p>
          <a:p>
            <a:pPr lvl="0"/>
            <a:r>
              <a:rPr lang="nb-NO" b="1" dirty="0"/>
              <a:t>Men forventer at ordningen blir organisert slik at den </a:t>
            </a:r>
          </a:p>
          <a:p>
            <a:pPr lvl="1"/>
            <a:r>
              <a:rPr lang="nb-NO" b="1" dirty="0"/>
              <a:t>Best bidrar til realisering av Fritidserklæringen</a:t>
            </a:r>
          </a:p>
          <a:p>
            <a:pPr lvl="1"/>
            <a:r>
              <a:rPr lang="nb-NO" b="1" dirty="0"/>
              <a:t>Blir forutsigbar og bærekraftig.</a:t>
            </a:r>
            <a:endParaRPr lang="nb-NO" dirty="0"/>
          </a:p>
        </p:txBody>
      </p:sp>
    </p:spTree>
    <p:extLst>
      <p:ext uri="{BB962C8B-B14F-4D97-AF65-F5344CB8AC3E}">
        <p14:creationId xmlns:p14="http://schemas.microsoft.com/office/powerpoint/2010/main" val="2910778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F224F82-1366-4C0A-89E1-59AF300689E6}"/>
              </a:ext>
            </a:extLst>
          </p:cNvPr>
          <p:cNvSpPr>
            <a:spLocks noGrp="1"/>
          </p:cNvSpPr>
          <p:nvPr>
            <p:ph idx="1"/>
          </p:nvPr>
        </p:nvSpPr>
        <p:spPr>
          <a:xfrm>
            <a:off x="0" y="195486"/>
            <a:ext cx="8964488" cy="4608512"/>
          </a:xfrm>
        </p:spPr>
        <p:txBody>
          <a:bodyPr>
            <a:normAutofit fontScale="92500" lnSpcReduction="20000"/>
          </a:bodyPr>
          <a:lstStyle/>
          <a:p>
            <a:pPr lvl="1">
              <a:buFont typeface="Arial" panose="020B0604020202020204" pitchFamily="34" charset="0"/>
              <a:buChar char="•"/>
            </a:pPr>
            <a:r>
              <a:rPr lang="nb-NO" dirty="0"/>
              <a:t>Bør støtte ordinære fritidsaktiviteter som går 	            over en lengre periode, ikke enkeltopplevelser.</a:t>
            </a:r>
          </a:p>
          <a:p>
            <a:pPr lvl="1">
              <a:buFont typeface="Arial" panose="020B0604020202020204" pitchFamily="34" charset="0"/>
              <a:buChar char="•"/>
            </a:pPr>
            <a:r>
              <a:rPr lang="nb-NO" dirty="0"/>
              <a:t>Beløpet som gis gjennom Fritidskortet må være stort nok til at det fullt kan dekke kostnadene til ordinær idrettsaktivitet.</a:t>
            </a:r>
          </a:p>
          <a:p>
            <a:pPr lvl="1">
              <a:buFont typeface="Arial" panose="020B0604020202020204" pitchFamily="34" charset="0"/>
              <a:buChar char="•"/>
            </a:pPr>
            <a:r>
              <a:rPr lang="nb-NO" dirty="0"/>
              <a:t>Teknisk løsning som er lett tilgjengelig, og ekstra tiltak for å sikre at utsatte grupper benytter seg av Fritidskortet på lik linje med andre.</a:t>
            </a:r>
          </a:p>
          <a:p>
            <a:pPr lvl="1">
              <a:buFont typeface="Arial" panose="020B0604020202020204" pitchFamily="34" charset="0"/>
              <a:buChar char="•"/>
            </a:pPr>
            <a:r>
              <a:rPr lang="nb-NO" dirty="0"/>
              <a:t>Ivareta barns mulighet til å selv velge aktivitet.</a:t>
            </a:r>
          </a:p>
          <a:p>
            <a:pPr lvl="1">
              <a:buFont typeface="Arial" panose="020B0604020202020204" pitchFamily="34" charset="0"/>
              <a:buChar char="•"/>
            </a:pPr>
            <a:r>
              <a:rPr lang="nb-NO" dirty="0"/>
              <a:t>Bør være langsiktig, bærekraftig og ha bred politisk støtte. </a:t>
            </a:r>
          </a:p>
          <a:p>
            <a:pPr lvl="2"/>
            <a:r>
              <a:rPr lang="nb-NO" dirty="0"/>
              <a:t>Et betydelig offentlig tilskudd til det enkeltes barn fritidsaktivitet, kan føre til redusert betalingsvilje dersom ordningen senere bortfaller. =&gt; ødeleggende for idretten og andre fritidstilbud. </a:t>
            </a:r>
          </a:p>
          <a:p>
            <a:endParaRPr lang="nb-NO" dirty="0"/>
          </a:p>
        </p:txBody>
      </p:sp>
    </p:spTree>
    <p:extLst>
      <p:ext uri="{BB962C8B-B14F-4D97-AF65-F5344CB8AC3E}">
        <p14:creationId xmlns:p14="http://schemas.microsoft.com/office/powerpoint/2010/main" val="2602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Landbakgrunn</a:t>
            </a:r>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60955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6083002"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Landbakgrunn - etnisitet - nasjonalitet - religion     - hudfarge - språk              - </a:t>
            </a:r>
            <a:r>
              <a:rPr lang="nn-NO" altLang="nb-NO" b="1" u="sng" dirty="0" err="1"/>
              <a:t>innvandrerbakgrunn</a:t>
            </a:r>
            <a:endParaRPr lang="nn-NO" altLang="nb-NO" b="1" u="sng" dirty="0"/>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71538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C29D89C-5F82-4191-B033-D27729EBC240}"/>
              </a:ext>
            </a:extLst>
          </p:cNvPr>
          <p:cNvPicPr>
            <a:picLocks noChangeAspect="1"/>
          </p:cNvPicPr>
          <p:nvPr/>
        </p:nvPicPr>
        <p:blipFill>
          <a:blip r:embed="rId3"/>
          <a:stretch>
            <a:fillRect/>
          </a:stretch>
        </p:blipFill>
        <p:spPr>
          <a:xfrm>
            <a:off x="8364" y="0"/>
            <a:ext cx="6724738" cy="5143500"/>
          </a:xfrm>
          <a:prstGeom prst="rect">
            <a:avLst/>
          </a:prstGeom>
        </p:spPr>
      </p:pic>
      <p:sp>
        <p:nvSpPr>
          <p:cNvPr id="6" name="Tittel 1">
            <a:extLst>
              <a:ext uri="{FF2B5EF4-FFF2-40B4-BE49-F238E27FC236}">
                <a16:creationId xmlns:a16="http://schemas.microsoft.com/office/drawing/2014/main" id="{3E1BB749-01C9-485E-9528-50CDCFC32C46}"/>
              </a:ext>
            </a:extLst>
          </p:cNvPr>
          <p:cNvSpPr txBox="1">
            <a:spLocks/>
          </p:cNvSpPr>
          <p:nvPr/>
        </p:nvSpPr>
        <p:spPr bwMode="auto">
          <a:xfrm>
            <a:off x="3356981" y="2787774"/>
            <a:ext cx="5314950" cy="5941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altLang="nb-NO"/>
              <a:t>«Innvandrere»</a:t>
            </a:r>
            <a:endParaRPr lang="nb-NO" altLang="nb-NO"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E1D5C0-33C3-4F68-A2DA-85BBDA54CD4F}"/>
              </a:ext>
            </a:extLst>
          </p:cNvPr>
          <p:cNvPicPr>
            <a:picLocks noChangeAspect="1"/>
          </p:cNvPicPr>
          <p:nvPr/>
        </p:nvPicPr>
        <p:blipFill>
          <a:blip r:embed="rId3"/>
          <a:stretch>
            <a:fillRect/>
          </a:stretch>
        </p:blipFill>
        <p:spPr>
          <a:xfrm>
            <a:off x="15984" y="-32762"/>
            <a:ext cx="5414211" cy="51435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C651FC7F-AD45-4A4A-A5B5-17E7C3C6151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44278" y="897732"/>
            <a:ext cx="4670822" cy="35028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Bildeforklaring formet som et avrundet rektangel 3">
            <a:extLst>
              <a:ext uri="{FF2B5EF4-FFF2-40B4-BE49-F238E27FC236}">
                <a16:creationId xmlns:a16="http://schemas.microsoft.com/office/drawing/2014/main" id="{F6597EDC-EDD7-48F7-B465-73EFEDACE9B8}"/>
              </a:ext>
            </a:extLst>
          </p:cNvPr>
          <p:cNvSpPr/>
          <p:nvPr/>
        </p:nvSpPr>
        <p:spPr>
          <a:xfrm rot="20970094">
            <a:off x="1310879" y="2699147"/>
            <a:ext cx="2097881" cy="1699022"/>
          </a:xfrm>
          <a:prstGeom prst="wedgeRoundRectCallout">
            <a:avLst>
              <a:gd name="adj1" fmla="val 88466"/>
              <a:gd name="adj2" fmla="val -28001"/>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nb-NO" dirty="0">
                <a:solidFill>
                  <a:schemeClr val="bg1"/>
                </a:solidFill>
              </a:rPr>
              <a:t>Jeg driver ikke med idrett for å bli integrert. </a:t>
            </a:r>
          </a:p>
          <a:p>
            <a:pPr algn="ctr" eaLnBrk="1" hangingPunct="1">
              <a:defRPr/>
            </a:pPr>
            <a:r>
              <a:rPr lang="nb-NO" b="1" dirty="0">
                <a:solidFill>
                  <a:schemeClr val="bg1"/>
                </a:solidFill>
              </a:rPr>
              <a:t>Jeg gjør det fordi det er gøy</a:t>
            </a:r>
            <a:r>
              <a:rPr lang="nb-NO" dirty="0">
                <a:solidFill>
                  <a:schemeClr val="bg1"/>
                </a:solidFill>
              </a:rPr>
              <a:t>!</a:t>
            </a:r>
          </a:p>
        </p:txBody>
      </p:sp>
      <p:sp>
        <p:nvSpPr>
          <p:cNvPr id="34820" name="Tittel 1">
            <a:extLst>
              <a:ext uri="{FF2B5EF4-FFF2-40B4-BE49-F238E27FC236}">
                <a16:creationId xmlns:a16="http://schemas.microsoft.com/office/drawing/2014/main" id="{0F2590A7-7405-4F4E-BD3D-07DB418AFA4B}"/>
              </a:ext>
            </a:extLst>
          </p:cNvPr>
          <p:cNvSpPr txBox="1">
            <a:spLocks/>
          </p:cNvSpPr>
          <p:nvPr/>
        </p:nvSpPr>
        <p:spPr bwMode="auto">
          <a:xfrm>
            <a:off x="5274469" y="4250531"/>
            <a:ext cx="1565672" cy="6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nb-NO" altLang="nb-NO" sz="675" i="1">
                <a:solidFill>
                  <a:schemeClr val="bg1"/>
                </a:solidFill>
              </a:rPr>
              <a:t>Fotograf, Sverre Aarsand</a:t>
            </a:r>
            <a:endParaRPr lang="nb-NO" altLang="nb-NO" sz="675">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tel 1">
            <a:extLst>
              <a:ext uri="{FF2B5EF4-FFF2-40B4-BE49-F238E27FC236}">
                <a16:creationId xmlns:a16="http://schemas.microsoft.com/office/drawing/2014/main" id="{567F4177-0870-4B74-BE8B-0ED2DCCAA3EE}"/>
              </a:ext>
            </a:extLst>
          </p:cNvPr>
          <p:cNvSpPr>
            <a:spLocks noGrp="1"/>
          </p:cNvSpPr>
          <p:nvPr>
            <p:ph type="title"/>
          </p:nvPr>
        </p:nvSpPr>
        <p:spPr bwMode="auto">
          <a:xfrm>
            <a:off x="1331119" y="250032"/>
            <a:ext cx="5509022" cy="1064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sz="2700" dirty="0"/>
              <a:t>Økonomi som barriere for </a:t>
            </a:r>
            <a:r>
              <a:rPr lang="nb-NO" altLang="nb-NO" sz="2700" dirty="0" err="1"/>
              <a:t>innvandrarar</a:t>
            </a:r>
            <a:r>
              <a:rPr lang="nb-NO" altLang="nb-NO" sz="2700" dirty="0"/>
              <a:t> / barn av </a:t>
            </a:r>
            <a:r>
              <a:rPr lang="nb-NO" altLang="nb-NO" sz="2700" dirty="0" err="1"/>
              <a:t>innvandrarar</a:t>
            </a:r>
            <a:endParaRPr lang="nb-NO" altLang="nb-NO" sz="2700" dirty="0"/>
          </a:p>
        </p:txBody>
      </p:sp>
      <p:sp>
        <p:nvSpPr>
          <p:cNvPr id="59395" name="Plassholder for innhold 1">
            <a:extLst>
              <a:ext uri="{FF2B5EF4-FFF2-40B4-BE49-F238E27FC236}">
                <a16:creationId xmlns:a16="http://schemas.microsoft.com/office/drawing/2014/main" id="{5E3A1F39-5E46-43D8-83B0-98312B6166E7}"/>
              </a:ext>
            </a:extLst>
          </p:cNvPr>
          <p:cNvSpPr>
            <a:spLocks noGrp="1"/>
          </p:cNvSpPr>
          <p:nvPr>
            <p:ph idx="1"/>
          </p:nvPr>
        </p:nvSpPr>
        <p:spPr bwMode="auto">
          <a:xfrm>
            <a:off x="1657350" y="4701779"/>
            <a:ext cx="5829300" cy="354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gn="r">
              <a:buNone/>
            </a:pPr>
            <a:r>
              <a:rPr lang="nn-NO" altLang="nb-NO" sz="1200"/>
              <a:t>Figur henta frå: Idrettsdeltakelse og trening blant ungdom i Oslo (2016), side 35</a:t>
            </a:r>
          </a:p>
        </p:txBody>
      </p:sp>
      <p:pic>
        <p:nvPicPr>
          <p:cNvPr id="59396" name="Bilde 1">
            <a:extLst>
              <a:ext uri="{FF2B5EF4-FFF2-40B4-BE49-F238E27FC236}">
                <a16:creationId xmlns:a16="http://schemas.microsoft.com/office/drawing/2014/main" id="{44655F01-726C-4AE5-B531-569038B5CC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13235"/>
            <a:ext cx="4556522" cy="359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857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tel 1">
            <a:extLst>
              <a:ext uri="{FF2B5EF4-FFF2-40B4-BE49-F238E27FC236}">
                <a16:creationId xmlns:a16="http://schemas.microsoft.com/office/drawing/2014/main" id="{03154F5E-359C-4A02-A3CA-1C0DFB156161}"/>
              </a:ext>
            </a:extLst>
          </p:cNvPr>
          <p:cNvSpPr>
            <a:spLocks noGrp="1"/>
          </p:cNvSpPr>
          <p:nvPr>
            <p:ph type="title"/>
          </p:nvPr>
        </p:nvSpPr>
        <p:spPr bwMode="auto">
          <a:xfrm>
            <a:off x="1331119" y="250032"/>
            <a:ext cx="5509022" cy="1064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sz="2700"/>
              <a:t>Økonomi som barriere for innvandrarar / barn av innvandrarar</a:t>
            </a:r>
          </a:p>
        </p:txBody>
      </p:sp>
      <p:sp>
        <p:nvSpPr>
          <p:cNvPr id="60419" name="Plassholder for innhold 1">
            <a:extLst>
              <a:ext uri="{FF2B5EF4-FFF2-40B4-BE49-F238E27FC236}">
                <a16:creationId xmlns:a16="http://schemas.microsoft.com/office/drawing/2014/main" id="{C5475004-ECB5-484E-A1FE-43AA42A6A8FE}"/>
              </a:ext>
            </a:extLst>
          </p:cNvPr>
          <p:cNvSpPr>
            <a:spLocks noGrp="1"/>
          </p:cNvSpPr>
          <p:nvPr>
            <p:ph idx="1"/>
          </p:nvPr>
        </p:nvSpPr>
        <p:spPr bwMode="auto">
          <a:xfrm>
            <a:off x="1657350" y="4701779"/>
            <a:ext cx="5829300" cy="354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lgn="r">
              <a:buNone/>
            </a:pPr>
            <a:r>
              <a:rPr lang="nn-NO" altLang="nb-NO" sz="1200"/>
              <a:t>Figur henta frå: Idrettsdeltakelse og trening blant ungdom i Oslo (2016), side 58</a:t>
            </a:r>
          </a:p>
        </p:txBody>
      </p:sp>
      <p:pic>
        <p:nvPicPr>
          <p:cNvPr id="60420" name="Bilde 4">
            <a:extLst>
              <a:ext uri="{FF2B5EF4-FFF2-40B4-BE49-F238E27FC236}">
                <a16:creationId xmlns:a16="http://schemas.microsoft.com/office/drawing/2014/main" id="{F10DD8FA-8665-4844-9EC1-E47102875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0282" y="1275160"/>
            <a:ext cx="4670822" cy="342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63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Funksjonsnedsetjing</a:t>
            </a:r>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863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CFCEBB-63D2-4099-9F7E-9DE0326B6295}"/>
              </a:ext>
            </a:extLst>
          </p:cNvPr>
          <p:cNvSpPr>
            <a:spLocks noGrp="1"/>
          </p:cNvSpPr>
          <p:nvPr>
            <p:ph type="title"/>
          </p:nvPr>
        </p:nvSpPr>
        <p:spPr/>
        <p:txBody>
          <a:bodyPr/>
          <a:lstStyle/>
          <a:p>
            <a:r>
              <a:rPr lang="nb-NO" b="1" i="1" dirty="0"/>
              <a:t>Idretten vil (2019-2023)</a:t>
            </a:r>
          </a:p>
        </p:txBody>
      </p:sp>
      <p:sp>
        <p:nvSpPr>
          <p:cNvPr id="3" name="Plassholder for innhold 2">
            <a:extLst>
              <a:ext uri="{FF2B5EF4-FFF2-40B4-BE49-F238E27FC236}">
                <a16:creationId xmlns:a16="http://schemas.microsoft.com/office/drawing/2014/main" id="{182F0986-50FF-48A8-BA40-B34211557A57}"/>
              </a:ext>
            </a:extLst>
          </p:cNvPr>
          <p:cNvSpPr>
            <a:spLocks noGrp="1"/>
          </p:cNvSpPr>
          <p:nvPr>
            <p:ph idx="1"/>
          </p:nvPr>
        </p:nvSpPr>
        <p:spPr/>
        <p:txBody>
          <a:bodyPr/>
          <a:lstStyle/>
          <a:p>
            <a:r>
              <a:rPr lang="nb-NO" dirty="0"/>
              <a:t>«Norges idrettsforbund har som mål å ta vare på mangfoldet i samfunnet inn i idretten, slik at norsk idrett speiler det samfunnet den er en del av og der ingen skal ekskluderes.»</a:t>
            </a:r>
          </a:p>
        </p:txBody>
      </p:sp>
    </p:spTree>
    <p:extLst>
      <p:ext uri="{BB962C8B-B14F-4D97-AF65-F5344CB8AC3E}">
        <p14:creationId xmlns:p14="http://schemas.microsoft.com/office/powerpoint/2010/main" val="2431226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ssholder for innhold 2">
            <a:extLst>
              <a:ext uri="{FF2B5EF4-FFF2-40B4-BE49-F238E27FC236}">
                <a16:creationId xmlns:a16="http://schemas.microsoft.com/office/drawing/2014/main" id="{2EFE032C-21D7-4CA2-A7D8-FFD26208BE81}"/>
              </a:ext>
            </a:extLst>
          </p:cNvPr>
          <p:cNvSpPr>
            <a:spLocks noGrp="1"/>
          </p:cNvSpPr>
          <p:nvPr>
            <p:ph idx="1"/>
          </p:nvPr>
        </p:nvSpPr>
        <p:spPr bwMode="auto">
          <a:xfrm>
            <a:off x="467544" y="555526"/>
            <a:ext cx="7704856" cy="34647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eaLnBrk="1" hangingPunct="1">
              <a:buNone/>
              <a:defRPr/>
            </a:pPr>
            <a:r>
              <a:rPr lang="nn-NO" altLang="nb-NO" dirty="0"/>
              <a:t>Personar med funksjonsnedsetting:</a:t>
            </a:r>
            <a:endParaRPr lang="nn-NO" altLang="nb-NO" sz="750" dirty="0"/>
          </a:p>
          <a:p>
            <a:pPr marL="0" indent="0" eaLnBrk="1" hangingPunct="1">
              <a:buNone/>
              <a:defRPr/>
            </a:pPr>
            <a:endParaRPr lang="nn-NO" altLang="nb-NO" sz="750" dirty="0"/>
          </a:p>
          <a:p>
            <a:pPr marL="198835" indent="-198835" eaLnBrk="1" hangingPunct="1">
              <a:buFont typeface="Arial" charset="0"/>
              <a:buChar char="•"/>
              <a:defRPr/>
            </a:pPr>
            <a:r>
              <a:rPr lang="nn-NO" altLang="nb-NO" dirty="0"/>
              <a:t>Prosentdel i befolkninga: 16 – 17 %</a:t>
            </a:r>
          </a:p>
          <a:p>
            <a:pPr marL="798910" lvl="2" indent="-198835" eaLnBrk="1" hangingPunct="1">
              <a:buFont typeface="Arial" charset="0"/>
              <a:buChar char="•"/>
              <a:defRPr/>
            </a:pPr>
            <a:r>
              <a:rPr lang="nn-NO" altLang="nb-NO" sz="1200" dirty="0"/>
              <a:t>Personar 15-66 år, kjelde </a:t>
            </a:r>
            <a:r>
              <a:rPr lang="nn-NO" altLang="nb-NO" sz="1200" dirty="0">
                <a:hlinkClick r:id="rId3"/>
              </a:rPr>
              <a:t>https://ssb.no/arbeid-og-lonn/statistikker/akutu</a:t>
            </a:r>
            <a:r>
              <a:rPr lang="nn-NO" altLang="nb-NO" sz="1200" dirty="0"/>
              <a:t>  </a:t>
            </a:r>
          </a:p>
          <a:p>
            <a:pPr marL="198835" indent="-198835" eaLnBrk="1" hangingPunct="1">
              <a:buFont typeface="Arial" charset="0"/>
              <a:buChar char="•"/>
              <a:defRPr/>
            </a:pPr>
            <a:r>
              <a:rPr lang="nn-NO" altLang="nb-NO" dirty="0"/>
              <a:t>Prosentdel i idrettsregistreringa: 0,5 – 1 %</a:t>
            </a:r>
          </a:p>
          <a:p>
            <a:pPr marL="498872" lvl="1" indent="-198835" eaLnBrk="1" hangingPunct="1">
              <a:buFont typeface="Arial" charset="0"/>
              <a:buChar char="–"/>
              <a:defRPr/>
            </a:pPr>
            <a:r>
              <a:rPr lang="nn-NO" altLang="nb-NO" dirty="0"/>
              <a:t>I underkant av 11.000 registrerte utøvarar med funksjonsnedsetjing</a:t>
            </a:r>
            <a:endParaRPr lang="nn-NO" altLang="nb-NO" sz="1500" dirty="0">
              <a:solidFill>
                <a:prstClr val="black"/>
              </a:solidFill>
            </a:endParaRPr>
          </a:p>
          <a:p>
            <a:pPr marL="198835" indent="-198835" eaLnBrk="1" hangingPunct="1">
              <a:buFont typeface="Arial" charset="0"/>
              <a:buChar char="•"/>
              <a:defRPr/>
            </a:pPr>
            <a:r>
              <a:rPr lang="nn-NO" altLang="nb-NO" dirty="0">
                <a:solidFill>
                  <a:prstClr val="black"/>
                </a:solidFill>
              </a:rPr>
              <a:t>Speglar idretten befolkninga generelt?</a:t>
            </a:r>
            <a:endParaRPr lang="nn-NO" altLang="nb-N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Kjønn</a:t>
            </a:r>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69204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143075-569C-4254-8EBC-4430DD43AD3D}"/>
              </a:ext>
            </a:extLst>
          </p:cNvPr>
          <p:cNvSpPr>
            <a:spLocks noGrp="1"/>
          </p:cNvSpPr>
          <p:nvPr>
            <p:ph type="title"/>
          </p:nvPr>
        </p:nvSpPr>
        <p:spPr/>
        <p:txBody>
          <a:bodyPr/>
          <a:lstStyle/>
          <a:p>
            <a:endParaRPr lang="nb-NO"/>
          </a:p>
        </p:txBody>
      </p:sp>
      <p:pic>
        <p:nvPicPr>
          <p:cNvPr id="7" name="Plassholder for innhold 6">
            <a:extLst>
              <a:ext uri="{FF2B5EF4-FFF2-40B4-BE49-F238E27FC236}">
                <a16:creationId xmlns:a16="http://schemas.microsoft.com/office/drawing/2014/main" id="{EA9110AE-2F1F-447E-B0C1-43526583D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58771"/>
            <a:ext cx="8640960" cy="5402271"/>
          </a:xfrm>
        </p:spPr>
      </p:pic>
    </p:spTree>
    <p:extLst>
      <p:ext uri="{BB962C8B-B14F-4D97-AF65-F5344CB8AC3E}">
        <p14:creationId xmlns:p14="http://schemas.microsoft.com/office/powerpoint/2010/main" val="165371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E48444A-5348-4791-AA20-16AAF0D59349}"/>
              </a:ext>
            </a:extLst>
          </p:cNvPr>
          <p:cNvSpPr>
            <a:spLocks noGrp="1"/>
          </p:cNvSpPr>
          <p:nvPr>
            <p:ph idx="1"/>
          </p:nvPr>
        </p:nvSpPr>
        <p:spPr/>
        <p:txBody>
          <a:bodyPr/>
          <a:lstStyle/>
          <a:p>
            <a:r>
              <a:rPr lang="nb-NO" dirty="0" err="1"/>
              <a:t>Styremedlemer</a:t>
            </a:r>
            <a:r>
              <a:rPr lang="nb-NO" dirty="0"/>
              <a:t>?</a:t>
            </a:r>
          </a:p>
          <a:p>
            <a:r>
              <a:rPr lang="nb-NO" dirty="0" err="1"/>
              <a:t>Leiarar</a:t>
            </a:r>
            <a:r>
              <a:rPr lang="nb-NO" dirty="0"/>
              <a:t>?</a:t>
            </a:r>
          </a:p>
          <a:p>
            <a:r>
              <a:rPr lang="nb-NO" dirty="0"/>
              <a:t>Tilsette?</a:t>
            </a:r>
          </a:p>
          <a:p>
            <a:r>
              <a:rPr lang="nb-NO" dirty="0" err="1"/>
              <a:t>Trenarar</a:t>
            </a:r>
            <a:r>
              <a:rPr lang="nb-NO" dirty="0"/>
              <a:t>?</a:t>
            </a:r>
          </a:p>
          <a:p>
            <a:r>
              <a:rPr lang="nb-NO" dirty="0" err="1"/>
              <a:t>Medlemar</a:t>
            </a:r>
            <a:r>
              <a:rPr lang="nb-NO" dirty="0"/>
              <a:t> / aktive?</a:t>
            </a:r>
          </a:p>
          <a:p>
            <a:endParaRPr lang="nb-NO" dirty="0"/>
          </a:p>
          <a:p>
            <a:endParaRPr lang="nb-NO" dirty="0"/>
          </a:p>
          <a:p>
            <a:endParaRPr lang="nb-NO" dirty="0"/>
          </a:p>
        </p:txBody>
      </p:sp>
    </p:spTree>
    <p:extLst>
      <p:ext uri="{BB962C8B-B14F-4D97-AF65-F5344CB8AC3E}">
        <p14:creationId xmlns:p14="http://schemas.microsoft.com/office/powerpoint/2010/main" val="668950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LHBTIQ</a:t>
            </a:r>
            <a:br>
              <a:rPr lang="nn-NO" altLang="nb-NO" b="1" u="sng" dirty="0"/>
            </a:br>
            <a:endParaRPr lang="nn-NO" altLang="nb-NO" b="1" u="sng" dirty="0"/>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54</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75691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411510"/>
            <a:ext cx="5314950" cy="317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Lesbiske</a:t>
            </a:r>
            <a:br>
              <a:rPr lang="nn-NO" altLang="nb-NO" b="1" u="sng" dirty="0"/>
            </a:br>
            <a:r>
              <a:rPr lang="nn-NO" altLang="nb-NO" b="1" u="sng" dirty="0"/>
              <a:t>Homofile</a:t>
            </a:r>
            <a:br>
              <a:rPr lang="nn-NO" altLang="nb-NO" b="1" u="sng" dirty="0"/>
            </a:br>
            <a:r>
              <a:rPr lang="nn-NO" altLang="nb-NO" b="1" u="sng" dirty="0"/>
              <a:t>Bifile</a:t>
            </a:r>
            <a:br>
              <a:rPr lang="nn-NO" altLang="nb-NO" b="1" u="sng" dirty="0"/>
            </a:br>
            <a:r>
              <a:rPr lang="nn-NO" altLang="nb-NO" b="1" u="sng" dirty="0"/>
              <a:t>Transpersonar</a:t>
            </a:r>
            <a:br>
              <a:rPr lang="nn-NO" altLang="nb-NO" b="1" u="sng" dirty="0"/>
            </a:br>
            <a:r>
              <a:rPr lang="nn-NO" altLang="nb-NO" b="1" u="sng" dirty="0" err="1"/>
              <a:t>Interkjønnpersonar</a:t>
            </a:r>
            <a:br>
              <a:rPr lang="nn-NO" altLang="nb-NO" b="1" u="sng" dirty="0"/>
            </a:br>
            <a:r>
              <a:rPr lang="nn-NO" altLang="nb-NO" b="1" u="sng" dirty="0" err="1"/>
              <a:t>Queerpersonar</a:t>
            </a:r>
            <a:br>
              <a:rPr lang="nn-NO" altLang="nb-NO" b="1" u="sng" dirty="0"/>
            </a:br>
            <a:br>
              <a:rPr lang="nn-NO" altLang="nb-NO" b="1" u="sng" dirty="0"/>
            </a:br>
            <a:endParaRPr lang="nn-NO" altLang="nb-NO" b="1" u="sng" dirty="0"/>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55</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5485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Seksuell orientering</a:t>
            </a:r>
            <a:br>
              <a:rPr lang="nn-NO" altLang="nb-NO" b="1" u="sng" dirty="0"/>
            </a:br>
            <a:endParaRPr lang="nn-NO" altLang="nb-NO" b="1" u="sng" dirty="0"/>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56</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55842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1">
            <a:extLst>
              <a:ext uri="{FF2B5EF4-FFF2-40B4-BE49-F238E27FC236}">
                <a16:creationId xmlns:a16="http://schemas.microsoft.com/office/drawing/2014/main" id="{E87C0F38-15A9-43B4-B899-FB247D03A664}"/>
              </a:ext>
            </a:extLst>
          </p:cNvPr>
          <p:cNvSpPr>
            <a:spLocks noGrp="1"/>
          </p:cNvSpPr>
          <p:nvPr>
            <p:ph type="title"/>
          </p:nvPr>
        </p:nvSpPr>
        <p:spPr bwMode="auto">
          <a:xfrm>
            <a:off x="1547813" y="400050"/>
            <a:ext cx="55626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a:t>Seksuell orientering</a:t>
            </a:r>
          </a:p>
        </p:txBody>
      </p:sp>
      <p:sp>
        <p:nvSpPr>
          <p:cNvPr id="30723" name="Plassholder for innhold 2">
            <a:extLst>
              <a:ext uri="{FF2B5EF4-FFF2-40B4-BE49-F238E27FC236}">
                <a16:creationId xmlns:a16="http://schemas.microsoft.com/office/drawing/2014/main" id="{1BD33694-DD88-4B62-AC21-9F00DE89A815}"/>
              </a:ext>
            </a:extLst>
          </p:cNvPr>
          <p:cNvSpPr>
            <a:spLocks noGrp="1"/>
          </p:cNvSpPr>
          <p:nvPr>
            <p:ph idx="1"/>
          </p:nvPr>
        </p:nvSpPr>
        <p:spPr bwMode="auto">
          <a:xfrm>
            <a:off x="1714500" y="1085850"/>
            <a:ext cx="58293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98835" indent="-198835" eaLnBrk="1" hangingPunct="1"/>
            <a:endParaRPr lang="nn-NO" altLang="nb-NO"/>
          </a:p>
          <a:p>
            <a:pPr marL="498872" lvl="1" indent="-198835" eaLnBrk="1" hangingPunct="1"/>
            <a:endParaRPr lang="nn-NO" altLang="nb-NO"/>
          </a:p>
          <a:p>
            <a:pPr marL="498872" lvl="1" indent="-198835" eaLnBrk="1" hangingPunct="1"/>
            <a:endParaRPr lang="nn-NO" altLang="nb-NO"/>
          </a:p>
        </p:txBody>
      </p:sp>
      <p:pic>
        <p:nvPicPr>
          <p:cNvPr id="30724" name="Picture 2">
            <a:extLst>
              <a:ext uri="{FF2B5EF4-FFF2-40B4-BE49-F238E27FC236}">
                <a16:creationId xmlns:a16="http://schemas.microsoft.com/office/drawing/2014/main" id="{CFDAFFC4-8AEF-4B69-8634-0D37B81A4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929" y="1462087"/>
            <a:ext cx="5722144" cy="73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3">
            <a:extLst>
              <a:ext uri="{FF2B5EF4-FFF2-40B4-BE49-F238E27FC236}">
                <a16:creationId xmlns:a16="http://schemas.microsoft.com/office/drawing/2014/main" id="{390AA2C5-7AC5-4598-8010-E5EF624E6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0929" y="2201466"/>
            <a:ext cx="5722144" cy="119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a:extLst>
              <a:ext uri="{FF2B5EF4-FFF2-40B4-BE49-F238E27FC236}">
                <a16:creationId xmlns:a16="http://schemas.microsoft.com/office/drawing/2014/main" id="{257E675E-85DF-45AF-9E50-46A9B95F505A}"/>
              </a:ext>
            </a:extLst>
          </p:cNvPr>
          <p:cNvSpPr txBox="1"/>
          <p:nvPr/>
        </p:nvSpPr>
        <p:spPr>
          <a:xfrm>
            <a:off x="1601391" y="4299347"/>
            <a:ext cx="5722144" cy="484748"/>
          </a:xfrm>
          <a:prstGeom prst="rect">
            <a:avLst/>
          </a:prstGeom>
          <a:noFill/>
        </p:spPr>
        <p:txBody>
          <a:bodyPr>
            <a:spAutoFit/>
          </a:bodyPr>
          <a:lstStyle/>
          <a:p>
            <a:pPr>
              <a:defRPr/>
            </a:pPr>
            <a:r>
              <a:rPr lang="nn-NO" sz="900" dirty="0">
                <a:solidFill>
                  <a:srgbClr val="57585B"/>
                </a:solidFill>
                <a:latin typeface="+mn-lt"/>
                <a:cs typeface="Arial" charset="0"/>
              </a:rPr>
              <a:t>Kjelde: Seksuell orientering og levekår (</a:t>
            </a:r>
            <a:r>
              <a:rPr lang="nn-NO" sz="900" dirty="0" err="1">
                <a:solidFill>
                  <a:srgbClr val="57585B"/>
                </a:solidFill>
                <a:latin typeface="+mn-lt"/>
                <a:cs typeface="Arial" charset="0"/>
              </a:rPr>
              <a:t>Uni</a:t>
            </a:r>
            <a:r>
              <a:rPr lang="nn-NO" sz="900" dirty="0">
                <a:solidFill>
                  <a:srgbClr val="57585B"/>
                </a:solidFill>
                <a:latin typeface="+mn-lt"/>
                <a:cs typeface="Arial" charset="0"/>
              </a:rPr>
              <a:t> Helse 2013), side 95 </a:t>
            </a:r>
          </a:p>
          <a:p>
            <a:pPr>
              <a:defRPr/>
            </a:pPr>
            <a:r>
              <a:rPr lang="nn-NO" sz="825" dirty="0">
                <a:solidFill>
                  <a:srgbClr val="57585B"/>
                </a:solidFill>
                <a:latin typeface="+mn-lt"/>
                <a:cs typeface="Arial" charset="0"/>
                <a:hlinkClick r:id="rId5"/>
              </a:rPr>
              <a:t>http://www.bufetat.no/nyheter/Ny-levekarsundersokelse-om-lesbiske-homofile-og-bifile-i-Norge-Seksuell-orientering-og-levekar/</a:t>
            </a:r>
            <a:r>
              <a:rPr lang="nn-NO" sz="825" dirty="0">
                <a:solidFill>
                  <a:srgbClr val="57585B"/>
                </a:solidFill>
                <a:latin typeface="+mn-lt"/>
                <a:cs typeface="Arial"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tel 1">
            <a:extLst>
              <a:ext uri="{FF2B5EF4-FFF2-40B4-BE49-F238E27FC236}">
                <a16:creationId xmlns:a16="http://schemas.microsoft.com/office/drawing/2014/main" id="{31E68936-1AB9-4BF9-BF6C-4D790250D361}"/>
              </a:ext>
            </a:extLst>
          </p:cNvPr>
          <p:cNvSpPr>
            <a:spLocks noGrp="1"/>
          </p:cNvSpPr>
          <p:nvPr>
            <p:ph type="title"/>
          </p:nvPr>
        </p:nvSpPr>
        <p:spPr bwMode="auto">
          <a:xfrm>
            <a:off x="1547813" y="400050"/>
            <a:ext cx="55626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a:t>Seksuell orientering</a:t>
            </a:r>
          </a:p>
        </p:txBody>
      </p:sp>
      <p:sp>
        <p:nvSpPr>
          <p:cNvPr id="31747" name="Plassholder for innhold 2">
            <a:extLst>
              <a:ext uri="{FF2B5EF4-FFF2-40B4-BE49-F238E27FC236}">
                <a16:creationId xmlns:a16="http://schemas.microsoft.com/office/drawing/2014/main" id="{203AB8A9-9FC0-4C93-9E66-40AA3FFE667E}"/>
              </a:ext>
            </a:extLst>
          </p:cNvPr>
          <p:cNvSpPr>
            <a:spLocks noGrp="1"/>
          </p:cNvSpPr>
          <p:nvPr>
            <p:ph idx="1"/>
          </p:nvPr>
        </p:nvSpPr>
        <p:spPr bwMode="auto">
          <a:xfrm>
            <a:off x="1714500" y="1085850"/>
            <a:ext cx="58293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98835" indent="-198835" eaLnBrk="1" hangingPunct="1"/>
            <a:endParaRPr lang="nn-NO" altLang="nb-NO"/>
          </a:p>
          <a:p>
            <a:pPr marL="498872" lvl="1" indent="-198835" eaLnBrk="1" hangingPunct="1"/>
            <a:endParaRPr lang="nn-NO" altLang="nb-NO"/>
          </a:p>
          <a:p>
            <a:pPr marL="498872" lvl="1" indent="-198835" eaLnBrk="1" hangingPunct="1"/>
            <a:endParaRPr lang="nn-NO" altLang="nb-NO"/>
          </a:p>
        </p:txBody>
      </p:sp>
      <p:pic>
        <p:nvPicPr>
          <p:cNvPr id="31748" name="Picture 4">
            <a:extLst>
              <a:ext uri="{FF2B5EF4-FFF2-40B4-BE49-F238E27FC236}">
                <a16:creationId xmlns:a16="http://schemas.microsoft.com/office/drawing/2014/main" id="{EF1BEEFE-91C8-4D70-BFF7-C19683C04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37085"/>
            <a:ext cx="5903119"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Sylinder 4">
            <a:extLst>
              <a:ext uri="{FF2B5EF4-FFF2-40B4-BE49-F238E27FC236}">
                <a16:creationId xmlns:a16="http://schemas.microsoft.com/office/drawing/2014/main" id="{3A520314-FCED-4A7D-B52A-C4C41C97833C}"/>
              </a:ext>
            </a:extLst>
          </p:cNvPr>
          <p:cNvSpPr txBox="1"/>
          <p:nvPr/>
        </p:nvSpPr>
        <p:spPr>
          <a:xfrm>
            <a:off x="1601391" y="4299347"/>
            <a:ext cx="5722144" cy="484748"/>
          </a:xfrm>
          <a:prstGeom prst="rect">
            <a:avLst/>
          </a:prstGeom>
          <a:noFill/>
        </p:spPr>
        <p:txBody>
          <a:bodyPr>
            <a:spAutoFit/>
          </a:bodyPr>
          <a:lstStyle/>
          <a:p>
            <a:pPr>
              <a:defRPr/>
            </a:pPr>
            <a:r>
              <a:rPr lang="nn-NO" sz="900" dirty="0">
                <a:solidFill>
                  <a:srgbClr val="57585B"/>
                </a:solidFill>
                <a:latin typeface="+mn-lt"/>
                <a:cs typeface="Arial" charset="0"/>
              </a:rPr>
              <a:t>Kjelde: Seksuell orientering og levekår (</a:t>
            </a:r>
            <a:r>
              <a:rPr lang="nn-NO" sz="900" dirty="0" err="1">
                <a:solidFill>
                  <a:srgbClr val="57585B"/>
                </a:solidFill>
                <a:latin typeface="+mn-lt"/>
                <a:cs typeface="Arial" charset="0"/>
              </a:rPr>
              <a:t>Uni</a:t>
            </a:r>
            <a:r>
              <a:rPr lang="nn-NO" sz="900" dirty="0">
                <a:solidFill>
                  <a:srgbClr val="57585B"/>
                </a:solidFill>
                <a:latin typeface="+mn-lt"/>
                <a:cs typeface="Arial" charset="0"/>
              </a:rPr>
              <a:t> Helse 2013), side 97</a:t>
            </a:r>
          </a:p>
          <a:p>
            <a:pPr>
              <a:defRPr/>
            </a:pPr>
            <a:r>
              <a:rPr lang="nn-NO" sz="825" dirty="0">
                <a:solidFill>
                  <a:srgbClr val="57585B"/>
                </a:solidFill>
                <a:latin typeface="+mn-lt"/>
                <a:cs typeface="Arial" charset="0"/>
                <a:hlinkClick r:id="rId4"/>
              </a:rPr>
              <a:t>http://www.bufetat.no/nyheter/Ny-levekarsundersokelse-om-lesbiske-homofile-og-bifile-i-Norge-Seksuell-orientering-og-levekar/</a:t>
            </a:r>
            <a:r>
              <a:rPr lang="nn-NO" sz="825" dirty="0">
                <a:solidFill>
                  <a:srgbClr val="57585B"/>
                </a:solidFill>
                <a:latin typeface="+mn-lt"/>
                <a:cs typeface="Arial"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467544" y="1553766"/>
            <a:ext cx="7990656"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Kjønnsidentitet / kjønnsuttrykk</a:t>
            </a:r>
            <a:br>
              <a:rPr lang="nn-NO" altLang="nb-NO" b="1" u="sng" dirty="0"/>
            </a:br>
            <a:br>
              <a:rPr lang="nn-NO" altLang="nb-NO" b="1" u="sng" dirty="0"/>
            </a:br>
            <a:endParaRPr lang="nn-NO" altLang="nb-NO" b="1" u="sng" dirty="0"/>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59</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9471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a:extLst>
              <a:ext uri="{FF2B5EF4-FFF2-40B4-BE49-F238E27FC236}">
                <a16:creationId xmlns:a16="http://schemas.microsoft.com/office/drawing/2014/main" id="{5D091B3F-AA71-43FF-8381-69CEC8E7F274}"/>
              </a:ext>
            </a:extLst>
          </p:cNvPr>
          <p:cNvSpPr>
            <a:spLocks noGrp="1"/>
          </p:cNvSpPr>
          <p:nvPr>
            <p:ph type="title"/>
          </p:nvPr>
        </p:nvSpPr>
        <p:spPr bwMode="auto">
          <a:xfrm>
            <a:off x="683568" y="457200"/>
            <a:ext cx="6282829" cy="8632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dirty="0" err="1"/>
              <a:t>Kvifor</a:t>
            </a:r>
            <a:r>
              <a:rPr lang="nb-NO" altLang="nb-NO" sz="4500" b="1" dirty="0"/>
              <a:t> </a:t>
            </a:r>
            <a:r>
              <a:rPr lang="nb-NO" altLang="nb-NO" sz="4500" b="1" dirty="0" err="1"/>
              <a:t>spegle</a:t>
            </a:r>
            <a:r>
              <a:rPr lang="nb-NO" altLang="nb-NO" sz="4500" b="1" dirty="0"/>
              <a:t> </a:t>
            </a:r>
            <a:r>
              <a:rPr lang="nb-NO" altLang="nb-NO" sz="4500" b="1" dirty="0" err="1"/>
              <a:t>mangfald</a:t>
            </a:r>
            <a:r>
              <a:rPr lang="nb-NO" altLang="nb-NO" sz="4500" b="1" dirty="0"/>
              <a:t>?</a:t>
            </a:r>
          </a:p>
        </p:txBody>
      </p:sp>
      <p:sp>
        <p:nvSpPr>
          <p:cNvPr id="9219" name="Plassholder for innhold 2">
            <a:extLst>
              <a:ext uri="{FF2B5EF4-FFF2-40B4-BE49-F238E27FC236}">
                <a16:creationId xmlns:a16="http://schemas.microsoft.com/office/drawing/2014/main" id="{4A2DCFD6-25B7-4E58-8DC7-D83D0A229502}"/>
              </a:ext>
            </a:extLst>
          </p:cNvPr>
          <p:cNvSpPr>
            <a:spLocks noGrp="1"/>
          </p:cNvSpPr>
          <p:nvPr>
            <p:ph idx="1"/>
          </p:nvPr>
        </p:nvSpPr>
        <p:spPr bwMode="auto">
          <a:xfrm>
            <a:off x="899592" y="1923677"/>
            <a:ext cx="6644208" cy="27626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98835" indent="-198835" eaLnBrk="1" hangingPunct="1"/>
            <a:r>
              <a:rPr lang="nn-NO" altLang="nb-NO" dirty="0"/>
              <a:t>Idrettens rekrutteringsgrunnlag</a:t>
            </a:r>
          </a:p>
          <a:p>
            <a:pPr marL="198835" indent="-198835" eaLnBrk="1" hangingPunct="1"/>
            <a:r>
              <a:rPr lang="nn-NO" altLang="nb-NO" dirty="0"/>
              <a:t>Idrettens samfunnsposisjon</a:t>
            </a:r>
          </a:p>
          <a:p>
            <a:pPr marL="198835" indent="-198835" eaLnBrk="1" hangingPunct="1"/>
            <a:r>
              <a:rPr lang="nn-NO" altLang="nb-NO" dirty="0"/>
              <a:t>Idrettens rammevilkår</a:t>
            </a:r>
          </a:p>
          <a:p>
            <a:pPr marL="198835" indent="-198835" eaLnBrk="1" hangingPunct="1"/>
            <a:r>
              <a:rPr lang="nn-NO" altLang="nb-NO" b="1" u="sng" dirty="0"/>
              <a:t>Idrettsglede for alle</a:t>
            </a:r>
          </a:p>
          <a:p>
            <a:pPr marL="498872" lvl="1" indent="-198835" eaLnBrk="1" hangingPunct="1"/>
            <a:endParaRPr lang="nn-NO" altLang="nb-NO" dirty="0"/>
          </a:p>
          <a:p>
            <a:pPr marL="198835" indent="-198835" eaLnBrk="1" hangingPunct="1"/>
            <a:endParaRPr lang="nn-NO" altLang="nb-N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a:extLst>
              <a:ext uri="{FF2B5EF4-FFF2-40B4-BE49-F238E27FC236}">
                <a16:creationId xmlns:a16="http://schemas.microsoft.com/office/drawing/2014/main" id="{CB0805A0-9A43-45F0-BFA1-70EE936EB5F9}"/>
              </a:ext>
            </a:extLst>
          </p:cNvPr>
          <p:cNvSpPr>
            <a:spLocks noGrp="1"/>
          </p:cNvSpPr>
          <p:nvPr>
            <p:ph type="title"/>
          </p:nvPr>
        </p:nvSpPr>
        <p:spPr bwMode="auto">
          <a:xfrm>
            <a:off x="1331119" y="195263"/>
            <a:ext cx="55626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a:t>Kjønnsidentitet</a:t>
            </a:r>
          </a:p>
        </p:txBody>
      </p:sp>
      <p:sp>
        <p:nvSpPr>
          <p:cNvPr id="32771" name="Plassholder for innhold 2">
            <a:extLst>
              <a:ext uri="{FF2B5EF4-FFF2-40B4-BE49-F238E27FC236}">
                <a16:creationId xmlns:a16="http://schemas.microsoft.com/office/drawing/2014/main" id="{3638EE1A-3715-440E-B919-71D34122D69D}"/>
              </a:ext>
            </a:extLst>
          </p:cNvPr>
          <p:cNvSpPr>
            <a:spLocks noGrp="1"/>
          </p:cNvSpPr>
          <p:nvPr>
            <p:ph idx="1"/>
          </p:nvPr>
        </p:nvSpPr>
        <p:spPr bwMode="auto">
          <a:xfrm>
            <a:off x="1714500" y="1085850"/>
            <a:ext cx="58293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98835" indent="-198835" eaLnBrk="1" hangingPunct="1"/>
            <a:endParaRPr lang="nn-NO" altLang="nb-NO"/>
          </a:p>
          <a:p>
            <a:pPr marL="498872" lvl="1" indent="-198835" eaLnBrk="1" hangingPunct="1"/>
            <a:endParaRPr lang="nn-NO" altLang="nb-NO"/>
          </a:p>
          <a:p>
            <a:pPr marL="498872" lvl="1" indent="-198835" eaLnBrk="1" hangingPunct="1"/>
            <a:endParaRPr lang="nn-NO" altLang="nb-NO"/>
          </a:p>
        </p:txBody>
      </p:sp>
      <p:pic>
        <p:nvPicPr>
          <p:cNvPr id="2" name="Bilde 1">
            <a:extLst>
              <a:ext uri="{FF2B5EF4-FFF2-40B4-BE49-F238E27FC236}">
                <a16:creationId xmlns:a16="http://schemas.microsoft.com/office/drawing/2014/main" id="{306545DA-CAB1-4106-BCDA-E8DC4F555D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832" y="951310"/>
            <a:ext cx="4779169" cy="31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innhold 2">
            <a:extLst>
              <a:ext uri="{FF2B5EF4-FFF2-40B4-BE49-F238E27FC236}">
                <a16:creationId xmlns:a16="http://schemas.microsoft.com/office/drawing/2014/main" id="{70EFDC15-82DE-4231-9728-FD4C2FB127CF}"/>
              </a:ext>
            </a:extLst>
          </p:cNvPr>
          <p:cNvSpPr txBox="1">
            <a:spLocks/>
          </p:cNvSpPr>
          <p:nvPr/>
        </p:nvSpPr>
        <p:spPr bwMode="auto">
          <a:xfrm>
            <a:off x="1494235" y="4245769"/>
            <a:ext cx="6049565"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nn-NO" altLang="nb-NO" sz="2250"/>
              <a:t>Vil Emma få lov å konkurrere i jenteklassa?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tel 1">
            <a:extLst>
              <a:ext uri="{FF2B5EF4-FFF2-40B4-BE49-F238E27FC236}">
                <a16:creationId xmlns:a16="http://schemas.microsoft.com/office/drawing/2014/main" id="{303FB759-F77B-4266-B3D7-C4B741BD87DB}"/>
              </a:ext>
            </a:extLst>
          </p:cNvPr>
          <p:cNvSpPr>
            <a:spLocks noGrp="1"/>
          </p:cNvSpPr>
          <p:nvPr>
            <p:ph type="title"/>
          </p:nvPr>
        </p:nvSpPr>
        <p:spPr bwMode="auto">
          <a:xfrm>
            <a:off x="1547813" y="400050"/>
            <a:ext cx="55626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a:t>Korleis mangfald?</a:t>
            </a:r>
          </a:p>
        </p:txBody>
      </p:sp>
      <p:sp>
        <p:nvSpPr>
          <p:cNvPr id="33795" name="Plassholder for innhold 2">
            <a:extLst>
              <a:ext uri="{FF2B5EF4-FFF2-40B4-BE49-F238E27FC236}">
                <a16:creationId xmlns:a16="http://schemas.microsoft.com/office/drawing/2014/main" id="{3D3161AA-1BAC-4223-B0BA-E412B6D9C324}"/>
              </a:ext>
            </a:extLst>
          </p:cNvPr>
          <p:cNvSpPr>
            <a:spLocks noGrp="1"/>
          </p:cNvSpPr>
          <p:nvPr>
            <p:ph idx="1"/>
          </p:nvPr>
        </p:nvSpPr>
        <p:spPr bwMode="auto">
          <a:xfrm>
            <a:off x="1714500" y="1419622"/>
            <a:ext cx="5829300" cy="3266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98835" indent="-198835" eaLnBrk="1" hangingPunct="1"/>
            <a:r>
              <a:rPr lang="nn-NO" altLang="nb-NO" dirty="0"/>
              <a:t>Rekruttering</a:t>
            </a:r>
          </a:p>
          <a:p>
            <a:pPr marL="198835" indent="-198835" eaLnBrk="1" hangingPunct="1"/>
            <a:endParaRPr lang="nn-NO" altLang="nb-NO" dirty="0"/>
          </a:p>
          <a:p>
            <a:pPr marL="198835" indent="-198835" eaLnBrk="1" hangingPunct="1"/>
            <a:r>
              <a:rPr lang="nn-NO" altLang="nb-NO" dirty="0"/>
              <a:t>Tilrettelegging</a:t>
            </a:r>
          </a:p>
          <a:p>
            <a:pPr marL="198835" indent="-198835" eaLnBrk="1" hangingPunct="1"/>
            <a:endParaRPr lang="nn-NO" altLang="nb-NO" dirty="0"/>
          </a:p>
          <a:p>
            <a:pPr marL="198835" indent="-198835" eaLnBrk="1" hangingPunct="1"/>
            <a:r>
              <a:rPr lang="nn-NO" altLang="nb-NO" dirty="0"/>
              <a:t>Motarbeide trakassering og hets</a:t>
            </a:r>
          </a:p>
          <a:p>
            <a:pPr marL="198835" indent="-198835" eaLnBrk="1" hangingPunct="1"/>
            <a:endParaRPr lang="nn-NO" altLang="nb-NO"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tel 1">
            <a:extLst>
              <a:ext uri="{FF2B5EF4-FFF2-40B4-BE49-F238E27FC236}">
                <a16:creationId xmlns:a16="http://schemas.microsoft.com/office/drawing/2014/main" id="{170F9728-1066-4630-96EF-5B21E684266A}"/>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Mobbing,  diskriminering, trakassering</a:t>
            </a:r>
            <a:br>
              <a:rPr lang="nn-NO" altLang="nb-NO" b="1" u="sng" dirty="0"/>
            </a:br>
            <a:endParaRPr lang="nn-NO" altLang="nb-NO" b="1" u="sng" dirty="0"/>
          </a:p>
        </p:txBody>
      </p:sp>
      <p:sp>
        <p:nvSpPr>
          <p:cNvPr id="62467" name="Plassholder for lysbildenummer 3">
            <a:extLst>
              <a:ext uri="{FF2B5EF4-FFF2-40B4-BE49-F238E27FC236}">
                <a16:creationId xmlns:a16="http://schemas.microsoft.com/office/drawing/2014/main" id="{DB270D34-DCAD-4633-BAF4-DE97BEDE7A23}"/>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DA8E308-D135-40BD-890A-E0370AFAB72A}" type="slidenum">
              <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62</a:t>
            </a:fld>
            <a:endParaRPr kumimoji="0" lang="nb-NO" alt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84637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a:extLst>
              <a:ext uri="{FF2B5EF4-FFF2-40B4-BE49-F238E27FC236}">
                <a16:creationId xmlns:a16="http://schemas.microsoft.com/office/drawing/2014/main" id="{258856B8-1880-428F-A8D3-719FF5DF6604}"/>
              </a:ext>
            </a:extLst>
          </p:cNvPr>
          <p:cNvSpPr>
            <a:spLocks noGrp="1"/>
          </p:cNvSpPr>
          <p:nvPr>
            <p:ph type="title"/>
          </p:nvPr>
        </p:nvSpPr>
        <p:spPr bwMode="auto">
          <a:xfrm>
            <a:off x="1439466" y="285751"/>
            <a:ext cx="5532834" cy="611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sz="2700"/>
              <a:t>Idrettspolitisk dokument 2015-2019</a:t>
            </a:r>
          </a:p>
        </p:txBody>
      </p:sp>
      <p:sp>
        <p:nvSpPr>
          <p:cNvPr id="18435" name="Plassholder for innhold 2">
            <a:extLst>
              <a:ext uri="{FF2B5EF4-FFF2-40B4-BE49-F238E27FC236}">
                <a16:creationId xmlns:a16="http://schemas.microsoft.com/office/drawing/2014/main" id="{3CF1D641-770B-453A-BC61-9B0A4D0B9C64}"/>
              </a:ext>
            </a:extLst>
          </p:cNvPr>
          <p:cNvSpPr>
            <a:spLocks noGrp="1"/>
          </p:cNvSpPr>
          <p:nvPr>
            <p:ph idx="1"/>
          </p:nvPr>
        </p:nvSpPr>
        <p:spPr bwMode="auto">
          <a:xfrm>
            <a:off x="1331119" y="1006078"/>
            <a:ext cx="4267200" cy="359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buFont typeface="Arial" panose="020B0604020202020204" pitchFamily="34" charset="0"/>
              <a:buNone/>
            </a:pPr>
            <a:r>
              <a:rPr lang="nb-NO" altLang="nb-NO" sz="2100" b="1" dirty="0"/>
              <a:t>6.4 Idrettspolitiske føringer</a:t>
            </a:r>
            <a:endParaRPr lang="nb-NO" altLang="nb-NO" sz="2100" i="1" dirty="0"/>
          </a:p>
          <a:p>
            <a:r>
              <a:rPr lang="nb-NO" altLang="nb-NO" sz="2100" dirty="0"/>
              <a:t>Norsk idrett skal praktisere nulltoleranse for enhver form for diskriminering og trakassering innenfor idretten - uansett årsak.</a:t>
            </a:r>
          </a:p>
        </p:txBody>
      </p:sp>
      <p:pic>
        <p:nvPicPr>
          <p:cNvPr id="18436" name="Picture 2">
            <a:extLst>
              <a:ext uri="{FF2B5EF4-FFF2-40B4-BE49-F238E27FC236}">
                <a16:creationId xmlns:a16="http://schemas.microsoft.com/office/drawing/2014/main" id="{8D25BC5A-0224-4F49-9A07-F34711DF9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810" y="1545432"/>
            <a:ext cx="2240756" cy="305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a:extLst>
              <a:ext uri="{FF2B5EF4-FFF2-40B4-BE49-F238E27FC236}">
                <a16:creationId xmlns:a16="http://schemas.microsoft.com/office/drawing/2014/main" id="{A89A9D47-4F97-402D-AE45-47AE4EC18C79}"/>
              </a:ext>
            </a:extLst>
          </p:cNvPr>
          <p:cNvSpPr>
            <a:spLocks noGrp="1"/>
          </p:cNvSpPr>
          <p:nvPr>
            <p:ph type="title"/>
          </p:nvPr>
        </p:nvSpPr>
        <p:spPr bwMode="auto">
          <a:xfrm>
            <a:off x="1439466" y="285751"/>
            <a:ext cx="5532834" cy="611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sz="2700"/>
              <a:t>Idrettspolitisk dokument 2015-2019</a:t>
            </a:r>
          </a:p>
        </p:txBody>
      </p:sp>
      <p:sp>
        <p:nvSpPr>
          <p:cNvPr id="20483" name="Plassholder for innhold 2">
            <a:extLst>
              <a:ext uri="{FF2B5EF4-FFF2-40B4-BE49-F238E27FC236}">
                <a16:creationId xmlns:a16="http://schemas.microsoft.com/office/drawing/2014/main" id="{F3EEB165-EED9-47BC-8E26-6DECAEC088C9}"/>
              </a:ext>
            </a:extLst>
          </p:cNvPr>
          <p:cNvSpPr>
            <a:spLocks noGrp="1"/>
          </p:cNvSpPr>
          <p:nvPr>
            <p:ph idx="1"/>
          </p:nvPr>
        </p:nvSpPr>
        <p:spPr bwMode="auto">
          <a:xfrm>
            <a:off x="1331119" y="1006078"/>
            <a:ext cx="4267200" cy="359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buFont typeface="Arial" panose="020B0604020202020204" pitchFamily="34" charset="0"/>
              <a:buNone/>
            </a:pPr>
            <a:r>
              <a:rPr lang="nb-NO" altLang="nb-NO" sz="2100" b="1" dirty="0"/>
              <a:t>6.4 Idrettspolitiske føringer</a:t>
            </a:r>
            <a:endParaRPr lang="nb-NO" altLang="nb-NO" sz="2100" i="1" dirty="0"/>
          </a:p>
          <a:p>
            <a:r>
              <a:rPr lang="nb-NO" altLang="nb-NO" sz="2100" dirty="0"/>
              <a:t>Norsk idrett skal praktisere </a:t>
            </a:r>
            <a:r>
              <a:rPr lang="nb-NO" altLang="nb-NO" sz="2100" b="1" dirty="0">
                <a:solidFill>
                  <a:srgbClr val="FF0000"/>
                </a:solidFill>
              </a:rPr>
              <a:t>nulltoleranse for enhver form for diskriminering og trakassering </a:t>
            </a:r>
            <a:r>
              <a:rPr lang="nb-NO" altLang="nb-NO" sz="2100" dirty="0"/>
              <a:t>innenfor idretten - uansett årsak.</a:t>
            </a:r>
          </a:p>
        </p:txBody>
      </p:sp>
      <p:pic>
        <p:nvPicPr>
          <p:cNvPr id="20484" name="Picture 2">
            <a:extLst>
              <a:ext uri="{FF2B5EF4-FFF2-40B4-BE49-F238E27FC236}">
                <a16:creationId xmlns:a16="http://schemas.microsoft.com/office/drawing/2014/main" id="{2054DA5A-8AF8-451B-A492-D895815BC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810" y="1545432"/>
            <a:ext cx="2240756" cy="305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a:extLst>
              <a:ext uri="{FF2B5EF4-FFF2-40B4-BE49-F238E27FC236}">
                <a16:creationId xmlns:a16="http://schemas.microsoft.com/office/drawing/2014/main" id="{1D0EF1FA-FAB6-4816-A275-6A8A86BDDA1A}"/>
              </a:ext>
            </a:extLst>
          </p:cNvPr>
          <p:cNvSpPr>
            <a:spLocks noGrp="1"/>
          </p:cNvSpPr>
          <p:nvPr>
            <p:ph type="title"/>
          </p:nvPr>
        </p:nvSpPr>
        <p:spPr bwMode="auto">
          <a:xfrm>
            <a:off x="323528" y="28575"/>
            <a:ext cx="7086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a:t>Nulltoleranse</a:t>
            </a:r>
          </a:p>
        </p:txBody>
      </p:sp>
      <p:sp>
        <p:nvSpPr>
          <p:cNvPr id="38915" name="Plassholder for innhold 2">
            <a:extLst>
              <a:ext uri="{FF2B5EF4-FFF2-40B4-BE49-F238E27FC236}">
                <a16:creationId xmlns:a16="http://schemas.microsoft.com/office/drawing/2014/main" id="{3FA8ED21-301C-45F4-BD94-20FEF4FC7952}"/>
              </a:ext>
            </a:extLst>
          </p:cNvPr>
          <p:cNvSpPr>
            <a:spLocks noGrp="1"/>
          </p:cNvSpPr>
          <p:nvPr>
            <p:ph idx="1"/>
          </p:nvPr>
        </p:nvSpPr>
        <p:spPr bwMode="auto">
          <a:xfrm>
            <a:off x="179512" y="1059582"/>
            <a:ext cx="7364288" cy="36267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a:t>For diskriminering / hets / trakassering</a:t>
            </a:r>
          </a:p>
          <a:p>
            <a:pPr lvl="1" eaLnBrk="1" hangingPunct="1"/>
            <a:r>
              <a:rPr lang="nb-NO" altLang="nb-NO" dirty="0"/>
              <a:t>Homohets</a:t>
            </a:r>
          </a:p>
          <a:p>
            <a:pPr lvl="1" eaLnBrk="1" hangingPunct="1"/>
            <a:r>
              <a:rPr lang="nb-NO" altLang="nb-NO" dirty="0"/>
              <a:t>Mobbing</a:t>
            </a:r>
          </a:p>
          <a:p>
            <a:pPr lvl="1" eaLnBrk="1" hangingPunct="1"/>
            <a:r>
              <a:rPr lang="nb-NO" altLang="nb-NO" dirty="0"/>
              <a:t>Seksuell trakassering </a:t>
            </a:r>
          </a:p>
          <a:p>
            <a:pPr eaLnBrk="1" hangingPunct="1"/>
            <a:r>
              <a:rPr lang="nb-NO" altLang="nb-NO" dirty="0" err="1"/>
              <a:t>Kvifor</a:t>
            </a:r>
            <a:r>
              <a:rPr lang="nb-NO" altLang="nb-NO" dirty="0"/>
              <a:t>?</a:t>
            </a:r>
          </a:p>
          <a:p>
            <a:pPr lvl="1" eaLnBrk="1" hangingPunct="1"/>
            <a:r>
              <a:rPr lang="nb-NO" altLang="nb-NO" dirty="0"/>
              <a:t>Idrettsglede for alle!</a:t>
            </a:r>
          </a:p>
          <a:p>
            <a:pPr lvl="1" eaLnBrk="1" hangingPunct="1"/>
            <a:endParaRPr lang="nb-NO" altLang="nb-NO" dirty="0"/>
          </a:p>
          <a:p>
            <a:pPr eaLnBrk="1" hangingPunct="1"/>
            <a:endParaRPr lang="nb-NO" altLang="nb-NO"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tel 1">
            <a:extLst>
              <a:ext uri="{FF2B5EF4-FFF2-40B4-BE49-F238E27FC236}">
                <a16:creationId xmlns:a16="http://schemas.microsoft.com/office/drawing/2014/main" id="{0A39B9C4-1E8A-4340-AF87-2AC036CA7535}"/>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a:t>Seksuell trakassering </a:t>
            </a:r>
            <a:br>
              <a:rPr lang="nn-NO" altLang="nb-NO" b="1" u="sng"/>
            </a:br>
            <a:r>
              <a:rPr lang="nn-NO" altLang="nb-NO" b="1" u="sng"/>
              <a:t>og overgrep</a:t>
            </a:r>
          </a:p>
        </p:txBody>
      </p:sp>
      <p:sp>
        <p:nvSpPr>
          <p:cNvPr id="123907" name="Plassholder for lysbildenummer 3">
            <a:extLst>
              <a:ext uri="{FF2B5EF4-FFF2-40B4-BE49-F238E27FC236}">
                <a16:creationId xmlns:a16="http://schemas.microsoft.com/office/drawing/2014/main" id="{6ABB3C18-E52D-45E6-A3B1-28D83C6378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A51652-739C-4D91-8AA1-A5F7249E7316}" type="slidenum">
              <a:rPr lang="nb-NO" altLang="nb-NO"/>
              <a:pPr/>
              <a:t>66</a:t>
            </a:fld>
            <a:endParaRPr lang="nb-NO" altLang="nb-NO"/>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tel 1">
            <a:extLst>
              <a:ext uri="{FF2B5EF4-FFF2-40B4-BE49-F238E27FC236}">
                <a16:creationId xmlns:a16="http://schemas.microsoft.com/office/drawing/2014/main" id="{054FA973-1DC5-4187-A2A6-0FA9B58D532F}"/>
              </a:ext>
            </a:extLst>
          </p:cNvPr>
          <p:cNvSpPr>
            <a:spLocks noGrp="1"/>
          </p:cNvSpPr>
          <p:nvPr>
            <p:ph type="title"/>
          </p:nvPr>
        </p:nvSpPr>
        <p:spPr bwMode="auto">
          <a:xfrm>
            <a:off x="1656160" y="981075"/>
            <a:ext cx="4883944" cy="1674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sz="4950"/>
              <a:t>Idretten speglar samfunnet			</a:t>
            </a:r>
          </a:p>
        </p:txBody>
      </p:sp>
      <p:sp>
        <p:nvSpPr>
          <p:cNvPr id="125955" name="Plassholder for lysbildenummer 3">
            <a:extLst>
              <a:ext uri="{FF2B5EF4-FFF2-40B4-BE49-F238E27FC236}">
                <a16:creationId xmlns:a16="http://schemas.microsoft.com/office/drawing/2014/main" id="{689EB2BB-B34A-43C9-9200-E78624F1B7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83440A-5C62-406F-B9A9-85246F304AD4}" type="slidenum">
              <a:rPr lang="nb-NO" altLang="nb-NO"/>
              <a:pPr/>
              <a:t>67</a:t>
            </a:fld>
            <a:endParaRPr lang="nb-NO" altLang="nb-NO"/>
          </a:p>
        </p:txBody>
      </p:sp>
      <p:sp>
        <p:nvSpPr>
          <p:cNvPr id="4" name="Tittel 1">
            <a:extLst>
              <a:ext uri="{FF2B5EF4-FFF2-40B4-BE49-F238E27FC236}">
                <a16:creationId xmlns:a16="http://schemas.microsoft.com/office/drawing/2014/main" id="{7DF04A3C-56E6-414E-9FAE-3BC0397AC248}"/>
              </a:ext>
            </a:extLst>
          </p:cNvPr>
          <p:cNvSpPr txBox="1">
            <a:spLocks/>
          </p:cNvSpPr>
          <p:nvPr/>
        </p:nvSpPr>
        <p:spPr bwMode="auto">
          <a:xfrm>
            <a:off x="3059906" y="2632473"/>
            <a:ext cx="3239691"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nn-NO" altLang="nb-NO" sz="4950"/>
              <a:t>på godt </a:t>
            </a:r>
          </a:p>
          <a:p>
            <a:pPr eaLnBrk="1" hangingPunct="1"/>
            <a:r>
              <a:rPr lang="nn-NO" altLang="nb-NO" sz="4950"/>
              <a:t>og </a:t>
            </a:r>
            <a:r>
              <a:rPr lang="nn-NO" altLang="nb-NO" sz="4950" b="1"/>
              <a:t>vondt</a:t>
            </a:r>
            <a:r>
              <a:rPr lang="nn-NO" altLang="nb-NO" sz="495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Bilde 1">
            <a:extLst>
              <a:ext uri="{FF2B5EF4-FFF2-40B4-BE49-F238E27FC236}">
                <a16:creationId xmlns:a16="http://schemas.microsoft.com/office/drawing/2014/main" id="{BEB468E7-891B-457A-B3C9-2E7764AB0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446" y="0"/>
            <a:ext cx="671155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Plassholder for innhold 2">
            <a:extLst>
              <a:ext uri="{FF2B5EF4-FFF2-40B4-BE49-F238E27FC236}">
                <a16:creationId xmlns:a16="http://schemas.microsoft.com/office/drawing/2014/main" id="{8F2AFC5F-392F-4A4A-B3E1-F5F0C3A6BD54}"/>
              </a:ext>
            </a:extLst>
          </p:cNvPr>
          <p:cNvSpPr>
            <a:spLocks noGrp="1"/>
          </p:cNvSpPr>
          <p:nvPr>
            <p:ph idx="1"/>
          </p:nvPr>
        </p:nvSpPr>
        <p:spPr bwMode="auto">
          <a:xfrm>
            <a:off x="251520" y="699542"/>
            <a:ext cx="2982516" cy="1837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eaLnBrk="1" hangingPunct="1">
              <a:buFont typeface="Arial" panose="020B0604020202020204" pitchFamily="34" charset="0"/>
              <a:buNone/>
            </a:pPr>
            <a:r>
              <a:rPr lang="en-GB" altLang="nb-NO" sz="2550" b="1" i="1" dirty="0" err="1">
                <a:solidFill>
                  <a:srgbClr val="FF0000"/>
                </a:solidFill>
              </a:rPr>
              <a:t>Enten</a:t>
            </a:r>
            <a:r>
              <a:rPr lang="en-GB" altLang="nb-NO" sz="2550" b="1" i="1" dirty="0">
                <a:solidFill>
                  <a:srgbClr val="FF0000"/>
                </a:solidFill>
              </a:rPr>
              <a:t> </a:t>
            </a:r>
            <a:r>
              <a:rPr lang="en-GB" altLang="nb-NO" sz="2550" b="1" i="1" u="sng" dirty="0">
                <a:solidFill>
                  <a:srgbClr val="FF0000"/>
                </a:solidFill>
              </a:rPr>
              <a:t>har</a:t>
            </a:r>
            <a:r>
              <a:rPr lang="en-GB" altLang="nb-NO" sz="2550" b="1" i="1" dirty="0">
                <a:solidFill>
                  <a:srgbClr val="FF0000"/>
                </a:solidFill>
              </a:rPr>
              <a:t> det </a:t>
            </a:r>
            <a:r>
              <a:rPr lang="en-GB" altLang="nb-NO" sz="2550" b="1" i="1" dirty="0" err="1">
                <a:solidFill>
                  <a:srgbClr val="FF0000"/>
                </a:solidFill>
              </a:rPr>
              <a:t>skjedd</a:t>
            </a:r>
            <a:r>
              <a:rPr lang="en-GB" altLang="nb-NO" sz="2550" b="1" i="1" dirty="0">
                <a:solidFill>
                  <a:srgbClr val="FF0000"/>
                </a:solidFill>
              </a:rPr>
              <a:t>,</a:t>
            </a:r>
          </a:p>
          <a:p>
            <a:pPr eaLnBrk="1" hangingPunct="1">
              <a:buFont typeface="Arial" panose="020B0604020202020204" pitchFamily="34" charset="0"/>
              <a:buNone/>
            </a:pPr>
            <a:r>
              <a:rPr lang="en-GB" altLang="nb-NO" sz="2550" b="1" i="1" dirty="0" err="1">
                <a:solidFill>
                  <a:srgbClr val="FF0000"/>
                </a:solidFill>
              </a:rPr>
              <a:t>eller</a:t>
            </a:r>
            <a:r>
              <a:rPr lang="en-GB" altLang="nb-NO" sz="2550" b="1" i="1" dirty="0">
                <a:solidFill>
                  <a:srgbClr val="FF0000"/>
                </a:solidFill>
              </a:rPr>
              <a:t> </a:t>
            </a:r>
            <a:r>
              <a:rPr lang="en-GB" altLang="nb-NO" sz="2550" b="1" i="1" dirty="0" err="1">
                <a:solidFill>
                  <a:srgbClr val="FF0000"/>
                </a:solidFill>
              </a:rPr>
              <a:t>så</a:t>
            </a:r>
            <a:r>
              <a:rPr lang="en-GB" altLang="nb-NO" sz="2550" b="1" i="1" dirty="0">
                <a:solidFill>
                  <a:srgbClr val="FF0000"/>
                </a:solidFill>
              </a:rPr>
              <a:t> </a:t>
            </a:r>
            <a:r>
              <a:rPr lang="en-GB" altLang="nb-NO" sz="2550" b="1" i="1" dirty="0" err="1">
                <a:solidFill>
                  <a:srgbClr val="FF0000"/>
                </a:solidFill>
              </a:rPr>
              <a:t>skjer</a:t>
            </a:r>
            <a:r>
              <a:rPr lang="en-GB" altLang="nb-NO" sz="2550" b="1" i="1" dirty="0">
                <a:solidFill>
                  <a:srgbClr val="FF0000"/>
                </a:solidFill>
              </a:rPr>
              <a:t> det </a:t>
            </a:r>
            <a:r>
              <a:rPr lang="en-GB" altLang="nb-NO" sz="2550" b="1" i="1" u="sng" dirty="0">
                <a:solidFill>
                  <a:srgbClr val="FF0000"/>
                </a:solidFill>
              </a:rPr>
              <a:t>no,</a:t>
            </a:r>
          </a:p>
          <a:p>
            <a:pPr eaLnBrk="1" hangingPunct="1">
              <a:buFont typeface="Arial" panose="020B0604020202020204" pitchFamily="34" charset="0"/>
              <a:buNone/>
            </a:pPr>
            <a:r>
              <a:rPr lang="en-GB" altLang="nb-NO" sz="2550" b="1" i="1" dirty="0" err="1">
                <a:solidFill>
                  <a:srgbClr val="FF0000"/>
                </a:solidFill>
              </a:rPr>
              <a:t>eller</a:t>
            </a:r>
            <a:r>
              <a:rPr lang="en-GB" altLang="nb-NO" sz="2550" b="1" i="1" dirty="0">
                <a:solidFill>
                  <a:srgbClr val="FF0000"/>
                </a:solidFill>
              </a:rPr>
              <a:t> </a:t>
            </a:r>
            <a:r>
              <a:rPr lang="en-GB" altLang="nb-NO" sz="2550" b="1" i="1" dirty="0" err="1">
                <a:solidFill>
                  <a:srgbClr val="FF0000"/>
                </a:solidFill>
              </a:rPr>
              <a:t>så</a:t>
            </a:r>
            <a:r>
              <a:rPr lang="en-GB" altLang="nb-NO" sz="2550" b="1" i="1" dirty="0">
                <a:solidFill>
                  <a:srgbClr val="FF0000"/>
                </a:solidFill>
              </a:rPr>
              <a:t> </a:t>
            </a:r>
            <a:r>
              <a:rPr lang="en-GB" altLang="nb-NO" sz="2550" b="1" i="1" u="sng" dirty="0" err="1">
                <a:solidFill>
                  <a:srgbClr val="FF0000"/>
                </a:solidFill>
              </a:rPr>
              <a:t>vil</a:t>
            </a:r>
            <a:r>
              <a:rPr lang="en-GB" altLang="nb-NO" sz="2550" b="1" i="1" dirty="0">
                <a:solidFill>
                  <a:srgbClr val="FF0000"/>
                </a:solidFill>
              </a:rPr>
              <a:t> det </a:t>
            </a:r>
            <a:r>
              <a:rPr lang="en-GB" altLang="nb-NO" sz="2550" b="1" i="1" dirty="0" err="1">
                <a:solidFill>
                  <a:srgbClr val="FF0000"/>
                </a:solidFill>
              </a:rPr>
              <a:t>skje</a:t>
            </a:r>
            <a:endParaRPr lang="en-GB" altLang="nb-NO" sz="2550" b="1" i="1" dirty="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Bilde 3" descr="Retningslinjer_seksuell_trakassering_460.jpg">
            <a:extLst>
              <a:ext uri="{FF2B5EF4-FFF2-40B4-BE49-F238E27FC236}">
                <a16:creationId xmlns:a16="http://schemas.microsoft.com/office/drawing/2014/main" id="{421CF8FD-9B1C-4A35-BD34-C73CE41A45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457200"/>
            <a:ext cx="4343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Bilde 5" descr="Framside_Hefte_NIF-SeksTrak.jpg">
            <a:extLst>
              <a:ext uri="{FF2B5EF4-FFF2-40B4-BE49-F238E27FC236}">
                <a16:creationId xmlns:a16="http://schemas.microsoft.com/office/drawing/2014/main" id="{0C2305BF-D201-4EC0-A619-B8D7B706E3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114550"/>
            <a:ext cx="18859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Bilde 6" descr="Framside_Hefte_NIF-SeksTrak_engelsk.jpg">
            <a:extLst>
              <a:ext uri="{FF2B5EF4-FFF2-40B4-BE49-F238E27FC236}">
                <a16:creationId xmlns:a16="http://schemas.microsoft.com/office/drawing/2014/main" id="{26B475DC-9499-46D4-8720-49D6BE77A1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2114550"/>
            <a:ext cx="188595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ndertittel 2">
            <a:extLst>
              <a:ext uri="{FF2B5EF4-FFF2-40B4-BE49-F238E27FC236}">
                <a16:creationId xmlns:a16="http://schemas.microsoft.com/office/drawing/2014/main" id="{63E44F31-F279-4BC5-831F-E8BB58193F9A}"/>
              </a:ext>
            </a:extLst>
          </p:cNvPr>
          <p:cNvSpPr txBox="1">
            <a:spLocks/>
          </p:cNvSpPr>
          <p:nvPr/>
        </p:nvSpPr>
        <p:spPr bwMode="auto">
          <a:xfrm>
            <a:off x="1439466" y="1653779"/>
            <a:ext cx="6104334" cy="2645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nb-NO" altLang="nb-NO" sz="1200" dirty="0">
                <a:hlinkClick r:id="rId5"/>
              </a:rPr>
              <a:t>https://www.idrettsforbundet.no/tema/retningslinjer/seksuell-trakassering-og-overgrep/</a:t>
            </a:r>
            <a:r>
              <a:rPr lang="nb-NO" altLang="nb-NO" sz="1200" dirty="0"/>
              <a:t>  </a:t>
            </a:r>
          </a:p>
          <a:p>
            <a:pPr eaLnBrk="1" hangingPunct="1">
              <a:defRPr/>
            </a:pPr>
            <a:endParaRPr lang="nb-NO" altLang="nb-NO" sz="2400" dirty="0"/>
          </a:p>
          <a:p>
            <a:pPr eaLnBrk="1" hangingPunct="1">
              <a:defRPr/>
            </a:pPr>
            <a:endParaRPr lang="nb-NO" altLang="nb-NO" sz="2400" dirty="0"/>
          </a:p>
          <a:p>
            <a:pPr eaLnBrk="1" hangingPunct="1">
              <a:defRPr/>
            </a:pPr>
            <a:endParaRPr lang="nn-NO" altLang="nb-NO"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a:extLst>
              <a:ext uri="{FF2B5EF4-FFF2-40B4-BE49-F238E27FC236}">
                <a16:creationId xmlns:a16="http://schemas.microsoft.com/office/drawing/2014/main" id="{5D091B3F-AA71-43FF-8381-69CEC8E7F274}"/>
              </a:ext>
            </a:extLst>
          </p:cNvPr>
          <p:cNvSpPr>
            <a:spLocks noGrp="1"/>
          </p:cNvSpPr>
          <p:nvPr>
            <p:ph type="title"/>
          </p:nvPr>
        </p:nvSpPr>
        <p:spPr bwMode="auto">
          <a:xfrm>
            <a:off x="683568" y="457200"/>
            <a:ext cx="6282829" cy="8632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dirty="0"/>
              <a:t>Korleis </a:t>
            </a:r>
            <a:r>
              <a:rPr lang="nb-NO" altLang="nb-NO" sz="4500" b="1" dirty="0" err="1"/>
              <a:t>spegle</a:t>
            </a:r>
            <a:r>
              <a:rPr lang="nb-NO" altLang="nb-NO" sz="4500" b="1" dirty="0"/>
              <a:t> </a:t>
            </a:r>
            <a:r>
              <a:rPr lang="nb-NO" altLang="nb-NO" sz="4500" b="1" dirty="0" err="1"/>
              <a:t>mangfald</a:t>
            </a:r>
            <a:r>
              <a:rPr lang="nb-NO" altLang="nb-NO" sz="4500" b="1" dirty="0"/>
              <a:t>?</a:t>
            </a:r>
          </a:p>
        </p:txBody>
      </p:sp>
      <p:sp>
        <p:nvSpPr>
          <p:cNvPr id="9219" name="Plassholder for innhold 2">
            <a:extLst>
              <a:ext uri="{FF2B5EF4-FFF2-40B4-BE49-F238E27FC236}">
                <a16:creationId xmlns:a16="http://schemas.microsoft.com/office/drawing/2014/main" id="{4A2DCFD6-25B7-4E58-8DC7-D83D0A229502}"/>
              </a:ext>
            </a:extLst>
          </p:cNvPr>
          <p:cNvSpPr>
            <a:spLocks noGrp="1"/>
          </p:cNvSpPr>
          <p:nvPr>
            <p:ph idx="1"/>
          </p:nvPr>
        </p:nvSpPr>
        <p:spPr bwMode="auto">
          <a:xfrm>
            <a:off x="899592" y="1707654"/>
            <a:ext cx="6984776" cy="27626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198835" indent="-198835" eaLnBrk="1" hangingPunct="1"/>
            <a:r>
              <a:rPr lang="nn-NO" altLang="nb-NO" dirty="0"/>
              <a:t>Kjennskap til mangfald i kommunen</a:t>
            </a:r>
          </a:p>
          <a:p>
            <a:pPr marL="198835" indent="-198835" eaLnBrk="1" hangingPunct="1"/>
            <a:r>
              <a:rPr lang="nn-NO" altLang="nb-NO" dirty="0"/>
              <a:t>Kjennskap til mangfald i idrettslaga</a:t>
            </a:r>
          </a:p>
          <a:p>
            <a:pPr marL="198835" indent="-198835" eaLnBrk="1" hangingPunct="1"/>
            <a:r>
              <a:rPr lang="nn-NO" altLang="nb-NO" dirty="0"/>
              <a:t>Kjennskap til mangfaldsfaktorar </a:t>
            </a:r>
          </a:p>
          <a:p>
            <a:pPr marL="198835" indent="-198835" eaLnBrk="1" hangingPunct="1"/>
            <a:r>
              <a:rPr lang="nn-NO" altLang="nb-NO" dirty="0"/>
              <a:t>Vilje til å gjere ein ekstra innsats</a:t>
            </a:r>
          </a:p>
          <a:p>
            <a:pPr marL="198835" indent="-198835" eaLnBrk="1" hangingPunct="1"/>
            <a:endParaRPr lang="nn-NO" altLang="nb-NO" dirty="0"/>
          </a:p>
        </p:txBody>
      </p:sp>
    </p:spTree>
    <p:extLst>
      <p:ext uri="{BB962C8B-B14F-4D97-AF65-F5344CB8AC3E}">
        <p14:creationId xmlns:p14="http://schemas.microsoft.com/office/powerpoint/2010/main" val="228937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0CA3170-7223-4C14-A12B-66466D91766E}"/>
              </a:ext>
            </a:extLst>
          </p:cNvPr>
          <p:cNvSpPr>
            <a:spLocks noGrp="1"/>
          </p:cNvSpPr>
          <p:nvPr>
            <p:ph type="title"/>
          </p:nvPr>
        </p:nvSpPr>
        <p:spPr>
          <a:xfrm>
            <a:off x="5648672" y="2499742"/>
            <a:ext cx="3387824" cy="2304256"/>
          </a:xfrm>
        </p:spPr>
        <p:txBody>
          <a:bodyPr/>
          <a:lstStyle/>
          <a:p>
            <a:r>
              <a:rPr lang="nb-NO" sz="2400" dirty="0">
                <a:hlinkClick r:id="rId2"/>
              </a:rPr>
              <a:t>www.idrettsforbundet.no/overgrep</a:t>
            </a:r>
            <a:endParaRPr lang="nb-NO" sz="2400" dirty="0"/>
          </a:p>
        </p:txBody>
      </p:sp>
      <p:sp>
        <p:nvSpPr>
          <p:cNvPr id="8" name="Plassholder for innhold 7">
            <a:extLst>
              <a:ext uri="{FF2B5EF4-FFF2-40B4-BE49-F238E27FC236}">
                <a16:creationId xmlns:a16="http://schemas.microsoft.com/office/drawing/2014/main" id="{412F3DB4-0B96-418B-8C2F-2B99B36FFBBC}"/>
              </a:ext>
            </a:extLst>
          </p:cNvPr>
          <p:cNvSpPr>
            <a:spLocks noGrp="1"/>
          </p:cNvSpPr>
          <p:nvPr>
            <p:ph idx="1"/>
          </p:nvPr>
        </p:nvSpPr>
        <p:spPr/>
        <p:txBody>
          <a:bodyPr/>
          <a:lstStyle/>
          <a:p>
            <a:endParaRPr lang="nb-NO"/>
          </a:p>
        </p:txBody>
      </p:sp>
      <p:pic>
        <p:nvPicPr>
          <p:cNvPr id="9" name="Bilde 5">
            <a:extLst>
              <a:ext uri="{FF2B5EF4-FFF2-40B4-BE49-F238E27FC236}">
                <a16:creationId xmlns:a16="http://schemas.microsoft.com/office/drawing/2014/main" id="{98073187-1865-4993-A0CE-EF0A6003D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4119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963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tel 1">
            <a:extLst>
              <a:ext uri="{FF2B5EF4-FFF2-40B4-BE49-F238E27FC236}">
                <a16:creationId xmlns:a16="http://schemas.microsoft.com/office/drawing/2014/main" id="{0A39B9C4-1E8A-4340-AF87-2AC036CA7535}"/>
              </a:ext>
            </a:extLst>
          </p:cNvPr>
          <p:cNvSpPr>
            <a:spLocks noGrp="1"/>
          </p:cNvSpPr>
          <p:nvPr>
            <p:ph type="title"/>
          </p:nvPr>
        </p:nvSpPr>
        <p:spPr bwMode="auto">
          <a:xfrm>
            <a:off x="1657350" y="1553766"/>
            <a:ext cx="5314950" cy="2035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b="1" u="sng" dirty="0"/>
              <a:t>«homohets»</a:t>
            </a:r>
          </a:p>
        </p:txBody>
      </p:sp>
      <p:sp>
        <p:nvSpPr>
          <p:cNvPr id="123907" name="Plassholder for lysbildenummer 3">
            <a:extLst>
              <a:ext uri="{FF2B5EF4-FFF2-40B4-BE49-F238E27FC236}">
                <a16:creationId xmlns:a16="http://schemas.microsoft.com/office/drawing/2014/main" id="{6ABB3C18-E52D-45E6-A3B1-28D83C6378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A51652-739C-4D91-8AA1-A5F7249E7316}" type="slidenum">
              <a:rPr lang="nb-NO" altLang="nb-NO"/>
              <a:pPr/>
              <a:t>71</a:t>
            </a:fld>
            <a:endParaRPr lang="nb-NO" altLang="nb-NO"/>
          </a:p>
        </p:txBody>
      </p:sp>
    </p:spTree>
    <p:extLst>
      <p:ext uri="{BB962C8B-B14F-4D97-AF65-F5344CB8AC3E}">
        <p14:creationId xmlns:p14="http://schemas.microsoft.com/office/powerpoint/2010/main" val="702480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a:extLst>
              <a:ext uri="{FF2B5EF4-FFF2-40B4-BE49-F238E27FC236}">
                <a16:creationId xmlns:a16="http://schemas.microsoft.com/office/drawing/2014/main" id="{D397576A-96D7-4529-BD0C-592445B98D74}"/>
              </a:ext>
            </a:extLst>
          </p:cNvPr>
          <p:cNvSpPr>
            <a:spLocks noGrp="1"/>
          </p:cNvSpPr>
          <p:nvPr>
            <p:ph type="title"/>
          </p:nvPr>
        </p:nvSpPr>
        <p:spPr bwMode="auto">
          <a:xfrm>
            <a:off x="1678781" y="1821656"/>
            <a:ext cx="531495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Kva kan trenaren gjere?</a:t>
            </a:r>
          </a:p>
        </p:txBody>
      </p:sp>
      <p:sp>
        <p:nvSpPr>
          <p:cNvPr id="102403" name="Plassholder for lysbildenummer 3">
            <a:extLst>
              <a:ext uri="{FF2B5EF4-FFF2-40B4-BE49-F238E27FC236}">
                <a16:creationId xmlns:a16="http://schemas.microsoft.com/office/drawing/2014/main" id="{23B4778D-1681-4DDF-B59C-716998AA1C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08F6FC-747F-457C-B3C1-C3B7E342A0C3}" type="slidenum">
              <a:rPr lang="nb-NO" altLang="nb-NO"/>
              <a:pPr/>
              <a:t>72</a:t>
            </a:fld>
            <a:endParaRPr lang="nb-NO" altLang="nb-NO"/>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tel 1">
            <a:extLst>
              <a:ext uri="{FF2B5EF4-FFF2-40B4-BE49-F238E27FC236}">
                <a16:creationId xmlns:a16="http://schemas.microsoft.com/office/drawing/2014/main" id="{85EF7973-A67F-4238-8E14-C0D81896D15C}"/>
              </a:ext>
            </a:extLst>
          </p:cNvPr>
          <p:cNvSpPr>
            <a:spLocks noGrp="1"/>
          </p:cNvSpPr>
          <p:nvPr>
            <p:ph type="title"/>
          </p:nvPr>
        </p:nvSpPr>
        <p:spPr bwMode="auto">
          <a:xfrm>
            <a:off x="1657350" y="321469"/>
            <a:ext cx="5314950" cy="992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”Komme – ut – prosessen”</a:t>
            </a:r>
          </a:p>
        </p:txBody>
      </p:sp>
      <p:sp>
        <p:nvSpPr>
          <p:cNvPr id="3" name="Plassholder for innhold 2">
            <a:extLst>
              <a:ext uri="{FF2B5EF4-FFF2-40B4-BE49-F238E27FC236}">
                <a16:creationId xmlns:a16="http://schemas.microsoft.com/office/drawing/2014/main" id="{2C3BA6B3-2583-4BF8-83A0-6AA8919CEBB1}"/>
              </a:ext>
            </a:extLst>
          </p:cNvPr>
          <p:cNvSpPr>
            <a:spLocks noGrp="1"/>
          </p:cNvSpPr>
          <p:nvPr>
            <p:ph idx="1"/>
          </p:nvPr>
        </p:nvSpPr>
        <p:spPr bwMode="auto">
          <a:xfrm>
            <a:off x="685800" y="2211710"/>
            <a:ext cx="7772400" cy="2188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a:t>Frykta for at det verste skal skje</a:t>
            </a:r>
          </a:p>
          <a:p>
            <a:pPr eaLnBrk="1" hangingPunct="1"/>
            <a:r>
              <a:rPr lang="nb-NO" altLang="nb-NO" dirty="0"/>
              <a:t>Korleis kan vi redusere denne frykta?</a:t>
            </a:r>
          </a:p>
          <a:p>
            <a:pPr eaLnBrk="1" hangingPunct="1"/>
            <a:r>
              <a:rPr lang="nb-NO" altLang="nb-NO" dirty="0"/>
              <a:t>Klar beskjed </a:t>
            </a:r>
            <a:r>
              <a:rPr lang="nb-NO" altLang="nb-NO" dirty="0" err="1"/>
              <a:t>frå</a:t>
            </a:r>
            <a:r>
              <a:rPr lang="nb-NO" altLang="nb-NO" dirty="0"/>
              <a:t> </a:t>
            </a:r>
            <a:r>
              <a:rPr lang="nb-NO" altLang="nb-NO" dirty="0" err="1"/>
              <a:t>trenar</a:t>
            </a:r>
            <a:r>
              <a:rPr lang="nb-NO" altLang="nb-NO" dirty="0"/>
              <a:t>/</a:t>
            </a:r>
            <a:r>
              <a:rPr lang="nb-NO" altLang="nb-NO" dirty="0" err="1"/>
              <a:t>leiar</a:t>
            </a:r>
            <a:r>
              <a:rPr lang="nb-NO" altLang="nb-NO" dirty="0"/>
              <a:t> </a:t>
            </a:r>
            <a:r>
              <a:rPr lang="nb-NO" altLang="nb-NO" b="1" dirty="0"/>
              <a:t>på førehand</a:t>
            </a:r>
          </a:p>
        </p:txBody>
      </p:sp>
      <p:sp>
        <p:nvSpPr>
          <p:cNvPr id="108548" name="Plassholder for lysbildenummer 3">
            <a:extLst>
              <a:ext uri="{FF2B5EF4-FFF2-40B4-BE49-F238E27FC236}">
                <a16:creationId xmlns:a16="http://schemas.microsoft.com/office/drawing/2014/main" id="{6179C0CD-AE34-45C4-9F96-DFC45A87E3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DF3C95-7A6B-41E4-A997-0303EAE24F96}" type="slidenum">
              <a:rPr lang="nb-NO" altLang="nb-NO"/>
              <a:pPr/>
              <a:t>73</a:t>
            </a:fld>
            <a:endParaRPr lang="nb-NO" alt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tel 1">
            <a:extLst>
              <a:ext uri="{FF2B5EF4-FFF2-40B4-BE49-F238E27FC236}">
                <a16:creationId xmlns:a16="http://schemas.microsoft.com/office/drawing/2014/main" id="{F718DD7A-0552-4543-BD0A-5ECB9A21CBFB}"/>
              </a:ext>
            </a:extLst>
          </p:cNvPr>
          <p:cNvSpPr>
            <a:spLocks noGrp="1"/>
          </p:cNvSpPr>
          <p:nvPr>
            <p:ph type="title"/>
          </p:nvPr>
        </p:nvSpPr>
        <p:spPr bwMode="auto">
          <a:xfrm>
            <a:off x="467544" y="123478"/>
            <a:ext cx="6552728" cy="696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dirty="0"/>
              <a:t>Kva kan trenar/leiar gjere?</a:t>
            </a:r>
          </a:p>
        </p:txBody>
      </p:sp>
      <p:sp>
        <p:nvSpPr>
          <p:cNvPr id="3" name="Plassholder for innhold 2">
            <a:extLst>
              <a:ext uri="{FF2B5EF4-FFF2-40B4-BE49-F238E27FC236}">
                <a16:creationId xmlns:a16="http://schemas.microsoft.com/office/drawing/2014/main" id="{3CB15D11-666A-4A19-B4A1-BB90D0CF303B}"/>
              </a:ext>
            </a:extLst>
          </p:cNvPr>
          <p:cNvSpPr>
            <a:spLocks noGrp="1"/>
          </p:cNvSpPr>
          <p:nvPr>
            <p:ph idx="1"/>
          </p:nvPr>
        </p:nvSpPr>
        <p:spPr>
          <a:xfrm>
            <a:off x="179512" y="914400"/>
            <a:ext cx="8640960" cy="3486150"/>
          </a:xfrm>
          <a:solidFill>
            <a:schemeClr val="bg1"/>
          </a:solidFill>
        </p:spPr>
        <p:txBody>
          <a:bodyPr/>
          <a:lstStyle/>
          <a:p>
            <a:pPr eaLnBrk="1" fontAlgn="auto" hangingPunct="1">
              <a:spcAft>
                <a:spcPts val="0"/>
              </a:spcAft>
              <a:defRPr/>
            </a:pPr>
            <a:r>
              <a:rPr lang="nn-NO" dirty="0"/>
              <a:t>Trenar/leiar kan gje eit klart signal på første trening/samling. </a:t>
            </a:r>
          </a:p>
          <a:p>
            <a:pPr eaLnBrk="1" fontAlgn="auto" hangingPunct="1">
              <a:spcAft>
                <a:spcPts val="0"/>
              </a:spcAft>
              <a:defRPr/>
            </a:pPr>
            <a:r>
              <a:rPr lang="nn-NO" dirty="0"/>
              <a:t>Til dømes:</a:t>
            </a:r>
          </a:p>
          <a:p>
            <a:pPr lvl="1" eaLnBrk="1" fontAlgn="auto" hangingPunct="1">
              <a:spcAft>
                <a:spcPts val="0"/>
              </a:spcAft>
              <a:defRPr/>
            </a:pPr>
            <a:r>
              <a:rPr lang="nn-NO" i="1" dirty="0"/>
              <a:t>”vi har nulltoleranse for hets, om du er kvit eller svart, homo eller </a:t>
            </a:r>
            <a:r>
              <a:rPr lang="nn-NO" i="1" dirty="0" err="1"/>
              <a:t>hetero</a:t>
            </a:r>
            <a:r>
              <a:rPr lang="nn-NO" i="1" dirty="0"/>
              <a:t>, betyr ikkje noko her”</a:t>
            </a:r>
          </a:p>
          <a:p>
            <a:pPr eaLnBrk="1" fontAlgn="auto" hangingPunct="1">
              <a:spcAft>
                <a:spcPts val="0"/>
              </a:spcAft>
              <a:defRPr/>
            </a:pPr>
            <a:r>
              <a:rPr lang="nn-NO" dirty="0"/>
              <a:t>Viktig å nemne ordet ”homo”</a:t>
            </a:r>
            <a:endParaRPr lang="nn-NO" sz="750" dirty="0"/>
          </a:p>
          <a:p>
            <a:pPr eaLnBrk="1" fontAlgn="auto" hangingPunct="1">
              <a:spcAft>
                <a:spcPts val="0"/>
              </a:spcAft>
              <a:defRPr/>
            </a:pPr>
            <a:r>
              <a:rPr lang="nn-NO" dirty="0"/>
              <a:t>Det tar deg 10 sekund å gjere…</a:t>
            </a:r>
          </a:p>
        </p:txBody>
      </p:sp>
      <p:sp>
        <p:nvSpPr>
          <p:cNvPr id="110596" name="Plassholder for lysbildenummer 3">
            <a:extLst>
              <a:ext uri="{FF2B5EF4-FFF2-40B4-BE49-F238E27FC236}">
                <a16:creationId xmlns:a16="http://schemas.microsoft.com/office/drawing/2014/main" id="{29A51281-C293-494B-A8CE-907BC77DAD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311879-D43D-45A4-B225-21337F6531A9}" type="slidenum">
              <a:rPr lang="nb-NO" altLang="nb-NO"/>
              <a:pPr/>
              <a:t>74</a:t>
            </a:fld>
            <a:endParaRPr lang="nb-NO" alt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tel 1">
            <a:extLst>
              <a:ext uri="{FF2B5EF4-FFF2-40B4-BE49-F238E27FC236}">
                <a16:creationId xmlns:a16="http://schemas.microsoft.com/office/drawing/2014/main" id="{0E72AF70-898E-4FD4-8D04-407608525B0A}"/>
              </a:ext>
            </a:extLst>
          </p:cNvPr>
          <p:cNvSpPr>
            <a:spLocks noGrp="1"/>
          </p:cNvSpPr>
          <p:nvPr>
            <p:ph type="title"/>
          </p:nvPr>
        </p:nvSpPr>
        <p:spPr bwMode="auto">
          <a:xfrm>
            <a:off x="1625204" y="1875235"/>
            <a:ext cx="531495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Slå ned på all homohets</a:t>
            </a:r>
          </a:p>
        </p:txBody>
      </p:sp>
      <p:sp>
        <p:nvSpPr>
          <p:cNvPr id="114691" name="Plassholder for lysbildenummer 3">
            <a:extLst>
              <a:ext uri="{FF2B5EF4-FFF2-40B4-BE49-F238E27FC236}">
                <a16:creationId xmlns:a16="http://schemas.microsoft.com/office/drawing/2014/main" id="{23D57BE8-1CC5-43B7-8D7B-EB14D91EA9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FA8A31-1494-40A8-802C-73C02D8BF43F}" type="slidenum">
              <a:rPr lang="nb-NO" altLang="nb-NO"/>
              <a:pPr/>
              <a:t>75</a:t>
            </a:fld>
            <a:endParaRPr lang="nb-NO" altLang="nb-NO"/>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tel 1">
            <a:extLst>
              <a:ext uri="{FF2B5EF4-FFF2-40B4-BE49-F238E27FC236}">
                <a16:creationId xmlns:a16="http://schemas.microsoft.com/office/drawing/2014/main" id="{441489B9-E813-44E1-B941-1D871188E724}"/>
              </a:ext>
            </a:extLst>
          </p:cNvPr>
          <p:cNvSpPr>
            <a:spLocks noGrp="1"/>
          </p:cNvSpPr>
          <p:nvPr>
            <p:ph type="title"/>
          </p:nvPr>
        </p:nvSpPr>
        <p:spPr bwMode="auto">
          <a:xfrm>
            <a:off x="323528" y="141685"/>
            <a:ext cx="6670203" cy="11441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dirty="0"/>
              <a:t>- </a:t>
            </a:r>
            <a:r>
              <a:rPr lang="nn-NO" altLang="nb-NO" dirty="0"/>
              <a:t>Kva kan du gjere?</a:t>
            </a:r>
            <a:br>
              <a:rPr lang="nb-NO" altLang="nb-NO" dirty="0"/>
            </a:br>
            <a:endParaRPr lang="nb-NO" altLang="nb-NO" dirty="0"/>
          </a:p>
        </p:txBody>
      </p:sp>
      <p:sp>
        <p:nvSpPr>
          <p:cNvPr id="40963" name="Plassholder for innhold 2">
            <a:extLst>
              <a:ext uri="{FF2B5EF4-FFF2-40B4-BE49-F238E27FC236}">
                <a16:creationId xmlns:a16="http://schemas.microsoft.com/office/drawing/2014/main" id="{D6A7804A-DAA7-4CE9-8607-2AC3005142FC}"/>
              </a:ext>
            </a:extLst>
          </p:cNvPr>
          <p:cNvSpPr>
            <a:spLocks noGrp="1"/>
          </p:cNvSpPr>
          <p:nvPr>
            <p:ph idx="1"/>
          </p:nvPr>
        </p:nvSpPr>
        <p:spPr bwMode="auto">
          <a:xfrm>
            <a:off x="251520" y="1059582"/>
            <a:ext cx="8640960" cy="36267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eaLnBrk="1" hangingPunct="1"/>
            <a:r>
              <a:rPr lang="nn-NO" altLang="nb-NO" dirty="0"/>
              <a:t>Når du høyrer ord som ”homo”, ”homse”, ”lesbe”, ”soper” etc. </a:t>
            </a:r>
          </a:p>
          <a:p>
            <a:pPr lvl="1" eaLnBrk="1" hangingPunct="1"/>
            <a:r>
              <a:rPr lang="nn-NO" altLang="nb-NO" dirty="0"/>
              <a:t>Ta tak i det med ein gong</a:t>
            </a:r>
          </a:p>
          <a:p>
            <a:pPr lvl="1" eaLnBrk="1" hangingPunct="1"/>
            <a:r>
              <a:rPr lang="nn-NO" altLang="nb-NO" dirty="0"/>
              <a:t>Spør: ”Kva meinte du med det”?</a:t>
            </a:r>
          </a:p>
          <a:p>
            <a:pPr lvl="1" eaLnBrk="1" hangingPunct="1"/>
            <a:r>
              <a:rPr lang="nn-NO" altLang="nb-NO" dirty="0"/>
              <a:t>Ver tydeleg på at homohets / homo som skjellsord ikkje vert akseptert i klubbsamanheng</a:t>
            </a:r>
          </a:p>
        </p:txBody>
      </p:sp>
      <p:sp>
        <p:nvSpPr>
          <p:cNvPr id="116740" name="Plassholder for lysbildenummer 3">
            <a:extLst>
              <a:ext uri="{FF2B5EF4-FFF2-40B4-BE49-F238E27FC236}">
                <a16:creationId xmlns:a16="http://schemas.microsoft.com/office/drawing/2014/main" id="{FB2DD683-0031-4CB9-9AE9-621CBC6E7A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35D172-E1CB-421D-9336-AC1191551ED9}" type="slidenum">
              <a:rPr lang="nb-NO" altLang="nb-NO"/>
              <a:pPr/>
              <a:t>76</a:t>
            </a:fld>
            <a:endParaRPr lang="nb-NO" alt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anim calcmode="lin" valueType="num">
                                      <p:cBhvr additive="base">
                                        <p:cTn id="11"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 calcmode="lin" valueType="num">
                                      <p:cBhvr additive="base">
                                        <p:cTn id="15"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tel 1">
            <a:extLst>
              <a:ext uri="{FF2B5EF4-FFF2-40B4-BE49-F238E27FC236}">
                <a16:creationId xmlns:a16="http://schemas.microsoft.com/office/drawing/2014/main" id="{5062CE4E-B433-4671-B53B-D47A62388185}"/>
              </a:ext>
            </a:extLst>
          </p:cNvPr>
          <p:cNvSpPr>
            <a:spLocks noGrp="1"/>
          </p:cNvSpPr>
          <p:nvPr>
            <p:ph type="title"/>
          </p:nvPr>
        </p:nvSpPr>
        <p:spPr bwMode="auto">
          <a:xfrm>
            <a:off x="1464469" y="457200"/>
            <a:ext cx="5507831"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b-NO" altLang="nb-NO"/>
              <a:t>Oppsummering:</a:t>
            </a:r>
          </a:p>
        </p:txBody>
      </p:sp>
      <p:sp>
        <p:nvSpPr>
          <p:cNvPr id="47107" name="Plassholder for innhold 2">
            <a:extLst>
              <a:ext uri="{FF2B5EF4-FFF2-40B4-BE49-F238E27FC236}">
                <a16:creationId xmlns:a16="http://schemas.microsoft.com/office/drawing/2014/main" id="{B77BD261-4E97-4E68-A9D2-CCB7FFC1143B}"/>
              </a:ext>
            </a:extLst>
          </p:cNvPr>
          <p:cNvSpPr>
            <a:spLocks noGrp="1"/>
          </p:cNvSpPr>
          <p:nvPr>
            <p:ph idx="1"/>
          </p:nvPr>
        </p:nvSpPr>
        <p:spPr bwMode="auto">
          <a:xfrm>
            <a:off x="1571626" y="1485900"/>
            <a:ext cx="6107906" cy="2853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nn-NO" altLang="nb-NO"/>
              <a:t>Ikkje la ”homo” vere eit tabu</a:t>
            </a:r>
          </a:p>
          <a:p>
            <a:pPr eaLnBrk="1" hangingPunct="1"/>
            <a:endParaRPr lang="nn-NO" altLang="nb-NO"/>
          </a:p>
          <a:p>
            <a:pPr eaLnBrk="1" hangingPunct="1"/>
            <a:r>
              <a:rPr lang="nn-NO" altLang="nb-NO"/>
              <a:t>Ikkje oversjå hets</a:t>
            </a:r>
          </a:p>
          <a:p>
            <a:pPr eaLnBrk="1" hangingPunct="1"/>
            <a:endParaRPr lang="nn-NO" altLang="nb-NO"/>
          </a:p>
          <a:p>
            <a:pPr eaLnBrk="1" hangingPunct="1"/>
            <a:r>
              <a:rPr lang="nn-NO" altLang="nb-NO"/>
              <a:t>Ta temaet med i opplæring og på møteplassar</a:t>
            </a:r>
          </a:p>
        </p:txBody>
      </p:sp>
      <p:sp>
        <p:nvSpPr>
          <p:cNvPr id="120836" name="Plassholder for lysbildenummer 3">
            <a:extLst>
              <a:ext uri="{FF2B5EF4-FFF2-40B4-BE49-F238E27FC236}">
                <a16:creationId xmlns:a16="http://schemas.microsoft.com/office/drawing/2014/main" id="{71EA6F98-A39C-41BC-B6F0-62C497A2CB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F0AACAA-CC7A-4C89-805F-930C856C27CB}" type="slidenum">
              <a:rPr lang="nb-NO" altLang="nb-NO"/>
              <a:pPr/>
              <a:t>77</a:t>
            </a:fld>
            <a:endParaRPr lang="nb-NO" altLang="nb-N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 calcmode="lin" valueType="num">
                                      <p:cBhvr additive="base">
                                        <p:cTn id="12"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 calcmode="lin" valueType="num">
                                      <p:cBhvr additive="base">
                                        <p:cTn id="17"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ssholder for innhold 2">
            <a:extLst>
              <a:ext uri="{FF2B5EF4-FFF2-40B4-BE49-F238E27FC236}">
                <a16:creationId xmlns:a16="http://schemas.microsoft.com/office/drawing/2014/main" id="{3F10C6A6-BB8E-444C-B8EC-D0DED0A9C1CA}"/>
              </a:ext>
            </a:extLst>
          </p:cNvPr>
          <p:cNvSpPr>
            <a:spLocks noGrp="1"/>
          </p:cNvSpPr>
          <p:nvPr>
            <p:ph idx="1"/>
          </p:nvPr>
        </p:nvSpPr>
        <p:spPr bwMode="auto">
          <a:xfrm>
            <a:off x="2250282" y="1491854"/>
            <a:ext cx="4966097" cy="3417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eaLnBrk="1" hangingPunct="1">
              <a:buNone/>
            </a:pPr>
            <a:r>
              <a:rPr lang="nn-NO" altLang="nb-NO" sz="5400" b="1" i="1"/>
              <a:t>Du kan ikkje   	vere nøytral</a:t>
            </a:r>
            <a:endParaRPr lang="nn-NO" altLang="nb-NO" sz="5400" b="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tel 1">
            <a:extLst>
              <a:ext uri="{FF2B5EF4-FFF2-40B4-BE49-F238E27FC236}">
                <a16:creationId xmlns:a16="http://schemas.microsoft.com/office/drawing/2014/main" id="{607AF59B-18DF-4E55-AD7C-33FDBB65B3BB}"/>
              </a:ext>
            </a:extLst>
          </p:cNvPr>
          <p:cNvSpPr>
            <a:spLocks noGrp="1"/>
          </p:cNvSpPr>
          <p:nvPr>
            <p:ph type="title"/>
          </p:nvPr>
        </p:nvSpPr>
        <p:spPr bwMode="auto">
          <a:xfrm>
            <a:off x="1709738" y="897731"/>
            <a:ext cx="5314950" cy="17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br>
              <a:rPr lang="nb-NO" altLang="nb-NO"/>
            </a:br>
            <a:endParaRPr lang="nb-NO" altLang="nb-NO"/>
          </a:p>
        </p:txBody>
      </p:sp>
      <p:sp>
        <p:nvSpPr>
          <p:cNvPr id="4" name="Tittel 1">
            <a:extLst>
              <a:ext uri="{FF2B5EF4-FFF2-40B4-BE49-F238E27FC236}">
                <a16:creationId xmlns:a16="http://schemas.microsoft.com/office/drawing/2014/main" id="{732AF16A-6CAC-498A-A1AB-1940676DA290}"/>
              </a:ext>
            </a:extLst>
          </p:cNvPr>
          <p:cNvSpPr txBox="1">
            <a:spLocks/>
          </p:cNvSpPr>
          <p:nvPr/>
        </p:nvSpPr>
        <p:spPr>
          <a:xfrm>
            <a:off x="2033588" y="2139553"/>
            <a:ext cx="5314950" cy="337661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b-NO" sz="7200" b="1" i="1" u="none" strike="noStrike" kern="1200" cap="none" spc="0" normalizeH="0" baseline="0" noProof="0" dirty="0">
                <a:ln>
                  <a:noFill/>
                </a:ln>
                <a:solidFill>
                  <a:prstClr val="black"/>
                </a:solidFill>
                <a:effectLst/>
                <a:uLnTx/>
                <a:uFillTx/>
                <a:latin typeface="Calibri"/>
                <a:ea typeface="+mn-ea"/>
                <a:cs typeface="+mn-cs"/>
              </a:rPr>
              <a:t>Idrettsglede for alle</a:t>
            </a:r>
            <a:br>
              <a:rPr kumimoji="0" lang="nb-NO" sz="3300" b="0" i="1" u="none" strike="noStrike" kern="1200" cap="none" spc="0" normalizeH="0" baseline="0" noProof="0" dirty="0">
                <a:ln>
                  <a:noFill/>
                </a:ln>
                <a:solidFill>
                  <a:prstClr val="black"/>
                </a:solidFill>
                <a:effectLst/>
                <a:uLnTx/>
                <a:uFillTx/>
                <a:latin typeface="Calibri"/>
                <a:ea typeface="+mn-ea"/>
                <a:cs typeface="+mn-cs"/>
              </a:rPr>
            </a:br>
            <a:endParaRPr kumimoji="0" lang="nb-NO" sz="3300" b="0" i="1" u="none" strike="noStrike" kern="1200" cap="none" spc="0" normalizeH="0" baseline="0" noProof="0" dirty="0">
              <a:ln>
                <a:noFill/>
              </a:ln>
              <a:solidFill>
                <a:prstClr val="black"/>
              </a:solidFill>
              <a:effectLst/>
              <a:uLnTx/>
              <a:uFillTx/>
              <a:latin typeface="Calibri"/>
              <a:ea typeface="+mn-ea"/>
              <a:cs typeface="+mn-cs"/>
            </a:endParaRPr>
          </a:p>
        </p:txBody>
      </p:sp>
      <p:sp>
        <p:nvSpPr>
          <p:cNvPr id="5" name="Plassholder for innhold 2">
            <a:extLst>
              <a:ext uri="{FF2B5EF4-FFF2-40B4-BE49-F238E27FC236}">
                <a16:creationId xmlns:a16="http://schemas.microsoft.com/office/drawing/2014/main" id="{23D843F2-FF81-4DA1-AAD0-7CEC4A8F5842}"/>
              </a:ext>
            </a:extLst>
          </p:cNvPr>
          <p:cNvSpPr>
            <a:spLocks noGrp="1"/>
          </p:cNvSpPr>
          <p:nvPr>
            <p:ph idx="1"/>
          </p:nvPr>
        </p:nvSpPr>
        <p:spPr bwMode="auto">
          <a:xfrm>
            <a:off x="1656160" y="789385"/>
            <a:ext cx="4966097" cy="1168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eaLnBrk="1" hangingPunct="1">
              <a:buNone/>
            </a:pPr>
            <a:r>
              <a:rPr lang="nn-NO" altLang="nb-NO" sz="5400" b="1" i="1"/>
              <a:t>Vi skal skape:</a:t>
            </a:r>
            <a:endParaRPr lang="nn-NO" altLang="nb-NO" sz="5400" b="1"/>
          </a:p>
        </p:txBody>
      </p:sp>
    </p:spTree>
    <p:extLst>
      <p:ext uri="{BB962C8B-B14F-4D97-AF65-F5344CB8AC3E}">
        <p14:creationId xmlns:p14="http://schemas.microsoft.com/office/powerpoint/2010/main" val="2505722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innhold 2">
            <a:extLst>
              <a:ext uri="{FF2B5EF4-FFF2-40B4-BE49-F238E27FC236}">
                <a16:creationId xmlns:a16="http://schemas.microsoft.com/office/drawing/2014/main" id="{24924EAA-3F53-40BA-91A6-2D75E87A03D4}"/>
              </a:ext>
            </a:extLst>
          </p:cNvPr>
          <p:cNvSpPr>
            <a:spLocks noGrp="1"/>
          </p:cNvSpPr>
          <p:nvPr>
            <p:ph idx="1"/>
          </p:nvPr>
        </p:nvSpPr>
        <p:spPr bwMode="auto">
          <a:xfrm>
            <a:off x="2228850" y="1543050"/>
            <a:ext cx="4800600" cy="325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buFont typeface="Arial" panose="020B0604020202020204" pitchFamily="34" charset="0"/>
              <a:buNone/>
            </a:pPr>
            <a:r>
              <a:rPr lang="nn-NO" altLang="nb-NO" sz="6000" b="1" i="1"/>
              <a:t>Du kan ikkje vere nøytral</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ssholder for lysbildenummer 1">
            <a:extLst>
              <a:ext uri="{FF2B5EF4-FFF2-40B4-BE49-F238E27FC236}">
                <a16:creationId xmlns:a16="http://schemas.microsoft.com/office/drawing/2014/main" id="{3A9F9BFD-8C64-415A-87EF-0996C26D6684}"/>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557213" indent="-214313" eaLnBrk="0" hangingPunct="0">
              <a:defRPr>
                <a:solidFill>
                  <a:schemeClr val="tx1"/>
                </a:solidFill>
                <a:latin typeface="Calibri" panose="020F0502020204030204" pitchFamily="34" charset="0"/>
                <a:cs typeface="Arial" panose="020B0604020202020204" pitchFamily="34" charset="0"/>
              </a:defRPr>
            </a:lvl2pPr>
            <a:lvl3pPr marL="857250" indent="-171450" eaLnBrk="0" hangingPunct="0">
              <a:defRPr>
                <a:solidFill>
                  <a:schemeClr val="tx1"/>
                </a:solidFill>
                <a:latin typeface="Calibri" panose="020F0502020204030204" pitchFamily="34" charset="0"/>
                <a:cs typeface="Arial" panose="020B0604020202020204" pitchFamily="34" charset="0"/>
              </a:defRPr>
            </a:lvl3pPr>
            <a:lvl4pPr marL="1200150" indent="-171450" eaLnBrk="0" hangingPunct="0">
              <a:defRPr>
                <a:solidFill>
                  <a:schemeClr val="tx1"/>
                </a:solidFill>
                <a:latin typeface="Calibri" panose="020F0502020204030204" pitchFamily="34" charset="0"/>
                <a:cs typeface="Arial" panose="020B0604020202020204" pitchFamily="34" charset="0"/>
              </a:defRPr>
            </a:lvl4pPr>
            <a:lvl5pPr marL="1543050" indent="-171450" eaLnBrk="0" hangingPunct="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1661349-0CB5-43D9-962D-6EE6A72E5E3C}" type="slidenum">
              <a:rPr lang="nb-NO" altLang="nb-NO"/>
              <a:pPr eaLnBrk="1" hangingPunct="1"/>
              <a:t>80</a:t>
            </a:fld>
            <a:endParaRPr lang="nb-NO" altLang="nb-NO"/>
          </a:p>
        </p:txBody>
      </p:sp>
      <p:sp>
        <p:nvSpPr>
          <p:cNvPr id="3" name="Tittel 1">
            <a:extLst>
              <a:ext uri="{FF2B5EF4-FFF2-40B4-BE49-F238E27FC236}">
                <a16:creationId xmlns:a16="http://schemas.microsoft.com/office/drawing/2014/main" id="{005B3014-2A71-47DA-8367-F365F9FF2FDC}"/>
              </a:ext>
            </a:extLst>
          </p:cNvPr>
          <p:cNvSpPr txBox="1">
            <a:spLocks/>
          </p:cNvSpPr>
          <p:nvPr/>
        </p:nvSpPr>
        <p:spPr>
          <a:xfrm>
            <a:off x="0" y="411510"/>
            <a:ext cx="8604448" cy="4392488"/>
          </a:xfrm>
          <a:prstGeom prst="rect">
            <a:avLst/>
          </a:prstGeom>
        </p:spPr>
        <p:txBody>
          <a:bodyPr/>
          <a:lstStyle/>
          <a:p>
            <a:pPr algn="ctr" fontAlgn="auto">
              <a:spcBef>
                <a:spcPts val="0"/>
              </a:spcBef>
              <a:spcAft>
                <a:spcPts val="0"/>
              </a:spcAft>
              <a:defRPr/>
            </a:pPr>
            <a:r>
              <a:rPr lang="nb-NO" sz="2800" b="1" kern="0" dirty="0">
                <a:solidFill>
                  <a:srgbClr val="002060"/>
                </a:solidFill>
                <a:latin typeface="+mj-lt"/>
                <a:ea typeface="+mj-ea"/>
                <a:cs typeface="+mj-cs"/>
              </a:rPr>
              <a:t>Håvard B. Øvregård</a:t>
            </a:r>
            <a:br>
              <a:rPr lang="nb-NO" sz="2800" b="1" kern="0" dirty="0">
                <a:solidFill>
                  <a:srgbClr val="002060"/>
                </a:solidFill>
                <a:latin typeface="+mj-lt"/>
                <a:ea typeface="+mj-ea"/>
                <a:cs typeface="+mj-cs"/>
              </a:rPr>
            </a:br>
            <a:r>
              <a:rPr lang="nb-NO" sz="2800" b="1" kern="0" dirty="0" err="1">
                <a:solidFill>
                  <a:srgbClr val="002060"/>
                </a:solidFill>
                <a:latin typeface="+mj-lt"/>
                <a:ea typeface="+mj-ea"/>
                <a:cs typeface="+mj-cs"/>
              </a:rPr>
              <a:t>seniorrådgjevar</a:t>
            </a:r>
            <a:r>
              <a:rPr lang="nb-NO" sz="2800" b="1" kern="0" dirty="0">
                <a:solidFill>
                  <a:srgbClr val="002060"/>
                </a:solidFill>
                <a:latin typeface="+mj-lt"/>
                <a:ea typeface="+mj-ea"/>
                <a:cs typeface="+mj-cs"/>
              </a:rPr>
              <a:t> </a:t>
            </a:r>
          </a:p>
          <a:p>
            <a:pPr algn="ctr" fontAlgn="auto">
              <a:spcBef>
                <a:spcPts val="0"/>
              </a:spcBef>
              <a:spcAft>
                <a:spcPts val="0"/>
              </a:spcAft>
              <a:defRPr/>
            </a:pPr>
            <a:br>
              <a:rPr lang="nb-NO" sz="2800" b="1" kern="0" dirty="0">
                <a:solidFill>
                  <a:srgbClr val="002060"/>
                </a:solidFill>
                <a:latin typeface="+mj-lt"/>
                <a:ea typeface="+mj-ea"/>
                <a:cs typeface="+mj-cs"/>
              </a:rPr>
            </a:br>
            <a:r>
              <a:rPr lang="nb-NO" sz="2800" b="1" kern="0" dirty="0">
                <a:solidFill>
                  <a:srgbClr val="002060"/>
                </a:solidFill>
                <a:latin typeface="+mj-lt"/>
                <a:ea typeface="+mj-ea"/>
                <a:cs typeface="+mj-cs"/>
              </a:rPr>
              <a:t> m: +47 91 77 31 57 </a:t>
            </a:r>
            <a:br>
              <a:rPr lang="nb-NO" sz="2800" b="1" kern="0" dirty="0">
                <a:solidFill>
                  <a:srgbClr val="002060"/>
                </a:solidFill>
                <a:latin typeface="+mj-lt"/>
                <a:ea typeface="+mj-ea"/>
                <a:cs typeface="+mj-cs"/>
              </a:rPr>
            </a:br>
            <a:r>
              <a:rPr lang="nb-NO" sz="2800" b="1" kern="0" dirty="0">
                <a:solidFill>
                  <a:srgbClr val="002060"/>
                </a:solidFill>
                <a:latin typeface="+mj-lt"/>
                <a:ea typeface="+mj-ea"/>
                <a:cs typeface="+mj-cs"/>
                <a:hlinkClick r:id="rId3">
                  <a:extLst>
                    <a:ext uri="{A12FA001-AC4F-418D-AE19-62706E023703}">
                      <ahyp:hlinkClr xmlns:ahyp="http://schemas.microsoft.com/office/drawing/2018/hyperlinkcolor" val="tx"/>
                    </a:ext>
                  </a:extLst>
                </a:hlinkClick>
              </a:rPr>
              <a:t>havard.ovregard@idrettsforbundet.no</a:t>
            </a:r>
            <a:r>
              <a:rPr lang="nb-NO" sz="2800" b="1" kern="0" dirty="0">
                <a:solidFill>
                  <a:srgbClr val="002060"/>
                </a:solidFill>
                <a:latin typeface="+mn-lt"/>
              </a:rPr>
              <a:t>  </a:t>
            </a:r>
            <a:br>
              <a:rPr lang="nb-NO" sz="2800" b="1" kern="0" dirty="0">
                <a:solidFill>
                  <a:srgbClr val="002060"/>
                </a:solidFill>
                <a:latin typeface="+mn-lt"/>
              </a:rPr>
            </a:br>
            <a:r>
              <a:rPr lang="nb-NO" sz="2800" b="1" kern="0" dirty="0">
                <a:solidFill>
                  <a:srgbClr val="002060"/>
                </a:solidFill>
                <a:latin typeface="+mj-lt"/>
                <a:ea typeface="+mj-ea"/>
                <a:cs typeface="+mj-cs"/>
              </a:rPr>
              <a:t>  </a:t>
            </a:r>
            <a:r>
              <a:rPr lang="nb-NO" sz="2800" b="1" kern="0" dirty="0">
                <a:solidFill>
                  <a:srgbClr val="002060"/>
                </a:solidFill>
                <a:latin typeface="+mj-lt"/>
                <a:ea typeface="+mj-ea"/>
                <a:cs typeface="+mj-cs"/>
                <a:hlinkClick r:id="rId4">
                  <a:extLst>
                    <a:ext uri="{A12FA001-AC4F-418D-AE19-62706E023703}">
                      <ahyp:hlinkClr xmlns:ahyp="http://schemas.microsoft.com/office/drawing/2018/hyperlinkcolor" val="tx"/>
                    </a:ext>
                  </a:extLst>
                </a:hlinkClick>
              </a:rPr>
              <a:t>www.idrettsforbundet.no</a:t>
            </a:r>
            <a:endParaRPr lang="nb-NO" sz="2800" b="1" kern="0" dirty="0">
              <a:solidFill>
                <a:srgbClr val="002060"/>
              </a:solidFill>
              <a:latin typeface="+mj-lt"/>
              <a:ea typeface="+mj-ea"/>
              <a:cs typeface="+mj-cs"/>
            </a:endParaRPr>
          </a:p>
          <a:p>
            <a:pPr algn="ctr" fontAlgn="auto">
              <a:spcBef>
                <a:spcPts val="0"/>
              </a:spcBef>
              <a:spcAft>
                <a:spcPts val="0"/>
              </a:spcAft>
              <a:defRPr/>
            </a:pPr>
            <a:endParaRPr lang="nb-NO" sz="2800" b="1" kern="0" dirty="0">
              <a:solidFill>
                <a:srgbClr val="002060"/>
              </a:solidFill>
              <a:latin typeface="+mj-lt"/>
              <a:ea typeface="+mj-ea"/>
              <a:cs typeface="+mj-cs"/>
            </a:endParaRPr>
          </a:p>
          <a:p>
            <a:pPr algn="ctr" fontAlgn="auto">
              <a:spcBef>
                <a:spcPts val="0"/>
              </a:spcBef>
              <a:spcAft>
                <a:spcPts val="0"/>
              </a:spcAft>
              <a:defRPr/>
            </a:pPr>
            <a:r>
              <a:rPr lang="nb-NO" sz="2800" b="1" kern="0" dirty="0">
                <a:solidFill>
                  <a:srgbClr val="002060"/>
                </a:solidFill>
                <a:latin typeface="+mn-lt"/>
              </a:rPr>
              <a:t>Norges idrettsforbund og olympiske og </a:t>
            </a:r>
            <a:r>
              <a:rPr lang="nb-NO" sz="2800" b="1" kern="0" dirty="0" err="1">
                <a:solidFill>
                  <a:srgbClr val="002060"/>
                </a:solidFill>
                <a:latin typeface="+mn-lt"/>
              </a:rPr>
              <a:t>paralympiske</a:t>
            </a:r>
            <a:r>
              <a:rPr lang="nb-NO" sz="2800" b="1" kern="0" dirty="0">
                <a:solidFill>
                  <a:srgbClr val="002060"/>
                </a:solidFill>
                <a:latin typeface="+mn-lt"/>
              </a:rPr>
              <a:t> komité</a:t>
            </a:r>
            <a:endParaRPr lang="nb-NO" sz="2800" kern="0" dirty="0">
              <a:solidFill>
                <a:srgbClr val="002060"/>
              </a:solidFill>
              <a:latin typeface="+mj-lt"/>
              <a:ea typeface="+mj-ea"/>
              <a:cs typeface="+mj-cs"/>
            </a:endParaRPr>
          </a:p>
        </p:txBody>
      </p:sp>
    </p:spTree>
    <p:extLst>
      <p:ext uri="{BB962C8B-B14F-4D97-AF65-F5344CB8AC3E}">
        <p14:creationId xmlns:p14="http://schemas.microsoft.com/office/powerpoint/2010/main" val="283008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a:extLst>
              <a:ext uri="{FF2B5EF4-FFF2-40B4-BE49-F238E27FC236}">
                <a16:creationId xmlns:a16="http://schemas.microsoft.com/office/drawing/2014/main" id="{FF11FCF8-B993-40A9-A859-921CA8C5F22D}"/>
              </a:ext>
            </a:extLst>
          </p:cNvPr>
          <p:cNvSpPr>
            <a:spLocks noGrp="1"/>
          </p:cNvSpPr>
          <p:nvPr>
            <p:ph type="title"/>
          </p:nvPr>
        </p:nvSpPr>
        <p:spPr bwMode="auto">
          <a:xfrm>
            <a:off x="1115616" y="227484"/>
            <a:ext cx="55626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r>
              <a:rPr lang="nb-NO" altLang="nb-NO" sz="4500" b="1" dirty="0" err="1"/>
              <a:t>Mangfaldsfaktorar</a:t>
            </a:r>
            <a:r>
              <a:rPr lang="nb-NO" altLang="nb-NO" sz="4500" b="1" dirty="0"/>
              <a:t>:</a:t>
            </a:r>
          </a:p>
        </p:txBody>
      </p:sp>
      <p:sp>
        <p:nvSpPr>
          <p:cNvPr id="28675" name="Plassholder for innhold 2">
            <a:extLst>
              <a:ext uri="{FF2B5EF4-FFF2-40B4-BE49-F238E27FC236}">
                <a16:creationId xmlns:a16="http://schemas.microsoft.com/office/drawing/2014/main" id="{74D39E59-551C-4304-BB29-B918B0DE575D}"/>
              </a:ext>
            </a:extLst>
          </p:cNvPr>
          <p:cNvSpPr>
            <a:spLocks noGrp="1"/>
          </p:cNvSpPr>
          <p:nvPr>
            <p:ph idx="1"/>
          </p:nvPr>
        </p:nvSpPr>
        <p:spPr bwMode="auto">
          <a:xfrm>
            <a:off x="1115616" y="1131590"/>
            <a:ext cx="7200800" cy="3384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2" anchor="t" anchorCtr="0" compatLnSpc="1">
            <a:prstTxWarp prst="textNoShape">
              <a:avLst/>
            </a:prstTxWarp>
          </a:bodyPr>
          <a:lstStyle/>
          <a:p>
            <a:pPr marL="198835" indent="-198835" eaLnBrk="1" hangingPunct="1">
              <a:lnSpc>
                <a:spcPct val="150000"/>
              </a:lnSpc>
              <a:buFont typeface="Arial" charset="0"/>
              <a:buChar char="•"/>
              <a:defRPr/>
            </a:pPr>
            <a:r>
              <a:rPr lang="nn-NO" altLang="nb-NO" sz="3300" i="1" dirty="0"/>
              <a:t>Kjønn</a:t>
            </a:r>
          </a:p>
          <a:p>
            <a:pPr marL="198835" indent="-198835" eaLnBrk="1" hangingPunct="1">
              <a:lnSpc>
                <a:spcPct val="150000"/>
              </a:lnSpc>
              <a:buFont typeface="Arial" charset="0"/>
              <a:buChar char="•"/>
              <a:defRPr/>
            </a:pPr>
            <a:r>
              <a:rPr lang="nn-NO" altLang="nb-NO" sz="3300" i="1" dirty="0"/>
              <a:t>Etnisitet</a:t>
            </a:r>
          </a:p>
          <a:p>
            <a:pPr marL="198835" indent="-198835" eaLnBrk="1" hangingPunct="1">
              <a:lnSpc>
                <a:spcPct val="150000"/>
              </a:lnSpc>
              <a:buFont typeface="Arial" charset="0"/>
              <a:buChar char="•"/>
              <a:defRPr/>
            </a:pPr>
            <a:r>
              <a:rPr lang="nn-NO" altLang="nb-NO" sz="3300" i="1" dirty="0"/>
              <a:t>Religion</a:t>
            </a:r>
          </a:p>
          <a:p>
            <a:pPr marL="198835" indent="-198835" eaLnBrk="1" hangingPunct="1">
              <a:lnSpc>
                <a:spcPct val="150000"/>
              </a:lnSpc>
              <a:buFont typeface="Arial" charset="0"/>
              <a:buChar char="•"/>
              <a:defRPr/>
            </a:pPr>
            <a:r>
              <a:rPr lang="nn-NO" altLang="nb-NO" sz="3300" i="1" dirty="0"/>
              <a:t>Økonomi</a:t>
            </a:r>
          </a:p>
          <a:p>
            <a:pPr marL="198835" indent="-198835" eaLnBrk="1" hangingPunct="1">
              <a:lnSpc>
                <a:spcPct val="150000"/>
              </a:lnSpc>
              <a:buFont typeface="Arial" charset="0"/>
              <a:buChar char="•"/>
              <a:defRPr/>
            </a:pPr>
            <a:endParaRPr lang="nn-NO" altLang="nb-NO" sz="3300" i="1" dirty="0"/>
          </a:p>
          <a:p>
            <a:pPr marL="198835" indent="-198835" eaLnBrk="1" hangingPunct="1">
              <a:lnSpc>
                <a:spcPct val="150000"/>
              </a:lnSpc>
              <a:buFont typeface="Arial" charset="0"/>
              <a:buChar char="•"/>
              <a:defRPr/>
            </a:pPr>
            <a:endParaRPr lang="nn-NO" altLang="nb-NO" sz="3300" i="1" dirty="0"/>
          </a:p>
          <a:p>
            <a:pPr marL="198835" indent="-198835" eaLnBrk="1" hangingPunct="1">
              <a:lnSpc>
                <a:spcPct val="150000"/>
              </a:lnSpc>
              <a:buFont typeface="Arial" charset="0"/>
              <a:buChar char="•"/>
              <a:defRPr/>
            </a:pPr>
            <a:endParaRPr lang="nn-NO" altLang="nb-NO" sz="3300" i="1" dirty="0"/>
          </a:p>
          <a:p>
            <a:pPr marL="198835" indent="-198835" eaLnBrk="1" hangingPunct="1">
              <a:lnSpc>
                <a:spcPct val="150000"/>
              </a:lnSpc>
              <a:buFont typeface="Arial" charset="0"/>
              <a:buChar char="•"/>
              <a:defRPr/>
            </a:pPr>
            <a:r>
              <a:rPr lang="nn-NO" altLang="nb-NO" sz="3300" i="1" dirty="0"/>
              <a:t>Funksjonsevne</a:t>
            </a:r>
          </a:p>
          <a:p>
            <a:pPr marL="198835" indent="-198835" eaLnBrk="1" hangingPunct="1">
              <a:lnSpc>
                <a:spcPct val="150000"/>
              </a:lnSpc>
              <a:buFont typeface="Arial" charset="0"/>
              <a:buChar char="•"/>
              <a:defRPr/>
            </a:pPr>
            <a:r>
              <a:rPr lang="nn-NO" altLang="nb-NO" sz="3300" i="1" dirty="0"/>
              <a:t>Seksuell orientering</a:t>
            </a:r>
          </a:p>
          <a:p>
            <a:pPr marL="198835" indent="-198835" eaLnBrk="1" hangingPunct="1">
              <a:lnSpc>
                <a:spcPct val="150000"/>
              </a:lnSpc>
              <a:buFont typeface="Arial" charset="0"/>
              <a:buChar char="•"/>
              <a:defRPr/>
            </a:pPr>
            <a:r>
              <a:rPr lang="nn-NO" altLang="nb-NO" sz="3300" i="1" dirty="0"/>
              <a:t>Kjønnsidentitet</a:t>
            </a:r>
          </a:p>
          <a:p>
            <a:pPr marL="198835" indent="-198835" eaLnBrk="1" hangingPunct="1">
              <a:lnSpc>
                <a:spcPct val="150000"/>
              </a:lnSpc>
              <a:buFont typeface="Arial" charset="0"/>
              <a:buChar char="•"/>
              <a:defRPr/>
            </a:pPr>
            <a:r>
              <a:rPr lang="nn-NO" altLang="nb-NO" sz="3300" i="1" dirty="0"/>
              <a:t>[med fleire]</a:t>
            </a:r>
          </a:p>
          <a:p>
            <a:pPr marL="198835" indent="-198835" eaLnBrk="1" hangingPunct="1">
              <a:lnSpc>
                <a:spcPct val="150000"/>
              </a:lnSpc>
              <a:buFont typeface="Arial" charset="0"/>
              <a:buChar char="•"/>
              <a:defRPr/>
            </a:pPr>
            <a:endParaRPr lang="nn-NO" altLang="nb-NO" sz="3300" i="1" dirty="0"/>
          </a:p>
          <a:p>
            <a:pPr marL="198835" indent="-198835" eaLnBrk="1" hangingPunct="1">
              <a:lnSpc>
                <a:spcPct val="150000"/>
              </a:lnSpc>
              <a:buFont typeface="Arial" charset="0"/>
              <a:buChar char="•"/>
              <a:defRPr/>
            </a:pPr>
            <a:endParaRPr lang="nn-NO" altLang="nb-NO" sz="3300" i="1" dirty="0"/>
          </a:p>
          <a:p>
            <a:pPr marL="498872" lvl="1" indent="-198835" eaLnBrk="1" hangingPunct="1">
              <a:lnSpc>
                <a:spcPct val="150000"/>
              </a:lnSpc>
              <a:buFont typeface="Arial" charset="0"/>
              <a:buChar char="–"/>
              <a:defRPr/>
            </a:pPr>
            <a:endParaRPr lang="nn-NO" altLang="nb-NO" sz="3300" i="1" dirty="0"/>
          </a:p>
        </p:txBody>
      </p:sp>
    </p:spTree>
  </p:cSld>
  <p:clrMapOvr>
    <a:masterClrMapping/>
  </p:clrMapOvr>
</p:sld>
</file>

<file path=ppt/theme/theme1.xml><?xml version="1.0" encoding="utf-8"?>
<a:theme xmlns:a="http://schemas.openxmlformats.org/drawingml/2006/main" name="Fors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F_Powerpoint-mal_16-9 format  -  Skrivebeskyttet" id="{1C8D2FFC-4CA3-4D01-9ED3-9A683DD172A8}" vid="{8440A1EE-9015-462B-9CA7-16F05C7924D5}"/>
    </a:ext>
  </a:extLst>
</a:theme>
</file>

<file path=ppt/theme/theme2.xml><?xml version="1.0" encoding="utf-8"?>
<a:theme xmlns:a="http://schemas.openxmlformats.org/drawingml/2006/main" name="Påløpende sider med bakgrunn">
  <a:themeElements>
    <a:clrScheme name="NIF profilfarger 1">
      <a:dk1>
        <a:srgbClr val="838286"/>
      </a:dk1>
      <a:lt1>
        <a:srgbClr val="FFFFFF"/>
      </a:lt1>
      <a:dk2>
        <a:srgbClr val="1F497D"/>
      </a:dk2>
      <a:lt2>
        <a:srgbClr val="EEECE1"/>
      </a:lt2>
      <a:accent1>
        <a:srgbClr val="9BC6EA"/>
      </a:accent1>
      <a:accent2>
        <a:srgbClr val="005190"/>
      </a:accent2>
      <a:accent3>
        <a:srgbClr val="FF0000"/>
      </a:accent3>
      <a:accent4>
        <a:srgbClr val="003E7E"/>
      </a:accent4>
      <a:accent5>
        <a:srgbClr val="0079C9"/>
      </a:accent5>
      <a:accent6>
        <a:srgbClr val="FAA634"/>
      </a:accent6>
      <a:hlink>
        <a:srgbClr val="0079C8"/>
      </a:hlink>
      <a:folHlink>
        <a:srgbClr val="A5CD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NIF_Powerpoint-mal_16-9 format  -  Skrivebeskyttet" id="{1C8D2FFC-4CA3-4D01-9ED3-9A683DD172A8}" vid="{B140B404-B708-46F3-A7B6-BAC02950CB65}"/>
    </a:ext>
  </a:extLst>
</a:theme>
</file>

<file path=ppt/theme/theme3.xml><?xml version="1.0" encoding="utf-8"?>
<a:theme xmlns:a="http://schemas.openxmlformats.org/drawingml/2006/main" name="1_Påløpende sider med bakgru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NIF_Powerpoint-mal_16-9 format  -  Skrivebeskyttet" id="{1C8D2FFC-4CA3-4D01-9ED3-9A683DD172A8}" vid="{385023A8-50C0-4950-B3A6-A19002AA740E}"/>
    </a:ext>
  </a:extLst>
</a:theme>
</file>

<file path=ppt/theme/theme4.xml><?xml version="1.0" encoding="utf-8"?>
<a:theme xmlns:a="http://schemas.openxmlformats.org/drawingml/2006/main" name="Påløpende sider uten bakgru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NIF_Powerpoint-mal_16-9 format  -  Skrivebeskyttet" id="{1C8D2FFC-4CA3-4D01-9ED3-9A683DD172A8}" vid="{F7247DD9-E39D-48C8-819D-5879A5D7BFA9}"/>
    </a:ext>
  </a:extLst>
</a:theme>
</file>

<file path=ppt/theme/theme5.xml><?xml version="1.0" encoding="utf-8"?>
<a:theme xmlns:a="http://schemas.openxmlformats.org/drawingml/2006/main" name="1_Påløpende sider uten bakgru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NIF_Powerpoint-mal_16-9 format  -  Skrivebeskyttet" id="{1C8D2FFC-4CA3-4D01-9ED3-9A683DD172A8}" vid="{C9F1311A-F271-4D43-86EB-D09DB5202F6E}"/>
    </a:ext>
  </a:extLst>
</a:theme>
</file>

<file path=ppt/theme/theme6.xml><?xml version="1.0" encoding="utf-8"?>
<a:theme xmlns:a="http://schemas.openxmlformats.org/drawingml/2006/main" name="Påløpende sider uten bakgrunn og bunntek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NIF_Powerpoint-mal_16-9 format  -  Skrivebeskyttet" id="{1C8D2FFC-4CA3-4D01-9ED3-9A683DD172A8}" vid="{C683DF3E-7CA2-42B8-B7E5-585E1964FFE7}"/>
    </a:ext>
  </a:extLst>
</a:theme>
</file>

<file path=ppt/theme/theme7.xml><?xml version="1.0" encoding="utf-8"?>
<a:theme xmlns:a="http://schemas.openxmlformats.org/drawingml/2006/main" name="2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Skolepresentasjon" id="{C80574BE-2F95-4A6C-B061-4CC7663405C0}" vid="{32F4073C-80C0-432F-995A-F9FEA882A4A8}"/>
    </a:ext>
  </a:extLst>
</a:theme>
</file>

<file path=ppt/theme/theme8.xml><?xml version="1.0" encoding="utf-8"?>
<a:theme xmlns:a="http://schemas.openxmlformats.org/drawingml/2006/main" name="2_Påløpende sider uten bakgru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800" dirty="0" smtClean="0">
            <a:solidFill>
              <a:srgbClr val="57585B"/>
            </a:solidFill>
            <a:latin typeface="Georgia" pitchFamily="18" charset="0"/>
          </a:defRPr>
        </a:defPPr>
      </a:lstStyle>
    </a:txDef>
  </a:objectDefaults>
  <a:extraClrSchemeLst/>
  <a:extLst>
    <a:ext uri="{05A4C25C-085E-4340-85A3-A5531E510DB2}">
      <thm15:themeFamily xmlns:thm15="http://schemas.microsoft.com/office/thememl/2012/main" name="NIF_Powerpoint-mal_16-9 format  -  Skrivebeskyttet" id="{1C8D2FFC-4CA3-4D01-9ED3-9A683DD172A8}" vid="{F7247DD9-E39D-48C8-819D-5879A5D7BFA9}"/>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89F515CEF38C6043B09A4EB0A2E09D63020098A90DD325442D4FB9BFCF713C750FAA0068557BBBB6C5FF45B2274BE963AFC7B0" ma:contentTypeVersion="126" ma:contentTypeDescription="Opprett et nytt dokument." ma:contentTypeScope="" ma:versionID="79756d22bcf7b78b969b6ca357c20bee">
  <xsd:schema xmlns:xsd="http://www.w3.org/2001/XMLSchema" xmlns:xs="http://www.w3.org/2001/XMLSchema" xmlns:p="http://schemas.microsoft.com/office/2006/metadata/properties" xmlns:ns2="aec5f570-5954-42b2-93f8-bbdf6252596e" xmlns:ns3="111fa406-b1c7-4021-bd8f-10346e9df403" targetNamespace="http://schemas.microsoft.com/office/2006/metadata/properties" ma:root="true" ma:fieldsID="f635f231ea7472862a80a76937ca2a53" ns2:_="" ns3:_="">
    <xsd:import namespace="aec5f570-5954-42b2-93f8-bbdf6252596e"/>
    <xsd:import namespace="111fa406-b1c7-4021-bd8f-10346e9df403"/>
    <xsd:element name="properties">
      <xsd:complexType>
        <xsd:sequence>
          <xsd:element name="documentManagement">
            <xsd:complexType>
              <xsd:all>
                <xsd:element ref="ns2:_nifDokumenteier" minOccurs="0"/>
                <xsd:element ref="ns2:_nifSaksbehandler" minOccurs="0"/>
                <xsd:element ref="ns2:_nifDokumentbeskrivelse" minOccurs="0"/>
                <xsd:element ref="ns2:_nifDokumentstatus" minOccurs="0"/>
                <xsd:element ref="ns2:InnUtIntern"/>
                <xsd:element ref="ns2:_arFrist" minOccurs="0"/>
                <xsd:element ref="ns2:_nifTil" minOccurs="0"/>
                <xsd:element ref="ns2:_nifFra" minOccurs="0"/>
                <xsd:element ref="ns2:m007437e3ff24ee3b6b1beda051d5beb" minOccurs="0"/>
                <xsd:element ref="ns2:TaxCatchAll" minOccurs="0"/>
                <xsd:element ref="ns2:TaxCatchAllLabel" minOccurs="0"/>
                <xsd:element ref="ns2:e390b8d06ece46449586677b864a8181" minOccurs="0"/>
                <xsd:element ref="ns2:AnonymEksternDeling"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5f570-5954-42b2-93f8-bbdf6252596e" elementFormDefault="qualified">
    <xsd:import namespace="http://schemas.microsoft.com/office/2006/documentManagement/types"/>
    <xsd:import namespace="http://schemas.microsoft.com/office/infopath/2007/PartnerControls"/>
    <xsd:element name="_nifDokumenteier" ma:index="2" nillable="true" ma:displayName="Dokumenteier" ma:hidden="true" ma:SearchPeopleOnly="false" ma:SharePointGroup="0" ma:internalName="_nifDokumentei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nifSaksbehandler" ma:index="3" nillable="true" ma:displayName="Saksbehandler" ma:SearchPeopleOnly="false" ma:SharePointGroup="0" ma:internalName="_nifSaksbehandl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nifDokumentbeskrivelse" ma:index="5" nillable="true" ma:displayName="Dokumentbeskrivelse" ma:internalName="_nifDokumentbeskrivelse">
      <xsd:simpleType>
        <xsd:restriction base="dms:Note">
          <xsd:maxLength value="255"/>
        </xsd:restriction>
      </xsd:simpleType>
    </xsd:element>
    <xsd:element name="_nifDokumentstatus" ma:index="6" nillable="true" ma:displayName="Dokumentstatus" ma:default="Ubehandlet" ma:internalName="_nifDokumentstatus" ma:readOnly="false">
      <xsd:simpleType>
        <xsd:restriction base="dms:Choice">
          <xsd:enumeration value="Ubehandlet"/>
          <xsd:enumeration value="Under arbeid"/>
          <xsd:enumeration value="Ferdig"/>
        </xsd:restriction>
      </xsd:simpleType>
    </xsd:element>
    <xsd:element name="InnUtIntern" ma:index="7" ma:displayName="Inn/Ut/Intern" ma:default="Intern" ma:format="Dropdown" ma:internalName="InnUtIntern">
      <xsd:simpleType>
        <xsd:restriction base="dms:Choice">
          <xsd:enumeration value="Innkommende"/>
          <xsd:enumeration value="Utgående"/>
          <xsd:enumeration value="Intern"/>
        </xsd:restriction>
      </xsd:simpleType>
    </xsd:element>
    <xsd:element name="_arFrist" ma:index="9" nillable="true" ma:displayName="Frist" ma:format="DateOnly" ma:internalName="_arFrist">
      <xsd:simpleType>
        <xsd:restriction base="dms:DateTime"/>
      </xsd:simpleType>
    </xsd:element>
    <xsd:element name="_nifTil" ma:index="10" nillable="true" ma:displayName="Til" ma:internalName="_nifTil">
      <xsd:simpleType>
        <xsd:restriction base="dms:Text"/>
      </xsd:simpleType>
    </xsd:element>
    <xsd:element name="_nifFra" ma:index="11" nillable="true" ma:displayName="Fra" ma:internalName="_nifFra">
      <xsd:simpleType>
        <xsd:restriction base="dms:Text"/>
      </xsd:simpleType>
    </xsd:element>
    <xsd:element name="m007437e3ff24ee3b6b1beda051d5beb" ma:index="16" nillable="true" ma:taxonomy="true" ma:internalName="m007437e3ff24ee3b6b1beda051d5beb" ma:taxonomyFieldName="Dokumentkategori" ma:displayName="Dokumentkategori" ma:default="" ma:fieldId="{6007437e-3ff2-4ee3-b6b1-beda051d5beb}" ma:sspId="f0e9ee77-ca26-4a69-aa98-c9b10d3d2018" ma:termSetId="67b1013f-a871-4d25-94e6-2d190b3db54d"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51ad6cb9-99e5-4ac7-b885-cde99d8f25d1}" ma:internalName="TaxCatchAll" ma:showField="CatchAllData" ma:web="111fa406-b1c7-4021-bd8f-10346e9df403">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51ad6cb9-99e5-4ac7-b885-cde99d8f25d1}" ma:internalName="TaxCatchAllLabel" ma:readOnly="true" ma:showField="CatchAllDataLabel" ma:web="111fa406-b1c7-4021-bd8f-10346e9df403">
      <xsd:complexType>
        <xsd:complexContent>
          <xsd:extension base="dms:MultiChoiceLookup">
            <xsd:sequence>
              <xsd:element name="Value" type="dms:Lookup" maxOccurs="unbounded" minOccurs="0" nillable="true"/>
            </xsd:sequence>
          </xsd:extension>
        </xsd:complexContent>
      </xsd:complexType>
    </xsd:element>
    <xsd:element name="e390b8d06ece46449586677b864a8181" ma:index="20" nillable="true" ma:taxonomy="true" ma:internalName="e390b8d06ece46449586677b864a8181" ma:taxonomyFieldName="OrgTilhorighet" ma:displayName="OrgTilhørighet" ma:readOnly="false" ma:default="" ma:fieldId="{e390b8d0-6ece-4644-9586-677b864a8181}" ma:sspId="f0e9ee77-ca26-4a69-aa98-c9b10d3d2018" ma:termSetId="12ccf01c-bc00-485e-8479-20ef31869011" ma:anchorId="b89e662b-c5a0-4f18-8bb7-b431aa465976" ma:open="false" ma:isKeyword="false">
      <xsd:complexType>
        <xsd:sequence>
          <xsd:element ref="pc:Terms" minOccurs="0" maxOccurs="1"/>
        </xsd:sequence>
      </xsd:complexType>
    </xsd:element>
    <xsd:element name="AnonymEksternDeling" ma:index="22" nillable="true" ma:displayName="Anonym Ekstern Deling" ma:default="0" ma:internalName="AnonymEksternDeling">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1fa406-b1c7-4021-bd8f-10346e9df403" elementFormDefault="qualified">
    <xsd:import namespace="http://schemas.microsoft.com/office/2006/documentManagement/types"/>
    <xsd:import namespace="http://schemas.microsoft.com/office/infopath/2007/PartnerControls"/>
    <xsd:element name="_dlc_DocId" ma:index="23" nillable="true" ma:displayName="Dokument-ID-verdi_1" ma:description="Verdien for dokument-IDen som er tilordnet elementet." ma:internalName="_dlc_DocId" ma:readOnly="true">
      <xsd:simpleType>
        <xsd:restriction base="dms:Text"/>
      </xsd:simpleType>
    </xsd:element>
    <xsd:element name="_dlc_DocIdUrl" ma:index="24" nillable="true" ma:displayName="Dokument-ID_1"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nUtIntern xmlns="aec5f570-5954-42b2-93f8-bbdf6252596e">Intern</InnUtIntern>
    <e390b8d06ece46449586677b864a8181 xmlns="aec5f570-5954-42b2-93f8-bbdf6252596e">
      <Terms xmlns="http://schemas.microsoft.com/office/infopath/2007/PartnerControls">
        <TermInfo xmlns="http://schemas.microsoft.com/office/infopath/2007/PartnerControls">
          <TermName xmlns="http://schemas.microsoft.com/office/infopath/2007/PartnerControls">SF01 Norges Idrettsforbund</TermName>
          <TermId xmlns="http://schemas.microsoft.com/office/infopath/2007/PartnerControls">c1ca8435-9635-48b0-8fd0-127d70284636</TermId>
        </TermInfo>
      </Terms>
    </e390b8d06ece46449586677b864a8181>
    <TaxCatchAll xmlns="aec5f570-5954-42b2-93f8-bbdf6252596e">
      <Value>1</Value>
    </TaxCatchAll>
    <_arFrist xmlns="aec5f570-5954-42b2-93f8-bbdf6252596e" xsi:nil="true"/>
    <m007437e3ff24ee3b6b1beda051d5beb xmlns="aec5f570-5954-42b2-93f8-bbdf6252596e">
      <Terms xmlns="http://schemas.microsoft.com/office/infopath/2007/PartnerControls"/>
    </m007437e3ff24ee3b6b1beda051d5beb>
    <_nifSaksbehandler xmlns="aec5f570-5954-42b2-93f8-bbdf6252596e">
      <UserInfo>
        <DisplayName>Jacobsen, Linda</DisplayName>
        <AccountId>84</AccountId>
        <AccountType/>
      </UserInfo>
    </_nifSaksbehandler>
    <_nifDokumentstatus xmlns="aec5f570-5954-42b2-93f8-bbdf6252596e">Ubehandlet</_nifDokumentstatus>
    <_nifFra xmlns="aec5f570-5954-42b2-93f8-bbdf6252596e" xsi:nil="true"/>
    <_nifDokumenteier xmlns="aec5f570-5954-42b2-93f8-bbdf6252596e">
      <UserInfo>
        <DisplayName>Veum, Anja</DisplayName>
        <AccountId>457</AccountId>
        <AccountType/>
      </UserInfo>
    </_nifDokumenteier>
    <_nifDokumentbeskrivelse xmlns="aec5f570-5954-42b2-93f8-bbdf6252596e" xsi:nil="true"/>
    <_nifTil xmlns="aec5f570-5954-42b2-93f8-bbdf6252596e" xsi:nil="true"/>
    <_dlc_DocId xmlns="111fa406-b1c7-4021-bd8f-10346e9df403">SF01-30-655866</_dlc_DocId>
    <_dlc_DocIdUrl xmlns="111fa406-b1c7-4021-bd8f-10346e9df403">
      <Url>https://idrettskontor.nif.no/sites/idrettsforbundet/documentcontent/_layouts/15/DocIdRedir.aspx?ID=SF01-30-655866</Url>
      <Description>SF01-30-655866</Description>
    </_dlc_DocIdUrl>
    <AnonymEksternDeling xmlns="aec5f570-5954-42b2-93f8-bbdf6252596e">false</AnonymEksternDeling>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A1CB5DA-3CDC-4E8B-AAE9-F75C8D94B2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c5f570-5954-42b2-93f8-bbdf6252596e"/>
    <ds:schemaRef ds:uri="111fa406-b1c7-4021-bd8f-10346e9df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6E545B-E6D4-4FFF-93B0-33112A68B835}">
  <ds:schemaRefs>
    <ds:schemaRef ds:uri="http://schemas.microsoft.com/sharepoint/v3/contenttype/forms"/>
  </ds:schemaRefs>
</ds:datastoreItem>
</file>

<file path=customXml/itemProps3.xml><?xml version="1.0" encoding="utf-8"?>
<ds:datastoreItem xmlns:ds="http://schemas.openxmlformats.org/officeDocument/2006/customXml" ds:itemID="{CD746EA1-46E3-44BD-BD05-E21C093960FE}">
  <ds:schemaRefs>
    <ds:schemaRef ds:uri="aec5f570-5954-42b2-93f8-bbdf6252596e"/>
    <ds:schemaRef ds:uri="http://schemas.microsoft.com/office/2006/documentManagement/types"/>
    <ds:schemaRef ds:uri="http://schemas.microsoft.com/office/infopath/2007/PartnerControls"/>
    <ds:schemaRef ds:uri="111fa406-b1c7-4021-bd8f-10346e9df403"/>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4214DB6E-B3AB-4A9B-874A-BF47A19B73C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NIF_Powerpoint-mal_16-9 format</Template>
  <TotalTime>1568</TotalTime>
  <Words>1982</Words>
  <Application>Microsoft Office PowerPoint</Application>
  <PresentationFormat>Skjermfremvisning (16:9)</PresentationFormat>
  <Paragraphs>378</Paragraphs>
  <Slides>80</Slides>
  <Notes>58</Notes>
  <HiddenSlides>0</HiddenSlides>
  <MMClips>0</MMClips>
  <ScaleCrop>false</ScaleCrop>
  <HeadingPairs>
    <vt:vector size="6" baseType="variant">
      <vt:variant>
        <vt:lpstr>Brukte skrifter</vt:lpstr>
      </vt:variant>
      <vt:variant>
        <vt:i4>3</vt:i4>
      </vt:variant>
      <vt:variant>
        <vt:lpstr>Tema</vt:lpstr>
      </vt:variant>
      <vt:variant>
        <vt:i4>8</vt:i4>
      </vt:variant>
      <vt:variant>
        <vt:lpstr>Lysbildetitler</vt:lpstr>
      </vt:variant>
      <vt:variant>
        <vt:i4>80</vt:i4>
      </vt:variant>
    </vt:vector>
  </HeadingPairs>
  <TitlesOfParts>
    <vt:vector size="91" baseType="lpstr">
      <vt:lpstr>Arial</vt:lpstr>
      <vt:lpstr>Calibri</vt:lpstr>
      <vt:lpstr>Georgia</vt:lpstr>
      <vt:lpstr>Forsider</vt:lpstr>
      <vt:lpstr>Påløpende sider med bakgrunn</vt:lpstr>
      <vt:lpstr>1_Påløpende sider med bakgrunn</vt:lpstr>
      <vt:lpstr>Påløpende sider uten bakgrunn</vt:lpstr>
      <vt:lpstr>1_Påløpende sider uten bakgrunn</vt:lpstr>
      <vt:lpstr>Påløpende sider uten bakgrunn og bunntekst</vt:lpstr>
      <vt:lpstr>2_Egendefinert utforming</vt:lpstr>
      <vt:lpstr>2_Påløpende sider uten bakgrunn</vt:lpstr>
      <vt:lpstr>PowerPoint-presentasjon</vt:lpstr>
      <vt:lpstr>PowerPoint-presentasjon</vt:lpstr>
      <vt:lpstr>- Hjå oss er alle velkomne - Vi nektar ingen å delta!</vt:lpstr>
      <vt:lpstr>Idrettspolitisk dokument (IPD)  2015-2019</vt:lpstr>
      <vt:lpstr>Idretten vil (2019-2023)</vt:lpstr>
      <vt:lpstr>Kvifor spegle mangfald?</vt:lpstr>
      <vt:lpstr>Korleis spegle mangfald?</vt:lpstr>
      <vt:lpstr>PowerPoint-presentasjon</vt:lpstr>
      <vt:lpstr>Mangfaldsfaktorar:</vt:lpstr>
      <vt:lpstr>Økonomi</vt:lpstr>
      <vt:lpstr>Økonomi som barriere for deltaking i idrett</vt:lpstr>
      <vt:lpstr>PowerPoint-presentasjon</vt:lpstr>
      <vt:lpstr>PowerPoint-presentasjon</vt:lpstr>
      <vt:lpstr>PowerPoint-presentasjon</vt:lpstr>
      <vt:lpstr>PowerPoint-presentasjon</vt:lpstr>
      <vt:lpstr>Man merker egentlig ikke så mye til at ikke alle får vært med på idrett. De som ikke får vært med snakker ikke om det og sier at de ikke vil spille selv om de egentlig har [lyst til] det.  </vt:lpstr>
      <vt:lpstr>To-delt arbeid</vt:lpstr>
      <vt:lpstr>To-delt arbeid</vt:lpstr>
      <vt:lpstr>To-delt arbeid</vt:lpstr>
      <vt:lpstr>Kvardagen i norsk idrett</vt:lpstr>
      <vt:lpstr>Fritidserklæringa (2016)</vt:lpstr>
      <vt:lpstr>Kva trengst?</vt:lpstr>
      <vt:lpstr>Utfordring til forbund/krins/lag</vt:lpstr>
      <vt:lpstr>PowerPoint-presentasjon</vt:lpstr>
      <vt:lpstr>PowerPoint-presentasjon</vt:lpstr>
      <vt:lpstr>PowerPoint-presentasjon</vt:lpstr>
      <vt:lpstr>FRITIDSKORT</vt:lpstr>
      <vt:lpstr>Granavoldplattforma, 17. jan 2019</vt:lpstr>
      <vt:lpstr>Statsbudsjett 2019: Pilot «lokal pott» </vt:lpstr>
      <vt:lpstr>Statsbudsjett 2019: Pilot «lokal pott» </vt:lpstr>
      <vt:lpstr>Revidert budsjett 2019: Pilot Fritidskortet</vt:lpstr>
      <vt:lpstr>Fritidskortet i Reykjavik</vt:lpstr>
      <vt:lpstr>Fritidskortet i Reykjavik: Rammer</vt:lpstr>
      <vt:lpstr>Fritidskortet i Reykjavik</vt:lpstr>
      <vt:lpstr>Fritidskortet i Reykjavik</vt:lpstr>
      <vt:lpstr>Fritidskortet i Reykjavik – IT-løysing</vt:lpstr>
      <vt:lpstr>Kva vert det i Noreg???</vt:lpstr>
      <vt:lpstr>Fritidskortet i Noreg?</vt:lpstr>
      <vt:lpstr>Fritidskortet i Noreg?</vt:lpstr>
      <vt:lpstr>PowerPoint-presentasjon</vt:lpstr>
      <vt:lpstr>PowerPoint-presentasjon</vt:lpstr>
      <vt:lpstr>Landbakgrunn</vt:lpstr>
      <vt:lpstr>Landbakgrunn - etnisitet - nasjonalitet - religion     - hudfarge - språk              - innvandrerbakgrunn</vt:lpstr>
      <vt:lpstr>PowerPoint-presentasjon</vt:lpstr>
      <vt:lpstr>PowerPoint-presentasjon</vt:lpstr>
      <vt:lpstr>PowerPoint-presentasjon</vt:lpstr>
      <vt:lpstr>Økonomi som barriere for innvandrarar / barn av innvandrarar</vt:lpstr>
      <vt:lpstr>Økonomi som barriere for innvandrarar / barn av innvandrarar</vt:lpstr>
      <vt:lpstr>Funksjonsnedsetjing</vt:lpstr>
      <vt:lpstr>PowerPoint-presentasjon</vt:lpstr>
      <vt:lpstr>Kjønn</vt:lpstr>
      <vt:lpstr>PowerPoint-presentasjon</vt:lpstr>
      <vt:lpstr>PowerPoint-presentasjon</vt:lpstr>
      <vt:lpstr>LHBTIQ </vt:lpstr>
      <vt:lpstr>Lesbiske Homofile Bifile Transpersonar Interkjønnpersonar Queerpersonar  </vt:lpstr>
      <vt:lpstr>Seksuell orientering </vt:lpstr>
      <vt:lpstr>Seksuell orientering</vt:lpstr>
      <vt:lpstr>Seksuell orientering</vt:lpstr>
      <vt:lpstr>Kjønnsidentitet / kjønnsuttrykk  </vt:lpstr>
      <vt:lpstr>Kjønnsidentitet</vt:lpstr>
      <vt:lpstr>Korleis mangfald?</vt:lpstr>
      <vt:lpstr>Mobbing,  diskriminering, trakassering </vt:lpstr>
      <vt:lpstr>Idrettspolitisk dokument 2015-2019</vt:lpstr>
      <vt:lpstr>Idrettspolitisk dokument 2015-2019</vt:lpstr>
      <vt:lpstr>Nulltoleranse</vt:lpstr>
      <vt:lpstr>Seksuell trakassering  og overgrep</vt:lpstr>
      <vt:lpstr>Idretten speglar samfunnet   </vt:lpstr>
      <vt:lpstr>PowerPoint-presentasjon</vt:lpstr>
      <vt:lpstr>PowerPoint-presentasjon</vt:lpstr>
      <vt:lpstr>www.idrettsforbundet.no/overgrep</vt:lpstr>
      <vt:lpstr>«homohets»</vt:lpstr>
      <vt:lpstr>Kva kan trenaren gjere?</vt:lpstr>
      <vt:lpstr>”Komme – ut – prosessen”</vt:lpstr>
      <vt:lpstr>Kva kan trenar/leiar gjere?</vt:lpstr>
      <vt:lpstr>Slå ned på all homohets</vt:lpstr>
      <vt:lpstr>- Kva kan du gjere? </vt:lpstr>
      <vt:lpstr>Oppsummering:</vt:lpstr>
      <vt:lpstr>PowerPoint-presentasjon</vt:lpstr>
      <vt:lpstr>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Jacobsen, Linda</dc:creator>
  <cp:lastModifiedBy>Rangsæter, Vegard</cp:lastModifiedBy>
  <cp:revision>32</cp:revision>
  <dcterms:created xsi:type="dcterms:W3CDTF">2018-05-25T08:20:28Z</dcterms:created>
  <dcterms:modified xsi:type="dcterms:W3CDTF">2019-08-30T20:10:06Z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0x01010089F515CEF38C6043B09A4EB0A2E09D63020098A90DD325442D4FB9BFCF713C750FAA0068557BBBB6C5FF45B2274BE963AFC7B0</vt:lpwstr>
  </property>
  <property fmtid="{D5CDD505-2E9C-101B-9397-08002B2CF9AE}" pid="3" name="OrgTilhorighet">
    <vt:lpwstr>1;#SF01 Norges Idrettsforbund|c1ca8435-9635-48b0-8fd0-127d70284636</vt:lpwstr>
  </property>
  <property fmtid="{D5CDD505-2E9C-101B-9397-08002B2CF9AE}" pid="4" name="Dokumentkategori">
    <vt:lpwstr/>
  </property>
  <property fmtid="{D5CDD505-2E9C-101B-9397-08002B2CF9AE}" pid="5" name="_dlc_DocIdItemGuid">
    <vt:lpwstr>78428a11-05af-47a7-bcd3-7b3d11cba4c7</vt:lpwstr>
  </property>
</Properties>
</file>