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3200" dirty="0" smtClean="0"/>
              <a:t>Retningslinjer trafikksikkerhet   </a:t>
            </a:r>
            <a:br>
              <a:rPr lang="nb-NO" sz="3200" dirty="0" smtClean="0"/>
            </a:br>
            <a:r>
              <a:rPr lang="nb-NO" dirty="0" smtClean="0"/>
              <a:t>(Idrettslagets navn………)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6520" y="4394039"/>
            <a:ext cx="10132540" cy="1932620"/>
          </a:xfrm>
        </p:spPr>
        <p:txBody>
          <a:bodyPr/>
          <a:lstStyle/>
          <a:p>
            <a:pPr algn="ctr"/>
            <a:r>
              <a:rPr lang="nb-NO" dirty="0" smtClean="0"/>
              <a:t>(idrettslagets navn) tenker trafikksikkerhet forbi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i="1" dirty="0" smtClean="0">
                <a:solidFill>
                  <a:srgbClr val="002060"/>
                </a:solidFill>
              </a:rPr>
              <a:t>«……….vi har ingen å miste……….»</a:t>
            </a:r>
            <a:br>
              <a:rPr lang="nb-NO" i="1" dirty="0" smtClean="0">
                <a:solidFill>
                  <a:srgbClr val="002060"/>
                </a:solidFill>
              </a:rPr>
            </a:br>
            <a:r>
              <a:rPr lang="nb-NO" i="1" dirty="0" smtClean="0">
                <a:solidFill>
                  <a:srgbClr val="002060"/>
                </a:solidFill>
              </a:rPr>
              <a:t/>
            </a:r>
            <a:br>
              <a:rPr lang="nb-NO" i="1" dirty="0" smtClean="0">
                <a:solidFill>
                  <a:srgbClr val="002060"/>
                </a:solidFill>
              </a:rPr>
            </a:br>
            <a:r>
              <a:rPr lang="nb-NO" i="1" dirty="0" smtClean="0">
                <a:solidFill>
                  <a:srgbClr val="002060"/>
                </a:solidFill>
              </a:rPr>
              <a:t/>
            </a:r>
            <a:br>
              <a:rPr lang="nb-NO" i="1" dirty="0" smtClean="0">
                <a:solidFill>
                  <a:srgbClr val="002060"/>
                </a:solidFill>
              </a:rPr>
            </a:br>
            <a:r>
              <a:rPr lang="nb-NO" i="1" dirty="0" smtClean="0"/>
              <a:t>…..og oppfordrer alle idrettslag i Oppland til å følge etter oss!</a:t>
            </a:r>
            <a:endParaRPr lang="nb-NO" i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9341709" y="3163332"/>
            <a:ext cx="2636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idrettslagets 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78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141" y="753228"/>
            <a:ext cx="10220041" cy="1080938"/>
          </a:xfrm>
        </p:spPr>
        <p:txBody>
          <a:bodyPr>
            <a:normAutofit/>
          </a:bodyPr>
          <a:lstStyle/>
          <a:p>
            <a:r>
              <a:rPr lang="nb-NO" sz="3200" dirty="0" smtClean="0"/>
              <a:t>Når vi </a:t>
            </a:r>
            <a:r>
              <a:rPr lang="nb-NO" sz="3200" u="sng" dirty="0" smtClean="0"/>
              <a:t>går</a:t>
            </a:r>
            <a:r>
              <a:rPr lang="nb-NO" sz="3200" dirty="0" smtClean="0"/>
              <a:t> til trening eller kamper/renn/arrangement: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Bruker vi: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Gang og sykkelstier der det er mulig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Fortau der det er mulig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Refleks/</a:t>
            </a:r>
            <a:r>
              <a:rPr lang="nb-NO" dirty="0" err="1" smtClean="0"/>
              <a:t>refleksvest</a:t>
            </a:r>
            <a:r>
              <a:rPr lang="nb-NO" dirty="0" smtClean="0"/>
              <a:t> i skumring eller mørke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Når vi krysser gaten: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Benytter vi fotgjengerfelt når det finnes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Går kun når det er «grønn mann»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Ser vi oss godt om og ser at det ikke kommer biler </a:t>
            </a:r>
          </a:p>
          <a:p>
            <a:pPr marL="457200" lvl="1" indent="0">
              <a:buNone/>
            </a:pP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0638130" y="832032"/>
            <a:ext cx="150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idrettslagets</a:t>
            </a:r>
            <a:br>
              <a:rPr lang="nb-NO" dirty="0" smtClean="0"/>
            </a:br>
            <a:r>
              <a:rPr lang="nb-NO" dirty="0" smtClean="0"/>
              <a:t>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9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0617" y="753228"/>
            <a:ext cx="10203566" cy="1080938"/>
          </a:xfrm>
        </p:spPr>
        <p:txBody>
          <a:bodyPr>
            <a:normAutofit/>
          </a:bodyPr>
          <a:lstStyle/>
          <a:p>
            <a:r>
              <a:rPr lang="nb-NO" sz="2800" dirty="0" smtClean="0"/>
              <a:t>Når vi sykler til trening og kamper/renn/arrangement: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227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Bruker vi: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Hjelm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Gang og sykkelstier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Sykkel med lys foran og bak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</a:t>
            </a:r>
            <a:r>
              <a:rPr lang="nb-NO" dirty="0" err="1" smtClean="0"/>
              <a:t>Refleksvest</a:t>
            </a:r>
            <a:endParaRPr lang="nb-NO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Når vi krysser gaten: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Går vi av sykkelen ved kryssing av fotgjengerfelt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Ser vi oss godt om og ser at det ikke komme biler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Vi har god </a:t>
            </a:r>
            <a:r>
              <a:rPr lang="nb-NO" dirty="0"/>
              <a:t>sykkelopplæring før du får sykle </a:t>
            </a:r>
            <a:r>
              <a:rPr lang="nb-NO" dirty="0" smtClean="0"/>
              <a:t>……..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0638130" y="832032"/>
            <a:ext cx="150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idrettslagets</a:t>
            </a:r>
            <a:br>
              <a:rPr lang="nb-NO" dirty="0" smtClean="0"/>
            </a:br>
            <a:r>
              <a:rPr lang="nb-NO" dirty="0" smtClean="0"/>
              <a:t>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6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9471" y="753228"/>
            <a:ext cx="10104712" cy="1080938"/>
          </a:xfrm>
        </p:spPr>
        <p:txBody>
          <a:bodyPr>
            <a:normAutofit/>
          </a:bodyPr>
          <a:lstStyle/>
          <a:p>
            <a:r>
              <a:rPr lang="nb-NO" sz="2800" dirty="0" smtClean="0"/>
              <a:t>Når vi kjører til trening og kamper/renn/arrangement: 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0321" y="2089737"/>
            <a:ext cx="9613861" cy="4521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Skal vi ha og bruke: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Sunne holdninger i </a:t>
            </a:r>
            <a:r>
              <a:rPr lang="nb-NO" dirty="0" smtClean="0"/>
              <a:t>trafikken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Følge fartsgrensene</a:t>
            </a:r>
            <a:endParaRPr lang="nb-NO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</a:t>
            </a:r>
            <a:r>
              <a:rPr lang="nb-NO" dirty="0" err="1" smtClean="0"/>
              <a:t>Handsfree</a:t>
            </a:r>
            <a:r>
              <a:rPr lang="nb-NO" dirty="0" smtClean="0"/>
              <a:t> ved bruk av telefon under kjøring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Sikkerhetsbelter på riktig måte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God tid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Kjøretøy og dekk i forskriftsmessig stand</a:t>
            </a:r>
            <a:br>
              <a:rPr lang="nb-NO" dirty="0" smtClean="0"/>
            </a:b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Tips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Vær aktpågivende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Planlegg kjøring og unngå å rygge (spesielt oppmerksom om du må rygge)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Påse at alle trygt kan forlate bilen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Rusmidler og kjøring hører ikke sammen</a:t>
            </a:r>
          </a:p>
          <a:p>
            <a:pPr marL="457200" lvl="1" indent="0">
              <a:buNone/>
            </a:pP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0638130" y="832032"/>
            <a:ext cx="150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idrettslagets</a:t>
            </a:r>
            <a:br>
              <a:rPr lang="nb-NO" dirty="0" smtClean="0"/>
            </a:br>
            <a:r>
              <a:rPr lang="nb-NO" dirty="0" smtClean="0"/>
              <a:t>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11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Hvis vi leier buss: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Stiller vi krav til sjåfør og transportør:</a:t>
            </a:r>
            <a:br>
              <a:rPr lang="nb-NO" dirty="0" smtClean="0"/>
            </a:br>
            <a:endParaRPr lang="nb-NO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Kjøretøy og dekk i forskriftsmessig stand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Buss utstyrt med trepunkts sikkerhetsbelter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Minst mulig løst materiell i bussen/sikret bagasje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</a:t>
            </a:r>
            <a:r>
              <a:rPr lang="nb-NO" dirty="0" err="1" smtClean="0"/>
              <a:t>Handsfree</a:t>
            </a:r>
            <a:r>
              <a:rPr lang="nb-NO" dirty="0" smtClean="0"/>
              <a:t> for sjåfør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 God tid skal brukes på oppdraget og følger kjøre og </a:t>
            </a:r>
            <a:br>
              <a:rPr lang="nb-NO" dirty="0" smtClean="0"/>
            </a:br>
            <a:r>
              <a:rPr lang="nb-NO" dirty="0" smtClean="0"/>
              <a:t> </a:t>
            </a:r>
            <a:r>
              <a:rPr lang="nb-NO" dirty="0" smtClean="0"/>
              <a:t>hviletidsbestemmelsene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dirty="0" smtClean="0"/>
              <a:t>Voksne reiseledere på alle turer</a:t>
            </a:r>
            <a:endParaRPr lang="nb-NO" dirty="0" smtClean="0"/>
          </a:p>
          <a:p>
            <a:r>
              <a:rPr lang="nb-NO" dirty="0" smtClean="0"/>
              <a:t>Rusmidler og kjøring hører ikke sammen!</a:t>
            </a:r>
          </a:p>
          <a:p>
            <a:r>
              <a:rPr lang="nb-NO" dirty="0" smtClean="0"/>
              <a:t>Reiseleder </a:t>
            </a:r>
            <a:r>
              <a:rPr lang="nb-NO" dirty="0"/>
              <a:t>fra klubb på alle reiser</a:t>
            </a:r>
          </a:p>
          <a:p>
            <a:pPr lvl="2"/>
            <a:r>
              <a:rPr lang="nb-NO" dirty="0"/>
              <a:t>Egne retningslinjer for reiseleder og lagleder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nb-NO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nb-NO" dirty="0" smtClean="0"/>
          </a:p>
        </p:txBody>
      </p:sp>
      <p:sp>
        <p:nvSpPr>
          <p:cNvPr id="6" name="TekstSylinder 5"/>
          <p:cNvSpPr txBox="1"/>
          <p:nvPr/>
        </p:nvSpPr>
        <p:spPr>
          <a:xfrm>
            <a:off x="10638130" y="832032"/>
            <a:ext cx="150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idrettslagets</a:t>
            </a:r>
            <a:br>
              <a:rPr lang="nb-NO" dirty="0" smtClean="0"/>
            </a:br>
            <a:r>
              <a:rPr lang="nb-NO" dirty="0" smtClean="0"/>
              <a:t>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35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(idrettslagets navn….) lover: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07408"/>
          </a:xfrm>
        </p:spPr>
        <p:txBody>
          <a:bodyPr>
            <a:normAutofit/>
          </a:bodyPr>
          <a:lstStyle/>
          <a:p>
            <a:r>
              <a:rPr lang="nb-NO" dirty="0" smtClean="0"/>
              <a:t>At alle </a:t>
            </a:r>
            <a:r>
              <a:rPr lang="nb-NO" dirty="0" smtClean="0"/>
              <a:t>– trenere, ledere, foresatte, tillitsvalgte - skal kjenne til idrettslagets </a:t>
            </a:r>
            <a:r>
              <a:rPr lang="nb-NO" dirty="0" smtClean="0"/>
              <a:t>retningslinjer for </a:t>
            </a:r>
            <a:r>
              <a:rPr lang="nb-NO" dirty="0" smtClean="0"/>
              <a:t>transportsikkerhet</a:t>
            </a:r>
            <a:br>
              <a:rPr lang="nb-NO" dirty="0" smtClean="0"/>
            </a:br>
            <a:r>
              <a:rPr lang="nb-NO" dirty="0" smtClean="0"/>
              <a:t>(erfaringsmessig må dette påminnes hele tiden!)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At alle invitasjoner markeres med en påminnelse om å komme trygt fram til våre </a:t>
            </a:r>
            <a:r>
              <a:rPr lang="nb-NO" dirty="0" smtClean="0"/>
              <a:t>arrangement</a:t>
            </a:r>
            <a:endParaRPr lang="nb-NO" dirty="0" smtClean="0"/>
          </a:p>
        </p:txBody>
      </p:sp>
      <p:sp>
        <p:nvSpPr>
          <p:cNvPr id="6" name="TekstSylinder 5"/>
          <p:cNvSpPr txBox="1"/>
          <p:nvPr/>
        </p:nvSpPr>
        <p:spPr>
          <a:xfrm>
            <a:off x="10638130" y="832032"/>
            <a:ext cx="150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(</a:t>
            </a:r>
            <a:r>
              <a:rPr lang="nb-NO" dirty="0" err="1" smtClean="0"/>
              <a:t>evt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idrettslagets</a:t>
            </a:r>
            <a:br>
              <a:rPr lang="nb-NO" dirty="0" smtClean="0"/>
            </a:br>
            <a:r>
              <a:rPr lang="nb-NO" dirty="0" smtClean="0"/>
              <a:t>logo)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1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331</TotalTime>
  <Words>224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</vt:lpstr>
      <vt:lpstr>Berlin</vt:lpstr>
      <vt:lpstr>Retningslinjer trafikksikkerhet    (Idrettslagets navn………)</vt:lpstr>
      <vt:lpstr>Når vi går til trening eller kamper/renn/arrangement:</vt:lpstr>
      <vt:lpstr>Når vi sykler til trening og kamper/renn/arrangement:</vt:lpstr>
      <vt:lpstr>Når vi kjører til trening og kamper/renn/arrangement: </vt:lpstr>
      <vt:lpstr>Hvis vi leier buss:</vt:lpstr>
      <vt:lpstr>(idrettslagets navn….) lover: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Reisepolicy for idrettslag</dc:title>
  <dc:creator>Skjærvik, Jørn Gunnar</dc:creator>
  <cp:lastModifiedBy>Skjærvik, Jørn Gunnar</cp:lastModifiedBy>
  <cp:revision>22</cp:revision>
  <dcterms:created xsi:type="dcterms:W3CDTF">2019-02-12T11:24:37Z</dcterms:created>
  <dcterms:modified xsi:type="dcterms:W3CDTF">2019-03-25T11:20:59Z</dcterms:modified>
</cp:coreProperties>
</file>