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7"/>
  </p:sldMasterIdLst>
  <p:sldIdLst>
    <p:sldId id="256" r:id="rId8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3053" autoAdjust="0"/>
  </p:normalViewPr>
  <p:slideViewPr>
    <p:cSldViewPr snapToGrid="0">
      <p:cViewPr varScale="1">
        <p:scale>
          <a:sx n="84" d="100"/>
          <a:sy n="84" d="100"/>
        </p:scale>
        <p:origin x="1632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theme" Target="theme/theme1.xml"/><Relationship Id="rId5" Type="http://schemas.openxmlformats.org/officeDocument/2006/relationships/customXml" Target="../customXml/item5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F24D7A-48B4-4C97-ABC0-C3C6DE2D735D}" type="doc">
      <dgm:prSet loTypeId="urn:microsoft.com/office/officeart/2005/8/layout/cycle2" loCatId="cycle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nb-NO"/>
        </a:p>
      </dgm:t>
    </dgm:pt>
    <dgm:pt modelId="{F6A1BE5B-3F9E-42BF-96BB-6FABF5864461}">
      <dgm:prSet phldrT="[Tekst]"/>
      <dgm:spPr/>
      <dgm:t>
        <a:bodyPr/>
        <a:lstStyle/>
        <a:p>
          <a:r>
            <a:rPr lang="nb-NO" dirty="0" smtClean="0"/>
            <a:t>Januar</a:t>
          </a:r>
          <a:endParaRPr lang="nb-NO" dirty="0"/>
        </a:p>
      </dgm:t>
    </dgm:pt>
    <dgm:pt modelId="{924A8EFA-7C2B-4992-84F1-1A49B2E6BF69}" type="parTrans" cxnId="{EBF918BD-3172-4514-B2A0-F3DF0D19CE7A}">
      <dgm:prSet/>
      <dgm:spPr/>
      <dgm:t>
        <a:bodyPr/>
        <a:lstStyle/>
        <a:p>
          <a:endParaRPr lang="nb-NO"/>
        </a:p>
      </dgm:t>
    </dgm:pt>
    <dgm:pt modelId="{4CF2C997-1D68-4E7A-BE96-17AA035722DB}" type="sibTrans" cxnId="{EBF918BD-3172-4514-B2A0-F3DF0D19CE7A}">
      <dgm:prSet/>
      <dgm:spPr/>
      <dgm:t>
        <a:bodyPr/>
        <a:lstStyle/>
        <a:p>
          <a:endParaRPr lang="nb-NO"/>
        </a:p>
      </dgm:t>
    </dgm:pt>
    <dgm:pt modelId="{AA11A137-6FA7-4C6A-A996-C8C5F10A9E0D}">
      <dgm:prSet phldrT="[Tekst]"/>
      <dgm:spPr/>
      <dgm:t>
        <a:bodyPr/>
        <a:lstStyle/>
        <a:p>
          <a:r>
            <a:rPr lang="nb-NO" dirty="0" smtClean="0"/>
            <a:t>Juni</a:t>
          </a:r>
          <a:endParaRPr lang="nb-NO" dirty="0"/>
        </a:p>
      </dgm:t>
    </dgm:pt>
    <dgm:pt modelId="{916D5711-1A0A-4CD2-B682-32191E677EE7}" type="parTrans" cxnId="{E507E9D0-048A-4303-AE70-311F21201AB6}">
      <dgm:prSet/>
      <dgm:spPr/>
      <dgm:t>
        <a:bodyPr/>
        <a:lstStyle/>
        <a:p>
          <a:endParaRPr lang="nb-NO"/>
        </a:p>
      </dgm:t>
    </dgm:pt>
    <dgm:pt modelId="{BC3CB258-5E82-47BD-8A29-103E7BCDAB53}" type="sibTrans" cxnId="{E507E9D0-048A-4303-AE70-311F21201AB6}">
      <dgm:prSet/>
      <dgm:spPr/>
      <dgm:t>
        <a:bodyPr/>
        <a:lstStyle/>
        <a:p>
          <a:endParaRPr lang="nb-NO"/>
        </a:p>
      </dgm:t>
    </dgm:pt>
    <dgm:pt modelId="{952AAB70-9813-487B-A0D5-827D24AB89C3}">
      <dgm:prSet phldrT="[Tekst]"/>
      <dgm:spPr/>
      <dgm:t>
        <a:bodyPr/>
        <a:lstStyle/>
        <a:p>
          <a:r>
            <a:rPr lang="nb-NO" dirty="0" smtClean="0"/>
            <a:t>Juli</a:t>
          </a:r>
          <a:endParaRPr lang="nb-NO" dirty="0"/>
        </a:p>
      </dgm:t>
    </dgm:pt>
    <dgm:pt modelId="{8B45D4E1-5DD4-48B2-9625-1078AC5914D2}" type="parTrans" cxnId="{A917EC03-F4EC-4D44-83B3-BD77E97CC2DB}">
      <dgm:prSet/>
      <dgm:spPr/>
      <dgm:t>
        <a:bodyPr/>
        <a:lstStyle/>
        <a:p>
          <a:endParaRPr lang="nb-NO"/>
        </a:p>
      </dgm:t>
    </dgm:pt>
    <dgm:pt modelId="{94ED73F8-8795-4540-BB48-6725E3F9EE35}" type="sibTrans" cxnId="{A917EC03-F4EC-4D44-83B3-BD77E97CC2DB}">
      <dgm:prSet/>
      <dgm:spPr/>
      <dgm:t>
        <a:bodyPr/>
        <a:lstStyle/>
        <a:p>
          <a:endParaRPr lang="nb-NO"/>
        </a:p>
      </dgm:t>
    </dgm:pt>
    <dgm:pt modelId="{E6F2F683-2F7F-4DEE-BE0E-C239BBB44C88}">
      <dgm:prSet phldrT="[Tekst]"/>
      <dgm:spPr/>
      <dgm:t>
        <a:bodyPr/>
        <a:lstStyle/>
        <a:p>
          <a:r>
            <a:rPr lang="nb-NO" dirty="0" smtClean="0"/>
            <a:t>August</a:t>
          </a:r>
          <a:endParaRPr lang="nb-NO" dirty="0"/>
        </a:p>
      </dgm:t>
    </dgm:pt>
    <dgm:pt modelId="{BE770734-C229-49D9-8758-C9D6B2F10712}" type="parTrans" cxnId="{F21BC51A-99D7-4D63-B3CB-0ABDFABF43E1}">
      <dgm:prSet/>
      <dgm:spPr/>
      <dgm:t>
        <a:bodyPr/>
        <a:lstStyle/>
        <a:p>
          <a:endParaRPr lang="nb-NO"/>
        </a:p>
      </dgm:t>
    </dgm:pt>
    <dgm:pt modelId="{88F7B4A5-247B-4D59-8ECA-3092ADC8C537}" type="sibTrans" cxnId="{F21BC51A-99D7-4D63-B3CB-0ABDFABF43E1}">
      <dgm:prSet/>
      <dgm:spPr/>
      <dgm:t>
        <a:bodyPr/>
        <a:lstStyle/>
        <a:p>
          <a:endParaRPr lang="nb-NO"/>
        </a:p>
      </dgm:t>
    </dgm:pt>
    <dgm:pt modelId="{4904E41E-45CD-48BC-A0EC-630136827513}">
      <dgm:prSet phldrT="[Tekst]"/>
      <dgm:spPr/>
      <dgm:t>
        <a:bodyPr/>
        <a:lstStyle/>
        <a:p>
          <a:r>
            <a:rPr lang="nb-NO" dirty="0" smtClean="0"/>
            <a:t>September</a:t>
          </a:r>
          <a:endParaRPr lang="nb-NO" dirty="0"/>
        </a:p>
      </dgm:t>
    </dgm:pt>
    <dgm:pt modelId="{7C3303C3-7200-4401-8DA2-7A7F72614928}" type="parTrans" cxnId="{622818C6-DB50-4868-A2A6-80BD985A71E6}">
      <dgm:prSet/>
      <dgm:spPr/>
      <dgm:t>
        <a:bodyPr/>
        <a:lstStyle/>
        <a:p>
          <a:endParaRPr lang="nb-NO"/>
        </a:p>
      </dgm:t>
    </dgm:pt>
    <dgm:pt modelId="{689D564A-F297-4A3F-9E1F-C180DBD38167}" type="sibTrans" cxnId="{622818C6-DB50-4868-A2A6-80BD985A71E6}">
      <dgm:prSet/>
      <dgm:spPr/>
      <dgm:t>
        <a:bodyPr/>
        <a:lstStyle/>
        <a:p>
          <a:endParaRPr lang="nb-NO"/>
        </a:p>
      </dgm:t>
    </dgm:pt>
    <dgm:pt modelId="{50A58AD7-1FDB-471F-AB28-646C4A3A0833}">
      <dgm:prSet/>
      <dgm:spPr/>
      <dgm:t>
        <a:bodyPr/>
        <a:lstStyle/>
        <a:p>
          <a:r>
            <a:rPr lang="nb-NO" dirty="0" smtClean="0"/>
            <a:t>Oktober</a:t>
          </a:r>
          <a:endParaRPr lang="nb-NO" dirty="0"/>
        </a:p>
      </dgm:t>
    </dgm:pt>
    <dgm:pt modelId="{F4526FE7-A203-4186-AE2F-C8BC2F72CC7F}" type="parTrans" cxnId="{CB2C8FC4-E926-46EC-B2AD-704D34DBC05C}">
      <dgm:prSet/>
      <dgm:spPr/>
      <dgm:t>
        <a:bodyPr/>
        <a:lstStyle/>
        <a:p>
          <a:endParaRPr lang="nb-NO"/>
        </a:p>
      </dgm:t>
    </dgm:pt>
    <dgm:pt modelId="{1167F184-3861-40B9-9928-295B4EC3405B}" type="sibTrans" cxnId="{CB2C8FC4-E926-46EC-B2AD-704D34DBC05C}">
      <dgm:prSet/>
      <dgm:spPr/>
      <dgm:t>
        <a:bodyPr/>
        <a:lstStyle/>
        <a:p>
          <a:endParaRPr lang="nb-NO"/>
        </a:p>
      </dgm:t>
    </dgm:pt>
    <dgm:pt modelId="{F1EDF861-F7B3-4367-9215-DE4115B774A7}">
      <dgm:prSet/>
      <dgm:spPr/>
      <dgm:t>
        <a:bodyPr/>
        <a:lstStyle/>
        <a:p>
          <a:r>
            <a:rPr lang="nb-NO" dirty="0" smtClean="0"/>
            <a:t>Mai</a:t>
          </a:r>
          <a:endParaRPr lang="nb-NO" dirty="0"/>
        </a:p>
      </dgm:t>
    </dgm:pt>
    <dgm:pt modelId="{5447D4DF-7ABC-4CB2-B3E6-03608FCDB1C5}" type="parTrans" cxnId="{1460341E-842C-47BD-A0BE-DC7D8CEB4E39}">
      <dgm:prSet/>
      <dgm:spPr/>
      <dgm:t>
        <a:bodyPr/>
        <a:lstStyle/>
        <a:p>
          <a:endParaRPr lang="nb-NO"/>
        </a:p>
      </dgm:t>
    </dgm:pt>
    <dgm:pt modelId="{46607524-063B-428A-8108-E447456055D9}" type="sibTrans" cxnId="{1460341E-842C-47BD-A0BE-DC7D8CEB4E39}">
      <dgm:prSet/>
      <dgm:spPr/>
      <dgm:t>
        <a:bodyPr/>
        <a:lstStyle/>
        <a:p>
          <a:endParaRPr lang="nb-NO"/>
        </a:p>
      </dgm:t>
    </dgm:pt>
    <dgm:pt modelId="{C2354B11-91BC-4537-AB4D-3E4F796754D1}">
      <dgm:prSet/>
      <dgm:spPr/>
      <dgm:t>
        <a:bodyPr/>
        <a:lstStyle/>
        <a:p>
          <a:r>
            <a:rPr lang="nb-NO" dirty="0" smtClean="0"/>
            <a:t>April</a:t>
          </a:r>
          <a:endParaRPr lang="nb-NO" dirty="0"/>
        </a:p>
      </dgm:t>
    </dgm:pt>
    <dgm:pt modelId="{C79E0DA8-D50E-4EBB-B715-55DE13E7030C}" type="parTrans" cxnId="{C239DF8A-7F40-4CB3-A38D-299B6B46CFD9}">
      <dgm:prSet/>
      <dgm:spPr/>
      <dgm:t>
        <a:bodyPr/>
        <a:lstStyle/>
        <a:p>
          <a:endParaRPr lang="nb-NO"/>
        </a:p>
      </dgm:t>
    </dgm:pt>
    <dgm:pt modelId="{165A4F6C-75BA-4E00-B22F-215953CECEE8}" type="sibTrans" cxnId="{C239DF8A-7F40-4CB3-A38D-299B6B46CFD9}">
      <dgm:prSet/>
      <dgm:spPr/>
      <dgm:t>
        <a:bodyPr/>
        <a:lstStyle/>
        <a:p>
          <a:endParaRPr lang="nb-NO"/>
        </a:p>
      </dgm:t>
    </dgm:pt>
    <dgm:pt modelId="{04334A6F-2229-4EDE-BDC6-1C4E4F1BCCFB}">
      <dgm:prSet/>
      <dgm:spPr/>
      <dgm:t>
        <a:bodyPr/>
        <a:lstStyle/>
        <a:p>
          <a:r>
            <a:rPr lang="nb-NO" dirty="0" smtClean="0"/>
            <a:t>Mars</a:t>
          </a:r>
          <a:endParaRPr lang="nb-NO" dirty="0"/>
        </a:p>
      </dgm:t>
    </dgm:pt>
    <dgm:pt modelId="{393C9932-A3F3-4A82-882A-D88527460C2D}" type="parTrans" cxnId="{1928CB48-B304-4B39-AE62-8EADE7E6A451}">
      <dgm:prSet/>
      <dgm:spPr/>
      <dgm:t>
        <a:bodyPr/>
        <a:lstStyle/>
        <a:p>
          <a:endParaRPr lang="nb-NO"/>
        </a:p>
      </dgm:t>
    </dgm:pt>
    <dgm:pt modelId="{2594C166-0D5C-429B-838E-1D7C954D0E2E}" type="sibTrans" cxnId="{1928CB48-B304-4B39-AE62-8EADE7E6A451}">
      <dgm:prSet/>
      <dgm:spPr/>
      <dgm:t>
        <a:bodyPr/>
        <a:lstStyle/>
        <a:p>
          <a:endParaRPr lang="nb-NO"/>
        </a:p>
      </dgm:t>
    </dgm:pt>
    <dgm:pt modelId="{5EBAE7DF-FEA3-4C6D-8B63-C2481F9558F3}">
      <dgm:prSet phldrT="[Tekst]"/>
      <dgm:spPr/>
      <dgm:t>
        <a:bodyPr/>
        <a:lstStyle/>
        <a:p>
          <a:r>
            <a:rPr lang="nb-NO" dirty="0" smtClean="0"/>
            <a:t>Februar</a:t>
          </a:r>
          <a:endParaRPr lang="nb-NO" dirty="0"/>
        </a:p>
      </dgm:t>
    </dgm:pt>
    <dgm:pt modelId="{6B42ABDC-C0A7-448A-AEFA-17D7A7715AD9}" type="parTrans" cxnId="{225CC894-9B2E-4A0E-8C9A-6455863A2A15}">
      <dgm:prSet/>
      <dgm:spPr/>
      <dgm:t>
        <a:bodyPr/>
        <a:lstStyle/>
        <a:p>
          <a:endParaRPr lang="nb-NO"/>
        </a:p>
      </dgm:t>
    </dgm:pt>
    <dgm:pt modelId="{D82006EE-36AB-4446-A12D-6B0927B1C06E}" type="sibTrans" cxnId="{225CC894-9B2E-4A0E-8C9A-6455863A2A15}">
      <dgm:prSet/>
      <dgm:spPr/>
      <dgm:t>
        <a:bodyPr/>
        <a:lstStyle/>
        <a:p>
          <a:endParaRPr lang="nb-NO"/>
        </a:p>
      </dgm:t>
    </dgm:pt>
    <dgm:pt modelId="{7E45CE48-7E68-47B1-BCD4-18C20CE83B17}">
      <dgm:prSet phldrT="[Tekst]"/>
      <dgm:spPr/>
      <dgm:t>
        <a:bodyPr/>
        <a:lstStyle/>
        <a:p>
          <a:r>
            <a:rPr lang="nb-NO" dirty="0" smtClean="0"/>
            <a:t>Desember</a:t>
          </a:r>
          <a:endParaRPr lang="nb-NO" dirty="0"/>
        </a:p>
      </dgm:t>
    </dgm:pt>
    <dgm:pt modelId="{2E54348E-CB98-462A-8C76-205ED82E5339}" type="parTrans" cxnId="{442356C6-7FE4-4D45-A96F-AFEC9C22F7DD}">
      <dgm:prSet/>
      <dgm:spPr/>
      <dgm:t>
        <a:bodyPr/>
        <a:lstStyle/>
        <a:p>
          <a:endParaRPr lang="nb-NO"/>
        </a:p>
      </dgm:t>
    </dgm:pt>
    <dgm:pt modelId="{1A630784-B0FA-470D-82E8-647BC09083C3}" type="sibTrans" cxnId="{442356C6-7FE4-4D45-A96F-AFEC9C22F7DD}">
      <dgm:prSet/>
      <dgm:spPr/>
      <dgm:t>
        <a:bodyPr/>
        <a:lstStyle/>
        <a:p>
          <a:endParaRPr lang="nb-NO"/>
        </a:p>
      </dgm:t>
    </dgm:pt>
    <dgm:pt modelId="{DFA1576E-7265-4470-9640-E0F2E77F8692}">
      <dgm:prSet/>
      <dgm:spPr/>
      <dgm:t>
        <a:bodyPr/>
        <a:lstStyle/>
        <a:p>
          <a:r>
            <a:rPr lang="nb-NO" dirty="0" smtClean="0"/>
            <a:t>November </a:t>
          </a:r>
          <a:endParaRPr lang="nb-NO" dirty="0"/>
        </a:p>
      </dgm:t>
    </dgm:pt>
    <dgm:pt modelId="{D16CFCF5-C99A-48A2-844D-4230394DC580}" type="parTrans" cxnId="{4E2505FC-F786-4851-AE86-F29C507CBE9E}">
      <dgm:prSet/>
      <dgm:spPr/>
      <dgm:t>
        <a:bodyPr/>
        <a:lstStyle/>
        <a:p>
          <a:endParaRPr lang="nb-NO"/>
        </a:p>
      </dgm:t>
    </dgm:pt>
    <dgm:pt modelId="{1C8B7FF2-566C-4FFE-AE42-A60E3B03C5AF}" type="sibTrans" cxnId="{4E2505FC-F786-4851-AE86-F29C507CBE9E}">
      <dgm:prSet/>
      <dgm:spPr/>
      <dgm:t>
        <a:bodyPr/>
        <a:lstStyle/>
        <a:p>
          <a:endParaRPr lang="nb-NO"/>
        </a:p>
      </dgm:t>
    </dgm:pt>
    <dgm:pt modelId="{19041831-32BF-4FCF-A37D-864154693AF7}" type="pres">
      <dgm:prSet presAssocID="{6BF24D7A-48B4-4C97-ABC0-C3C6DE2D735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475417DD-1147-4A33-82AE-901DE5F0B982}" type="pres">
      <dgm:prSet presAssocID="{F6A1BE5B-3F9E-42BF-96BB-6FABF5864461}" presName="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B176918C-72FD-49C3-AB7C-40948AB9B6B1}" type="pres">
      <dgm:prSet presAssocID="{4CF2C997-1D68-4E7A-BE96-17AA035722DB}" presName="sibTrans" presStyleLbl="sibTrans2D1" presStyleIdx="0" presStyleCnt="12"/>
      <dgm:spPr/>
      <dgm:t>
        <a:bodyPr/>
        <a:lstStyle/>
        <a:p>
          <a:endParaRPr lang="nb-NO"/>
        </a:p>
      </dgm:t>
    </dgm:pt>
    <dgm:pt modelId="{ECDD7C40-45AF-4231-ABF3-D6D65CD28D3B}" type="pres">
      <dgm:prSet presAssocID="{4CF2C997-1D68-4E7A-BE96-17AA035722DB}" presName="connectorText" presStyleLbl="sibTrans2D1" presStyleIdx="0" presStyleCnt="12"/>
      <dgm:spPr/>
      <dgm:t>
        <a:bodyPr/>
        <a:lstStyle/>
        <a:p>
          <a:endParaRPr lang="nb-NO"/>
        </a:p>
      </dgm:t>
    </dgm:pt>
    <dgm:pt modelId="{5812B655-0B2E-49E7-9BF2-93D58EEDD0AB}" type="pres">
      <dgm:prSet presAssocID="{5EBAE7DF-FEA3-4C6D-8B63-C2481F9558F3}" presName="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870377B1-0A23-426E-A2D2-8F8363BF5322}" type="pres">
      <dgm:prSet presAssocID="{D82006EE-36AB-4446-A12D-6B0927B1C06E}" presName="sibTrans" presStyleLbl="sibTrans2D1" presStyleIdx="1" presStyleCnt="12"/>
      <dgm:spPr/>
      <dgm:t>
        <a:bodyPr/>
        <a:lstStyle/>
        <a:p>
          <a:endParaRPr lang="nb-NO"/>
        </a:p>
      </dgm:t>
    </dgm:pt>
    <dgm:pt modelId="{CA5A96A6-46C4-47FC-8ADA-6D83DDCCC004}" type="pres">
      <dgm:prSet presAssocID="{D82006EE-36AB-4446-A12D-6B0927B1C06E}" presName="connectorText" presStyleLbl="sibTrans2D1" presStyleIdx="1" presStyleCnt="12"/>
      <dgm:spPr/>
      <dgm:t>
        <a:bodyPr/>
        <a:lstStyle/>
        <a:p>
          <a:endParaRPr lang="nb-NO"/>
        </a:p>
      </dgm:t>
    </dgm:pt>
    <dgm:pt modelId="{0768A6AE-94B5-452C-9AE9-556730E464FD}" type="pres">
      <dgm:prSet presAssocID="{04334A6F-2229-4EDE-BDC6-1C4E4F1BCCFB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021A23E8-115A-45D1-8E54-BA4C03CAB262}" type="pres">
      <dgm:prSet presAssocID="{2594C166-0D5C-429B-838E-1D7C954D0E2E}" presName="sibTrans" presStyleLbl="sibTrans2D1" presStyleIdx="2" presStyleCnt="12"/>
      <dgm:spPr/>
      <dgm:t>
        <a:bodyPr/>
        <a:lstStyle/>
        <a:p>
          <a:endParaRPr lang="nb-NO"/>
        </a:p>
      </dgm:t>
    </dgm:pt>
    <dgm:pt modelId="{34491967-40F5-478D-89C6-62EEC729A8D3}" type="pres">
      <dgm:prSet presAssocID="{2594C166-0D5C-429B-838E-1D7C954D0E2E}" presName="connectorText" presStyleLbl="sibTrans2D1" presStyleIdx="2" presStyleCnt="12"/>
      <dgm:spPr/>
      <dgm:t>
        <a:bodyPr/>
        <a:lstStyle/>
        <a:p>
          <a:endParaRPr lang="nb-NO"/>
        </a:p>
      </dgm:t>
    </dgm:pt>
    <dgm:pt modelId="{EE38580E-7CDA-476E-8457-083B3F4DF82C}" type="pres">
      <dgm:prSet presAssocID="{C2354B11-91BC-4537-AB4D-3E4F796754D1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C85D5C7D-9FAD-42C4-8278-7A42362D5BD3}" type="pres">
      <dgm:prSet presAssocID="{165A4F6C-75BA-4E00-B22F-215953CECEE8}" presName="sibTrans" presStyleLbl="sibTrans2D1" presStyleIdx="3" presStyleCnt="12"/>
      <dgm:spPr/>
      <dgm:t>
        <a:bodyPr/>
        <a:lstStyle/>
        <a:p>
          <a:endParaRPr lang="nb-NO"/>
        </a:p>
      </dgm:t>
    </dgm:pt>
    <dgm:pt modelId="{529459BF-09D2-471C-9924-12D3EA71F5BD}" type="pres">
      <dgm:prSet presAssocID="{165A4F6C-75BA-4E00-B22F-215953CECEE8}" presName="connectorText" presStyleLbl="sibTrans2D1" presStyleIdx="3" presStyleCnt="12"/>
      <dgm:spPr/>
      <dgm:t>
        <a:bodyPr/>
        <a:lstStyle/>
        <a:p>
          <a:endParaRPr lang="nb-NO"/>
        </a:p>
      </dgm:t>
    </dgm:pt>
    <dgm:pt modelId="{A4181CB2-77D5-47AD-B6CE-AC5A6C29E905}" type="pres">
      <dgm:prSet presAssocID="{F1EDF861-F7B3-4367-9215-DE4115B774A7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CA9B030C-7E08-4D59-8631-154F0DFB8CAB}" type="pres">
      <dgm:prSet presAssocID="{46607524-063B-428A-8108-E447456055D9}" presName="sibTrans" presStyleLbl="sibTrans2D1" presStyleIdx="4" presStyleCnt="12"/>
      <dgm:spPr/>
      <dgm:t>
        <a:bodyPr/>
        <a:lstStyle/>
        <a:p>
          <a:endParaRPr lang="nb-NO"/>
        </a:p>
      </dgm:t>
    </dgm:pt>
    <dgm:pt modelId="{D7CC87D1-26BD-4C97-8DD0-E355BA71A551}" type="pres">
      <dgm:prSet presAssocID="{46607524-063B-428A-8108-E447456055D9}" presName="connectorText" presStyleLbl="sibTrans2D1" presStyleIdx="4" presStyleCnt="12"/>
      <dgm:spPr/>
      <dgm:t>
        <a:bodyPr/>
        <a:lstStyle/>
        <a:p>
          <a:endParaRPr lang="nb-NO"/>
        </a:p>
      </dgm:t>
    </dgm:pt>
    <dgm:pt modelId="{B0BE8EA0-7721-49CA-8769-8940E21C0112}" type="pres">
      <dgm:prSet presAssocID="{AA11A137-6FA7-4C6A-A996-C8C5F10A9E0D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C8E96767-6CAA-4073-9258-6FDA7C10B5AB}" type="pres">
      <dgm:prSet presAssocID="{BC3CB258-5E82-47BD-8A29-103E7BCDAB53}" presName="sibTrans" presStyleLbl="sibTrans2D1" presStyleIdx="5" presStyleCnt="12"/>
      <dgm:spPr/>
      <dgm:t>
        <a:bodyPr/>
        <a:lstStyle/>
        <a:p>
          <a:endParaRPr lang="nb-NO"/>
        </a:p>
      </dgm:t>
    </dgm:pt>
    <dgm:pt modelId="{B268925D-6D6A-48BB-9444-8CB2B93CAD7E}" type="pres">
      <dgm:prSet presAssocID="{BC3CB258-5E82-47BD-8A29-103E7BCDAB53}" presName="connectorText" presStyleLbl="sibTrans2D1" presStyleIdx="5" presStyleCnt="12"/>
      <dgm:spPr/>
      <dgm:t>
        <a:bodyPr/>
        <a:lstStyle/>
        <a:p>
          <a:endParaRPr lang="nb-NO"/>
        </a:p>
      </dgm:t>
    </dgm:pt>
    <dgm:pt modelId="{786209D2-78C7-4919-81AF-8FAD36563A0E}" type="pres">
      <dgm:prSet presAssocID="{952AAB70-9813-487B-A0D5-827D24AB89C3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9329788E-7C11-45FA-A71C-B8C9F97A0661}" type="pres">
      <dgm:prSet presAssocID="{94ED73F8-8795-4540-BB48-6725E3F9EE35}" presName="sibTrans" presStyleLbl="sibTrans2D1" presStyleIdx="6" presStyleCnt="12"/>
      <dgm:spPr/>
      <dgm:t>
        <a:bodyPr/>
        <a:lstStyle/>
        <a:p>
          <a:endParaRPr lang="nb-NO"/>
        </a:p>
      </dgm:t>
    </dgm:pt>
    <dgm:pt modelId="{BB528F06-F005-42BF-A7FF-378125574271}" type="pres">
      <dgm:prSet presAssocID="{94ED73F8-8795-4540-BB48-6725E3F9EE35}" presName="connectorText" presStyleLbl="sibTrans2D1" presStyleIdx="6" presStyleCnt="12"/>
      <dgm:spPr/>
      <dgm:t>
        <a:bodyPr/>
        <a:lstStyle/>
        <a:p>
          <a:endParaRPr lang="nb-NO"/>
        </a:p>
      </dgm:t>
    </dgm:pt>
    <dgm:pt modelId="{5E36E978-3683-4559-8A91-ED480A54D383}" type="pres">
      <dgm:prSet presAssocID="{E6F2F683-2F7F-4DEE-BE0E-C239BBB44C88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264CCA42-C870-4544-8837-62D3E4BB3B75}" type="pres">
      <dgm:prSet presAssocID="{88F7B4A5-247B-4D59-8ECA-3092ADC8C537}" presName="sibTrans" presStyleLbl="sibTrans2D1" presStyleIdx="7" presStyleCnt="12"/>
      <dgm:spPr/>
      <dgm:t>
        <a:bodyPr/>
        <a:lstStyle/>
        <a:p>
          <a:endParaRPr lang="nb-NO"/>
        </a:p>
      </dgm:t>
    </dgm:pt>
    <dgm:pt modelId="{7E51EBF1-E5F9-4F1C-BCF0-BFF8565CE9EB}" type="pres">
      <dgm:prSet presAssocID="{88F7B4A5-247B-4D59-8ECA-3092ADC8C537}" presName="connectorText" presStyleLbl="sibTrans2D1" presStyleIdx="7" presStyleCnt="12"/>
      <dgm:spPr/>
      <dgm:t>
        <a:bodyPr/>
        <a:lstStyle/>
        <a:p>
          <a:endParaRPr lang="nb-NO"/>
        </a:p>
      </dgm:t>
    </dgm:pt>
    <dgm:pt modelId="{6DBE1C6D-EAE4-40F8-BD14-37526CE34984}" type="pres">
      <dgm:prSet presAssocID="{4904E41E-45CD-48BC-A0EC-630136827513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83EA3DA5-3B1F-4290-B39F-0391EE91F1B8}" type="pres">
      <dgm:prSet presAssocID="{689D564A-F297-4A3F-9E1F-C180DBD38167}" presName="sibTrans" presStyleLbl="sibTrans2D1" presStyleIdx="8" presStyleCnt="12"/>
      <dgm:spPr/>
      <dgm:t>
        <a:bodyPr/>
        <a:lstStyle/>
        <a:p>
          <a:endParaRPr lang="nb-NO"/>
        </a:p>
      </dgm:t>
    </dgm:pt>
    <dgm:pt modelId="{6914BE5F-C950-4B3E-8E77-40403EF4D1CD}" type="pres">
      <dgm:prSet presAssocID="{689D564A-F297-4A3F-9E1F-C180DBD38167}" presName="connectorText" presStyleLbl="sibTrans2D1" presStyleIdx="8" presStyleCnt="12"/>
      <dgm:spPr/>
      <dgm:t>
        <a:bodyPr/>
        <a:lstStyle/>
        <a:p>
          <a:endParaRPr lang="nb-NO"/>
        </a:p>
      </dgm:t>
    </dgm:pt>
    <dgm:pt modelId="{058B502D-72B1-44A2-ACAB-A8FE0F516504}" type="pres">
      <dgm:prSet presAssocID="{50A58AD7-1FDB-471F-AB28-646C4A3A0833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18FDCD70-64A0-499B-92A3-F07CB67612A0}" type="pres">
      <dgm:prSet presAssocID="{1167F184-3861-40B9-9928-295B4EC3405B}" presName="sibTrans" presStyleLbl="sibTrans2D1" presStyleIdx="9" presStyleCnt="12"/>
      <dgm:spPr/>
      <dgm:t>
        <a:bodyPr/>
        <a:lstStyle/>
        <a:p>
          <a:endParaRPr lang="nb-NO"/>
        </a:p>
      </dgm:t>
    </dgm:pt>
    <dgm:pt modelId="{9177EBBB-9800-434B-A81F-E2164253A070}" type="pres">
      <dgm:prSet presAssocID="{1167F184-3861-40B9-9928-295B4EC3405B}" presName="connectorText" presStyleLbl="sibTrans2D1" presStyleIdx="9" presStyleCnt="12"/>
      <dgm:spPr/>
      <dgm:t>
        <a:bodyPr/>
        <a:lstStyle/>
        <a:p>
          <a:endParaRPr lang="nb-NO"/>
        </a:p>
      </dgm:t>
    </dgm:pt>
    <dgm:pt modelId="{B3F29D14-E2E1-4CEB-8B44-B416D8D4FC69}" type="pres">
      <dgm:prSet presAssocID="{DFA1576E-7265-4470-9640-E0F2E77F8692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AF8FCC0F-FB66-475E-8954-1FB303978C92}" type="pres">
      <dgm:prSet presAssocID="{1C8B7FF2-566C-4FFE-AE42-A60E3B03C5AF}" presName="sibTrans" presStyleLbl="sibTrans2D1" presStyleIdx="10" presStyleCnt="12"/>
      <dgm:spPr/>
      <dgm:t>
        <a:bodyPr/>
        <a:lstStyle/>
        <a:p>
          <a:endParaRPr lang="nb-NO"/>
        </a:p>
      </dgm:t>
    </dgm:pt>
    <dgm:pt modelId="{03CB4493-AEFF-48EE-8A64-F0C9AEC0254A}" type="pres">
      <dgm:prSet presAssocID="{1C8B7FF2-566C-4FFE-AE42-A60E3B03C5AF}" presName="connectorText" presStyleLbl="sibTrans2D1" presStyleIdx="10" presStyleCnt="12"/>
      <dgm:spPr/>
      <dgm:t>
        <a:bodyPr/>
        <a:lstStyle/>
        <a:p>
          <a:endParaRPr lang="nb-NO"/>
        </a:p>
      </dgm:t>
    </dgm:pt>
    <dgm:pt modelId="{6D41282D-0DAA-4BDC-AFAF-7D9EE45FCB62}" type="pres">
      <dgm:prSet presAssocID="{7E45CE48-7E68-47B1-BCD4-18C20CE83B17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7F6484BC-D4B5-4973-A6EB-75059C8301F4}" type="pres">
      <dgm:prSet presAssocID="{1A630784-B0FA-470D-82E8-647BC09083C3}" presName="sibTrans" presStyleLbl="sibTrans2D1" presStyleIdx="11" presStyleCnt="12"/>
      <dgm:spPr/>
      <dgm:t>
        <a:bodyPr/>
        <a:lstStyle/>
        <a:p>
          <a:endParaRPr lang="nb-NO"/>
        </a:p>
      </dgm:t>
    </dgm:pt>
    <dgm:pt modelId="{15B42285-757A-4BC5-BA7D-D60DADFC24A0}" type="pres">
      <dgm:prSet presAssocID="{1A630784-B0FA-470D-82E8-647BC09083C3}" presName="connectorText" presStyleLbl="sibTrans2D1" presStyleIdx="11" presStyleCnt="12"/>
      <dgm:spPr/>
      <dgm:t>
        <a:bodyPr/>
        <a:lstStyle/>
        <a:p>
          <a:endParaRPr lang="nb-NO"/>
        </a:p>
      </dgm:t>
    </dgm:pt>
  </dgm:ptLst>
  <dgm:cxnLst>
    <dgm:cxn modelId="{622818C6-DB50-4868-A2A6-80BD985A71E6}" srcId="{6BF24D7A-48B4-4C97-ABC0-C3C6DE2D735D}" destId="{4904E41E-45CD-48BC-A0EC-630136827513}" srcOrd="8" destOrd="0" parTransId="{7C3303C3-7200-4401-8DA2-7A7F72614928}" sibTransId="{689D564A-F297-4A3F-9E1F-C180DBD38167}"/>
    <dgm:cxn modelId="{377FEE1B-BA19-471D-884D-3E423BAAD339}" type="presOf" srcId="{46607524-063B-428A-8108-E447456055D9}" destId="{D7CC87D1-26BD-4C97-8DD0-E355BA71A551}" srcOrd="1" destOrd="0" presId="urn:microsoft.com/office/officeart/2005/8/layout/cycle2"/>
    <dgm:cxn modelId="{8D19EC86-178B-44E1-9CA7-25867105F8DE}" type="presOf" srcId="{46607524-063B-428A-8108-E447456055D9}" destId="{CA9B030C-7E08-4D59-8631-154F0DFB8CAB}" srcOrd="0" destOrd="0" presId="urn:microsoft.com/office/officeart/2005/8/layout/cycle2"/>
    <dgm:cxn modelId="{1928CB48-B304-4B39-AE62-8EADE7E6A451}" srcId="{6BF24D7A-48B4-4C97-ABC0-C3C6DE2D735D}" destId="{04334A6F-2229-4EDE-BDC6-1C4E4F1BCCFB}" srcOrd="2" destOrd="0" parTransId="{393C9932-A3F3-4A82-882A-D88527460C2D}" sibTransId="{2594C166-0D5C-429B-838E-1D7C954D0E2E}"/>
    <dgm:cxn modelId="{FB07EAAF-C25B-4535-8C00-FA6855B00B95}" type="presOf" srcId="{94ED73F8-8795-4540-BB48-6725E3F9EE35}" destId="{9329788E-7C11-45FA-A71C-B8C9F97A0661}" srcOrd="0" destOrd="0" presId="urn:microsoft.com/office/officeart/2005/8/layout/cycle2"/>
    <dgm:cxn modelId="{C0256D96-AFBC-49F6-8B9F-AEF7F22159F5}" type="presOf" srcId="{BC3CB258-5E82-47BD-8A29-103E7BCDAB53}" destId="{B268925D-6D6A-48BB-9444-8CB2B93CAD7E}" srcOrd="1" destOrd="0" presId="urn:microsoft.com/office/officeart/2005/8/layout/cycle2"/>
    <dgm:cxn modelId="{211AABC3-D359-4299-B45E-AFB6ECF49E33}" type="presOf" srcId="{5EBAE7DF-FEA3-4C6D-8B63-C2481F9558F3}" destId="{5812B655-0B2E-49E7-9BF2-93D58EEDD0AB}" srcOrd="0" destOrd="0" presId="urn:microsoft.com/office/officeart/2005/8/layout/cycle2"/>
    <dgm:cxn modelId="{C25292F0-0BB8-45A5-B07D-FDE193933471}" type="presOf" srcId="{1C8B7FF2-566C-4FFE-AE42-A60E3B03C5AF}" destId="{AF8FCC0F-FB66-475E-8954-1FB303978C92}" srcOrd="0" destOrd="0" presId="urn:microsoft.com/office/officeart/2005/8/layout/cycle2"/>
    <dgm:cxn modelId="{C9F0BFCE-A821-4C2D-B704-F8085D3C0F91}" type="presOf" srcId="{165A4F6C-75BA-4E00-B22F-215953CECEE8}" destId="{C85D5C7D-9FAD-42C4-8278-7A42362D5BD3}" srcOrd="0" destOrd="0" presId="urn:microsoft.com/office/officeart/2005/8/layout/cycle2"/>
    <dgm:cxn modelId="{F21BC51A-99D7-4D63-B3CB-0ABDFABF43E1}" srcId="{6BF24D7A-48B4-4C97-ABC0-C3C6DE2D735D}" destId="{E6F2F683-2F7F-4DEE-BE0E-C239BBB44C88}" srcOrd="7" destOrd="0" parTransId="{BE770734-C229-49D9-8758-C9D6B2F10712}" sibTransId="{88F7B4A5-247B-4D59-8ECA-3092ADC8C537}"/>
    <dgm:cxn modelId="{A4188421-0858-4011-B6C7-40EC5A7C75C2}" type="presOf" srcId="{F1EDF861-F7B3-4367-9215-DE4115B774A7}" destId="{A4181CB2-77D5-47AD-B6CE-AC5A6C29E905}" srcOrd="0" destOrd="0" presId="urn:microsoft.com/office/officeart/2005/8/layout/cycle2"/>
    <dgm:cxn modelId="{2D94EFD4-28DD-4EDB-9E15-0CB7564AE667}" type="presOf" srcId="{D82006EE-36AB-4446-A12D-6B0927B1C06E}" destId="{870377B1-0A23-426E-A2D2-8F8363BF5322}" srcOrd="0" destOrd="0" presId="urn:microsoft.com/office/officeart/2005/8/layout/cycle2"/>
    <dgm:cxn modelId="{C3F65DD6-D5BC-4901-B8DE-68CF50D6ED6A}" type="presOf" srcId="{4CF2C997-1D68-4E7A-BE96-17AA035722DB}" destId="{B176918C-72FD-49C3-AB7C-40948AB9B6B1}" srcOrd="0" destOrd="0" presId="urn:microsoft.com/office/officeart/2005/8/layout/cycle2"/>
    <dgm:cxn modelId="{D61E068E-3B07-4940-9FA6-F4C81F7781B8}" type="presOf" srcId="{165A4F6C-75BA-4E00-B22F-215953CECEE8}" destId="{529459BF-09D2-471C-9924-12D3EA71F5BD}" srcOrd="1" destOrd="0" presId="urn:microsoft.com/office/officeart/2005/8/layout/cycle2"/>
    <dgm:cxn modelId="{C239DF8A-7F40-4CB3-A38D-299B6B46CFD9}" srcId="{6BF24D7A-48B4-4C97-ABC0-C3C6DE2D735D}" destId="{C2354B11-91BC-4537-AB4D-3E4F796754D1}" srcOrd="3" destOrd="0" parTransId="{C79E0DA8-D50E-4EBB-B715-55DE13E7030C}" sibTransId="{165A4F6C-75BA-4E00-B22F-215953CECEE8}"/>
    <dgm:cxn modelId="{A917EC03-F4EC-4D44-83B3-BD77E97CC2DB}" srcId="{6BF24D7A-48B4-4C97-ABC0-C3C6DE2D735D}" destId="{952AAB70-9813-487B-A0D5-827D24AB89C3}" srcOrd="6" destOrd="0" parTransId="{8B45D4E1-5DD4-48B2-9625-1078AC5914D2}" sibTransId="{94ED73F8-8795-4540-BB48-6725E3F9EE35}"/>
    <dgm:cxn modelId="{9288B3D1-152F-49BE-ABC8-EAA15FD8A7C4}" type="presOf" srcId="{F6A1BE5B-3F9E-42BF-96BB-6FABF5864461}" destId="{475417DD-1147-4A33-82AE-901DE5F0B982}" srcOrd="0" destOrd="0" presId="urn:microsoft.com/office/officeart/2005/8/layout/cycle2"/>
    <dgm:cxn modelId="{2B8B8420-DCE1-43E0-8583-8A10417B2B6F}" type="presOf" srcId="{952AAB70-9813-487B-A0D5-827D24AB89C3}" destId="{786209D2-78C7-4919-81AF-8FAD36563A0E}" srcOrd="0" destOrd="0" presId="urn:microsoft.com/office/officeart/2005/8/layout/cycle2"/>
    <dgm:cxn modelId="{3F6F2065-BB7C-4C2F-A6E5-B6C910D08A19}" type="presOf" srcId="{50A58AD7-1FDB-471F-AB28-646C4A3A0833}" destId="{058B502D-72B1-44A2-ACAB-A8FE0F516504}" srcOrd="0" destOrd="0" presId="urn:microsoft.com/office/officeart/2005/8/layout/cycle2"/>
    <dgm:cxn modelId="{7E4E264F-35D1-4651-A0CA-8ED0EF5A966B}" type="presOf" srcId="{BC3CB258-5E82-47BD-8A29-103E7BCDAB53}" destId="{C8E96767-6CAA-4073-9258-6FDA7C10B5AB}" srcOrd="0" destOrd="0" presId="urn:microsoft.com/office/officeart/2005/8/layout/cycle2"/>
    <dgm:cxn modelId="{4E2505FC-F786-4851-AE86-F29C507CBE9E}" srcId="{6BF24D7A-48B4-4C97-ABC0-C3C6DE2D735D}" destId="{DFA1576E-7265-4470-9640-E0F2E77F8692}" srcOrd="10" destOrd="0" parTransId="{D16CFCF5-C99A-48A2-844D-4230394DC580}" sibTransId="{1C8B7FF2-566C-4FFE-AE42-A60E3B03C5AF}"/>
    <dgm:cxn modelId="{6F190040-88E2-40A0-B285-6030586E3A06}" type="presOf" srcId="{1C8B7FF2-566C-4FFE-AE42-A60E3B03C5AF}" destId="{03CB4493-AEFF-48EE-8A64-F0C9AEC0254A}" srcOrd="1" destOrd="0" presId="urn:microsoft.com/office/officeart/2005/8/layout/cycle2"/>
    <dgm:cxn modelId="{64FB331D-4F47-44FD-ABF5-9AFA1E9C62DE}" type="presOf" srcId="{AA11A137-6FA7-4C6A-A996-C8C5F10A9E0D}" destId="{B0BE8EA0-7721-49CA-8769-8940E21C0112}" srcOrd="0" destOrd="0" presId="urn:microsoft.com/office/officeart/2005/8/layout/cycle2"/>
    <dgm:cxn modelId="{E80B6F0F-6E43-4E60-954E-42B240DA3CCF}" type="presOf" srcId="{1A630784-B0FA-470D-82E8-647BC09083C3}" destId="{15B42285-757A-4BC5-BA7D-D60DADFC24A0}" srcOrd="1" destOrd="0" presId="urn:microsoft.com/office/officeart/2005/8/layout/cycle2"/>
    <dgm:cxn modelId="{989F5BD3-242B-4F35-B126-E2A070161CFE}" type="presOf" srcId="{1A630784-B0FA-470D-82E8-647BC09083C3}" destId="{7F6484BC-D4B5-4973-A6EB-75059C8301F4}" srcOrd="0" destOrd="0" presId="urn:microsoft.com/office/officeart/2005/8/layout/cycle2"/>
    <dgm:cxn modelId="{1460341E-842C-47BD-A0BE-DC7D8CEB4E39}" srcId="{6BF24D7A-48B4-4C97-ABC0-C3C6DE2D735D}" destId="{F1EDF861-F7B3-4367-9215-DE4115B774A7}" srcOrd="4" destOrd="0" parTransId="{5447D4DF-7ABC-4CB2-B3E6-03608FCDB1C5}" sibTransId="{46607524-063B-428A-8108-E447456055D9}"/>
    <dgm:cxn modelId="{225CC894-9B2E-4A0E-8C9A-6455863A2A15}" srcId="{6BF24D7A-48B4-4C97-ABC0-C3C6DE2D735D}" destId="{5EBAE7DF-FEA3-4C6D-8B63-C2481F9558F3}" srcOrd="1" destOrd="0" parTransId="{6B42ABDC-C0A7-448A-AEFA-17D7A7715AD9}" sibTransId="{D82006EE-36AB-4446-A12D-6B0927B1C06E}"/>
    <dgm:cxn modelId="{442356C6-7FE4-4D45-A96F-AFEC9C22F7DD}" srcId="{6BF24D7A-48B4-4C97-ABC0-C3C6DE2D735D}" destId="{7E45CE48-7E68-47B1-BCD4-18C20CE83B17}" srcOrd="11" destOrd="0" parTransId="{2E54348E-CB98-462A-8C76-205ED82E5339}" sibTransId="{1A630784-B0FA-470D-82E8-647BC09083C3}"/>
    <dgm:cxn modelId="{29FA4D6F-AA5F-41EC-A573-E91AABCFB89B}" type="presOf" srcId="{04334A6F-2229-4EDE-BDC6-1C4E4F1BCCFB}" destId="{0768A6AE-94B5-452C-9AE9-556730E464FD}" srcOrd="0" destOrd="0" presId="urn:microsoft.com/office/officeart/2005/8/layout/cycle2"/>
    <dgm:cxn modelId="{9BD9EB16-EF55-4C8F-AF02-B33B6552EED9}" type="presOf" srcId="{88F7B4A5-247B-4D59-8ECA-3092ADC8C537}" destId="{264CCA42-C870-4544-8837-62D3E4BB3B75}" srcOrd="0" destOrd="0" presId="urn:microsoft.com/office/officeart/2005/8/layout/cycle2"/>
    <dgm:cxn modelId="{92E6672D-4070-4957-884D-C12151043994}" type="presOf" srcId="{1167F184-3861-40B9-9928-295B4EC3405B}" destId="{18FDCD70-64A0-499B-92A3-F07CB67612A0}" srcOrd="0" destOrd="0" presId="urn:microsoft.com/office/officeart/2005/8/layout/cycle2"/>
    <dgm:cxn modelId="{C873EEE3-80F3-4A61-B88D-AAFD4FBD25ED}" type="presOf" srcId="{88F7B4A5-247B-4D59-8ECA-3092ADC8C537}" destId="{7E51EBF1-E5F9-4F1C-BCF0-BFF8565CE9EB}" srcOrd="1" destOrd="0" presId="urn:microsoft.com/office/officeart/2005/8/layout/cycle2"/>
    <dgm:cxn modelId="{1DCF7D0D-4D00-493E-B265-0D6F70F5508E}" type="presOf" srcId="{2594C166-0D5C-429B-838E-1D7C954D0E2E}" destId="{021A23E8-115A-45D1-8E54-BA4C03CAB262}" srcOrd="0" destOrd="0" presId="urn:microsoft.com/office/officeart/2005/8/layout/cycle2"/>
    <dgm:cxn modelId="{300076B2-5B4F-4129-9689-6C367A1C7735}" type="presOf" srcId="{1167F184-3861-40B9-9928-295B4EC3405B}" destId="{9177EBBB-9800-434B-A81F-E2164253A070}" srcOrd="1" destOrd="0" presId="urn:microsoft.com/office/officeart/2005/8/layout/cycle2"/>
    <dgm:cxn modelId="{73F97D28-823F-4D87-B720-7D25612F1950}" type="presOf" srcId="{689D564A-F297-4A3F-9E1F-C180DBD38167}" destId="{83EA3DA5-3B1F-4290-B39F-0391EE91F1B8}" srcOrd="0" destOrd="0" presId="urn:microsoft.com/office/officeart/2005/8/layout/cycle2"/>
    <dgm:cxn modelId="{C06EF5E9-10DF-48E0-BDAB-DB4507A86E68}" type="presOf" srcId="{E6F2F683-2F7F-4DEE-BE0E-C239BBB44C88}" destId="{5E36E978-3683-4559-8A91-ED480A54D383}" srcOrd="0" destOrd="0" presId="urn:microsoft.com/office/officeart/2005/8/layout/cycle2"/>
    <dgm:cxn modelId="{45B63362-6258-42A6-8B79-9EFF126C4472}" type="presOf" srcId="{DFA1576E-7265-4470-9640-E0F2E77F8692}" destId="{B3F29D14-E2E1-4CEB-8B44-B416D8D4FC69}" srcOrd="0" destOrd="0" presId="urn:microsoft.com/office/officeart/2005/8/layout/cycle2"/>
    <dgm:cxn modelId="{089AEC6D-3D21-4A46-B98A-215E3DD679C1}" type="presOf" srcId="{689D564A-F297-4A3F-9E1F-C180DBD38167}" destId="{6914BE5F-C950-4B3E-8E77-40403EF4D1CD}" srcOrd="1" destOrd="0" presId="urn:microsoft.com/office/officeart/2005/8/layout/cycle2"/>
    <dgm:cxn modelId="{745FB271-66D8-4B85-9B6F-841546B1DAA5}" type="presOf" srcId="{2594C166-0D5C-429B-838E-1D7C954D0E2E}" destId="{34491967-40F5-478D-89C6-62EEC729A8D3}" srcOrd="1" destOrd="0" presId="urn:microsoft.com/office/officeart/2005/8/layout/cycle2"/>
    <dgm:cxn modelId="{1E4987D6-F9AD-48CE-84F2-042C26872B6F}" type="presOf" srcId="{4904E41E-45CD-48BC-A0EC-630136827513}" destId="{6DBE1C6D-EAE4-40F8-BD14-37526CE34984}" srcOrd="0" destOrd="0" presId="urn:microsoft.com/office/officeart/2005/8/layout/cycle2"/>
    <dgm:cxn modelId="{6BA183E5-35D8-4361-8F15-934A23816E8D}" type="presOf" srcId="{94ED73F8-8795-4540-BB48-6725E3F9EE35}" destId="{BB528F06-F005-42BF-A7FF-378125574271}" srcOrd="1" destOrd="0" presId="urn:microsoft.com/office/officeart/2005/8/layout/cycle2"/>
    <dgm:cxn modelId="{CB2C8FC4-E926-46EC-B2AD-704D34DBC05C}" srcId="{6BF24D7A-48B4-4C97-ABC0-C3C6DE2D735D}" destId="{50A58AD7-1FDB-471F-AB28-646C4A3A0833}" srcOrd="9" destOrd="0" parTransId="{F4526FE7-A203-4186-AE2F-C8BC2F72CC7F}" sibTransId="{1167F184-3861-40B9-9928-295B4EC3405B}"/>
    <dgm:cxn modelId="{EAD7A2A4-02A0-44C2-88C2-B92B24A5BC37}" type="presOf" srcId="{D82006EE-36AB-4446-A12D-6B0927B1C06E}" destId="{CA5A96A6-46C4-47FC-8ADA-6D83DDCCC004}" srcOrd="1" destOrd="0" presId="urn:microsoft.com/office/officeart/2005/8/layout/cycle2"/>
    <dgm:cxn modelId="{EBF918BD-3172-4514-B2A0-F3DF0D19CE7A}" srcId="{6BF24D7A-48B4-4C97-ABC0-C3C6DE2D735D}" destId="{F6A1BE5B-3F9E-42BF-96BB-6FABF5864461}" srcOrd="0" destOrd="0" parTransId="{924A8EFA-7C2B-4992-84F1-1A49B2E6BF69}" sibTransId="{4CF2C997-1D68-4E7A-BE96-17AA035722DB}"/>
    <dgm:cxn modelId="{D4A1AFBA-6C59-4C28-9819-77873C5F5605}" type="presOf" srcId="{4CF2C997-1D68-4E7A-BE96-17AA035722DB}" destId="{ECDD7C40-45AF-4231-ABF3-D6D65CD28D3B}" srcOrd="1" destOrd="0" presId="urn:microsoft.com/office/officeart/2005/8/layout/cycle2"/>
    <dgm:cxn modelId="{14D24321-6AAF-479C-9174-CFF190263995}" type="presOf" srcId="{6BF24D7A-48B4-4C97-ABC0-C3C6DE2D735D}" destId="{19041831-32BF-4FCF-A37D-864154693AF7}" srcOrd="0" destOrd="0" presId="urn:microsoft.com/office/officeart/2005/8/layout/cycle2"/>
    <dgm:cxn modelId="{ED62C1E3-14A3-44F4-98D2-C5EC66DD7F42}" type="presOf" srcId="{C2354B11-91BC-4537-AB4D-3E4F796754D1}" destId="{EE38580E-7CDA-476E-8457-083B3F4DF82C}" srcOrd="0" destOrd="0" presId="urn:microsoft.com/office/officeart/2005/8/layout/cycle2"/>
    <dgm:cxn modelId="{E507E9D0-048A-4303-AE70-311F21201AB6}" srcId="{6BF24D7A-48B4-4C97-ABC0-C3C6DE2D735D}" destId="{AA11A137-6FA7-4C6A-A996-C8C5F10A9E0D}" srcOrd="5" destOrd="0" parTransId="{916D5711-1A0A-4CD2-B682-32191E677EE7}" sibTransId="{BC3CB258-5E82-47BD-8A29-103E7BCDAB53}"/>
    <dgm:cxn modelId="{96C9C7A1-243B-4EE2-B9CC-FC4AA50026B8}" type="presOf" srcId="{7E45CE48-7E68-47B1-BCD4-18C20CE83B17}" destId="{6D41282D-0DAA-4BDC-AFAF-7D9EE45FCB62}" srcOrd="0" destOrd="0" presId="urn:microsoft.com/office/officeart/2005/8/layout/cycle2"/>
    <dgm:cxn modelId="{D0234172-24CD-46B4-A4F7-2529AAC409B3}" type="presParOf" srcId="{19041831-32BF-4FCF-A37D-864154693AF7}" destId="{475417DD-1147-4A33-82AE-901DE5F0B982}" srcOrd="0" destOrd="0" presId="urn:microsoft.com/office/officeart/2005/8/layout/cycle2"/>
    <dgm:cxn modelId="{62F050DC-F666-4A7A-9D14-FFECCB9ECB2F}" type="presParOf" srcId="{19041831-32BF-4FCF-A37D-864154693AF7}" destId="{B176918C-72FD-49C3-AB7C-40948AB9B6B1}" srcOrd="1" destOrd="0" presId="urn:microsoft.com/office/officeart/2005/8/layout/cycle2"/>
    <dgm:cxn modelId="{4EBE9486-6A78-48F7-8A02-2999ADBFC684}" type="presParOf" srcId="{B176918C-72FD-49C3-AB7C-40948AB9B6B1}" destId="{ECDD7C40-45AF-4231-ABF3-D6D65CD28D3B}" srcOrd="0" destOrd="0" presId="urn:microsoft.com/office/officeart/2005/8/layout/cycle2"/>
    <dgm:cxn modelId="{F70F4005-F6E6-4FB4-819A-C470EA3625E4}" type="presParOf" srcId="{19041831-32BF-4FCF-A37D-864154693AF7}" destId="{5812B655-0B2E-49E7-9BF2-93D58EEDD0AB}" srcOrd="2" destOrd="0" presId="urn:microsoft.com/office/officeart/2005/8/layout/cycle2"/>
    <dgm:cxn modelId="{72106AE4-92D0-418B-979B-607C12724503}" type="presParOf" srcId="{19041831-32BF-4FCF-A37D-864154693AF7}" destId="{870377B1-0A23-426E-A2D2-8F8363BF5322}" srcOrd="3" destOrd="0" presId="urn:microsoft.com/office/officeart/2005/8/layout/cycle2"/>
    <dgm:cxn modelId="{1D63AF92-B655-453E-B22A-07A68CFAA169}" type="presParOf" srcId="{870377B1-0A23-426E-A2D2-8F8363BF5322}" destId="{CA5A96A6-46C4-47FC-8ADA-6D83DDCCC004}" srcOrd="0" destOrd="0" presId="urn:microsoft.com/office/officeart/2005/8/layout/cycle2"/>
    <dgm:cxn modelId="{1FDCF0C4-B1D7-47C9-81A3-D198DB5088D1}" type="presParOf" srcId="{19041831-32BF-4FCF-A37D-864154693AF7}" destId="{0768A6AE-94B5-452C-9AE9-556730E464FD}" srcOrd="4" destOrd="0" presId="urn:microsoft.com/office/officeart/2005/8/layout/cycle2"/>
    <dgm:cxn modelId="{27444ACA-C7D2-49E0-A0E7-257742CF0BBD}" type="presParOf" srcId="{19041831-32BF-4FCF-A37D-864154693AF7}" destId="{021A23E8-115A-45D1-8E54-BA4C03CAB262}" srcOrd="5" destOrd="0" presId="urn:microsoft.com/office/officeart/2005/8/layout/cycle2"/>
    <dgm:cxn modelId="{C48A63E0-7DD7-4558-9BE4-23883DD194EA}" type="presParOf" srcId="{021A23E8-115A-45D1-8E54-BA4C03CAB262}" destId="{34491967-40F5-478D-89C6-62EEC729A8D3}" srcOrd="0" destOrd="0" presId="urn:microsoft.com/office/officeart/2005/8/layout/cycle2"/>
    <dgm:cxn modelId="{0EFF695F-7812-429E-A69B-454444B2B77D}" type="presParOf" srcId="{19041831-32BF-4FCF-A37D-864154693AF7}" destId="{EE38580E-7CDA-476E-8457-083B3F4DF82C}" srcOrd="6" destOrd="0" presId="urn:microsoft.com/office/officeart/2005/8/layout/cycle2"/>
    <dgm:cxn modelId="{140AC0F7-5EAA-4D76-AF64-D24B273EC9DB}" type="presParOf" srcId="{19041831-32BF-4FCF-A37D-864154693AF7}" destId="{C85D5C7D-9FAD-42C4-8278-7A42362D5BD3}" srcOrd="7" destOrd="0" presId="urn:microsoft.com/office/officeart/2005/8/layout/cycle2"/>
    <dgm:cxn modelId="{BFC8236E-907F-43F7-9639-97D31B9C3CAA}" type="presParOf" srcId="{C85D5C7D-9FAD-42C4-8278-7A42362D5BD3}" destId="{529459BF-09D2-471C-9924-12D3EA71F5BD}" srcOrd="0" destOrd="0" presId="urn:microsoft.com/office/officeart/2005/8/layout/cycle2"/>
    <dgm:cxn modelId="{4D26CC81-37A0-4E23-9702-1C950E4A04E9}" type="presParOf" srcId="{19041831-32BF-4FCF-A37D-864154693AF7}" destId="{A4181CB2-77D5-47AD-B6CE-AC5A6C29E905}" srcOrd="8" destOrd="0" presId="urn:microsoft.com/office/officeart/2005/8/layout/cycle2"/>
    <dgm:cxn modelId="{89410B1D-9051-4AA2-B9E1-AD583592C3C7}" type="presParOf" srcId="{19041831-32BF-4FCF-A37D-864154693AF7}" destId="{CA9B030C-7E08-4D59-8631-154F0DFB8CAB}" srcOrd="9" destOrd="0" presId="urn:microsoft.com/office/officeart/2005/8/layout/cycle2"/>
    <dgm:cxn modelId="{F52465AD-68A9-48AB-B49E-5EE7D0EEFD57}" type="presParOf" srcId="{CA9B030C-7E08-4D59-8631-154F0DFB8CAB}" destId="{D7CC87D1-26BD-4C97-8DD0-E355BA71A551}" srcOrd="0" destOrd="0" presId="urn:microsoft.com/office/officeart/2005/8/layout/cycle2"/>
    <dgm:cxn modelId="{51975CF0-7DE4-4051-8724-53FD12C3E1D3}" type="presParOf" srcId="{19041831-32BF-4FCF-A37D-864154693AF7}" destId="{B0BE8EA0-7721-49CA-8769-8940E21C0112}" srcOrd="10" destOrd="0" presId="urn:microsoft.com/office/officeart/2005/8/layout/cycle2"/>
    <dgm:cxn modelId="{3EA3B1F2-04EA-45BC-B2F3-18F5B9B210FB}" type="presParOf" srcId="{19041831-32BF-4FCF-A37D-864154693AF7}" destId="{C8E96767-6CAA-4073-9258-6FDA7C10B5AB}" srcOrd="11" destOrd="0" presId="urn:microsoft.com/office/officeart/2005/8/layout/cycle2"/>
    <dgm:cxn modelId="{D88BCA27-9687-40B5-97E2-F60ACBB3AED7}" type="presParOf" srcId="{C8E96767-6CAA-4073-9258-6FDA7C10B5AB}" destId="{B268925D-6D6A-48BB-9444-8CB2B93CAD7E}" srcOrd="0" destOrd="0" presId="urn:microsoft.com/office/officeart/2005/8/layout/cycle2"/>
    <dgm:cxn modelId="{88F94016-C1EE-4E3B-B23B-24B355C7C8DD}" type="presParOf" srcId="{19041831-32BF-4FCF-A37D-864154693AF7}" destId="{786209D2-78C7-4919-81AF-8FAD36563A0E}" srcOrd="12" destOrd="0" presId="urn:microsoft.com/office/officeart/2005/8/layout/cycle2"/>
    <dgm:cxn modelId="{D223740C-01F9-4907-B15C-9EAC12B299D0}" type="presParOf" srcId="{19041831-32BF-4FCF-A37D-864154693AF7}" destId="{9329788E-7C11-45FA-A71C-B8C9F97A0661}" srcOrd="13" destOrd="0" presId="urn:microsoft.com/office/officeart/2005/8/layout/cycle2"/>
    <dgm:cxn modelId="{1BE98C2A-0D2D-4BCC-9BC9-3349D327AABF}" type="presParOf" srcId="{9329788E-7C11-45FA-A71C-B8C9F97A0661}" destId="{BB528F06-F005-42BF-A7FF-378125574271}" srcOrd="0" destOrd="0" presId="urn:microsoft.com/office/officeart/2005/8/layout/cycle2"/>
    <dgm:cxn modelId="{D42DF4A6-24C6-4C5B-828D-14B728591BB3}" type="presParOf" srcId="{19041831-32BF-4FCF-A37D-864154693AF7}" destId="{5E36E978-3683-4559-8A91-ED480A54D383}" srcOrd="14" destOrd="0" presId="urn:microsoft.com/office/officeart/2005/8/layout/cycle2"/>
    <dgm:cxn modelId="{B943E5BA-F925-4F1F-B4EB-0A9A2CB290A4}" type="presParOf" srcId="{19041831-32BF-4FCF-A37D-864154693AF7}" destId="{264CCA42-C870-4544-8837-62D3E4BB3B75}" srcOrd="15" destOrd="0" presId="urn:microsoft.com/office/officeart/2005/8/layout/cycle2"/>
    <dgm:cxn modelId="{3668D659-36C8-4150-95E0-EE8DE86EF08A}" type="presParOf" srcId="{264CCA42-C870-4544-8837-62D3E4BB3B75}" destId="{7E51EBF1-E5F9-4F1C-BCF0-BFF8565CE9EB}" srcOrd="0" destOrd="0" presId="urn:microsoft.com/office/officeart/2005/8/layout/cycle2"/>
    <dgm:cxn modelId="{5069EBBD-7892-4A86-99BC-04B9A32CCC08}" type="presParOf" srcId="{19041831-32BF-4FCF-A37D-864154693AF7}" destId="{6DBE1C6D-EAE4-40F8-BD14-37526CE34984}" srcOrd="16" destOrd="0" presId="urn:microsoft.com/office/officeart/2005/8/layout/cycle2"/>
    <dgm:cxn modelId="{E9E702B3-5654-4F61-A022-8477EEE0D7F7}" type="presParOf" srcId="{19041831-32BF-4FCF-A37D-864154693AF7}" destId="{83EA3DA5-3B1F-4290-B39F-0391EE91F1B8}" srcOrd="17" destOrd="0" presId="urn:microsoft.com/office/officeart/2005/8/layout/cycle2"/>
    <dgm:cxn modelId="{E68352F2-69CD-42C5-956D-2658BD87EEDF}" type="presParOf" srcId="{83EA3DA5-3B1F-4290-B39F-0391EE91F1B8}" destId="{6914BE5F-C950-4B3E-8E77-40403EF4D1CD}" srcOrd="0" destOrd="0" presId="urn:microsoft.com/office/officeart/2005/8/layout/cycle2"/>
    <dgm:cxn modelId="{73F3ECB9-1657-4109-87FA-90E0C1A31C19}" type="presParOf" srcId="{19041831-32BF-4FCF-A37D-864154693AF7}" destId="{058B502D-72B1-44A2-ACAB-A8FE0F516504}" srcOrd="18" destOrd="0" presId="urn:microsoft.com/office/officeart/2005/8/layout/cycle2"/>
    <dgm:cxn modelId="{331FD5CA-82A4-4203-936A-10B46EB93069}" type="presParOf" srcId="{19041831-32BF-4FCF-A37D-864154693AF7}" destId="{18FDCD70-64A0-499B-92A3-F07CB67612A0}" srcOrd="19" destOrd="0" presId="urn:microsoft.com/office/officeart/2005/8/layout/cycle2"/>
    <dgm:cxn modelId="{A759E4A2-67D7-41CF-919D-A805FC3862F7}" type="presParOf" srcId="{18FDCD70-64A0-499B-92A3-F07CB67612A0}" destId="{9177EBBB-9800-434B-A81F-E2164253A070}" srcOrd="0" destOrd="0" presId="urn:microsoft.com/office/officeart/2005/8/layout/cycle2"/>
    <dgm:cxn modelId="{BA1954A8-F3F6-4770-8FA1-983E6D69ADA6}" type="presParOf" srcId="{19041831-32BF-4FCF-A37D-864154693AF7}" destId="{B3F29D14-E2E1-4CEB-8B44-B416D8D4FC69}" srcOrd="20" destOrd="0" presId="urn:microsoft.com/office/officeart/2005/8/layout/cycle2"/>
    <dgm:cxn modelId="{CB395BB6-AEC0-4B0F-9611-86CF422B800E}" type="presParOf" srcId="{19041831-32BF-4FCF-A37D-864154693AF7}" destId="{AF8FCC0F-FB66-475E-8954-1FB303978C92}" srcOrd="21" destOrd="0" presId="urn:microsoft.com/office/officeart/2005/8/layout/cycle2"/>
    <dgm:cxn modelId="{D0AEED51-C2D0-43DA-8D58-055AC2D77FD0}" type="presParOf" srcId="{AF8FCC0F-FB66-475E-8954-1FB303978C92}" destId="{03CB4493-AEFF-48EE-8A64-F0C9AEC0254A}" srcOrd="0" destOrd="0" presId="urn:microsoft.com/office/officeart/2005/8/layout/cycle2"/>
    <dgm:cxn modelId="{29922517-0BCA-4D7A-AA48-0C5DBE72B89E}" type="presParOf" srcId="{19041831-32BF-4FCF-A37D-864154693AF7}" destId="{6D41282D-0DAA-4BDC-AFAF-7D9EE45FCB62}" srcOrd="22" destOrd="0" presId="urn:microsoft.com/office/officeart/2005/8/layout/cycle2"/>
    <dgm:cxn modelId="{C970A373-AECD-4403-A9B0-E873AF5F2700}" type="presParOf" srcId="{19041831-32BF-4FCF-A37D-864154693AF7}" destId="{7F6484BC-D4B5-4973-A6EB-75059C8301F4}" srcOrd="23" destOrd="0" presId="urn:microsoft.com/office/officeart/2005/8/layout/cycle2"/>
    <dgm:cxn modelId="{F12F918E-14DB-425A-9CB1-7923DCD603D5}" type="presParOf" srcId="{7F6484BC-D4B5-4973-A6EB-75059C8301F4}" destId="{15B42285-757A-4BC5-BA7D-D60DADFC24A0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5417DD-1147-4A33-82AE-901DE5F0B982}">
      <dsp:nvSpPr>
        <dsp:cNvPr id="0" name=""/>
        <dsp:cNvSpPr/>
      </dsp:nvSpPr>
      <dsp:spPr>
        <a:xfrm>
          <a:off x="3465354" y="2265"/>
          <a:ext cx="596318" cy="59631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Januar</a:t>
          </a:r>
          <a:endParaRPr lang="nb-NO" sz="700" kern="1200" dirty="0"/>
        </a:p>
      </dsp:txBody>
      <dsp:txXfrm>
        <a:off x="3552683" y="89594"/>
        <a:ext cx="421660" cy="421660"/>
      </dsp:txXfrm>
    </dsp:sp>
    <dsp:sp modelId="{B176918C-72FD-49C3-AB7C-40948AB9B6B1}">
      <dsp:nvSpPr>
        <dsp:cNvPr id="0" name=""/>
        <dsp:cNvSpPr/>
      </dsp:nvSpPr>
      <dsp:spPr>
        <a:xfrm rot="900000">
          <a:off x="4112254" y="314437"/>
          <a:ext cx="158214" cy="2012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600" kern="1200"/>
        </a:p>
      </dsp:txBody>
      <dsp:txXfrm>
        <a:off x="4113063" y="348546"/>
        <a:ext cx="110750" cy="120755"/>
      </dsp:txXfrm>
    </dsp:sp>
    <dsp:sp modelId="{5812B655-0B2E-49E7-9BF2-93D58EEDD0AB}">
      <dsp:nvSpPr>
        <dsp:cNvPr id="0" name=""/>
        <dsp:cNvSpPr/>
      </dsp:nvSpPr>
      <dsp:spPr>
        <a:xfrm>
          <a:off x="4329700" y="233866"/>
          <a:ext cx="596318" cy="596318"/>
        </a:xfrm>
        <a:prstGeom prst="ellipse">
          <a:avLst/>
        </a:prstGeom>
        <a:gradFill rotWithShape="0">
          <a:gsLst>
            <a:gs pos="0">
              <a:schemeClr val="accent2">
                <a:hueOff val="-132306"/>
                <a:satOff val="-7630"/>
                <a:lumOff val="78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32306"/>
                <a:satOff val="-7630"/>
                <a:lumOff val="78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32306"/>
                <a:satOff val="-7630"/>
                <a:lumOff val="78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Februar</a:t>
          </a:r>
          <a:endParaRPr lang="nb-NO" sz="700" kern="1200" dirty="0"/>
        </a:p>
      </dsp:txBody>
      <dsp:txXfrm>
        <a:off x="4417029" y="321195"/>
        <a:ext cx="421660" cy="421660"/>
      </dsp:txXfrm>
    </dsp:sp>
    <dsp:sp modelId="{870377B1-0A23-426E-A2D2-8F8363BF5322}">
      <dsp:nvSpPr>
        <dsp:cNvPr id="0" name=""/>
        <dsp:cNvSpPr/>
      </dsp:nvSpPr>
      <dsp:spPr>
        <a:xfrm rot="2700000">
          <a:off x="4861958" y="744603"/>
          <a:ext cx="158214" cy="2012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132306"/>
                <a:satOff val="-7630"/>
                <a:lumOff val="78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32306"/>
                <a:satOff val="-7630"/>
                <a:lumOff val="78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32306"/>
                <a:satOff val="-7630"/>
                <a:lumOff val="78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600" kern="1200"/>
        </a:p>
      </dsp:txBody>
      <dsp:txXfrm>
        <a:off x="4868909" y="768073"/>
        <a:ext cx="110750" cy="120755"/>
      </dsp:txXfrm>
    </dsp:sp>
    <dsp:sp modelId="{0768A6AE-94B5-452C-9AE9-556730E464FD}">
      <dsp:nvSpPr>
        <dsp:cNvPr id="0" name=""/>
        <dsp:cNvSpPr/>
      </dsp:nvSpPr>
      <dsp:spPr>
        <a:xfrm>
          <a:off x="4962445" y="866611"/>
          <a:ext cx="596318" cy="596318"/>
        </a:xfrm>
        <a:prstGeom prst="ellipse">
          <a:avLst/>
        </a:prstGeom>
        <a:gradFill rotWithShape="0">
          <a:gsLst>
            <a:gs pos="0">
              <a:schemeClr val="accent2">
                <a:hueOff val="-264611"/>
                <a:satOff val="-15260"/>
                <a:lumOff val="156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264611"/>
                <a:satOff val="-15260"/>
                <a:lumOff val="156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264611"/>
                <a:satOff val="-15260"/>
                <a:lumOff val="156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Mars</a:t>
          </a:r>
          <a:endParaRPr lang="nb-NO" sz="700" kern="1200" dirty="0"/>
        </a:p>
      </dsp:txBody>
      <dsp:txXfrm>
        <a:off x="5049774" y="953940"/>
        <a:ext cx="421660" cy="421660"/>
      </dsp:txXfrm>
    </dsp:sp>
    <dsp:sp modelId="{021A23E8-115A-45D1-8E54-BA4C03CAB262}">
      <dsp:nvSpPr>
        <dsp:cNvPr id="0" name=""/>
        <dsp:cNvSpPr/>
      </dsp:nvSpPr>
      <dsp:spPr>
        <a:xfrm rot="4500000">
          <a:off x="5296139" y="1491990"/>
          <a:ext cx="158214" cy="2012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264611"/>
                <a:satOff val="-15260"/>
                <a:lumOff val="156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264611"/>
                <a:satOff val="-15260"/>
                <a:lumOff val="156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264611"/>
                <a:satOff val="-15260"/>
                <a:lumOff val="156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600" kern="1200"/>
        </a:p>
      </dsp:txBody>
      <dsp:txXfrm>
        <a:off x="5313729" y="1509318"/>
        <a:ext cx="110750" cy="120755"/>
      </dsp:txXfrm>
    </dsp:sp>
    <dsp:sp modelId="{EE38580E-7CDA-476E-8457-083B3F4DF82C}">
      <dsp:nvSpPr>
        <dsp:cNvPr id="0" name=""/>
        <dsp:cNvSpPr/>
      </dsp:nvSpPr>
      <dsp:spPr>
        <a:xfrm>
          <a:off x="5194046" y="1730957"/>
          <a:ext cx="596318" cy="596318"/>
        </a:xfrm>
        <a:prstGeom prst="ellipse">
          <a:avLst/>
        </a:prstGeom>
        <a:gradFill rotWithShape="0">
          <a:gsLst>
            <a:gs pos="0">
              <a:schemeClr val="accent2">
                <a:hueOff val="-396917"/>
                <a:satOff val="-22889"/>
                <a:lumOff val="2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396917"/>
                <a:satOff val="-22889"/>
                <a:lumOff val="2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396917"/>
                <a:satOff val="-22889"/>
                <a:lumOff val="2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April</a:t>
          </a:r>
          <a:endParaRPr lang="nb-NO" sz="700" kern="1200" dirty="0"/>
        </a:p>
      </dsp:txBody>
      <dsp:txXfrm>
        <a:off x="5281375" y="1818286"/>
        <a:ext cx="421660" cy="421660"/>
      </dsp:txXfrm>
    </dsp:sp>
    <dsp:sp modelId="{C85D5C7D-9FAD-42C4-8278-7A42362D5BD3}">
      <dsp:nvSpPr>
        <dsp:cNvPr id="0" name=""/>
        <dsp:cNvSpPr/>
      </dsp:nvSpPr>
      <dsp:spPr>
        <a:xfrm rot="6300000">
          <a:off x="5298456" y="2356336"/>
          <a:ext cx="158214" cy="2012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396917"/>
                <a:satOff val="-22889"/>
                <a:lumOff val="2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396917"/>
                <a:satOff val="-22889"/>
                <a:lumOff val="2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396917"/>
                <a:satOff val="-22889"/>
                <a:lumOff val="2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600" kern="1200"/>
        </a:p>
      </dsp:txBody>
      <dsp:txXfrm rot="10800000">
        <a:off x="5328330" y="2373664"/>
        <a:ext cx="110750" cy="120755"/>
      </dsp:txXfrm>
    </dsp:sp>
    <dsp:sp modelId="{A4181CB2-77D5-47AD-B6CE-AC5A6C29E905}">
      <dsp:nvSpPr>
        <dsp:cNvPr id="0" name=""/>
        <dsp:cNvSpPr/>
      </dsp:nvSpPr>
      <dsp:spPr>
        <a:xfrm>
          <a:off x="4962445" y="2595303"/>
          <a:ext cx="596318" cy="596318"/>
        </a:xfrm>
        <a:prstGeom prst="ellipse">
          <a:avLst/>
        </a:prstGeom>
        <a:gradFill rotWithShape="0">
          <a:gsLst>
            <a:gs pos="0">
              <a:schemeClr val="accent2">
                <a:hueOff val="-529223"/>
                <a:satOff val="-30519"/>
                <a:lumOff val="313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529223"/>
                <a:satOff val="-30519"/>
                <a:lumOff val="313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529223"/>
                <a:satOff val="-30519"/>
                <a:lumOff val="313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Mai</a:t>
          </a:r>
          <a:endParaRPr lang="nb-NO" sz="700" kern="1200" dirty="0"/>
        </a:p>
      </dsp:txBody>
      <dsp:txXfrm>
        <a:off x="5049774" y="2682632"/>
        <a:ext cx="421660" cy="421660"/>
      </dsp:txXfrm>
    </dsp:sp>
    <dsp:sp modelId="{CA9B030C-7E08-4D59-8631-154F0DFB8CAB}">
      <dsp:nvSpPr>
        <dsp:cNvPr id="0" name=""/>
        <dsp:cNvSpPr/>
      </dsp:nvSpPr>
      <dsp:spPr>
        <a:xfrm rot="8100000">
          <a:off x="4868291" y="3106040"/>
          <a:ext cx="158214" cy="2012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529223"/>
                <a:satOff val="-30519"/>
                <a:lumOff val="313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529223"/>
                <a:satOff val="-30519"/>
                <a:lumOff val="313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529223"/>
                <a:satOff val="-30519"/>
                <a:lumOff val="313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600" kern="1200"/>
        </a:p>
      </dsp:txBody>
      <dsp:txXfrm rot="10800000">
        <a:off x="4908804" y="3129510"/>
        <a:ext cx="110750" cy="120755"/>
      </dsp:txXfrm>
    </dsp:sp>
    <dsp:sp modelId="{B0BE8EA0-7721-49CA-8769-8940E21C0112}">
      <dsp:nvSpPr>
        <dsp:cNvPr id="0" name=""/>
        <dsp:cNvSpPr/>
      </dsp:nvSpPr>
      <dsp:spPr>
        <a:xfrm>
          <a:off x="4329700" y="3228048"/>
          <a:ext cx="596318" cy="596318"/>
        </a:xfrm>
        <a:prstGeom prst="ellipse">
          <a:avLst/>
        </a:prstGeom>
        <a:gradFill rotWithShape="0">
          <a:gsLst>
            <a:gs pos="0">
              <a:schemeClr val="accent2">
                <a:hueOff val="-661529"/>
                <a:satOff val="-38149"/>
                <a:lumOff val="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661529"/>
                <a:satOff val="-38149"/>
                <a:lumOff val="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661529"/>
                <a:satOff val="-38149"/>
                <a:lumOff val="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Juni</a:t>
          </a:r>
          <a:endParaRPr lang="nb-NO" sz="700" kern="1200" dirty="0"/>
        </a:p>
      </dsp:txBody>
      <dsp:txXfrm>
        <a:off x="4417029" y="3315377"/>
        <a:ext cx="421660" cy="421660"/>
      </dsp:txXfrm>
    </dsp:sp>
    <dsp:sp modelId="{C8E96767-6CAA-4073-9258-6FDA7C10B5AB}">
      <dsp:nvSpPr>
        <dsp:cNvPr id="0" name=""/>
        <dsp:cNvSpPr/>
      </dsp:nvSpPr>
      <dsp:spPr>
        <a:xfrm rot="9900000">
          <a:off x="4120904" y="3540220"/>
          <a:ext cx="158214" cy="2012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661529"/>
                <a:satOff val="-38149"/>
                <a:lumOff val="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661529"/>
                <a:satOff val="-38149"/>
                <a:lumOff val="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661529"/>
                <a:satOff val="-38149"/>
                <a:lumOff val="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600" kern="1200"/>
        </a:p>
      </dsp:txBody>
      <dsp:txXfrm rot="10800000">
        <a:off x="4167559" y="3574329"/>
        <a:ext cx="110750" cy="120755"/>
      </dsp:txXfrm>
    </dsp:sp>
    <dsp:sp modelId="{786209D2-78C7-4919-81AF-8FAD36563A0E}">
      <dsp:nvSpPr>
        <dsp:cNvPr id="0" name=""/>
        <dsp:cNvSpPr/>
      </dsp:nvSpPr>
      <dsp:spPr>
        <a:xfrm>
          <a:off x="3465354" y="3459649"/>
          <a:ext cx="596318" cy="596318"/>
        </a:xfrm>
        <a:prstGeom prst="ellipse">
          <a:avLst/>
        </a:prstGeom>
        <a:gradFill rotWithShape="0">
          <a:gsLst>
            <a:gs pos="0">
              <a:schemeClr val="accent2">
                <a:hueOff val="-793834"/>
                <a:satOff val="-45779"/>
                <a:lumOff val="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93834"/>
                <a:satOff val="-45779"/>
                <a:lumOff val="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93834"/>
                <a:satOff val="-45779"/>
                <a:lumOff val="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Juli</a:t>
          </a:r>
          <a:endParaRPr lang="nb-NO" sz="700" kern="1200" dirty="0"/>
        </a:p>
      </dsp:txBody>
      <dsp:txXfrm>
        <a:off x="3552683" y="3546978"/>
        <a:ext cx="421660" cy="421660"/>
      </dsp:txXfrm>
    </dsp:sp>
    <dsp:sp modelId="{9329788E-7C11-45FA-A71C-B8C9F97A0661}">
      <dsp:nvSpPr>
        <dsp:cNvPr id="0" name=""/>
        <dsp:cNvSpPr/>
      </dsp:nvSpPr>
      <dsp:spPr>
        <a:xfrm rot="11700000">
          <a:off x="3256558" y="3542538"/>
          <a:ext cx="158214" cy="2012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793834"/>
                <a:satOff val="-45779"/>
                <a:lumOff val="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93834"/>
                <a:satOff val="-45779"/>
                <a:lumOff val="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93834"/>
                <a:satOff val="-45779"/>
                <a:lumOff val="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600" kern="1200"/>
        </a:p>
      </dsp:txBody>
      <dsp:txXfrm rot="10800000">
        <a:off x="3303213" y="3588931"/>
        <a:ext cx="110750" cy="120755"/>
      </dsp:txXfrm>
    </dsp:sp>
    <dsp:sp modelId="{5E36E978-3683-4559-8A91-ED480A54D383}">
      <dsp:nvSpPr>
        <dsp:cNvPr id="0" name=""/>
        <dsp:cNvSpPr/>
      </dsp:nvSpPr>
      <dsp:spPr>
        <a:xfrm>
          <a:off x="2601008" y="3228048"/>
          <a:ext cx="596318" cy="596318"/>
        </a:xfrm>
        <a:prstGeom prst="ellipse">
          <a:avLst/>
        </a:prstGeom>
        <a:gradFill rotWithShape="0">
          <a:gsLst>
            <a:gs pos="0">
              <a:schemeClr val="accent2">
                <a:hueOff val="-926140"/>
                <a:satOff val="-53409"/>
                <a:lumOff val="549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926140"/>
                <a:satOff val="-53409"/>
                <a:lumOff val="549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926140"/>
                <a:satOff val="-53409"/>
                <a:lumOff val="549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August</a:t>
          </a:r>
          <a:endParaRPr lang="nb-NO" sz="700" kern="1200" dirty="0"/>
        </a:p>
      </dsp:txBody>
      <dsp:txXfrm>
        <a:off x="2688337" y="3315377"/>
        <a:ext cx="421660" cy="421660"/>
      </dsp:txXfrm>
    </dsp:sp>
    <dsp:sp modelId="{264CCA42-C870-4544-8837-62D3E4BB3B75}">
      <dsp:nvSpPr>
        <dsp:cNvPr id="0" name=""/>
        <dsp:cNvSpPr/>
      </dsp:nvSpPr>
      <dsp:spPr>
        <a:xfrm rot="13500000">
          <a:off x="2506854" y="3112372"/>
          <a:ext cx="158214" cy="2012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926140"/>
                <a:satOff val="-53409"/>
                <a:lumOff val="549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926140"/>
                <a:satOff val="-53409"/>
                <a:lumOff val="549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926140"/>
                <a:satOff val="-53409"/>
                <a:lumOff val="549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600" kern="1200"/>
        </a:p>
      </dsp:txBody>
      <dsp:txXfrm rot="10800000">
        <a:off x="2547367" y="3169404"/>
        <a:ext cx="110750" cy="120755"/>
      </dsp:txXfrm>
    </dsp:sp>
    <dsp:sp modelId="{6DBE1C6D-EAE4-40F8-BD14-37526CE34984}">
      <dsp:nvSpPr>
        <dsp:cNvPr id="0" name=""/>
        <dsp:cNvSpPr/>
      </dsp:nvSpPr>
      <dsp:spPr>
        <a:xfrm>
          <a:off x="1968263" y="2595303"/>
          <a:ext cx="596318" cy="596318"/>
        </a:xfrm>
        <a:prstGeom prst="ellipse">
          <a:avLst/>
        </a:prstGeom>
        <a:gradFill rotWithShape="0">
          <a:gsLst>
            <a:gs pos="0">
              <a:schemeClr val="accent2">
                <a:hueOff val="-1058446"/>
                <a:satOff val="-61039"/>
                <a:lumOff val="627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058446"/>
                <a:satOff val="-61039"/>
                <a:lumOff val="627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058446"/>
                <a:satOff val="-61039"/>
                <a:lumOff val="627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September</a:t>
          </a:r>
          <a:endParaRPr lang="nb-NO" sz="700" kern="1200" dirty="0"/>
        </a:p>
      </dsp:txBody>
      <dsp:txXfrm>
        <a:off x="2055592" y="2682632"/>
        <a:ext cx="421660" cy="421660"/>
      </dsp:txXfrm>
    </dsp:sp>
    <dsp:sp modelId="{83EA3DA5-3B1F-4290-B39F-0391EE91F1B8}">
      <dsp:nvSpPr>
        <dsp:cNvPr id="0" name=""/>
        <dsp:cNvSpPr/>
      </dsp:nvSpPr>
      <dsp:spPr>
        <a:xfrm rot="15300000">
          <a:off x="2072674" y="2364986"/>
          <a:ext cx="158214" cy="2012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1058446"/>
                <a:satOff val="-61039"/>
                <a:lumOff val="627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058446"/>
                <a:satOff val="-61039"/>
                <a:lumOff val="627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058446"/>
                <a:satOff val="-61039"/>
                <a:lumOff val="627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600" kern="1200"/>
        </a:p>
      </dsp:txBody>
      <dsp:txXfrm rot="10800000">
        <a:off x="2102548" y="2428160"/>
        <a:ext cx="110750" cy="120755"/>
      </dsp:txXfrm>
    </dsp:sp>
    <dsp:sp modelId="{058B502D-72B1-44A2-ACAB-A8FE0F516504}">
      <dsp:nvSpPr>
        <dsp:cNvPr id="0" name=""/>
        <dsp:cNvSpPr/>
      </dsp:nvSpPr>
      <dsp:spPr>
        <a:xfrm>
          <a:off x="1736662" y="1730957"/>
          <a:ext cx="596318" cy="596318"/>
        </a:xfrm>
        <a:prstGeom prst="ellipse">
          <a:avLst/>
        </a:prstGeom>
        <a:gradFill rotWithShape="0">
          <a:gsLst>
            <a:gs pos="0">
              <a:schemeClr val="accent2">
                <a:hueOff val="-1190752"/>
                <a:satOff val="-68668"/>
                <a:lumOff val="705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190752"/>
                <a:satOff val="-68668"/>
                <a:lumOff val="705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190752"/>
                <a:satOff val="-68668"/>
                <a:lumOff val="705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Oktober</a:t>
          </a:r>
          <a:endParaRPr lang="nb-NO" sz="700" kern="1200" dirty="0"/>
        </a:p>
      </dsp:txBody>
      <dsp:txXfrm>
        <a:off x="1823991" y="1818286"/>
        <a:ext cx="421660" cy="421660"/>
      </dsp:txXfrm>
    </dsp:sp>
    <dsp:sp modelId="{18FDCD70-64A0-499B-92A3-F07CB67612A0}">
      <dsp:nvSpPr>
        <dsp:cNvPr id="0" name=""/>
        <dsp:cNvSpPr/>
      </dsp:nvSpPr>
      <dsp:spPr>
        <a:xfrm rot="17100000">
          <a:off x="2070356" y="1500640"/>
          <a:ext cx="158214" cy="2012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1190752"/>
                <a:satOff val="-68668"/>
                <a:lumOff val="705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190752"/>
                <a:satOff val="-68668"/>
                <a:lumOff val="705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190752"/>
                <a:satOff val="-68668"/>
                <a:lumOff val="705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600" kern="1200"/>
        </a:p>
      </dsp:txBody>
      <dsp:txXfrm>
        <a:off x="2087946" y="1563814"/>
        <a:ext cx="110750" cy="120755"/>
      </dsp:txXfrm>
    </dsp:sp>
    <dsp:sp modelId="{B3F29D14-E2E1-4CEB-8B44-B416D8D4FC69}">
      <dsp:nvSpPr>
        <dsp:cNvPr id="0" name=""/>
        <dsp:cNvSpPr/>
      </dsp:nvSpPr>
      <dsp:spPr>
        <a:xfrm>
          <a:off x="1968263" y="866611"/>
          <a:ext cx="596318" cy="596318"/>
        </a:xfrm>
        <a:prstGeom prst="ellipse">
          <a:avLst/>
        </a:prstGeom>
        <a:gradFill rotWithShape="0">
          <a:gsLst>
            <a:gs pos="0">
              <a:schemeClr val="accent2">
                <a:hueOff val="-1323057"/>
                <a:satOff val="-76298"/>
                <a:lumOff val="784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323057"/>
                <a:satOff val="-76298"/>
                <a:lumOff val="784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323057"/>
                <a:satOff val="-76298"/>
                <a:lumOff val="784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November </a:t>
          </a:r>
          <a:endParaRPr lang="nb-NO" sz="700" kern="1200" dirty="0"/>
        </a:p>
      </dsp:txBody>
      <dsp:txXfrm>
        <a:off x="2055592" y="953940"/>
        <a:ext cx="421660" cy="421660"/>
      </dsp:txXfrm>
    </dsp:sp>
    <dsp:sp modelId="{AF8FCC0F-FB66-475E-8954-1FB303978C92}">
      <dsp:nvSpPr>
        <dsp:cNvPr id="0" name=""/>
        <dsp:cNvSpPr/>
      </dsp:nvSpPr>
      <dsp:spPr>
        <a:xfrm rot="18900000">
          <a:off x="2500521" y="750936"/>
          <a:ext cx="158214" cy="2012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1323057"/>
                <a:satOff val="-76298"/>
                <a:lumOff val="784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323057"/>
                <a:satOff val="-76298"/>
                <a:lumOff val="784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323057"/>
                <a:satOff val="-76298"/>
                <a:lumOff val="784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600" kern="1200"/>
        </a:p>
      </dsp:txBody>
      <dsp:txXfrm>
        <a:off x="2507472" y="807968"/>
        <a:ext cx="110750" cy="120755"/>
      </dsp:txXfrm>
    </dsp:sp>
    <dsp:sp modelId="{6D41282D-0DAA-4BDC-AFAF-7D9EE45FCB62}">
      <dsp:nvSpPr>
        <dsp:cNvPr id="0" name=""/>
        <dsp:cNvSpPr/>
      </dsp:nvSpPr>
      <dsp:spPr>
        <a:xfrm>
          <a:off x="2601008" y="233866"/>
          <a:ext cx="596318" cy="596318"/>
        </a:xfrm>
        <a:prstGeom prst="ellipse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Desember</a:t>
          </a:r>
          <a:endParaRPr lang="nb-NO" sz="700" kern="1200" dirty="0"/>
        </a:p>
      </dsp:txBody>
      <dsp:txXfrm>
        <a:off x="2688337" y="321195"/>
        <a:ext cx="421660" cy="421660"/>
      </dsp:txXfrm>
    </dsp:sp>
    <dsp:sp modelId="{7F6484BC-D4B5-4973-A6EB-75059C8301F4}">
      <dsp:nvSpPr>
        <dsp:cNvPr id="0" name=""/>
        <dsp:cNvSpPr/>
      </dsp:nvSpPr>
      <dsp:spPr>
        <a:xfrm rot="20700000">
          <a:off x="3247908" y="316755"/>
          <a:ext cx="158214" cy="2012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600" kern="1200"/>
        </a:p>
      </dsp:txBody>
      <dsp:txXfrm>
        <a:off x="3248717" y="363148"/>
        <a:ext cx="110750" cy="1207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D492-94B8-43ED-83C4-A7886E859FE4}" type="datetimeFigureOut">
              <a:rPr lang="nb-NO" smtClean="0"/>
              <a:t>13.12.2018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3DF4-9E1B-49F4-BFFD-ED174DF01B1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68669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D492-94B8-43ED-83C4-A7886E859FE4}" type="datetimeFigureOut">
              <a:rPr lang="nb-NO" smtClean="0"/>
              <a:t>13.12.2018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3DF4-9E1B-49F4-BFFD-ED174DF01B1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18514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D492-94B8-43ED-83C4-A7886E859FE4}" type="datetimeFigureOut">
              <a:rPr lang="nb-NO" smtClean="0"/>
              <a:t>13.12.2018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3DF4-9E1B-49F4-BFFD-ED174DF01B1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50447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D492-94B8-43ED-83C4-A7886E859FE4}" type="datetimeFigureOut">
              <a:rPr lang="nb-NO" smtClean="0"/>
              <a:t>13.12.2018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3DF4-9E1B-49F4-BFFD-ED174DF01B1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69567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D492-94B8-43ED-83C4-A7886E859FE4}" type="datetimeFigureOut">
              <a:rPr lang="nb-NO" smtClean="0"/>
              <a:t>13.12.2018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3DF4-9E1B-49F4-BFFD-ED174DF01B1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072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D492-94B8-43ED-83C4-A7886E859FE4}" type="datetimeFigureOut">
              <a:rPr lang="nb-NO" smtClean="0"/>
              <a:t>13.12.2018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3DF4-9E1B-49F4-BFFD-ED174DF01B1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7601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D492-94B8-43ED-83C4-A7886E859FE4}" type="datetimeFigureOut">
              <a:rPr lang="nb-NO" smtClean="0"/>
              <a:t>13.12.2018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3DF4-9E1B-49F4-BFFD-ED174DF01B1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9552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D492-94B8-43ED-83C4-A7886E859FE4}" type="datetimeFigureOut">
              <a:rPr lang="nb-NO" smtClean="0"/>
              <a:t>13.12.2018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3DF4-9E1B-49F4-BFFD-ED174DF01B1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4449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D492-94B8-43ED-83C4-A7886E859FE4}" type="datetimeFigureOut">
              <a:rPr lang="nb-NO" smtClean="0"/>
              <a:t>13.12.2018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3DF4-9E1B-49F4-BFFD-ED174DF01B1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77046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D492-94B8-43ED-83C4-A7886E859FE4}" type="datetimeFigureOut">
              <a:rPr lang="nb-NO" smtClean="0"/>
              <a:t>13.12.2018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3DF4-9E1B-49F4-BFFD-ED174DF01B1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27161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D492-94B8-43ED-83C4-A7886E859FE4}" type="datetimeFigureOut">
              <a:rPr lang="nb-NO" smtClean="0"/>
              <a:t>13.12.2018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3DF4-9E1B-49F4-BFFD-ED174DF01B1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39651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5D492-94B8-43ED-83C4-A7886E859FE4}" type="datetimeFigureOut">
              <a:rPr lang="nb-NO" smtClean="0"/>
              <a:t>13.12.2018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E3DF4-9E1B-49F4-BFFD-ED174DF01B1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25054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026370913"/>
              </p:ext>
            </p:extLst>
          </p:nvPr>
        </p:nvGraphicFramePr>
        <p:xfrm>
          <a:off x="1996534" y="1771034"/>
          <a:ext cx="7527028" cy="4058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kstSylinder 7"/>
          <p:cNvSpPr txBox="1"/>
          <p:nvPr/>
        </p:nvSpPr>
        <p:spPr>
          <a:xfrm>
            <a:off x="5515120" y="1099309"/>
            <a:ext cx="1601486" cy="57708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50" dirty="0" smtClean="0"/>
              <a:t>Kurs Årsmøte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50" dirty="0" smtClean="0"/>
              <a:t>Kurs KlubbAdmin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50" dirty="0" smtClean="0"/>
              <a:t>Kurs Økonomi   </a:t>
            </a:r>
          </a:p>
        </p:txBody>
      </p:sp>
      <p:sp>
        <p:nvSpPr>
          <p:cNvPr id="9" name="TekstSylinder 8"/>
          <p:cNvSpPr txBox="1"/>
          <p:nvPr/>
        </p:nvSpPr>
        <p:spPr>
          <a:xfrm>
            <a:off x="7701223" y="2634330"/>
            <a:ext cx="3826747" cy="4154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50" b="1" dirty="0"/>
              <a:t>Siste frist for gjennomføring av klubbens årsmøte (31. mars)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50" dirty="0" smtClean="0"/>
              <a:t>Idrettens Tema-turne </a:t>
            </a:r>
            <a:endParaRPr lang="nb-NO" sz="1050" dirty="0"/>
          </a:p>
        </p:txBody>
      </p:sp>
      <p:sp>
        <p:nvSpPr>
          <p:cNvPr id="10" name="TekstSylinder 9"/>
          <p:cNvSpPr txBox="1"/>
          <p:nvPr/>
        </p:nvSpPr>
        <p:spPr>
          <a:xfrm>
            <a:off x="7962521" y="3113661"/>
            <a:ext cx="3685193" cy="12234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50" b="1" dirty="0"/>
              <a:t>Frist Samordnet rapportering (30. april)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50" dirty="0" smtClean="0"/>
              <a:t>Kurs </a:t>
            </a:r>
            <a:r>
              <a:rPr lang="nb-NO" sz="1050" dirty="0"/>
              <a:t>Klubbens styrearbeid i praksis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50" dirty="0"/>
              <a:t>Kurs Økonomi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50" dirty="0"/>
              <a:t>Samling for ansatte i idrettslag 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50" dirty="0"/>
              <a:t>Temakveld Ungdom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50" dirty="0" smtClean="0"/>
              <a:t>Søknadsfrist Sparebank Stiftelsen Hedmark (1. april)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50" dirty="0" smtClean="0"/>
              <a:t>Søknadsfrist Talentprisen Sparebank1 Østlandet (4. april) </a:t>
            </a:r>
            <a:endParaRPr lang="nb-NO" sz="1050" dirty="0"/>
          </a:p>
        </p:txBody>
      </p:sp>
      <p:sp>
        <p:nvSpPr>
          <p:cNvPr id="11" name="TekstSylinder 10"/>
          <p:cNvSpPr txBox="1"/>
          <p:nvPr/>
        </p:nvSpPr>
        <p:spPr>
          <a:xfrm>
            <a:off x="7626702" y="4411253"/>
            <a:ext cx="3420620" cy="7386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50" b="1" dirty="0"/>
              <a:t>Hedmark idrettskrets 100 år ! (3. mai)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50" dirty="0" smtClean="0"/>
              <a:t>Kurs </a:t>
            </a:r>
            <a:r>
              <a:rPr lang="nb-NO" sz="1050" dirty="0"/>
              <a:t>Klubbens styrearbeid i praksis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50" dirty="0" smtClean="0"/>
              <a:t>Nasjonal idrettsrådssamling (Møre og Romsdal)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50" dirty="0" smtClean="0"/>
              <a:t>Idrettstinget 2019 (Lillehammer)  </a:t>
            </a:r>
            <a:endParaRPr lang="nb-NO" sz="1050" dirty="0"/>
          </a:p>
        </p:txBody>
      </p:sp>
      <p:sp>
        <p:nvSpPr>
          <p:cNvPr id="12" name="TekstSylinder 11"/>
          <p:cNvSpPr txBox="1"/>
          <p:nvPr/>
        </p:nvSpPr>
        <p:spPr>
          <a:xfrm>
            <a:off x="6961715" y="5211691"/>
            <a:ext cx="4130835" cy="7386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50" b="1" dirty="0"/>
              <a:t>Siste frist for gjennomføring av idrettsrådenes årsmøte (30. juni)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50" dirty="0" smtClean="0"/>
              <a:t>Kurs </a:t>
            </a:r>
            <a:r>
              <a:rPr lang="nb-NO" sz="1050" dirty="0"/>
              <a:t>Klubbens styrearbeid i </a:t>
            </a:r>
            <a:r>
              <a:rPr lang="nb-NO" sz="1050" dirty="0" smtClean="0"/>
              <a:t>praksis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50" dirty="0" smtClean="0"/>
              <a:t>Kurs KlubbAdmin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50" dirty="0" smtClean="0"/>
              <a:t>Spillemidler Anlegg: åpnes for innsending av søknader (15. juni) </a:t>
            </a:r>
          </a:p>
        </p:txBody>
      </p:sp>
      <p:sp>
        <p:nvSpPr>
          <p:cNvPr id="14" name="TekstSylinder 13"/>
          <p:cNvSpPr txBox="1"/>
          <p:nvPr/>
        </p:nvSpPr>
        <p:spPr>
          <a:xfrm>
            <a:off x="7154706" y="1422523"/>
            <a:ext cx="3285590" cy="10618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50" dirty="0" smtClean="0"/>
              <a:t>Kurs Tilrettelegging paraidrett </a:t>
            </a:r>
            <a:endParaRPr lang="nb-NO" sz="1050" dirty="0"/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50" dirty="0"/>
              <a:t>Kurs Årsmøte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50" dirty="0" smtClean="0"/>
              <a:t>Regionale idrettsrådssamlinger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50" dirty="0"/>
              <a:t>Temakveld Ungdom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50" dirty="0" smtClean="0"/>
              <a:t>Søknadsfrist Utstyrsmidler (6. februar)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50" dirty="0" smtClean="0"/>
              <a:t>Søknadsfrist Extra</a:t>
            </a:r>
            <a:r>
              <a:rPr lang="nb-NO" sz="1050" dirty="0"/>
              <a:t>-</a:t>
            </a:r>
            <a:r>
              <a:rPr lang="nb-NO" sz="1050" dirty="0" smtClean="0"/>
              <a:t>Stiftelsen (15. februar) </a:t>
            </a:r>
          </a:p>
        </p:txBody>
      </p:sp>
      <p:sp>
        <p:nvSpPr>
          <p:cNvPr id="15" name="TekstSylinder 14"/>
          <p:cNvSpPr txBox="1"/>
          <p:nvPr/>
        </p:nvSpPr>
        <p:spPr>
          <a:xfrm>
            <a:off x="1361775" y="1250290"/>
            <a:ext cx="3121325" cy="10618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50" dirty="0" smtClean="0"/>
              <a:t>Kurs Virksomhetsplan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50" dirty="0" smtClean="0"/>
              <a:t>Søknadsfrist Arrangementsutvikling Hedmark fylkeskommune (1. desember) 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50" dirty="0" smtClean="0"/>
              <a:t>FN`s Internasjonale frivillighetsdag (5. desember)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50" dirty="0" smtClean="0"/>
              <a:t>Søknadsfrist Nasjonale tilskuddsordning mot barnefattigdom (10. desember)</a:t>
            </a:r>
            <a:endParaRPr lang="nb-NO" sz="1050" dirty="0"/>
          </a:p>
        </p:txBody>
      </p:sp>
      <p:sp>
        <p:nvSpPr>
          <p:cNvPr id="17" name="TekstSylinder 16"/>
          <p:cNvSpPr txBox="1"/>
          <p:nvPr/>
        </p:nvSpPr>
        <p:spPr>
          <a:xfrm>
            <a:off x="391886" y="2443608"/>
            <a:ext cx="3465405" cy="9002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50" b="1" dirty="0"/>
              <a:t>Siste frist LAM-fordeling fra Idrettsråd (25. </a:t>
            </a:r>
            <a:r>
              <a:rPr lang="nb-NO" sz="1050" b="1" dirty="0" smtClean="0"/>
              <a:t>november)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50" dirty="0" smtClean="0"/>
              <a:t>Kretsting Hedmark idrettskrets (9. november)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50" dirty="0" smtClean="0"/>
              <a:t>Kretsting sammenslåing av Hedmark og Oppland idrettskretser (9. november)</a:t>
            </a:r>
            <a:endParaRPr lang="nb-NO" sz="1050" b="1" dirty="0" smtClean="0"/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50" dirty="0" smtClean="0"/>
              <a:t>«Klubben i mitt hjerte»-kampanje </a:t>
            </a:r>
          </a:p>
        </p:txBody>
      </p:sp>
      <p:sp>
        <p:nvSpPr>
          <p:cNvPr id="19" name="TekstSylinder 18"/>
          <p:cNvSpPr txBox="1"/>
          <p:nvPr/>
        </p:nvSpPr>
        <p:spPr>
          <a:xfrm>
            <a:off x="157038" y="3572367"/>
            <a:ext cx="3498368" cy="57708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50" dirty="0" smtClean="0"/>
              <a:t>IDRETTSHELGA INNLANDET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50" dirty="0" smtClean="0"/>
              <a:t>Nominasjon til Årets Ildsjel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50" dirty="0" smtClean="0"/>
              <a:t>Søknadsfrist Sparebank Stiftelsen Hedmark (1. oktober)  </a:t>
            </a:r>
          </a:p>
        </p:txBody>
      </p:sp>
      <p:sp>
        <p:nvSpPr>
          <p:cNvPr id="20" name="TekstSylinder 19"/>
          <p:cNvSpPr txBox="1"/>
          <p:nvPr/>
        </p:nvSpPr>
        <p:spPr>
          <a:xfrm>
            <a:off x="1608646" y="4502034"/>
            <a:ext cx="2133427" cy="4154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50" dirty="0" smtClean="0"/>
              <a:t>«Grasrot-prisen»-kampanje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50" dirty="0" smtClean="0"/>
              <a:t>Kurs Tilrettelegging paraidrett </a:t>
            </a:r>
            <a:endParaRPr lang="nb-NO" sz="1050" dirty="0"/>
          </a:p>
        </p:txBody>
      </p:sp>
      <p:sp>
        <p:nvSpPr>
          <p:cNvPr id="21" name="TekstSylinder 20"/>
          <p:cNvSpPr txBox="1"/>
          <p:nvPr/>
        </p:nvSpPr>
        <p:spPr>
          <a:xfrm>
            <a:off x="1501475" y="5204551"/>
            <a:ext cx="2905425" cy="4154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50" dirty="0" smtClean="0"/>
              <a:t>Søknadsfrist Momskompensasjon (15. august)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50" dirty="0" smtClean="0"/>
              <a:t>Søknadsfrist Extra Stiftelsen (15. august)   </a:t>
            </a:r>
            <a:endParaRPr lang="nb-NO" sz="1050" dirty="0"/>
          </a:p>
        </p:txBody>
      </p:sp>
      <p:sp>
        <p:nvSpPr>
          <p:cNvPr id="22" name="TekstSylinder 21"/>
          <p:cNvSpPr txBox="1"/>
          <p:nvPr/>
        </p:nvSpPr>
        <p:spPr>
          <a:xfrm>
            <a:off x="1545326" y="248196"/>
            <a:ext cx="8360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400" b="1" dirty="0" smtClean="0"/>
              <a:t>Årshjul for </a:t>
            </a:r>
            <a:r>
              <a:rPr lang="nb-NO" sz="2400" b="1" dirty="0" smtClean="0"/>
              <a:t>klubber </a:t>
            </a:r>
            <a:r>
              <a:rPr lang="nb-NO" sz="2400" b="1" dirty="0" smtClean="0"/>
              <a:t>og idrettsråd i Hedmark idrettskrets 2019</a:t>
            </a:r>
            <a:endParaRPr lang="nb-NO" sz="2400" b="1" dirty="0"/>
          </a:p>
        </p:txBody>
      </p:sp>
      <p:sp>
        <p:nvSpPr>
          <p:cNvPr id="16" name="TekstSylinder 15"/>
          <p:cNvSpPr txBox="1"/>
          <p:nvPr/>
        </p:nvSpPr>
        <p:spPr>
          <a:xfrm>
            <a:off x="4686300" y="2832087"/>
            <a:ext cx="2199789" cy="18928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900" b="1" dirty="0" smtClean="0"/>
              <a:t>Alle klubber må: </a:t>
            </a:r>
            <a:endParaRPr lang="nb-NO" sz="900" b="1" dirty="0"/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900" dirty="0" smtClean="0"/>
              <a:t>Avholde </a:t>
            </a:r>
            <a:r>
              <a:rPr lang="nb-NO" sz="900" dirty="0"/>
              <a:t>å</a:t>
            </a:r>
            <a:r>
              <a:rPr lang="nb-NO" sz="900" dirty="0" smtClean="0"/>
              <a:t>rsmøte (innen 31. mars) </a:t>
            </a:r>
            <a:endParaRPr lang="nb-NO" sz="900" dirty="0"/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900" dirty="0" smtClean="0"/>
              <a:t>Foreta Samordnet rapportering:</a:t>
            </a:r>
          </a:p>
          <a:p>
            <a:pPr lvl="1"/>
            <a:r>
              <a:rPr lang="nb-NO" sz="900" dirty="0" smtClean="0"/>
              <a:t>- Medlemsrapportering </a:t>
            </a:r>
          </a:p>
          <a:p>
            <a:pPr lvl="1"/>
            <a:r>
              <a:rPr lang="nb-NO" sz="900" dirty="0" smtClean="0"/>
              <a:t>- Oppdatere klubb- og styreinfo </a:t>
            </a:r>
          </a:p>
          <a:p>
            <a:pPr lvl="1"/>
            <a:r>
              <a:rPr lang="nb-NO" sz="900" dirty="0" smtClean="0"/>
              <a:t>- Søke MVA-komp (frivillig) </a:t>
            </a:r>
          </a:p>
          <a:p>
            <a:endParaRPr lang="nb-NO" sz="900" b="1" dirty="0" smtClean="0"/>
          </a:p>
          <a:p>
            <a:r>
              <a:rPr lang="nb-NO" sz="900" b="1" dirty="0" smtClean="0"/>
              <a:t>Alle idrettsråd må: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900" dirty="0"/>
              <a:t>Avholde årsmøte (innen </a:t>
            </a:r>
            <a:r>
              <a:rPr lang="nb-NO" sz="900" dirty="0" smtClean="0"/>
              <a:t>30. juni) </a:t>
            </a:r>
            <a:endParaRPr lang="nb-NO" sz="900" dirty="0"/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900" dirty="0" smtClean="0"/>
              <a:t>Oppdatere idrettsråd- </a:t>
            </a:r>
            <a:r>
              <a:rPr lang="nb-NO" sz="900" dirty="0"/>
              <a:t>og </a:t>
            </a:r>
            <a:r>
              <a:rPr lang="nb-NO" sz="900" dirty="0" smtClean="0"/>
              <a:t>styre </a:t>
            </a:r>
            <a:r>
              <a:rPr lang="nb-NO" sz="900" dirty="0"/>
              <a:t>info </a:t>
            </a:r>
            <a:r>
              <a:rPr lang="nb-NO" sz="900" dirty="0" smtClean="0"/>
              <a:t>i SportsAdmin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900" dirty="0" smtClean="0"/>
              <a:t>Fordele LAM (innen 25. november)</a:t>
            </a:r>
            <a:endParaRPr lang="nb-NO" sz="900" dirty="0"/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900" dirty="0"/>
              <a:t>S</a:t>
            </a:r>
            <a:r>
              <a:rPr lang="nb-NO" sz="900" dirty="0" smtClean="0"/>
              <a:t>øke MVA-komp (frivillig)  </a:t>
            </a:r>
            <a:endParaRPr lang="nb-NO" sz="900" dirty="0"/>
          </a:p>
        </p:txBody>
      </p:sp>
    </p:spTree>
    <p:extLst>
      <p:ext uri="{BB962C8B-B14F-4D97-AF65-F5344CB8AC3E}">
        <p14:creationId xmlns:p14="http://schemas.microsoft.com/office/powerpoint/2010/main" val="219961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89F515CEF38C6043B09A4EB0A2E09D630200F985AB619D22CD478BDAD7DB4CCB682300013892D97CB1A2408C24F1A1B91B45A4" ma:contentTypeVersion="60" ma:contentTypeDescription="Opprett et nytt dokument." ma:contentTypeScope="" ma:versionID="3df9db575d7ea3eda76f3102ecf356bc">
  <xsd:schema xmlns:xsd="http://www.w3.org/2001/XMLSchema" xmlns:xs="http://www.w3.org/2001/XMLSchema" xmlns:p="http://schemas.microsoft.com/office/2006/metadata/properties" xmlns:ns2="aec5f570-5954-42b2-93f8-bbdf6252596e" xmlns:ns3="1d179c99-25ee-42d7-b614-8596a2b74da2" targetNamespace="http://schemas.microsoft.com/office/2006/metadata/properties" ma:root="true" ma:fieldsID="c78ab62c69fdd6b0b894f346b905c65f" ns2:_="" ns3:_="">
    <xsd:import namespace="aec5f570-5954-42b2-93f8-bbdf6252596e"/>
    <xsd:import namespace="1d179c99-25ee-42d7-b614-8596a2b74da2"/>
    <xsd:element name="properties">
      <xsd:complexType>
        <xsd:sequence>
          <xsd:element name="documentManagement">
            <xsd:complexType>
              <xsd:all>
                <xsd:element ref="ns2:_nifDokumenteier" minOccurs="0"/>
                <xsd:element ref="ns2:_nifSaksbehandler" minOccurs="0"/>
                <xsd:element ref="ns2:_nifDokumentbeskrivelse" minOccurs="0"/>
                <xsd:element ref="ns2:_nifDokumentstatus" minOccurs="0"/>
                <xsd:element ref="ns2:InnUtIntern"/>
                <xsd:element ref="ns2:_arFrist" minOccurs="0"/>
                <xsd:element ref="ns2:_nifTil" minOccurs="0"/>
                <xsd:element ref="ns2:_nifFra" minOccurs="0"/>
                <xsd:element ref="ns2:m007437e3ff24ee3b6b1beda051d5beb" minOccurs="0"/>
                <xsd:element ref="ns2:TaxCatchAll" minOccurs="0"/>
                <xsd:element ref="ns2:TaxCatchAllLabel" minOccurs="0"/>
                <xsd:element ref="ns2:e390b8d06ece46449586677b864a8181" minOccurs="0"/>
                <xsd:element ref="ns2:AnonymEksternDeling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c5f570-5954-42b2-93f8-bbdf6252596e" elementFormDefault="qualified">
    <xsd:import namespace="http://schemas.microsoft.com/office/2006/documentManagement/types"/>
    <xsd:import namespace="http://schemas.microsoft.com/office/infopath/2007/PartnerControls"/>
    <xsd:element name="_nifDokumenteier" ma:index="2" nillable="true" ma:displayName="Dokumenteier" ma:hidden="true" ma:SearchPeopleOnly="false" ma:SharePointGroup="0" ma:internalName="_nif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nifSaksbehandler" ma:index="3" nillable="true" ma:displayName="Saksbehandler" ma:SearchPeopleOnly="false" ma:SharePointGroup="0" ma:internalName="_nifSaksbehandl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nifDokumentbeskrivelse" ma:index="5" nillable="true" ma:displayName="Dokumentbeskrivelse" ma:internalName="_nifDokumentbeskrivelse">
      <xsd:simpleType>
        <xsd:restriction base="dms:Note">
          <xsd:maxLength value="255"/>
        </xsd:restriction>
      </xsd:simpleType>
    </xsd:element>
    <xsd:element name="_nifDokumentstatus" ma:index="6" nillable="true" ma:displayName="Dokumentstatus" ma:default="Ubehandlet" ma:internalName="_nifDokumentstatus" ma:readOnly="false">
      <xsd:simpleType>
        <xsd:restriction base="dms:Choice">
          <xsd:enumeration value="Ubehandlet"/>
          <xsd:enumeration value="Under arbeid"/>
          <xsd:enumeration value="Ferdig"/>
        </xsd:restriction>
      </xsd:simpleType>
    </xsd:element>
    <xsd:element name="InnUtIntern" ma:index="7" ma:displayName="Inn/Ut/Intern" ma:default="Intern" ma:format="Dropdown" ma:internalName="InnUtIntern">
      <xsd:simpleType>
        <xsd:restriction base="dms:Choice">
          <xsd:enumeration value="Innkommende"/>
          <xsd:enumeration value="Utgående"/>
          <xsd:enumeration value="Intern"/>
        </xsd:restriction>
      </xsd:simpleType>
    </xsd:element>
    <xsd:element name="_arFrist" ma:index="9" nillable="true" ma:displayName="Frist" ma:format="DateOnly" ma:internalName="_arFrist">
      <xsd:simpleType>
        <xsd:restriction base="dms:DateTime"/>
      </xsd:simpleType>
    </xsd:element>
    <xsd:element name="_nifTil" ma:index="10" nillable="true" ma:displayName="Til" ma:internalName="_nifTil">
      <xsd:simpleType>
        <xsd:restriction base="dms:Text"/>
      </xsd:simpleType>
    </xsd:element>
    <xsd:element name="_nifFra" ma:index="11" nillable="true" ma:displayName="Fra" ma:internalName="_nifFra">
      <xsd:simpleType>
        <xsd:restriction base="dms:Text"/>
      </xsd:simpleType>
    </xsd:element>
    <xsd:element name="m007437e3ff24ee3b6b1beda051d5beb" ma:index="16" nillable="true" ma:taxonomy="true" ma:internalName="m007437e3ff24ee3b6b1beda051d5beb" ma:taxonomyFieldName="Dokumentkategori" ma:displayName="Dokumentkategori" ma:default="" ma:fieldId="{6007437e-3ff2-4ee3-b6b1-beda051d5beb}" ma:sspId="f0e9ee77-ca26-4a69-aa98-c9b10d3d2018" ma:termSetId="67b1013f-a871-4d25-94e6-2d190b3db54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7" nillable="true" ma:displayName="Taxonomy Catch All Column" ma:hidden="true" ma:list="{7058417b-047a-4dc1-b16b-e7d1300c33de}" ma:internalName="TaxCatchAll" ma:showField="CatchAllData" ma:web="1d179c99-25ee-42d7-b614-8596a2b74da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8" nillable="true" ma:displayName="Taxonomy Catch All Column1" ma:hidden="true" ma:list="{7058417b-047a-4dc1-b16b-e7d1300c33de}" ma:internalName="TaxCatchAllLabel" ma:readOnly="true" ma:showField="CatchAllDataLabel" ma:web="1d179c99-25ee-42d7-b614-8596a2b74da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390b8d06ece46449586677b864a8181" ma:index="20" nillable="true" ma:taxonomy="true" ma:internalName="e390b8d06ece46449586677b864a8181" ma:taxonomyFieldName="OrgTilhorighet" ma:displayName="OrgTilhørighet" ma:readOnly="false" ma:default="" ma:fieldId="{e390b8d0-6ece-4644-9586-677b864a8181}" ma:sspId="f0e9ee77-ca26-4a69-aa98-c9b10d3d2018" ma:termSetId="12ccf01c-bc00-485e-8479-20ef31869011" ma:anchorId="b89e662b-c5a0-4f18-8bb7-b431aa465976" ma:open="false" ma:isKeyword="false">
      <xsd:complexType>
        <xsd:sequence>
          <xsd:element ref="pc:Terms" minOccurs="0" maxOccurs="1"/>
        </xsd:sequence>
      </xsd:complexType>
    </xsd:element>
    <xsd:element name="AnonymEksternDeling" ma:index="22" nillable="true" ma:displayName="Anonym Ekstern Deling" ma:default="0" ma:internalName="AnonymEksternDeling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179c99-25ee-42d7-b614-8596a2b74da2" elementFormDefault="qualified">
    <xsd:import namespace="http://schemas.microsoft.com/office/2006/documentManagement/types"/>
    <xsd:import namespace="http://schemas.microsoft.com/office/infopath/2007/PartnerControls"/>
    <xsd:element name="_dlc_DocId" ma:index="23" nillable="true" ma:displayName="Dokument-ID-verdi" ma:description="Verdien for dokument-IDen som er tilordnet elementet." ma:internalName="_dlc_DocId" ma:readOnly="true">
      <xsd:simpleType>
        <xsd:restriction base="dms:Text"/>
      </xsd:simpleType>
    </xsd:element>
    <xsd:element name="_dlc_DocIdUrl" ma:index="24" nillable="true" ma:displayName="Dokument-ID" ma:description="Fast kobling til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5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Innholdstype"/>
        <xsd:element ref="dc:title" minOccurs="0" maxOccurs="1" ma:index="1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nUtIntern xmlns="aec5f570-5954-42b2-93f8-bbdf6252596e">Intern</InnUtIntern>
    <e390b8d06ece46449586677b864a8181 xmlns="aec5f570-5954-42b2-93f8-bbdf6252596e">
      <Terms xmlns="http://schemas.microsoft.com/office/infopath/2007/PartnerControls">
        <TermInfo xmlns="http://schemas.microsoft.com/office/infopath/2007/PartnerControls">
          <TermName xmlns="http://schemas.microsoft.com/office/infopath/2007/PartnerControls">IK04 Hedmark Idrettskrets</TermName>
          <TermId xmlns="http://schemas.microsoft.com/office/infopath/2007/PartnerControls">56e33f84-8e78-4406-b28e-96418eb657f9</TermId>
        </TermInfo>
      </Terms>
    </e390b8d06ece46449586677b864a8181>
    <TaxCatchAll xmlns="aec5f570-5954-42b2-93f8-bbdf6252596e">
      <Value>1</Value>
    </TaxCatchAll>
    <_arFrist xmlns="aec5f570-5954-42b2-93f8-bbdf6252596e" xsi:nil="true"/>
    <m007437e3ff24ee3b6b1beda051d5beb xmlns="aec5f570-5954-42b2-93f8-bbdf6252596e">
      <Terms xmlns="http://schemas.microsoft.com/office/infopath/2007/PartnerControls"/>
    </m007437e3ff24ee3b6b1beda051d5beb>
    <_nifSaksbehandler xmlns="aec5f570-5954-42b2-93f8-bbdf6252596e">
      <UserInfo>
        <DisplayName>Thorsen, Tina</DisplayName>
        <AccountId>96</AccountId>
        <AccountType/>
      </UserInfo>
    </_nifSaksbehandler>
    <_nifDokumentstatus xmlns="aec5f570-5954-42b2-93f8-bbdf6252596e">Ubehandlet</_nifDokumentstatus>
    <_nifFra xmlns="aec5f570-5954-42b2-93f8-bbdf6252596e" xsi:nil="true"/>
    <_nifDokumenteier xmlns="aec5f570-5954-42b2-93f8-bbdf6252596e">
      <UserInfo>
        <DisplayName>Thorsen, Tina</DisplayName>
        <AccountId>96</AccountId>
        <AccountType/>
      </UserInfo>
    </_nifDokumenteier>
    <_nifDokumentbeskrivelse xmlns="aec5f570-5954-42b2-93f8-bbdf6252596e" xsi:nil="true"/>
    <_nifTil xmlns="aec5f570-5954-42b2-93f8-bbdf6252596e" xsi:nil="true"/>
    <_dlc_DocId xmlns="1d179c99-25ee-42d7-b614-8596a2b74da2">IK04-11-550</_dlc_DocId>
    <_dlc_DocIdUrl xmlns="1d179c99-25ee-42d7-b614-8596a2b74da2">
      <Url>https://idrettskontor.nif.no/sites/hedmarkidrettskrets/documentcontent/_layouts/15/DocIdRedir.aspx?ID=IK04-11-550</Url>
      <Description>IK04-11-550</Description>
    </_dlc_DocIdUrl>
    <AnonymEksternDeling xmlns="aec5f570-5954-42b2-93f8-bbdf6252596e">false</AnonymEksternDeling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SharedContentType xmlns="Microsoft.SharePoint.Taxonomy.ContentTypeSync" SourceId="f0e9ee77-ca26-4a69-aa98-c9b10d3d2018" ContentTypeId="0x01010089F515CEF38C6043B09A4EB0A2E09D6302" PreviousValue="false"/>
</file>

<file path=customXml/item6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Props1.xml><?xml version="1.0" encoding="utf-8"?>
<ds:datastoreItem xmlns:ds="http://schemas.openxmlformats.org/officeDocument/2006/customXml" ds:itemID="{08AB41EA-188B-42C2-9051-7BF3E2B1C6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ec5f570-5954-42b2-93f8-bbdf6252596e"/>
    <ds:schemaRef ds:uri="1d179c99-25ee-42d7-b614-8596a2b74d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359FA00-D128-4C70-8D4A-9606E73F61DC}">
  <ds:schemaRefs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1d179c99-25ee-42d7-b614-8596a2b74da2"/>
    <ds:schemaRef ds:uri="aec5f570-5954-42b2-93f8-bbdf6252596e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86DCCAB-23C2-4C73-BC9F-EB6F2DFBEFCD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53CE6F92-7919-47A0-A406-0FAD10694886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5E271A84-203C-4614-B493-2E866AED3D9C}">
  <ds:schemaRefs>
    <ds:schemaRef ds:uri="Microsoft.SharePoint.Taxonomy.ContentTypeSync"/>
  </ds:schemaRefs>
</ds:datastoreItem>
</file>

<file path=customXml/itemProps6.xml><?xml version="1.0" encoding="utf-8"?>
<ds:datastoreItem xmlns:ds="http://schemas.openxmlformats.org/officeDocument/2006/customXml" ds:itemID="{0434E3A5-3168-44AE-A248-55E1D1B109C9}">
  <ds:schemaRefs>
    <ds:schemaRef ds:uri="http://schemas.microsoft.com/office/2006/metadata/customXs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641</TotalTime>
  <Words>327</Words>
  <Application>Microsoft Office PowerPoint</Application>
  <PresentationFormat>Widescreen</PresentationFormat>
  <Paragraphs>66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Thorsen, Tina</dc:creator>
  <cp:lastModifiedBy>Skansen, Helen</cp:lastModifiedBy>
  <cp:revision>64</cp:revision>
  <dcterms:created xsi:type="dcterms:W3CDTF">2016-11-14T14:24:41Z</dcterms:created>
  <dcterms:modified xsi:type="dcterms:W3CDTF">2018-12-13T10:00:03Z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0x01010089F515CEF38C6043B09A4EB0A2E09D630200F985AB619D22CD478BDAD7DB4CCB682300013892D97CB1A2408C24F1A1B91B45A4</vt:lpwstr>
  </property>
  <property fmtid="{D5CDD505-2E9C-101B-9397-08002B2CF9AE}" pid="3" name="Dokumentkategori">
    <vt:lpwstr/>
  </property>
  <property fmtid="{D5CDD505-2E9C-101B-9397-08002B2CF9AE}" pid="4" name="OrgTilhorighet">
    <vt:lpwstr>1;#IK04 Hedmark Idrettskrets|56e33f84-8e78-4406-b28e-96418eb657f9</vt:lpwstr>
  </property>
  <property fmtid="{D5CDD505-2E9C-101B-9397-08002B2CF9AE}" pid="5" name="_dlc_DocIdItemGuid">
    <vt:lpwstr>95a59b47-56b8-42fe-8549-4ecb52fd3695</vt:lpwstr>
  </property>
</Properties>
</file>