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541" r:id="rId5"/>
    <p:sldId id="266" r:id="rId6"/>
    <p:sldId id="655" r:id="rId7"/>
    <p:sldId id="265" r:id="rId8"/>
    <p:sldId id="542" r:id="rId9"/>
    <p:sldId id="651" r:id="rId10"/>
    <p:sldId id="290" r:id="rId11"/>
    <p:sldId id="282" r:id="rId12"/>
    <p:sldId id="256"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becke Østby" initials="VØ [2]" lastIdx="1" clrIdx="0">
    <p:extLst>
      <p:ext uri="{19B8F6BF-5375-455C-9EA6-DF929625EA0E}">
        <p15:presenceInfo xmlns:p15="http://schemas.microsoft.com/office/powerpoint/2012/main" userId="S::aksjonsleder@tvaksjonen.no::2973f2bd-f4eb-41f9-95fd-2e19bb6eb5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DEDAC9"/>
    <a:srgbClr val="F7E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ansen, Helen" userId="85e9dc7f-4a09-4101-a816-250358c651d5" providerId="ADAL" clId="{9BB44E1C-2C12-47D8-A255-0FED55433FE6}"/>
    <pc:docChg chg="custSel modSld">
      <pc:chgData name="Skansen, Helen" userId="85e9dc7f-4a09-4101-a816-250358c651d5" providerId="ADAL" clId="{9BB44E1C-2C12-47D8-A255-0FED55433FE6}" dt="2022-09-09T07:27:05.145" v="87" actId="1076"/>
      <pc:docMkLst>
        <pc:docMk/>
      </pc:docMkLst>
      <pc:sldChg chg="modSp mod">
        <pc:chgData name="Skansen, Helen" userId="85e9dc7f-4a09-4101-a816-250358c651d5" providerId="ADAL" clId="{9BB44E1C-2C12-47D8-A255-0FED55433FE6}" dt="2022-09-09T07:10:02.189" v="42" actId="20577"/>
        <pc:sldMkLst>
          <pc:docMk/>
          <pc:sldMk cId="2615052553" sldId="256"/>
        </pc:sldMkLst>
        <pc:spChg chg="mod">
          <ac:chgData name="Skansen, Helen" userId="85e9dc7f-4a09-4101-a816-250358c651d5" providerId="ADAL" clId="{9BB44E1C-2C12-47D8-A255-0FED55433FE6}" dt="2022-09-09T07:10:02.189" v="42" actId="20577"/>
          <ac:spMkLst>
            <pc:docMk/>
            <pc:sldMk cId="2615052553" sldId="256"/>
            <ac:spMk id="9" creationId="{2DC8314A-7877-2C32-7197-3FAB73A8E8F1}"/>
          </ac:spMkLst>
        </pc:spChg>
      </pc:sldChg>
      <pc:sldChg chg="modSp mod">
        <pc:chgData name="Skansen, Helen" userId="85e9dc7f-4a09-4101-a816-250358c651d5" providerId="ADAL" clId="{9BB44E1C-2C12-47D8-A255-0FED55433FE6}" dt="2022-09-09T07:27:05.145" v="87" actId="1076"/>
        <pc:sldMkLst>
          <pc:docMk/>
          <pc:sldMk cId="4008489321" sldId="541"/>
        </pc:sldMkLst>
        <pc:picChg chg="mod">
          <ac:chgData name="Skansen, Helen" userId="85e9dc7f-4a09-4101-a816-250358c651d5" providerId="ADAL" clId="{9BB44E1C-2C12-47D8-A255-0FED55433FE6}" dt="2022-09-09T07:27:05.145" v="87" actId="1076"/>
          <ac:picMkLst>
            <pc:docMk/>
            <pc:sldMk cId="4008489321" sldId="541"/>
            <ac:picMk id="6" creationId="{48CE3E78-2AB8-B740-8F2F-78A7A87E791B}"/>
          </ac:picMkLst>
        </pc:picChg>
      </pc:sldChg>
      <pc:sldChg chg="modSp mod">
        <pc:chgData name="Skansen, Helen" userId="85e9dc7f-4a09-4101-a816-250358c651d5" providerId="ADAL" clId="{9BB44E1C-2C12-47D8-A255-0FED55433FE6}" dt="2022-09-09T07:10:57.976" v="86" actId="6549"/>
        <pc:sldMkLst>
          <pc:docMk/>
          <pc:sldMk cId="2879486254" sldId="542"/>
        </pc:sldMkLst>
        <pc:spChg chg="mod">
          <ac:chgData name="Skansen, Helen" userId="85e9dc7f-4a09-4101-a816-250358c651d5" providerId="ADAL" clId="{9BB44E1C-2C12-47D8-A255-0FED55433FE6}" dt="2022-09-09T07:10:57.976" v="86" actId="6549"/>
          <ac:spMkLst>
            <pc:docMk/>
            <pc:sldMk cId="2879486254" sldId="542"/>
            <ac:spMk id="9" creationId="{A6D014CF-B0B9-8D8F-614F-8464DCE590DD}"/>
          </ac:spMkLst>
        </pc:spChg>
      </pc:sldChg>
      <pc:sldChg chg="modSp mod">
        <pc:chgData name="Skansen, Helen" userId="85e9dc7f-4a09-4101-a816-250358c651d5" providerId="ADAL" clId="{9BB44E1C-2C12-47D8-A255-0FED55433FE6}" dt="2022-09-09T07:10:39.048" v="66" actId="20577"/>
        <pc:sldMkLst>
          <pc:docMk/>
          <pc:sldMk cId="2776795967" sldId="651"/>
        </pc:sldMkLst>
        <pc:spChg chg="mod">
          <ac:chgData name="Skansen, Helen" userId="85e9dc7f-4a09-4101-a816-250358c651d5" providerId="ADAL" clId="{9BB44E1C-2C12-47D8-A255-0FED55433FE6}" dt="2022-09-09T07:10:39.048" v="66" actId="20577"/>
          <ac:spMkLst>
            <pc:docMk/>
            <pc:sldMk cId="2776795967" sldId="651"/>
            <ac:spMk id="8" creationId="{41159EB0-7FAD-27AC-3D0E-AAAE84C7BF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7E0E7-7DA4-49AD-9F4C-692FA14B2E4C}" type="doc">
      <dgm:prSet loTypeId="urn:microsoft.com/office/officeart/2011/layout/HexagonRadial" loCatId="cycle" qsTypeId="urn:microsoft.com/office/officeart/2005/8/quickstyle/simple5" qsCatId="simple" csTypeId="urn:microsoft.com/office/officeart/2005/8/colors/accent0_3" csCatId="mainScheme" phldr="1"/>
      <dgm:spPr/>
      <dgm:t>
        <a:bodyPr/>
        <a:lstStyle/>
        <a:p>
          <a:endParaRPr lang="en-GB"/>
        </a:p>
      </dgm:t>
    </dgm:pt>
    <dgm:pt modelId="{1CD7E428-2DE2-40C7-BB15-FE7D32C55938}">
      <dgm:prSet phldrT="[Text]" custT="1"/>
      <dgm:spPr>
        <a:solidFill>
          <a:srgbClr val="EE0000"/>
        </a:solidFill>
      </dgm:spPr>
      <dgm:t>
        <a:bodyPr/>
        <a:lstStyle/>
        <a:p>
          <a:r>
            <a:rPr lang="nb-NO" sz="2800"/>
            <a:t>Løp for livet</a:t>
          </a:r>
          <a:endParaRPr lang="en-GB" sz="2800"/>
        </a:p>
      </dgm:t>
    </dgm:pt>
    <dgm:pt modelId="{937F44DA-A381-4964-A83F-39AEC288FD79}" type="parTrans" cxnId="{1F98F543-5470-4299-8E58-C41988240D04}">
      <dgm:prSet/>
      <dgm:spPr/>
      <dgm:t>
        <a:bodyPr/>
        <a:lstStyle/>
        <a:p>
          <a:endParaRPr lang="en-GB"/>
        </a:p>
      </dgm:t>
    </dgm:pt>
    <dgm:pt modelId="{E8E58672-A2A3-46D0-80A1-93E678D19671}" type="sibTrans" cxnId="{1F98F543-5470-4299-8E58-C41988240D04}">
      <dgm:prSet/>
      <dgm:spPr/>
      <dgm:t>
        <a:bodyPr/>
        <a:lstStyle/>
        <a:p>
          <a:endParaRPr lang="en-GB"/>
        </a:p>
      </dgm:t>
    </dgm:pt>
    <dgm:pt modelId="{F8C5D184-4C84-4E13-85D0-B8A077A2DAA5}">
      <dgm:prSet phldrT="[Text]" custT="1"/>
      <dgm:spPr/>
      <dgm:t>
        <a:bodyPr/>
        <a:lstStyle/>
        <a:p>
          <a:r>
            <a:rPr lang="nb-NO" sz="1600"/>
            <a:t>Fylkesaksjons-komiteen</a:t>
          </a:r>
          <a:endParaRPr lang="en-GB" sz="1000"/>
        </a:p>
      </dgm:t>
    </dgm:pt>
    <dgm:pt modelId="{90CF3227-4409-49DC-894E-C69DF476D497}" type="parTrans" cxnId="{48B162BB-1E7A-45D1-8811-3A1407E943E7}">
      <dgm:prSet/>
      <dgm:spPr/>
      <dgm:t>
        <a:bodyPr/>
        <a:lstStyle/>
        <a:p>
          <a:endParaRPr lang="en-GB"/>
        </a:p>
      </dgm:t>
    </dgm:pt>
    <dgm:pt modelId="{8F91D70C-34A0-40EA-89C9-547A780AD092}" type="sibTrans" cxnId="{48B162BB-1E7A-45D1-8811-3A1407E943E7}">
      <dgm:prSet/>
      <dgm:spPr/>
      <dgm:t>
        <a:bodyPr/>
        <a:lstStyle/>
        <a:p>
          <a:endParaRPr lang="en-GB"/>
        </a:p>
      </dgm:t>
    </dgm:pt>
    <dgm:pt modelId="{0BCB7016-259C-4A25-BFBF-96289F85B5BE}">
      <dgm:prSet phldrT="[Text]" custT="1"/>
      <dgm:spPr/>
      <dgm:t>
        <a:bodyPr/>
        <a:lstStyle/>
        <a:p>
          <a:r>
            <a:rPr lang="nb-NO" sz="1800"/>
            <a:t>Kommune-komiteene</a:t>
          </a:r>
          <a:endParaRPr lang="en-GB" sz="1000"/>
        </a:p>
      </dgm:t>
    </dgm:pt>
    <dgm:pt modelId="{F5FD33B4-7D58-4CA9-A7D4-84EA1562BB5E}" type="parTrans" cxnId="{08282CD1-BFBC-43E5-BE90-F921000784BB}">
      <dgm:prSet/>
      <dgm:spPr/>
      <dgm:t>
        <a:bodyPr/>
        <a:lstStyle/>
        <a:p>
          <a:endParaRPr lang="en-GB"/>
        </a:p>
      </dgm:t>
    </dgm:pt>
    <dgm:pt modelId="{6753CCB9-7235-471D-A17C-275CFD493AE3}" type="sibTrans" cxnId="{08282CD1-BFBC-43E5-BE90-F921000784BB}">
      <dgm:prSet/>
      <dgm:spPr/>
      <dgm:t>
        <a:bodyPr/>
        <a:lstStyle/>
        <a:p>
          <a:endParaRPr lang="en-GB"/>
        </a:p>
      </dgm:t>
    </dgm:pt>
    <dgm:pt modelId="{825B5553-9000-442E-AE0A-DCDF1EA61C17}">
      <dgm:prSet phldrT="[Text]" custT="1"/>
      <dgm:spPr/>
      <dgm:t>
        <a:bodyPr/>
        <a:lstStyle/>
        <a:p>
          <a:r>
            <a:rPr lang="nb-NO" sz="1800"/>
            <a:t>Næringslivet</a:t>
          </a:r>
          <a:endParaRPr lang="en-GB" sz="1500"/>
        </a:p>
      </dgm:t>
    </dgm:pt>
    <dgm:pt modelId="{92B1E969-EC4D-4B1B-8AE1-3CF87AAE0825}" type="parTrans" cxnId="{D09BE52A-DD55-4507-BFE2-1471E7C00765}">
      <dgm:prSet/>
      <dgm:spPr/>
      <dgm:t>
        <a:bodyPr/>
        <a:lstStyle/>
        <a:p>
          <a:endParaRPr lang="en-GB"/>
        </a:p>
      </dgm:t>
    </dgm:pt>
    <dgm:pt modelId="{860BB5FA-029D-482D-AB2B-5963DF802829}" type="sibTrans" cxnId="{D09BE52A-DD55-4507-BFE2-1471E7C00765}">
      <dgm:prSet/>
      <dgm:spPr/>
      <dgm:t>
        <a:bodyPr/>
        <a:lstStyle/>
        <a:p>
          <a:endParaRPr lang="en-GB"/>
        </a:p>
      </dgm:t>
    </dgm:pt>
    <dgm:pt modelId="{318CE005-EF05-47A6-8BA2-02371EB99181}">
      <dgm:prSet phldrT="[Text]"/>
      <dgm:spPr/>
      <dgm:t>
        <a:bodyPr/>
        <a:lstStyle/>
        <a:p>
          <a:r>
            <a:rPr lang="nb-NO"/>
            <a:t>Organisasjoner og idretten</a:t>
          </a:r>
          <a:endParaRPr lang="en-GB"/>
        </a:p>
      </dgm:t>
    </dgm:pt>
    <dgm:pt modelId="{5F484346-0B93-4770-B557-A402377853BF}" type="parTrans" cxnId="{22D50A5B-27C5-40BE-B09A-0A178CCA2E45}">
      <dgm:prSet/>
      <dgm:spPr/>
      <dgm:t>
        <a:bodyPr/>
        <a:lstStyle/>
        <a:p>
          <a:endParaRPr lang="en-GB"/>
        </a:p>
      </dgm:t>
    </dgm:pt>
    <dgm:pt modelId="{9339055D-96FD-4ACD-B4C5-A96E275DF1CE}" type="sibTrans" cxnId="{22D50A5B-27C5-40BE-B09A-0A178CCA2E45}">
      <dgm:prSet/>
      <dgm:spPr/>
      <dgm:t>
        <a:bodyPr/>
        <a:lstStyle/>
        <a:p>
          <a:endParaRPr lang="en-GB"/>
        </a:p>
      </dgm:t>
    </dgm:pt>
    <dgm:pt modelId="{F2B84F9F-3352-4E52-8500-48E7BD21EB8C}">
      <dgm:prSet phldrT="[Text]" custT="1"/>
      <dgm:spPr/>
      <dgm:t>
        <a:bodyPr/>
        <a:lstStyle/>
        <a:p>
          <a:r>
            <a:rPr lang="nb-NO" sz="1600"/>
            <a:t>Barnehager</a:t>
          </a:r>
          <a:r>
            <a:rPr lang="nb-NO" sz="1500"/>
            <a:t>, </a:t>
          </a:r>
          <a:r>
            <a:rPr lang="nb-NO" sz="2000"/>
            <a:t>skoler</a:t>
          </a:r>
          <a:r>
            <a:rPr lang="nb-NO" sz="1500"/>
            <a:t>, </a:t>
          </a:r>
          <a:r>
            <a:rPr lang="nb-NO" sz="1800"/>
            <a:t>høgskoler</a:t>
          </a:r>
          <a:r>
            <a:rPr lang="nb-NO" sz="1500"/>
            <a:t>, </a:t>
          </a:r>
          <a:r>
            <a:rPr lang="nb-NO" sz="1500" err="1"/>
            <a:t>etc</a:t>
          </a:r>
          <a:endParaRPr lang="en-GB" sz="1500"/>
        </a:p>
      </dgm:t>
    </dgm:pt>
    <dgm:pt modelId="{AF6FC01C-E9B1-4FBE-ACC8-F95DDC79F491}" type="parTrans" cxnId="{FD342381-7815-4D99-AE9C-29D71CF14973}">
      <dgm:prSet/>
      <dgm:spPr/>
      <dgm:t>
        <a:bodyPr/>
        <a:lstStyle/>
        <a:p>
          <a:endParaRPr lang="en-GB"/>
        </a:p>
      </dgm:t>
    </dgm:pt>
    <dgm:pt modelId="{522183EF-53E7-4559-907C-AD4AB082B9B7}" type="sibTrans" cxnId="{FD342381-7815-4D99-AE9C-29D71CF14973}">
      <dgm:prSet/>
      <dgm:spPr/>
      <dgm:t>
        <a:bodyPr/>
        <a:lstStyle/>
        <a:p>
          <a:endParaRPr lang="en-GB"/>
        </a:p>
      </dgm:t>
    </dgm:pt>
    <dgm:pt modelId="{DBB11A8C-ED36-46AC-90FB-026F26C1744D}">
      <dgm:prSet phldrT="[Text]" custT="1"/>
      <dgm:spPr/>
      <dgm:t>
        <a:bodyPr/>
        <a:lstStyle/>
        <a:p>
          <a:r>
            <a:rPr lang="nb-NO" sz="1800"/>
            <a:t>Frivillig-sentralene</a:t>
          </a:r>
          <a:endParaRPr lang="en-GB" sz="1000"/>
        </a:p>
      </dgm:t>
    </dgm:pt>
    <dgm:pt modelId="{6DB1C603-1CDE-46F6-9A63-E85042E34987}" type="parTrans" cxnId="{5A86DFA2-65B1-47D1-AE89-12FCDBCA6342}">
      <dgm:prSet/>
      <dgm:spPr/>
      <dgm:t>
        <a:bodyPr/>
        <a:lstStyle/>
        <a:p>
          <a:endParaRPr lang="en-GB"/>
        </a:p>
      </dgm:t>
    </dgm:pt>
    <dgm:pt modelId="{D5970203-2B3B-442B-B09C-F50C4B21EB4E}" type="sibTrans" cxnId="{5A86DFA2-65B1-47D1-AE89-12FCDBCA6342}">
      <dgm:prSet/>
      <dgm:spPr/>
      <dgm:t>
        <a:bodyPr/>
        <a:lstStyle/>
        <a:p>
          <a:endParaRPr lang="en-GB"/>
        </a:p>
      </dgm:t>
    </dgm:pt>
    <dgm:pt modelId="{CD7742F6-7159-4C7F-B689-3B6F5F917140}" type="pres">
      <dgm:prSet presAssocID="{3297E0E7-7DA4-49AD-9F4C-692FA14B2E4C}" presName="Name0" presStyleCnt="0">
        <dgm:presLayoutVars>
          <dgm:chMax val="1"/>
          <dgm:chPref val="1"/>
          <dgm:dir/>
          <dgm:animOne val="branch"/>
          <dgm:animLvl val="lvl"/>
        </dgm:presLayoutVars>
      </dgm:prSet>
      <dgm:spPr/>
    </dgm:pt>
    <dgm:pt modelId="{BEBA80D8-05F7-4C94-8C03-C862C80B8936}" type="pres">
      <dgm:prSet presAssocID="{1CD7E428-2DE2-40C7-BB15-FE7D32C55938}" presName="Parent" presStyleLbl="node0" presStyleIdx="0" presStyleCnt="1">
        <dgm:presLayoutVars>
          <dgm:chMax val="6"/>
          <dgm:chPref val="6"/>
        </dgm:presLayoutVars>
      </dgm:prSet>
      <dgm:spPr/>
    </dgm:pt>
    <dgm:pt modelId="{11963DD3-37CA-4E1B-93EC-C9F21C2C05A3}" type="pres">
      <dgm:prSet presAssocID="{F8C5D184-4C84-4E13-85D0-B8A077A2DAA5}" presName="Accent1" presStyleCnt="0"/>
      <dgm:spPr/>
    </dgm:pt>
    <dgm:pt modelId="{E4ADC71E-2DA2-4EAB-8CCB-7C5218BA34DB}" type="pres">
      <dgm:prSet presAssocID="{F8C5D184-4C84-4E13-85D0-B8A077A2DAA5}" presName="Accent" presStyleLbl="bgShp" presStyleIdx="0" presStyleCnt="6"/>
      <dgm:spPr/>
    </dgm:pt>
    <dgm:pt modelId="{352016CC-8A6F-4AD3-9D55-18F6CCAB1FF6}" type="pres">
      <dgm:prSet presAssocID="{F8C5D184-4C84-4E13-85D0-B8A077A2DAA5}" presName="Child1" presStyleLbl="node1" presStyleIdx="0" presStyleCnt="6">
        <dgm:presLayoutVars>
          <dgm:chMax val="0"/>
          <dgm:chPref val="0"/>
          <dgm:bulletEnabled val="1"/>
        </dgm:presLayoutVars>
      </dgm:prSet>
      <dgm:spPr/>
    </dgm:pt>
    <dgm:pt modelId="{B2EB15D9-6100-4F54-AD48-5A657690B526}" type="pres">
      <dgm:prSet presAssocID="{0BCB7016-259C-4A25-BFBF-96289F85B5BE}" presName="Accent2" presStyleCnt="0"/>
      <dgm:spPr/>
    </dgm:pt>
    <dgm:pt modelId="{176F0807-0AA6-46F5-AF8D-27A58552A5B9}" type="pres">
      <dgm:prSet presAssocID="{0BCB7016-259C-4A25-BFBF-96289F85B5BE}" presName="Accent" presStyleLbl="bgShp" presStyleIdx="1" presStyleCnt="6"/>
      <dgm:spPr/>
    </dgm:pt>
    <dgm:pt modelId="{0E01740B-A882-45C4-B128-10048605C14B}" type="pres">
      <dgm:prSet presAssocID="{0BCB7016-259C-4A25-BFBF-96289F85B5BE}" presName="Child2" presStyleLbl="node1" presStyleIdx="1" presStyleCnt="6">
        <dgm:presLayoutVars>
          <dgm:chMax val="0"/>
          <dgm:chPref val="0"/>
          <dgm:bulletEnabled val="1"/>
        </dgm:presLayoutVars>
      </dgm:prSet>
      <dgm:spPr/>
    </dgm:pt>
    <dgm:pt modelId="{09084960-5201-4A4C-9E2D-FD51A448BD00}" type="pres">
      <dgm:prSet presAssocID="{825B5553-9000-442E-AE0A-DCDF1EA61C17}" presName="Accent3" presStyleCnt="0"/>
      <dgm:spPr/>
    </dgm:pt>
    <dgm:pt modelId="{FAFCD3A0-A8F3-49CD-8FDE-D80399329815}" type="pres">
      <dgm:prSet presAssocID="{825B5553-9000-442E-AE0A-DCDF1EA61C17}" presName="Accent" presStyleLbl="bgShp" presStyleIdx="2" presStyleCnt="6"/>
      <dgm:spPr/>
    </dgm:pt>
    <dgm:pt modelId="{3D6657DD-0500-4CA7-BC64-CBFF12E219E3}" type="pres">
      <dgm:prSet presAssocID="{825B5553-9000-442E-AE0A-DCDF1EA61C17}" presName="Child3" presStyleLbl="node1" presStyleIdx="2" presStyleCnt="6">
        <dgm:presLayoutVars>
          <dgm:chMax val="0"/>
          <dgm:chPref val="0"/>
          <dgm:bulletEnabled val="1"/>
        </dgm:presLayoutVars>
      </dgm:prSet>
      <dgm:spPr/>
    </dgm:pt>
    <dgm:pt modelId="{F0752FF7-26BC-42F7-B62F-89E21FD699C7}" type="pres">
      <dgm:prSet presAssocID="{318CE005-EF05-47A6-8BA2-02371EB99181}" presName="Accent4" presStyleCnt="0"/>
      <dgm:spPr/>
    </dgm:pt>
    <dgm:pt modelId="{595355D5-1C54-47C8-91A6-12F3356E79F1}" type="pres">
      <dgm:prSet presAssocID="{318CE005-EF05-47A6-8BA2-02371EB99181}" presName="Accent" presStyleLbl="bgShp" presStyleIdx="3" presStyleCnt="6"/>
      <dgm:spPr/>
    </dgm:pt>
    <dgm:pt modelId="{A2C2177E-9EC6-4997-9CEE-116D62601830}" type="pres">
      <dgm:prSet presAssocID="{318CE005-EF05-47A6-8BA2-02371EB99181}" presName="Child4" presStyleLbl="node1" presStyleIdx="3" presStyleCnt="6">
        <dgm:presLayoutVars>
          <dgm:chMax val="0"/>
          <dgm:chPref val="0"/>
          <dgm:bulletEnabled val="1"/>
        </dgm:presLayoutVars>
      </dgm:prSet>
      <dgm:spPr/>
    </dgm:pt>
    <dgm:pt modelId="{3CF09A69-F295-4B12-BAD2-3145D754763D}" type="pres">
      <dgm:prSet presAssocID="{F2B84F9F-3352-4E52-8500-48E7BD21EB8C}" presName="Accent5" presStyleCnt="0"/>
      <dgm:spPr/>
    </dgm:pt>
    <dgm:pt modelId="{574DCA1F-A2B2-4AFA-9BFB-D3B0AB6F4AA3}" type="pres">
      <dgm:prSet presAssocID="{F2B84F9F-3352-4E52-8500-48E7BD21EB8C}" presName="Accent" presStyleLbl="bgShp" presStyleIdx="4" presStyleCnt="6"/>
      <dgm:spPr/>
    </dgm:pt>
    <dgm:pt modelId="{ECFC2031-447E-489C-B072-FFA677846675}" type="pres">
      <dgm:prSet presAssocID="{F2B84F9F-3352-4E52-8500-48E7BD21EB8C}" presName="Child5" presStyleLbl="node1" presStyleIdx="4" presStyleCnt="6">
        <dgm:presLayoutVars>
          <dgm:chMax val="0"/>
          <dgm:chPref val="0"/>
          <dgm:bulletEnabled val="1"/>
        </dgm:presLayoutVars>
      </dgm:prSet>
      <dgm:spPr/>
    </dgm:pt>
    <dgm:pt modelId="{BD6425D2-A9A6-4FC2-B9D7-6D9F448C1E29}" type="pres">
      <dgm:prSet presAssocID="{DBB11A8C-ED36-46AC-90FB-026F26C1744D}" presName="Accent6" presStyleCnt="0"/>
      <dgm:spPr/>
    </dgm:pt>
    <dgm:pt modelId="{20669516-0E8F-4211-9E8C-DE4F0947CF62}" type="pres">
      <dgm:prSet presAssocID="{DBB11A8C-ED36-46AC-90FB-026F26C1744D}" presName="Accent" presStyleLbl="bgShp" presStyleIdx="5" presStyleCnt="6"/>
      <dgm:spPr/>
    </dgm:pt>
    <dgm:pt modelId="{DD6C736F-F19D-4D68-A0A2-3295881EEB9B}" type="pres">
      <dgm:prSet presAssocID="{DBB11A8C-ED36-46AC-90FB-026F26C1744D}" presName="Child6" presStyleLbl="node1" presStyleIdx="5" presStyleCnt="6">
        <dgm:presLayoutVars>
          <dgm:chMax val="0"/>
          <dgm:chPref val="0"/>
          <dgm:bulletEnabled val="1"/>
        </dgm:presLayoutVars>
      </dgm:prSet>
      <dgm:spPr/>
    </dgm:pt>
  </dgm:ptLst>
  <dgm:cxnLst>
    <dgm:cxn modelId="{8E75E516-41D7-4FF0-B298-E53117959EBD}" type="presOf" srcId="{825B5553-9000-442E-AE0A-DCDF1EA61C17}" destId="{3D6657DD-0500-4CA7-BC64-CBFF12E219E3}" srcOrd="0" destOrd="0" presId="urn:microsoft.com/office/officeart/2011/layout/HexagonRadial"/>
    <dgm:cxn modelId="{D09BE52A-DD55-4507-BFE2-1471E7C00765}" srcId="{1CD7E428-2DE2-40C7-BB15-FE7D32C55938}" destId="{825B5553-9000-442E-AE0A-DCDF1EA61C17}" srcOrd="2" destOrd="0" parTransId="{92B1E969-EC4D-4B1B-8AE1-3CF87AAE0825}" sibTransId="{860BB5FA-029D-482D-AB2B-5963DF802829}"/>
    <dgm:cxn modelId="{FBB52C35-CACB-4288-A5DC-0BE1F69EC7B9}" type="presOf" srcId="{DBB11A8C-ED36-46AC-90FB-026F26C1744D}" destId="{DD6C736F-F19D-4D68-A0A2-3295881EEB9B}" srcOrd="0" destOrd="0" presId="urn:microsoft.com/office/officeart/2011/layout/HexagonRadial"/>
    <dgm:cxn modelId="{22D50A5B-27C5-40BE-B09A-0A178CCA2E45}" srcId="{1CD7E428-2DE2-40C7-BB15-FE7D32C55938}" destId="{318CE005-EF05-47A6-8BA2-02371EB99181}" srcOrd="3" destOrd="0" parTransId="{5F484346-0B93-4770-B557-A402377853BF}" sibTransId="{9339055D-96FD-4ACD-B4C5-A96E275DF1CE}"/>
    <dgm:cxn modelId="{1F98F543-5470-4299-8E58-C41988240D04}" srcId="{3297E0E7-7DA4-49AD-9F4C-692FA14B2E4C}" destId="{1CD7E428-2DE2-40C7-BB15-FE7D32C55938}" srcOrd="0" destOrd="0" parTransId="{937F44DA-A381-4964-A83F-39AEC288FD79}" sibTransId="{E8E58672-A2A3-46D0-80A1-93E678D19671}"/>
    <dgm:cxn modelId="{CBEB974F-75F0-41F3-862C-2A7042A9DE75}" type="presOf" srcId="{318CE005-EF05-47A6-8BA2-02371EB99181}" destId="{A2C2177E-9EC6-4997-9CEE-116D62601830}" srcOrd="0" destOrd="0" presId="urn:microsoft.com/office/officeart/2011/layout/HexagonRadial"/>
    <dgm:cxn modelId="{FD342381-7815-4D99-AE9C-29D71CF14973}" srcId="{1CD7E428-2DE2-40C7-BB15-FE7D32C55938}" destId="{F2B84F9F-3352-4E52-8500-48E7BD21EB8C}" srcOrd="4" destOrd="0" parTransId="{AF6FC01C-E9B1-4FBE-ACC8-F95DDC79F491}" sibTransId="{522183EF-53E7-4559-907C-AD4AB082B9B7}"/>
    <dgm:cxn modelId="{71D95C8F-87E8-4394-B4BA-B12DD9E53A2A}" type="presOf" srcId="{0BCB7016-259C-4A25-BFBF-96289F85B5BE}" destId="{0E01740B-A882-45C4-B128-10048605C14B}" srcOrd="0" destOrd="0" presId="urn:microsoft.com/office/officeart/2011/layout/HexagonRadial"/>
    <dgm:cxn modelId="{5A86DFA2-65B1-47D1-AE89-12FCDBCA6342}" srcId="{1CD7E428-2DE2-40C7-BB15-FE7D32C55938}" destId="{DBB11A8C-ED36-46AC-90FB-026F26C1744D}" srcOrd="5" destOrd="0" parTransId="{6DB1C603-1CDE-46F6-9A63-E85042E34987}" sibTransId="{D5970203-2B3B-442B-B09C-F50C4B21EB4E}"/>
    <dgm:cxn modelId="{1D141CA6-3351-41B0-807D-9E945F16BA0D}" type="presOf" srcId="{F8C5D184-4C84-4E13-85D0-B8A077A2DAA5}" destId="{352016CC-8A6F-4AD3-9D55-18F6CCAB1FF6}" srcOrd="0" destOrd="0" presId="urn:microsoft.com/office/officeart/2011/layout/HexagonRadial"/>
    <dgm:cxn modelId="{48B162BB-1E7A-45D1-8811-3A1407E943E7}" srcId="{1CD7E428-2DE2-40C7-BB15-FE7D32C55938}" destId="{F8C5D184-4C84-4E13-85D0-B8A077A2DAA5}" srcOrd="0" destOrd="0" parTransId="{90CF3227-4409-49DC-894E-C69DF476D497}" sibTransId="{8F91D70C-34A0-40EA-89C9-547A780AD092}"/>
    <dgm:cxn modelId="{8E3E07C3-3D50-469A-B363-0DF4BEECD09D}" type="presOf" srcId="{F2B84F9F-3352-4E52-8500-48E7BD21EB8C}" destId="{ECFC2031-447E-489C-B072-FFA677846675}" srcOrd="0" destOrd="0" presId="urn:microsoft.com/office/officeart/2011/layout/HexagonRadial"/>
    <dgm:cxn modelId="{B05477C4-8FC2-4B41-835A-D0FFC3E883C8}" type="presOf" srcId="{1CD7E428-2DE2-40C7-BB15-FE7D32C55938}" destId="{BEBA80D8-05F7-4C94-8C03-C862C80B8936}" srcOrd="0" destOrd="0" presId="urn:microsoft.com/office/officeart/2011/layout/HexagonRadial"/>
    <dgm:cxn modelId="{08282CD1-BFBC-43E5-BE90-F921000784BB}" srcId="{1CD7E428-2DE2-40C7-BB15-FE7D32C55938}" destId="{0BCB7016-259C-4A25-BFBF-96289F85B5BE}" srcOrd="1" destOrd="0" parTransId="{F5FD33B4-7D58-4CA9-A7D4-84EA1562BB5E}" sibTransId="{6753CCB9-7235-471D-A17C-275CFD493AE3}"/>
    <dgm:cxn modelId="{16E5C4EE-9E1D-4ECE-95DF-CE2794CCD25E}" type="presOf" srcId="{3297E0E7-7DA4-49AD-9F4C-692FA14B2E4C}" destId="{CD7742F6-7159-4C7F-B689-3B6F5F917140}" srcOrd="0" destOrd="0" presId="urn:microsoft.com/office/officeart/2011/layout/HexagonRadial"/>
    <dgm:cxn modelId="{45F1F9B0-1333-4C83-BC52-CA6D3CFB91FC}" type="presParOf" srcId="{CD7742F6-7159-4C7F-B689-3B6F5F917140}" destId="{BEBA80D8-05F7-4C94-8C03-C862C80B8936}" srcOrd="0" destOrd="0" presId="urn:microsoft.com/office/officeart/2011/layout/HexagonRadial"/>
    <dgm:cxn modelId="{5928D771-7466-4918-BD09-4747C47E62EE}" type="presParOf" srcId="{CD7742F6-7159-4C7F-B689-3B6F5F917140}" destId="{11963DD3-37CA-4E1B-93EC-C9F21C2C05A3}" srcOrd="1" destOrd="0" presId="urn:microsoft.com/office/officeart/2011/layout/HexagonRadial"/>
    <dgm:cxn modelId="{FD947524-7718-45C2-BF60-D6173481AC5C}" type="presParOf" srcId="{11963DD3-37CA-4E1B-93EC-C9F21C2C05A3}" destId="{E4ADC71E-2DA2-4EAB-8CCB-7C5218BA34DB}" srcOrd="0" destOrd="0" presId="urn:microsoft.com/office/officeart/2011/layout/HexagonRadial"/>
    <dgm:cxn modelId="{A280919F-B28F-4431-8C02-A0DA808F6BDE}" type="presParOf" srcId="{CD7742F6-7159-4C7F-B689-3B6F5F917140}" destId="{352016CC-8A6F-4AD3-9D55-18F6CCAB1FF6}" srcOrd="2" destOrd="0" presId="urn:microsoft.com/office/officeart/2011/layout/HexagonRadial"/>
    <dgm:cxn modelId="{DC943D29-287B-4FE5-984C-4A760AC621BD}" type="presParOf" srcId="{CD7742F6-7159-4C7F-B689-3B6F5F917140}" destId="{B2EB15D9-6100-4F54-AD48-5A657690B526}" srcOrd="3" destOrd="0" presId="urn:microsoft.com/office/officeart/2011/layout/HexagonRadial"/>
    <dgm:cxn modelId="{59B6C313-8420-4CBB-874B-58AC5D343094}" type="presParOf" srcId="{B2EB15D9-6100-4F54-AD48-5A657690B526}" destId="{176F0807-0AA6-46F5-AF8D-27A58552A5B9}" srcOrd="0" destOrd="0" presId="urn:microsoft.com/office/officeart/2011/layout/HexagonRadial"/>
    <dgm:cxn modelId="{F78E7519-51E9-4AD2-A41D-2B40B252449A}" type="presParOf" srcId="{CD7742F6-7159-4C7F-B689-3B6F5F917140}" destId="{0E01740B-A882-45C4-B128-10048605C14B}" srcOrd="4" destOrd="0" presId="urn:microsoft.com/office/officeart/2011/layout/HexagonRadial"/>
    <dgm:cxn modelId="{755B9CFD-4987-429C-9A85-3DF9D4DF1454}" type="presParOf" srcId="{CD7742F6-7159-4C7F-B689-3B6F5F917140}" destId="{09084960-5201-4A4C-9E2D-FD51A448BD00}" srcOrd="5" destOrd="0" presId="urn:microsoft.com/office/officeart/2011/layout/HexagonRadial"/>
    <dgm:cxn modelId="{3F2F8570-99FA-4E24-95E7-10535ACD605A}" type="presParOf" srcId="{09084960-5201-4A4C-9E2D-FD51A448BD00}" destId="{FAFCD3A0-A8F3-49CD-8FDE-D80399329815}" srcOrd="0" destOrd="0" presId="urn:microsoft.com/office/officeart/2011/layout/HexagonRadial"/>
    <dgm:cxn modelId="{943D5121-72F3-4928-B123-1CAC3216DB94}" type="presParOf" srcId="{CD7742F6-7159-4C7F-B689-3B6F5F917140}" destId="{3D6657DD-0500-4CA7-BC64-CBFF12E219E3}" srcOrd="6" destOrd="0" presId="urn:microsoft.com/office/officeart/2011/layout/HexagonRadial"/>
    <dgm:cxn modelId="{AFD8BBF1-749D-47E0-95FC-5156778AE9FD}" type="presParOf" srcId="{CD7742F6-7159-4C7F-B689-3B6F5F917140}" destId="{F0752FF7-26BC-42F7-B62F-89E21FD699C7}" srcOrd="7" destOrd="0" presId="urn:microsoft.com/office/officeart/2011/layout/HexagonRadial"/>
    <dgm:cxn modelId="{4C2C3735-B38F-4C96-B292-4FCC41EB0356}" type="presParOf" srcId="{F0752FF7-26BC-42F7-B62F-89E21FD699C7}" destId="{595355D5-1C54-47C8-91A6-12F3356E79F1}" srcOrd="0" destOrd="0" presId="urn:microsoft.com/office/officeart/2011/layout/HexagonRadial"/>
    <dgm:cxn modelId="{4709D5B9-CFE6-4FE2-BE68-45F14D13D0BF}" type="presParOf" srcId="{CD7742F6-7159-4C7F-B689-3B6F5F917140}" destId="{A2C2177E-9EC6-4997-9CEE-116D62601830}" srcOrd="8" destOrd="0" presId="urn:microsoft.com/office/officeart/2011/layout/HexagonRadial"/>
    <dgm:cxn modelId="{260F6A03-089B-4E52-9253-6CFE8375C6B0}" type="presParOf" srcId="{CD7742F6-7159-4C7F-B689-3B6F5F917140}" destId="{3CF09A69-F295-4B12-BAD2-3145D754763D}" srcOrd="9" destOrd="0" presId="urn:microsoft.com/office/officeart/2011/layout/HexagonRadial"/>
    <dgm:cxn modelId="{45725A98-37D3-4BA8-9193-5F1DC45F334D}" type="presParOf" srcId="{3CF09A69-F295-4B12-BAD2-3145D754763D}" destId="{574DCA1F-A2B2-4AFA-9BFB-D3B0AB6F4AA3}" srcOrd="0" destOrd="0" presId="urn:microsoft.com/office/officeart/2011/layout/HexagonRadial"/>
    <dgm:cxn modelId="{683F6A40-FB33-4517-9A4E-CAEC5CFC85BD}" type="presParOf" srcId="{CD7742F6-7159-4C7F-B689-3B6F5F917140}" destId="{ECFC2031-447E-489C-B072-FFA677846675}" srcOrd="10" destOrd="0" presId="urn:microsoft.com/office/officeart/2011/layout/HexagonRadial"/>
    <dgm:cxn modelId="{B847006F-D65C-4B45-90E1-DE3B21329C42}" type="presParOf" srcId="{CD7742F6-7159-4C7F-B689-3B6F5F917140}" destId="{BD6425D2-A9A6-4FC2-B9D7-6D9F448C1E29}" srcOrd="11" destOrd="0" presId="urn:microsoft.com/office/officeart/2011/layout/HexagonRadial"/>
    <dgm:cxn modelId="{1EF37ED5-7BB2-4826-86E8-23331BDF6C44}" type="presParOf" srcId="{BD6425D2-A9A6-4FC2-B9D7-6D9F448C1E29}" destId="{20669516-0E8F-4211-9E8C-DE4F0947CF62}" srcOrd="0" destOrd="0" presId="urn:microsoft.com/office/officeart/2011/layout/HexagonRadial"/>
    <dgm:cxn modelId="{56ECAE70-5290-41A2-9DB7-6F42E25B21CA}" type="presParOf" srcId="{CD7742F6-7159-4C7F-B689-3B6F5F917140}" destId="{DD6C736F-F19D-4D68-A0A2-3295881EEB9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A80D8-05F7-4C94-8C03-C862C80B8936}">
      <dsp:nvSpPr>
        <dsp:cNvPr id="0" name=""/>
        <dsp:cNvSpPr/>
      </dsp:nvSpPr>
      <dsp:spPr>
        <a:xfrm>
          <a:off x="2952810" y="1748061"/>
          <a:ext cx="2221862" cy="1922001"/>
        </a:xfrm>
        <a:prstGeom prst="hexagon">
          <a:avLst>
            <a:gd name="adj" fmla="val 28570"/>
            <a:gd name="vf" fmla="val 115470"/>
          </a:avLst>
        </a:prstGeom>
        <a:solidFill>
          <a:srgbClr val="EE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b-NO" sz="2800" kern="1200"/>
            <a:t>Løp for livet</a:t>
          </a:r>
          <a:endParaRPr lang="en-GB" sz="2800" kern="1200"/>
        </a:p>
      </dsp:txBody>
      <dsp:txXfrm>
        <a:off x="3321004" y="2066564"/>
        <a:ext cx="1485474" cy="1284995"/>
      </dsp:txXfrm>
    </dsp:sp>
    <dsp:sp modelId="{176F0807-0AA6-46F5-AF8D-27A58552A5B9}">
      <dsp:nvSpPr>
        <dsp:cNvPr id="0" name=""/>
        <dsp:cNvSpPr/>
      </dsp:nvSpPr>
      <dsp:spPr>
        <a:xfrm>
          <a:off x="4344123" y="828514"/>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52016CC-8A6F-4AD3-9D55-18F6CCAB1FF6}">
      <dsp:nvSpPr>
        <dsp:cNvPr id="0" name=""/>
        <dsp:cNvSpPr/>
      </dsp:nvSpPr>
      <dsp:spPr>
        <a:xfrm>
          <a:off x="3157475" y="0"/>
          <a:ext cx="1820800" cy="1575206"/>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a:t>Fylkesaksjons-komiteen</a:t>
          </a:r>
          <a:endParaRPr lang="en-GB" sz="1000" kern="1200"/>
        </a:p>
      </dsp:txBody>
      <dsp:txXfrm>
        <a:off x="3459220" y="261045"/>
        <a:ext cx="1217310" cy="1053116"/>
      </dsp:txXfrm>
    </dsp:sp>
    <dsp:sp modelId="{FAFCD3A0-A8F3-49CD-8FDE-D80399329815}">
      <dsp:nvSpPr>
        <dsp:cNvPr id="0" name=""/>
        <dsp:cNvSpPr/>
      </dsp:nvSpPr>
      <dsp:spPr>
        <a:xfrm>
          <a:off x="5322487" y="2178846"/>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E01740B-A882-45C4-B128-10048605C14B}">
      <dsp:nvSpPr>
        <dsp:cNvPr id="0" name=""/>
        <dsp:cNvSpPr/>
      </dsp:nvSpPr>
      <dsp:spPr>
        <a:xfrm>
          <a:off x="4827361" y="968857"/>
          <a:ext cx="1820800" cy="1575206"/>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t>Kommune-komiteene</a:t>
          </a:r>
          <a:endParaRPr lang="en-GB" sz="1000" kern="1200"/>
        </a:p>
      </dsp:txBody>
      <dsp:txXfrm>
        <a:off x="5129106" y="1229902"/>
        <a:ext cx="1217310" cy="1053116"/>
      </dsp:txXfrm>
    </dsp:sp>
    <dsp:sp modelId="{595355D5-1C54-47C8-91A6-12F3356E79F1}">
      <dsp:nvSpPr>
        <dsp:cNvPr id="0" name=""/>
        <dsp:cNvSpPr/>
      </dsp:nvSpPr>
      <dsp:spPr>
        <a:xfrm>
          <a:off x="4642852" y="3703117"/>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6657DD-0500-4CA7-BC64-CBFF12E219E3}">
      <dsp:nvSpPr>
        <dsp:cNvPr id="0" name=""/>
        <dsp:cNvSpPr/>
      </dsp:nvSpPr>
      <dsp:spPr>
        <a:xfrm>
          <a:off x="4827361" y="2873519"/>
          <a:ext cx="1820800" cy="1575206"/>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t>Næringslivet</a:t>
          </a:r>
          <a:endParaRPr lang="en-GB" sz="1500" kern="1200"/>
        </a:p>
      </dsp:txBody>
      <dsp:txXfrm>
        <a:off x="5129106" y="3134564"/>
        <a:ext cx="1217310" cy="1053116"/>
      </dsp:txXfrm>
    </dsp:sp>
    <dsp:sp modelId="{574DCA1F-A2B2-4AFA-9BFB-D3B0AB6F4AA3}">
      <dsp:nvSpPr>
        <dsp:cNvPr id="0" name=""/>
        <dsp:cNvSpPr/>
      </dsp:nvSpPr>
      <dsp:spPr>
        <a:xfrm>
          <a:off x="2956944" y="3861342"/>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C2177E-9EC6-4997-9CEE-116D62601830}">
      <dsp:nvSpPr>
        <dsp:cNvPr id="0" name=""/>
        <dsp:cNvSpPr/>
      </dsp:nvSpPr>
      <dsp:spPr>
        <a:xfrm>
          <a:off x="3157475" y="3843460"/>
          <a:ext cx="1820800" cy="1575206"/>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b-NO" sz="1500" kern="1200"/>
            <a:t>Organisasjoner og idretten</a:t>
          </a:r>
          <a:endParaRPr lang="en-GB" sz="1500" kern="1200"/>
        </a:p>
      </dsp:txBody>
      <dsp:txXfrm>
        <a:off x="3459220" y="4104505"/>
        <a:ext cx="1217310" cy="1053116"/>
      </dsp:txXfrm>
    </dsp:sp>
    <dsp:sp modelId="{20669516-0E8F-4211-9E8C-DE4F0947CF62}">
      <dsp:nvSpPr>
        <dsp:cNvPr id="0" name=""/>
        <dsp:cNvSpPr/>
      </dsp:nvSpPr>
      <dsp:spPr>
        <a:xfrm>
          <a:off x="1962559" y="2511552"/>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FC2031-447E-489C-B072-FFA677846675}">
      <dsp:nvSpPr>
        <dsp:cNvPr id="0" name=""/>
        <dsp:cNvSpPr/>
      </dsp:nvSpPr>
      <dsp:spPr>
        <a:xfrm>
          <a:off x="1479837" y="2874602"/>
          <a:ext cx="1820800" cy="1575206"/>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a:t>Barnehager</a:t>
          </a:r>
          <a:r>
            <a:rPr lang="nb-NO" sz="1500" kern="1200"/>
            <a:t>, </a:t>
          </a:r>
          <a:r>
            <a:rPr lang="nb-NO" sz="2000" kern="1200"/>
            <a:t>skoler</a:t>
          </a:r>
          <a:r>
            <a:rPr lang="nb-NO" sz="1500" kern="1200"/>
            <a:t>, </a:t>
          </a:r>
          <a:r>
            <a:rPr lang="nb-NO" sz="1800" kern="1200"/>
            <a:t>høgskoler</a:t>
          </a:r>
          <a:r>
            <a:rPr lang="nb-NO" sz="1500" kern="1200"/>
            <a:t>, </a:t>
          </a:r>
          <a:r>
            <a:rPr lang="nb-NO" sz="1500" kern="1200" err="1"/>
            <a:t>etc</a:t>
          </a:r>
          <a:endParaRPr lang="en-GB" sz="1500" kern="1200"/>
        </a:p>
      </dsp:txBody>
      <dsp:txXfrm>
        <a:off x="1781582" y="3135647"/>
        <a:ext cx="1217310" cy="1053116"/>
      </dsp:txXfrm>
    </dsp:sp>
    <dsp:sp modelId="{DD6C736F-F19D-4D68-A0A2-3295881EEB9B}">
      <dsp:nvSpPr>
        <dsp:cNvPr id="0" name=""/>
        <dsp:cNvSpPr/>
      </dsp:nvSpPr>
      <dsp:spPr>
        <a:xfrm>
          <a:off x="1479837" y="966690"/>
          <a:ext cx="1820800" cy="1575206"/>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t>Frivillig-sentralene</a:t>
          </a:r>
          <a:endParaRPr lang="en-GB" sz="1000" kern="1200"/>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A7FC3-5058-874D-8779-5521F028C4E5}" type="datetimeFigureOut">
              <a:rPr lang="nb-NO" smtClean="0"/>
              <a:t>09.09.2022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E697F-140E-CF47-B3D5-F7907F9207E8}" type="slidenum">
              <a:rPr lang="nb-NO" smtClean="0"/>
              <a:t>‹#›</a:t>
            </a:fld>
            <a:endParaRPr lang="nb-NO"/>
          </a:p>
        </p:txBody>
      </p:sp>
    </p:spTree>
    <p:extLst>
      <p:ext uri="{BB962C8B-B14F-4D97-AF65-F5344CB8AC3E}">
        <p14:creationId xmlns:p14="http://schemas.microsoft.com/office/powerpoint/2010/main" val="137644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Heldigvis er det mulig å hjelpe! Med riktig behandling, medisiner og tilgang til helsehjelp kan vi redde liv som ellers ville ha gått tapt.</a:t>
            </a:r>
          </a:p>
        </p:txBody>
      </p:sp>
      <p:sp>
        <p:nvSpPr>
          <p:cNvPr id="4" name="Plassholder for lysbildenummer 3"/>
          <p:cNvSpPr>
            <a:spLocks noGrp="1"/>
          </p:cNvSpPr>
          <p:nvPr>
            <p:ph type="sldNum" sz="quarter" idx="5"/>
          </p:nvPr>
        </p:nvSpPr>
        <p:spPr/>
        <p:txBody>
          <a:bodyPr/>
          <a:lstStyle/>
          <a:p>
            <a:fld id="{BC076CFF-CBBD-D642-847D-FBCE202A1F10}" type="slidenum">
              <a:rPr lang="nb-NO" smtClean="0"/>
              <a:t>2</a:t>
            </a:fld>
            <a:endParaRPr lang="nb-NO"/>
          </a:p>
        </p:txBody>
      </p:sp>
    </p:spTree>
    <p:extLst>
      <p:ext uri="{BB962C8B-B14F-4D97-AF65-F5344CB8AC3E}">
        <p14:creationId xmlns:p14="http://schemas.microsoft.com/office/powerpoint/2010/main" val="347844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Sykdommer som malaria, hepatitt C, hiv, meslinger og </a:t>
            </a:r>
            <a:r>
              <a:rPr lang="nb-NO" sz="1200" kern="1200" err="1">
                <a:solidFill>
                  <a:schemeClr val="tx1"/>
                </a:solidFill>
                <a:effectLst/>
                <a:latin typeface="+mn-lt"/>
                <a:ea typeface="+mn-ea"/>
                <a:cs typeface="+mn-cs"/>
              </a:rPr>
              <a:t>tuberkolose</a:t>
            </a:r>
            <a:r>
              <a:rPr lang="nb-NO" sz="1200" kern="1200">
                <a:solidFill>
                  <a:schemeClr val="tx1"/>
                </a:solidFill>
                <a:effectLst/>
                <a:latin typeface="+mn-lt"/>
                <a:ea typeface="+mn-ea"/>
                <a:cs typeface="+mn-cs"/>
              </a:rPr>
              <a:t>, samt glemte sykdommer som kala-</a:t>
            </a:r>
            <a:r>
              <a:rPr lang="nb-NO" sz="1200" kern="1200" err="1">
                <a:solidFill>
                  <a:schemeClr val="tx1"/>
                </a:solidFill>
                <a:effectLst/>
                <a:latin typeface="+mn-lt"/>
                <a:ea typeface="+mn-ea"/>
                <a:cs typeface="+mn-cs"/>
              </a:rPr>
              <a:t>azar</a:t>
            </a:r>
            <a:r>
              <a:rPr lang="nb-NO" sz="1200" kern="1200">
                <a:solidFill>
                  <a:schemeClr val="tx1"/>
                </a:solidFill>
                <a:effectLst/>
                <a:latin typeface="+mn-lt"/>
                <a:ea typeface="+mn-ea"/>
                <a:cs typeface="+mn-cs"/>
              </a:rPr>
              <a:t> og sovesyke tar millioner av liv hvert år. </a:t>
            </a:r>
          </a:p>
        </p:txBody>
      </p:sp>
      <p:sp>
        <p:nvSpPr>
          <p:cNvPr id="4" name="Plassholder for lysbildenummer 3"/>
          <p:cNvSpPr>
            <a:spLocks noGrp="1"/>
          </p:cNvSpPr>
          <p:nvPr>
            <p:ph type="sldNum" sz="quarter" idx="5"/>
          </p:nvPr>
        </p:nvSpPr>
        <p:spPr/>
        <p:txBody>
          <a:bodyPr/>
          <a:lstStyle/>
          <a:p>
            <a:fld id="{BC076CFF-CBBD-D642-847D-FBCE202A1F10}" type="slidenum">
              <a:rPr lang="nb-NO" smtClean="0"/>
              <a:t>4</a:t>
            </a:fld>
            <a:endParaRPr lang="nb-NO"/>
          </a:p>
        </p:txBody>
      </p:sp>
    </p:spTree>
    <p:extLst>
      <p:ext uri="{BB962C8B-B14F-4D97-AF65-F5344CB8AC3E}">
        <p14:creationId xmlns:p14="http://schemas.microsoft.com/office/powerpoint/2010/main" val="94405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a:t>Manglende folkehelse har enorme konsekvenser for både samfunn og enkeltmennesker.</a:t>
            </a:r>
          </a:p>
        </p:txBody>
      </p:sp>
    </p:spTree>
    <p:extLst>
      <p:ext uri="{BB962C8B-B14F-4D97-AF65-F5344CB8AC3E}">
        <p14:creationId xmlns:p14="http://schemas.microsoft.com/office/powerpoint/2010/main" val="345203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a:t>Manglende folkehelse har enorme konsekvenser for både samfunn og enkeltmennesker.</a:t>
            </a:r>
          </a:p>
        </p:txBody>
      </p:sp>
    </p:spTree>
    <p:extLst>
      <p:ext uri="{BB962C8B-B14F-4D97-AF65-F5344CB8AC3E}">
        <p14:creationId xmlns:p14="http://schemas.microsoft.com/office/powerpoint/2010/main" val="386107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Jeg håper derfor at alle her vil bli med på høstens viktigste, og vakreste, tradisjon den 23. oktober. Sammen redder vi liv!</a:t>
            </a:r>
          </a:p>
          <a:p>
            <a:endParaRPr lang="nb-NO"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Tusen takk for oppmerksomheten!</a:t>
            </a:r>
          </a:p>
        </p:txBody>
      </p:sp>
      <p:sp>
        <p:nvSpPr>
          <p:cNvPr id="4" name="Plassholder for lysbildenummer 3"/>
          <p:cNvSpPr>
            <a:spLocks noGrp="1"/>
          </p:cNvSpPr>
          <p:nvPr>
            <p:ph type="sldNum" sz="quarter" idx="5"/>
          </p:nvPr>
        </p:nvSpPr>
        <p:spPr/>
        <p:txBody>
          <a:bodyPr/>
          <a:lstStyle/>
          <a:p>
            <a:fld id="{BC076CFF-CBBD-D642-847D-FBCE202A1F10}" type="slidenum">
              <a:rPr lang="nb-NO" smtClean="0"/>
              <a:t>8</a:t>
            </a:fld>
            <a:endParaRPr lang="nb-NO"/>
          </a:p>
        </p:txBody>
      </p:sp>
    </p:spTree>
    <p:extLst>
      <p:ext uri="{BB962C8B-B14F-4D97-AF65-F5344CB8AC3E}">
        <p14:creationId xmlns:p14="http://schemas.microsoft.com/office/powerpoint/2010/main" val="403937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E8D6E2-0C50-4D4D-AA6E-512081CC9B7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6EB6A8D-5B00-B844-874E-DC8EF5879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A1BF258-7FC8-3943-A5EC-F35E02D3D558}"/>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5" name="Plassholder for bunntekst 4">
            <a:extLst>
              <a:ext uri="{FF2B5EF4-FFF2-40B4-BE49-F238E27FC236}">
                <a16:creationId xmlns:a16="http://schemas.microsoft.com/office/drawing/2014/main" id="{DB2BCBF1-E429-8C44-B228-B2F0707A21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5D1768-280B-4640-A5D1-661BB9E63D21}"/>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34321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BB22B0-0248-8845-A1E7-66533E1D2E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C23714B-1B48-BF49-8DD4-5B251B12B3B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C7FD06-FDFE-E34A-8461-E7D8C5AAF9C4}"/>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5" name="Plassholder for bunntekst 4">
            <a:extLst>
              <a:ext uri="{FF2B5EF4-FFF2-40B4-BE49-F238E27FC236}">
                <a16:creationId xmlns:a16="http://schemas.microsoft.com/office/drawing/2014/main" id="{D646493E-9DE1-AF4F-A9FB-7FDC98CFFB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F7E13C-6D82-9740-8DA7-BF556167C692}"/>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400042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E0C6FF2-4BB6-5B45-85E1-1356233D830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16CF940-B29F-5148-82B2-F2BCBF3DEA5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4ADCAE3-84BA-434C-A1E5-61F37ADFB719}"/>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5" name="Plassholder for bunntekst 4">
            <a:extLst>
              <a:ext uri="{FF2B5EF4-FFF2-40B4-BE49-F238E27FC236}">
                <a16:creationId xmlns:a16="http://schemas.microsoft.com/office/drawing/2014/main" id="{1B776162-8F36-1042-84D5-3E5B78317BE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62FC760-9078-E246-8EB4-86E6780F8F95}"/>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376876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tel">
    <p:spTree>
      <p:nvGrpSpPr>
        <p:cNvPr id="1" name=""/>
        <p:cNvGrpSpPr/>
        <p:nvPr/>
      </p:nvGrpSpPr>
      <p:grpSpPr>
        <a:xfrm>
          <a:off x="0" y="0"/>
          <a:ext cx="0" cy="0"/>
          <a:chOff x="0" y="0"/>
          <a:chExt cx="0" cy="0"/>
        </a:xfrm>
      </p:grpSpPr>
      <p:sp>
        <p:nvSpPr>
          <p:cNvPr id="11" name="Forfatter og dato"/>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Forfatter og dato</a:t>
            </a:r>
          </a:p>
        </p:txBody>
      </p:sp>
      <p:sp>
        <p:nvSpPr>
          <p:cNvPr id="12" name="Presentasjonstittel"/>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Presentasjonstittel</a:t>
            </a:r>
          </a:p>
        </p:txBody>
      </p:sp>
      <p:sp>
        <p:nvSpPr>
          <p:cNvPr id="13" name="Brødtekst nivå 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Presentasjonsundertittel</a:t>
            </a:r>
          </a:p>
          <a:p>
            <a:pPr lvl="1"/>
            <a:endParaRPr/>
          </a:p>
          <a:p>
            <a:pPr lvl="2"/>
            <a:endParaRPr/>
          </a:p>
          <a:p>
            <a:pPr lvl="3"/>
            <a:endParaRPr/>
          </a:p>
          <a:p>
            <a:pPr lvl="4"/>
            <a:endParaRPr/>
          </a:p>
        </p:txBody>
      </p:sp>
      <p:sp>
        <p:nvSpPr>
          <p:cNvPr id="14"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43433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93CC72-6B3D-EF48-AD94-2DC0FB5F9EB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FD5B65-FD20-104E-A87B-26EAD05141C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C1F5169-EB31-5443-9D67-80ED69FA77F7}"/>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5" name="Plassholder for bunntekst 4">
            <a:extLst>
              <a:ext uri="{FF2B5EF4-FFF2-40B4-BE49-F238E27FC236}">
                <a16:creationId xmlns:a16="http://schemas.microsoft.com/office/drawing/2014/main" id="{7946B2B6-AEBF-0A43-B6DE-BE41599941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4F0E9E-E3D9-5D46-8685-58199AB5BF27}"/>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303890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628DAC-CA8D-4F4D-AC50-BA6888153DE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1DC21B8-08C1-EF44-A9A0-70448AC6E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EA0407A-6AAD-0044-ADAE-4F9281ACDD6F}"/>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5" name="Plassholder for bunntekst 4">
            <a:extLst>
              <a:ext uri="{FF2B5EF4-FFF2-40B4-BE49-F238E27FC236}">
                <a16:creationId xmlns:a16="http://schemas.microsoft.com/office/drawing/2014/main" id="{EE926BFA-7722-EE4F-863A-9C6BD6B6F1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741EC73-75E0-AC49-8B91-13B0C6313F0F}"/>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28921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1349EB-148D-FA4B-A58C-75894467A1D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D49998E-E54E-1340-9564-7724A8AC960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DC9726B-20DC-EB46-9F67-6CA3C8D9D64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5C188F4-E645-FC47-BBB2-970564186632}"/>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6" name="Plassholder for bunntekst 5">
            <a:extLst>
              <a:ext uri="{FF2B5EF4-FFF2-40B4-BE49-F238E27FC236}">
                <a16:creationId xmlns:a16="http://schemas.microsoft.com/office/drawing/2014/main" id="{8B3EAC29-3569-984E-B242-CAF5C8CB374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9254ADC-24EF-0B42-8921-01684276B469}"/>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263496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437EC6-55EC-B746-A0EB-701BACDAE9D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66A1BD4-DAB0-EA44-863B-88631F596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7ACD4C1-9C29-3C42-86CD-ECEDCA52BB2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26706DC-209B-7346-9D3A-3DDB2AF28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5686A69-B323-AF4B-A963-0ADBEFD0D76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A094246-25FB-1647-8021-4BA7C79EF1B9}"/>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8" name="Plassholder for bunntekst 7">
            <a:extLst>
              <a:ext uri="{FF2B5EF4-FFF2-40B4-BE49-F238E27FC236}">
                <a16:creationId xmlns:a16="http://schemas.microsoft.com/office/drawing/2014/main" id="{0206BD0F-1244-9E4B-9222-C40A9415C04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A297FD3-4E03-3E41-8FFB-6531ACEEB29D}"/>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415033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B0C12E-2566-F442-9BED-55A5CCB03C7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695CE36-8A22-0F4C-9EE9-C0523D666D54}"/>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4" name="Plassholder for bunntekst 3">
            <a:extLst>
              <a:ext uri="{FF2B5EF4-FFF2-40B4-BE49-F238E27FC236}">
                <a16:creationId xmlns:a16="http://schemas.microsoft.com/office/drawing/2014/main" id="{DEDD2A12-127D-F841-8F1E-33502A9046F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659722A-2018-1040-9948-10FA846DC5F0}"/>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215361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08746CE-FF75-C343-8A63-C27CFEF784CD}"/>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3" name="Plassholder for bunntekst 2">
            <a:extLst>
              <a:ext uri="{FF2B5EF4-FFF2-40B4-BE49-F238E27FC236}">
                <a16:creationId xmlns:a16="http://schemas.microsoft.com/office/drawing/2014/main" id="{571E460D-04A6-B249-947A-ED843A72CD6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CCA85B3-04C1-814A-8F97-6FFCF054E9C2}"/>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260817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EEBCA9-5311-FD46-8092-95B958239E0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6E814CF-D6E3-BA46-9388-B50412F0C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14310F0-33EA-1C42-8DFE-7E7677E6F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A1CE5C5-2799-A843-86C0-8EC17989B4EC}"/>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6" name="Plassholder for bunntekst 5">
            <a:extLst>
              <a:ext uri="{FF2B5EF4-FFF2-40B4-BE49-F238E27FC236}">
                <a16:creationId xmlns:a16="http://schemas.microsoft.com/office/drawing/2014/main" id="{03C8079C-0266-5948-8683-00A0C9C8B28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AB05AC9-2578-4F46-A7F3-3A815429E032}"/>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278805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208F07-5F70-F24F-8F4B-EFDAA6E7855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E9F3B78-D2C0-0A41-B936-B673BCFBB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F0E5167-2A1C-3D45-B878-5B84E47F6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C0550DB-59C1-5A48-B7E6-9C12A0A34D57}"/>
              </a:ext>
            </a:extLst>
          </p:cNvPr>
          <p:cNvSpPr>
            <a:spLocks noGrp="1"/>
          </p:cNvSpPr>
          <p:nvPr>
            <p:ph type="dt" sz="half" idx="10"/>
          </p:nvPr>
        </p:nvSpPr>
        <p:spPr/>
        <p:txBody>
          <a:bodyPr/>
          <a:lstStyle/>
          <a:p>
            <a:fld id="{D0EB469D-24F1-1A4F-8D0A-4B3D2BEBD957}" type="datetimeFigureOut">
              <a:rPr lang="nb-NO" smtClean="0"/>
              <a:t>09.09.2022</a:t>
            </a:fld>
            <a:endParaRPr lang="nb-NO"/>
          </a:p>
        </p:txBody>
      </p:sp>
      <p:sp>
        <p:nvSpPr>
          <p:cNvPr id="6" name="Plassholder for bunntekst 5">
            <a:extLst>
              <a:ext uri="{FF2B5EF4-FFF2-40B4-BE49-F238E27FC236}">
                <a16:creationId xmlns:a16="http://schemas.microsoft.com/office/drawing/2014/main" id="{13201EB9-0DB7-0F4D-A2BE-1AEB8D6A1BE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EC49BB-76A3-A146-8333-DDE12894C4AB}"/>
              </a:ext>
            </a:extLst>
          </p:cNvPr>
          <p:cNvSpPr>
            <a:spLocks noGrp="1"/>
          </p:cNvSpPr>
          <p:nvPr>
            <p:ph type="sldNum" sz="quarter" idx="12"/>
          </p:nvPr>
        </p:nvSpPr>
        <p:spPr/>
        <p:txBody>
          <a:bodyPr/>
          <a:lstStyle/>
          <a:p>
            <a:fld id="{7682A26A-03DA-AA40-97F2-5528308D701F}" type="slidenum">
              <a:rPr lang="nb-NO" smtClean="0"/>
              <a:t>‹#›</a:t>
            </a:fld>
            <a:endParaRPr lang="nb-NO"/>
          </a:p>
        </p:txBody>
      </p:sp>
    </p:spTree>
    <p:extLst>
      <p:ext uri="{BB962C8B-B14F-4D97-AF65-F5344CB8AC3E}">
        <p14:creationId xmlns:p14="http://schemas.microsoft.com/office/powerpoint/2010/main" val="358294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07286F7-16DF-8C48-9433-66FA3867D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132E873-BD9F-9843-BC19-AD353FA42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44B1E91-C35A-B643-9109-EDBEE7F02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B469D-24F1-1A4F-8D0A-4B3D2BEBD957}" type="datetimeFigureOut">
              <a:rPr lang="nb-NO" smtClean="0"/>
              <a:t>09.09.2022</a:t>
            </a:fld>
            <a:endParaRPr lang="nb-NO"/>
          </a:p>
        </p:txBody>
      </p:sp>
      <p:sp>
        <p:nvSpPr>
          <p:cNvPr id="5" name="Plassholder for bunntekst 4">
            <a:extLst>
              <a:ext uri="{FF2B5EF4-FFF2-40B4-BE49-F238E27FC236}">
                <a16:creationId xmlns:a16="http://schemas.microsoft.com/office/drawing/2014/main" id="{1351413F-2BA1-2544-9445-C10F32363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F672CD6-7700-EE47-8557-8F254BAC9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2A26A-03DA-AA40-97F2-5528308D701F}" type="slidenum">
              <a:rPr lang="nb-NO" smtClean="0"/>
              <a:t>‹#›</a:t>
            </a:fld>
            <a:endParaRPr lang="nb-NO"/>
          </a:p>
        </p:txBody>
      </p:sp>
    </p:spTree>
    <p:extLst>
      <p:ext uri="{BB962C8B-B14F-4D97-AF65-F5344CB8AC3E}">
        <p14:creationId xmlns:p14="http://schemas.microsoft.com/office/powerpoint/2010/main" val="3271809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kristin@tvaksjonen.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bilde" descr="bilde">
            <a:extLst>
              <a:ext uri="{FF2B5EF4-FFF2-40B4-BE49-F238E27FC236}">
                <a16:creationId xmlns:a16="http://schemas.microsoft.com/office/drawing/2014/main" id="{0FB500CD-0859-8C41-AB6E-67B0CD7CD1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19" y="5298506"/>
            <a:ext cx="1021469" cy="1079571"/>
          </a:xfrm>
          <a:prstGeom prst="rect">
            <a:avLst/>
          </a:prstGeom>
          <a:ln w="12700">
            <a:miter lim="400000"/>
          </a:ln>
        </p:spPr>
      </p:pic>
      <p:pic>
        <p:nvPicPr>
          <p:cNvPr id="6" name="Bilde 5" descr="Et bilde som inneholder tekst&#10;&#10;Automatisk generert beskrivelse">
            <a:extLst>
              <a:ext uri="{FF2B5EF4-FFF2-40B4-BE49-F238E27FC236}">
                <a16:creationId xmlns:a16="http://schemas.microsoft.com/office/drawing/2014/main" id="{48CE3E78-2AB8-B740-8F2F-78A7A87E791B}"/>
              </a:ext>
            </a:extLst>
          </p:cNvPr>
          <p:cNvPicPr>
            <a:picLocks noChangeAspect="1"/>
          </p:cNvPicPr>
          <p:nvPr/>
        </p:nvPicPr>
        <p:blipFill>
          <a:blip r:embed="rId4"/>
          <a:stretch>
            <a:fillRect/>
          </a:stretch>
        </p:blipFill>
        <p:spPr>
          <a:xfrm>
            <a:off x="9913432" y="346722"/>
            <a:ext cx="1920248" cy="1136898"/>
          </a:xfrm>
          <a:prstGeom prst="rect">
            <a:avLst/>
          </a:prstGeom>
          <a:effectLst>
            <a:outerShdw blurRad="63500" sx="101000" sy="101000" algn="ctr" rotWithShape="0">
              <a:prstClr val="black">
                <a:alpha val="10000"/>
              </a:prstClr>
            </a:outerShdw>
          </a:effectLst>
        </p:spPr>
      </p:pic>
      <p:pic>
        <p:nvPicPr>
          <p:cNvPr id="8" name="Picture 7" descr="Map&#10;&#10;Description automatically generated">
            <a:extLst>
              <a:ext uri="{FF2B5EF4-FFF2-40B4-BE49-F238E27FC236}">
                <a16:creationId xmlns:a16="http://schemas.microsoft.com/office/drawing/2014/main" id="{4D3993C5-3E81-5062-D8A5-22F6B2B8AEDB}"/>
              </a:ext>
            </a:extLst>
          </p:cNvPr>
          <p:cNvPicPr>
            <a:picLocks noChangeAspect="1"/>
          </p:cNvPicPr>
          <p:nvPr/>
        </p:nvPicPr>
        <p:blipFill>
          <a:blip r:embed="rId5">
            <a:duotone>
              <a:prstClr val="black"/>
              <a:schemeClr val="accent3">
                <a:tint val="45000"/>
                <a:satMod val="400000"/>
              </a:schemeClr>
            </a:duotone>
            <a:alphaModFix amt="50000"/>
          </a:blip>
          <a:stretch>
            <a:fillRect/>
          </a:stretch>
        </p:blipFill>
        <p:spPr>
          <a:xfrm>
            <a:off x="261539" y="113842"/>
            <a:ext cx="6529594" cy="6568461"/>
          </a:xfrm>
          <a:prstGeom prst="rect">
            <a:avLst/>
          </a:prstGeom>
        </p:spPr>
      </p:pic>
      <p:sp>
        <p:nvSpPr>
          <p:cNvPr id="2" name="Title 1">
            <a:extLst>
              <a:ext uri="{FF2B5EF4-FFF2-40B4-BE49-F238E27FC236}">
                <a16:creationId xmlns:a16="http://schemas.microsoft.com/office/drawing/2014/main" id="{2D38F3E9-7ED1-6034-1ECB-EC119EAAFF95}"/>
              </a:ext>
            </a:extLst>
          </p:cNvPr>
          <p:cNvSpPr>
            <a:spLocks noGrp="1"/>
          </p:cNvSpPr>
          <p:nvPr>
            <p:ph type="ctrTitle"/>
          </p:nvPr>
        </p:nvSpPr>
        <p:spPr>
          <a:xfrm>
            <a:off x="7769286" y="2235200"/>
            <a:ext cx="3464767" cy="2387600"/>
          </a:xfrm>
        </p:spPr>
        <p:txBody>
          <a:bodyPr>
            <a:normAutofit fontScale="90000"/>
          </a:bodyPr>
          <a:lstStyle/>
          <a:p>
            <a:r>
              <a:rPr lang="nb-NO" dirty="0">
                <a:solidFill>
                  <a:srgbClr val="FF0000"/>
                </a:solidFill>
              </a:rPr>
              <a:t>Hele Innlandet løper for livet</a:t>
            </a:r>
            <a:endParaRPr lang="en-GB" dirty="0">
              <a:solidFill>
                <a:srgbClr val="FF0000"/>
              </a:solidFill>
            </a:endParaRPr>
          </a:p>
        </p:txBody>
      </p:sp>
      <p:sp>
        <p:nvSpPr>
          <p:cNvPr id="4" name="Subtitle 3">
            <a:extLst>
              <a:ext uri="{FF2B5EF4-FFF2-40B4-BE49-F238E27FC236}">
                <a16:creationId xmlns:a16="http://schemas.microsoft.com/office/drawing/2014/main" id="{55EDBD3B-3CB3-2E34-7AE2-8017E97E1991}"/>
              </a:ext>
            </a:extLst>
          </p:cNvPr>
          <p:cNvSpPr>
            <a:spLocks noGrp="1"/>
          </p:cNvSpPr>
          <p:nvPr>
            <p:ph type="subTitle" idx="1"/>
          </p:nvPr>
        </p:nvSpPr>
        <p:spPr>
          <a:xfrm>
            <a:off x="7719522" y="4912711"/>
            <a:ext cx="3564294" cy="1465366"/>
          </a:xfrm>
          <a:noFill/>
          <a:ln>
            <a:noFill/>
          </a:ln>
        </p:spPr>
        <p:txBody>
          <a:bodyPr>
            <a:normAutofit/>
          </a:bodyPr>
          <a:lstStyle/>
          <a:p>
            <a:r>
              <a:rPr lang="nb-NO" dirty="0"/>
              <a:t>Bli med på oppløpet til årets TV-Aksjon for Leger Uten Grenser 2022 </a:t>
            </a:r>
            <a:endParaRPr lang="en-GB" dirty="0"/>
          </a:p>
        </p:txBody>
      </p:sp>
    </p:spTree>
    <p:extLst>
      <p:ext uri="{BB962C8B-B14F-4D97-AF65-F5344CB8AC3E}">
        <p14:creationId xmlns:p14="http://schemas.microsoft.com/office/powerpoint/2010/main" val="400848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3FF24812-28CF-7945-B44F-2E2235E568C7}"/>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89132F8-DF91-3BF3-DE5F-9BF71454BF83}"/>
              </a:ext>
            </a:extLst>
          </p:cNvPr>
          <p:cNvSpPr txBox="1"/>
          <p:nvPr/>
        </p:nvSpPr>
        <p:spPr>
          <a:xfrm>
            <a:off x="681141" y="1209985"/>
            <a:ext cx="9881116" cy="4708981"/>
          </a:xfrm>
          <a:prstGeom prst="rect">
            <a:avLst/>
          </a:prstGeom>
          <a:solidFill>
            <a:srgbClr val="F7EAC8"/>
          </a:solidFill>
        </p:spPr>
        <p:txBody>
          <a:bodyPr wrap="square" rtlCol="0">
            <a:spAutoFit/>
          </a:bodyPr>
          <a:lstStyle/>
          <a:p>
            <a:r>
              <a:rPr lang="nb-NO" sz="2400" dirty="0">
                <a:solidFill>
                  <a:srgbClr val="FF0000"/>
                </a:solidFill>
              </a:rPr>
              <a:t>NRK TV-Aksjonen Innlandet inviterer, oppfordrer og heier frem alle kommunene på Innlandet til en gigantisk stafett for Leger Uten Grenser</a:t>
            </a:r>
          </a:p>
          <a:p>
            <a:endParaRPr lang="nb-NO" dirty="0"/>
          </a:p>
          <a:p>
            <a:r>
              <a:rPr lang="nb-NO" dirty="0"/>
              <a:t>Alle kommunekomiteer, frivilligsentraler, helsepersonell, klubber og idrettslag, skoler og barnehager, lag og foreninger, bedrifter, studenter, familier, vennegjenger, politikere ….. og de andre kjendisene</a:t>
            </a:r>
          </a:p>
          <a:p>
            <a:r>
              <a:rPr lang="nb-NO" dirty="0"/>
              <a:t> </a:t>
            </a:r>
          </a:p>
          <a:p>
            <a:r>
              <a:rPr lang="nb-NO" dirty="0"/>
              <a:t>får muligheten til :</a:t>
            </a:r>
          </a:p>
          <a:p>
            <a:endParaRPr lang="nb-NO" dirty="0"/>
          </a:p>
          <a:p>
            <a:pPr marL="285750" indent="-285750">
              <a:buClr>
                <a:srgbClr val="EE0000"/>
              </a:buClr>
              <a:buFont typeface="Wingdings" panose="05000000000000000000" pitchFamily="2" charset="2"/>
              <a:buChar char="ü"/>
            </a:pPr>
            <a:r>
              <a:rPr lang="nb-NO" dirty="0"/>
              <a:t>å rekruttere bøssebærere til den NRK TV-Aksjonen den 23. oktober</a:t>
            </a:r>
          </a:p>
          <a:p>
            <a:pPr marL="285750" indent="-285750">
              <a:buClr>
                <a:srgbClr val="EE0000"/>
              </a:buClr>
              <a:buFont typeface="Wingdings" panose="05000000000000000000" pitchFamily="2" charset="2"/>
              <a:buChar char="ü"/>
            </a:pPr>
            <a:r>
              <a:rPr lang="nb-NO" dirty="0"/>
              <a:t>å spre viktig informasjon om hvordan vi sammen skal redde liv = årets aksjon</a:t>
            </a:r>
          </a:p>
          <a:p>
            <a:pPr marL="285750" indent="-285750">
              <a:buClr>
                <a:srgbClr val="EE0000"/>
              </a:buClr>
              <a:buFont typeface="Wingdings" panose="05000000000000000000" pitchFamily="2" charset="2"/>
              <a:buChar char="ü"/>
            </a:pPr>
            <a:r>
              <a:rPr lang="nb-NO" dirty="0"/>
              <a:t>å skape aktivitet i lokalsamfunnet som samtidig bidrar til verdens største dugnad</a:t>
            </a:r>
          </a:p>
          <a:p>
            <a:pPr marL="285750" indent="-285750">
              <a:buClr>
                <a:srgbClr val="EE0000"/>
              </a:buClr>
              <a:buFont typeface="Wingdings" panose="05000000000000000000" pitchFamily="2" charset="2"/>
              <a:buChar char="ü"/>
            </a:pPr>
            <a:r>
              <a:rPr lang="nb-NO" dirty="0"/>
              <a:t>å henge seg på initiativet og gjøre det til sitt eget </a:t>
            </a:r>
          </a:p>
          <a:p>
            <a:pPr marL="285750" indent="-285750">
              <a:buClr>
                <a:srgbClr val="EE0000"/>
              </a:buClr>
              <a:buFont typeface="Wingdings" panose="05000000000000000000" pitchFamily="2" charset="2"/>
              <a:buChar char="ü"/>
            </a:pPr>
            <a:r>
              <a:rPr lang="nb-NO" dirty="0"/>
              <a:t>å bli del av noe stort og få ekstra medieoppmerksomhet</a:t>
            </a:r>
          </a:p>
          <a:p>
            <a:endParaRPr lang="nb-NO" dirty="0"/>
          </a:p>
          <a:p>
            <a:endParaRPr lang="nb-NO" dirty="0"/>
          </a:p>
          <a:p>
            <a:endParaRPr lang="en-GB" dirty="0"/>
          </a:p>
        </p:txBody>
      </p:sp>
      <p:pic>
        <p:nvPicPr>
          <p:cNvPr id="2050" name="Picture 2" descr="2,509 Doctor Running Stock Photos, Pictures &amp; Royalty-Free Images - iStock">
            <a:extLst>
              <a:ext uri="{FF2B5EF4-FFF2-40B4-BE49-F238E27FC236}">
                <a16:creationId xmlns:a16="http://schemas.microsoft.com/office/drawing/2014/main" id="{6A84E40E-A818-96F6-2EE2-CE4727E9C92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63" b="92402" l="9804" r="89706">
                        <a14:foregroundMark x1="43627" y1="92402" x2="43627" y2="92402"/>
                        <a14:foregroundMark x1="60294" y1="6863" x2="60294" y2="6863"/>
                        <a14:foregroundMark x1="51307" y1="12990" x2="51307" y2="12990"/>
                        <a14:foregroundMark x1="75000" y1="32108" x2="75000" y2="32108"/>
                        <a14:foregroundMark x1="74837" y1="34804" x2="74837" y2="34804"/>
                        <a14:foregroundMark x1="74837" y1="34314" x2="74837" y2="34314"/>
                        <a14:foregroundMark x1="76797" y1="35784" x2="76797" y2="35784"/>
                        <a14:foregroundMark x1="77451" y1="34559" x2="77451" y2="34559"/>
                      </a14:backgroundRemoval>
                    </a14:imgEffect>
                  </a14:imgLayer>
                </a14:imgProps>
              </a:ext>
              <a:ext uri="{28A0092B-C50C-407E-A947-70E740481C1C}">
                <a14:useLocalDpi xmlns:a14="http://schemas.microsoft.com/office/drawing/2010/main" val="0"/>
              </a:ext>
            </a:extLst>
          </a:blip>
          <a:srcRect/>
          <a:stretch>
            <a:fillRect/>
          </a:stretch>
        </p:blipFill>
        <p:spPr bwMode="auto">
          <a:xfrm>
            <a:off x="7148762" y="2929987"/>
            <a:ext cx="5829300" cy="3886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16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descr="bilde">
            <a:extLst>
              <a:ext uri="{FF2B5EF4-FFF2-40B4-BE49-F238E27FC236}">
                <a16:creationId xmlns:a16="http://schemas.microsoft.com/office/drawing/2014/main" id="{DE153789-BBDE-074F-A16D-DA3C3D9CF8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0098" y="-787140"/>
            <a:ext cx="4577704" cy="6096002"/>
          </a:xfrm>
          <a:prstGeom prst="rect">
            <a:avLst/>
          </a:prstGeom>
          <a:ln w="12700">
            <a:miter lim="400000"/>
          </a:ln>
        </p:spPr>
      </p:pic>
      <p:sp>
        <p:nvSpPr>
          <p:cNvPr id="2" name="Tittel 1">
            <a:extLst>
              <a:ext uri="{FF2B5EF4-FFF2-40B4-BE49-F238E27FC236}">
                <a16:creationId xmlns:a16="http://schemas.microsoft.com/office/drawing/2014/main" id="{30D1F2EA-52DC-E64D-A1D9-BB9FAB88AFFA}"/>
              </a:ext>
            </a:extLst>
          </p:cNvPr>
          <p:cNvSpPr>
            <a:spLocks noGrp="1"/>
          </p:cNvSpPr>
          <p:nvPr>
            <p:ph type="title"/>
          </p:nvPr>
        </p:nvSpPr>
        <p:spPr/>
        <p:txBody>
          <a:bodyPr/>
          <a:lstStyle/>
          <a:p>
            <a:r>
              <a:rPr lang="nb-NO"/>
              <a:t>Innlandet vil løpe for livet </a:t>
            </a:r>
            <a:br>
              <a:rPr lang="nb-NO"/>
            </a:br>
            <a:r>
              <a:rPr lang="nb-NO" sz="3200"/>
              <a:t>og vaksinere kosedyr</a:t>
            </a:r>
            <a:endParaRPr lang="nb-NO"/>
          </a:p>
        </p:txBody>
      </p:sp>
      <p:pic>
        <p:nvPicPr>
          <p:cNvPr id="4098" name="Picture 2" descr="Related Old Man Running Clipart - Old Man Running Cartoon - Free Transparent  PNG Clipart Images Download">
            <a:extLst>
              <a:ext uri="{FF2B5EF4-FFF2-40B4-BE49-F238E27FC236}">
                <a16:creationId xmlns:a16="http://schemas.microsoft.com/office/drawing/2014/main" id="{B7538AFB-1C51-9E01-E10C-0D1BA0CB33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06" b="92296" l="10000" r="90000">
                        <a14:foregroundMark x1="57024" y1="30975" x2="57024" y2="30975"/>
                        <a14:foregroundMark x1="56548" y1="24371" x2="56548" y2="24371"/>
                        <a14:foregroundMark x1="48214" y1="25629" x2="48214" y2="25629"/>
                        <a14:foregroundMark x1="47619" y1="25943" x2="47619" y2="25943"/>
                        <a14:foregroundMark x1="47619" y1="25943" x2="47619" y2="25943"/>
                        <a14:foregroundMark x1="41071" y1="92296" x2="41071" y2="92296"/>
                        <a14:foregroundMark x1="41071" y1="92296" x2="41071" y2="92296"/>
                        <a14:foregroundMark x1="48810" y1="26887" x2="48810" y2="26887"/>
                        <a14:foregroundMark x1="47619" y1="20440" x2="47619" y2="20440"/>
                        <a14:foregroundMark x1="55952" y1="36950" x2="55952" y2="36950"/>
                        <a14:foregroundMark x1="40238" y1="54874" x2="40238" y2="54874"/>
                        <a14:foregroundMark x1="39643" y1="56447" x2="39643" y2="56447"/>
                        <a14:foregroundMark x1="39048" y1="55818" x2="39048" y2="55818"/>
                        <a14:foregroundMark x1="39048" y1="55818" x2="39048" y2="55818"/>
                      </a14:backgroundRemoval>
                    </a14:imgEffect>
                  </a14:imgLayer>
                </a14:imgProps>
              </a:ext>
              <a:ext uri="{28A0092B-C50C-407E-A947-70E740481C1C}">
                <a14:useLocalDpi xmlns:a14="http://schemas.microsoft.com/office/drawing/2010/main" val="0"/>
              </a:ext>
            </a:extLst>
          </a:blip>
          <a:srcRect/>
          <a:stretch>
            <a:fillRect/>
          </a:stretch>
        </p:blipFill>
        <p:spPr bwMode="auto">
          <a:xfrm>
            <a:off x="5669123" y="-262424"/>
            <a:ext cx="6531063" cy="4944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A picture containing text, clock&#10;&#10;Description automatically generated">
            <a:extLst>
              <a:ext uri="{FF2B5EF4-FFF2-40B4-BE49-F238E27FC236}">
                <a16:creationId xmlns:a16="http://schemas.microsoft.com/office/drawing/2014/main" id="{806806BD-501C-93CC-F7DD-A95DE8A2B3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296643">
            <a:off x="6289969" y="1879265"/>
            <a:ext cx="1848869" cy="436697"/>
          </a:xfrm>
          <a:prstGeom prst="rect">
            <a:avLst/>
          </a:prstGeom>
        </p:spPr>
      </p:pic>
      <p:sp>
        <p:nvSpPr>
          <p:cNvPr id="7" name="TextBox 6">
            <a:extLst>
              <a:ext uri="{FF2B5EF4-FFF2-40B4-BE49-F238E27FC236}">
                <a16:creationId xmlns:a16="http://schemas.microsoft.com/office/drawing/2014/main" id="{F9D734CC-F82F-F792-51BF-A8BBBE41D288}"/>
              </a:ext>
            </a:extLst>
          </p:cNvPr>
          <p:cNvSpPr txBox="1"/>
          <p:nvPr/>
        </p:nvSpPr>
        <p:spPr>
          <a:xfrm>
            <a:off x="162357" y="5052767"/>
            <a:ext cx="1527143" cy="1477328"/>
          </a:xfrm>
          <a:prstGeom prst="rect">
            <a:avLst/>
          </a:prstGeom>
          <a:noFill/>
        </p:spPr>
        <p:txBody>
          <a:bodyPr wrap="square" rtlCol="0">
            <a:spAutoFit/>
          </a:bodyPr>
          <a:lstStyle/>
          <a:p>
            <a:r>
              <a:rPr lang="nb-NO"/>
              <a:t>Leger og andre fra helsevesenet starter stafetten</a:t>
            </a:r>
            <a:endParaRPr lang="en-GB"/>
          </a:p>
        </p:txBody>
      </p:sp>
      <p:sp>
        <p:nvSpPr>
          <p:cNvPr id="10" name="TextBox 9">
            <a:extLst>
              <a:ext uri="{FF2B5EF4-FFF2-40B4-BE49-F238E27FC236}">
                <a16:creationId xmlns:a16="http://schemas.microsoft.com/office/drawing/2014/main" id="{CEB32663-5E7B-C588-498B-F01C260AFAB0}"/>
              </a:ext>
            </a:extLst>
          </p:cNvPr>
          <p:cNvSpPr txBox="1"/>
          <p:nvPr/>
        </p:nvSpPr>
        <p:spPr>
          <a:xfrm>
            <a:off x="1858335" y="5176538"/>
            <a:ext cx="1527143" cy="1200329"/>
          </a:xfrm>
          <a:prstGeom prst="rect">
            <a:avLst/>
          </a:prstGeom>
          <a:noFill/>
        </p:spPr>
        <p:txBody>
          <a:bodyPr wrap="square" rtlCol="0">
            <a:spAutoFit/>
          </a:bodyPr>
          <a:lstStyle/>
          <a:p>
            <a:r>
              <a:rPr lang="nb-NO"/>
              <a:t>Alle andre som vil være med løper for livet</a:t>
            </a:r>
            <a:endParaRPr lang="en-GB"/>
          </a:p>
        </p:txBody>
      </p:sp>
      <p:sp>
        <p:nvSpPr>
          <p:cNvPr id="11" name="TextBox 10">
            <a:extLst>
              <a:ext uri="{FF2B5EF4-FFF2-40B4-BE49-F238E27FC236}">
                <a16:creationId xmlns:a16="http://schemas.microsoft.com/office/drawing/2014/main" id="{DE17D654-F6B1-6B9D-C8FE-26E76EAC7481}"/>
              </a:ext>
            </a:extLst>
          </p:cNvPr>
          <p:cNvSpPr txBox="1"/>
          <p:nvPr/>
        </p:nvSpPr>
        <p:spPr>
          <a:xfrm>
            <a:off x="3554313" y="5142329"/>
            <a:ext cx="1527143" cy="923330"/>
          </a:xfrm>
          <a:prstGeom prst="rect">
            <a:avLst/>
          </a:prstGeom>
          <a:noFill/>
        </p:spPr>
        <p:txBody>
          <a:bodyPr wrap="square" rtlCol="0">
            <a:spAutoFit/>
          </a:bodyPr>
          <a:lstStyle/>
          <a:p>
            <a:r>
              <a:rPr lang="nb-NO"/>
              <a:t>Heiagjengene og sponsorer er med</a:t>
            </a:r>
            <a:endParaRPr lang="en-GB"/>
          </a:p>
        </p:txBody>
      </p:sp>
      <p:sp>
        <p:nvSpPr>
          <p:cNvPr id="12" name="TextBox 11">
            <a:extLst>
              <a:ext uri="{FF2B5EF4-FFF2-40B4-BE49-F238E27FC236}">
                <a16:creationId xmlns:a16="http://schemas.microsoft.com/office/drawing/2014/main" id="{BEC3636D-7862-8BC2-696E-37BB7EB1558D}"/>
              </a:ext>
            </a:extLst>
          </p:cNvPr>
          <p:cNvSpPr txBox="1"/>
          <p:nvPr/>
        </p:nvSpPr>
        <p:spPr>
          <a:xfrm>
            <a:off x="5250291" y="5089449"/>
            <a:ext cx="1527143" cy="1477328"/>
          </a:xfrm>
          <a:prstGeom prst="rect">
            <a:avLst/>
          </a:prstGeom>
          <a:noFill/>
        </p:spPr>
        <p:txBody>
          <a:bodyPr wrap="square" rtlCol="0">
            <a:spAutoFit/>
          </a:bodyPr>
          <a:lstStyle/>
          <a:p>
            <a:r>
              <a:rPr lang="nb-NO"/>
              <a:t>Korps og sang og dans og vaffelsalg langs løypa er lov</a:t>
            </a:r>
            <a:endParaRPr lang="en-GB"/>
          </a:p>
        </p:txBody>
      </p:sp>
      <p:sp>
        <p:nvSpPr>
          <p:cNvPr id="13" name="TextBox 12">
            <a:extLst>
              <a:ext uri="{FF2B5EF4-FFF2-40B4-BE49-F238E27FC236}">
                <a16:creationId xmlns:a16="http://schemas.microsoft.com/office/drawing/2014/main" id="{58E0C7CF-E074-0B1B-ECB4-961870717E54}"/>
              </a:ext>
            </a:extLst>
          </p:cNvPr>
          <p:cNvSpPr txBox="1"/>
          <p:nvPr/>
        </p:nvSpPr>
        <p:spPr>
          <a:xfrm>
            <a:off x="6946269" y="5176538"/>
            <a:ext cx="1527143" cy="1477328"/>
          </a:xfrm>
          <a:prstGeom prst="rect">
            <a:avLst/>
          </a:prstGeom>
          <a:noFill/>
        </p:spPr>
        <p:txBody>
          <a:bodyPr wrap="square" rtlCol="0">
            <a:spAutoFit/>
          </a:bodyPr>
          <a:lstStyle/>
          <a:p>
            <a:r>
              <a:rPr lang="nb-NO"/>
              <a:t>Følgebilen til NRK TV-aksjonen rapporterer alt som skjer </a:t>
            </a:r>
            <a:endParaRPr lang="en-GB"/>
          </a:p>
        </p:txBody>
      </p:sp>
      <p:sp>
        <p:nvSpPr>
          <p:cNvPr id="14" name="TextBox 13">
            <a:extLst>
              <a:ext uri="{FF2B5EF4-FFF2-40B4-BE49-F238E27FC236}">
                <a16:creationId xmlns:a16="http://schemas.microsoft.com/office/drawing/2014/main" id="{A73A3D0C-B496-7BC0-B9AB-60EAD17B58DC}"/>
              </a:ext>
            </a:extLst>
          </p:cNvPr>
          <p:cNvSpPr txBox="1"/>
          <p:nvPr/>
        </p:nvSpPr>
        <p:spPr>
          <a:xfrm>
            <a:off x="8642247" y="4950950"/>
            <a:ext cx="1527143" cy="1754326"/>
          </a:xfrm>
          <a:prstGeom prst="rect">
            <a:avLst/>
          </a:prstGeom>
          <a:noFill/>
        </p:spPr>
        <p:txBody>
          <a:bodyPr wrap="square" rtlCol="0">
            <a:spAutoFit/>
          </a:bodyPr>
          <a:lstStyle/>
          <a:p>
            <a:r>
              <a:rPr lang="nb-NO"/>
              <a:t>I mål står alle barna klare med sine kosedyr som trenger vaksine  </a:t>
            </a:r>
            <a:endParaRPr lang="en-GB"/>
          </a:p>
        </p:txBody>
      </p:sp>
      <p:sp>
        <p:nvSpPr>
          <p:cNvPr id="15" name="TextBox 14">
            <a:extLst>
              <a:ext uri="{FF2B5EF4-FFF2-40B4-BE49-F238E27FC236}">
                <a16:creationId xmlns:a16="http://schemas.microsoft.com/office/drawing/2014/main" id="{BBEBC13C-34DB-7A0C-3712-FDB6B7B5D52D}"/>
              </a:ext>
            </a:extLst>
          </p:cNvPr>
          <p:cNvSpPr txBox="1"/>
          <p:nvPr/>
        </p:nvSpPr>
        <p:spPr>
          <a:xfrm>
            <a:off x="10338225" y="4899539"/>
            <a:ext cx="1527143" cy="1754326"/>
          </a:xfrm>
          <a:prstGeom prst="rect">
            <a:avLst/>
          </a:prstGeom>
          <a:noFill/>
        </p:spPr>
        <p:txBody>
          <a:bodyPr wrap="square" rtlCol="0">
            <a:spAutoFit/>
          </a:bodyPr>
          <a:lstStyle/>
          <a:p>
            <a:r>
              <a:rPr lang="nb-NO"/>
              <a:t>Stafettsprøyta gis videre til neste kommune med brask og bram</a:t>
            </a:r>
            <a:endParaRPr lang="en-GB"/>
          </a:p>
        </p:txBody>
      </p:sp>
      <p:pic>
        <p:nvPicPr>
          <p:cNvPr id="4100" name="Picture 4" descr="Kosedyr - PIXERS.NO">
            <a:extLst>
              <a:ext uri="{FF2B5EF4-FFF2-40B4-BE49-F238E27FC236}">
                <a16:creationId xmlns:a16="http://schemas.microsoft.com/office/drawing/2014/main" id="{C6C09DA1-4D6F-3E86-92B4-31198E5BB32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0" b="89936" l="10000" r="93000">
                        <a14:foregroundMark x1="93000" y1="61028" x2="93000" y2="61028"/>
                      </a14:backgroundRemoval>
                    </a14:imgEffect>
                  </a14:imgLayer>
                </a14:imgProps>
              </a:ext>
              <a:ext uri="{28A0092B-C50C-407E-A947-70E740481C1C}">
                <a14:useLocalDpi xmlns:a14="http://schemas.microsoft.com/office/drawing/2010/main" val="0"/>
              </a:ext>
            </a:extLst>
          </a:blip>
          <a:srcRect/>
          <a:stretch>
            <a:fillRect/>
          </a:stretch>
        </p:blipFill>
        <p:spPr bwMode="auto">
          <a:xfrm>
            <a:off x="1334278" y="1036467"/>
            <a:ext cx="5544445" cy="3698937"/>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7F6BA05E-B984-89F3-A394-0901732F6AA7}"/>
              </a:ext>
            </a:extLst>
          </p:cNvPr>
          <p:cNvSpPr/>
          <p:nvPr/>
        </p:nvSpPr>
        <p:spPr>
          <a:xfrm>
            <a:off x="1324947" y="4909055"/>
            <a:ext cx="466540" cy="1744809"/>
          </a:xfrm>
          <a:prstGeom prst="rightBrace">
            <a:avLst/>
          </a:prstGeom>
          <a:ln w="28575">
            <a:solidFill>
              <a:srgbClr val="E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ight Brace 16">
            <a:extLst>
              <a:ext uri="{FF2B5EF4-FFF2-40B4-BE49-F238E27FC236}">
                <a16:creationId xmlns:a16="http://schemas.microsoft.com/office/drawing/2014/main" id="{21E36E26-CCB7-84AE-DA5F-12B62B3148E2}"/>
              </a:ext>
            </a:extLst>
          </p:cNvPr>
          <p:cNvSpPr/>
          <p:nvPr/>
        </p:nvSpPr>
        <p:spPr>
          <a:xfrm>
            <a:off x="3128867" y="4909055"/>
            <a:ext cx="466540" cy="1744809"/>
          </a:xfrm>
          <a:prstGeom prst="rightBrace">
            <a:avLst/>
          </a:prstGeom>
          <a:ln w="28575">
            <a:solidFill>
              <a:srgbClr val="E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Brace 17">
            <a:extLst>
              <a:ext uri="{FF2B5EF4-FFF2-40B4-BE49-F238E27FC236}">
                <a16:creationId xmlns:a16="http://schemas.microsoft.com/office/drawing/2014/main" id="{787F4612-2A9C-ABAE-0F51-D972ABB3665B}"/>
              </a:ext>
            </a:extLst>
          </p:cNvPr>
          <p:cNvSpPr/>
          <p:nvPr/>
        </p:nvSpPr>
        <p:spPr>
          <a:xfrm>
            <a:off x="4799044" y="4909055"/>
            <a:ext cx="466540" cy="1744809"/>
          </a:xfrm>
          <a:prstGeom prst="rightBrace">
            <a:avLst/>
          </a:prstGeom>
          <a:ln w="28575">
            <a:solidFill>
              <a:srgbClr val="E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e 18">
            <a:extLst>
              <a:ext uri="{FF2B5EF4-FFF2-40B4-BE49-F238E27FC236}">
                <a16:creationId xmlns:a16="http://schemas.microsoft.com/office/drawing/2014/main" id="{8A1E8D1F-A61E-F456-C627-B65B73F6A81F}"/>
              </a:ext>
            </a:extLst>
          </p:cNvPr>
          <p:cNvSpPr/>
          <p:nvPr/>
        </p:nvSpPr>
        <p:spPr>
          <a:xfrm>
            <a:off x="6487882" y="4909055"/>
            <a:ext cx="466540" cy="1744809"/>
          </a:xfrm>
          <a:prstGeom prst="rightBrace">
            <a:avLst/>
          </a:prstGeom>
          <a:ln w="28575">
            <a:solidFill>
              <a:srgbClr val="E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ight Brace 19">
            <a:extLst>
              <a:ext uri="{FF2B5EF4-FFF2-40B4-BE49-F238E27FC236}">
                <a16:creationId xmlns:a16="http://schemas.microsoft.com/office/drawing/2014/main" id="{A2A6BE68-88C4-E3AA-387C-1206FF77375F}"/>
              </a:ext>
            </a:extLst>
          </p:cNvPr>
          <p:cNvSpPr/>
          <p:nvPr/>
        </p:nvSpPr>
        <p:spPr>
          <a:xfrm>
            <a:off x="8130071" y="4909056"/>
            <a:ext cx="466540" cy="1987114"/>
          </a:xfrm>
          <a:prstGeom prst="rightBrace">
            <a:avLst/>
          </a:prstGeom>
          <a:ln w="28575">
            <a:solidFill>
              <a:srgbClr val="E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Brace 20">
            <a:extLst>
              <a:ext uri="{FF2B5EF4-FFF2-40B4-BE49-F238E27FC236}">
                <a16:creationId xmlns:a16="http://schemas.microsoft.com/office/drawing/2014/main" id="{14C0BEDB-76D0-5782-E5F3-47590970489C}"/>
              </a:ext>
            </a:extLst>
          </p:cNvPr>
          <p:cNvSpPr/>
          <p:nvPr/>
        </p:nvSpPr>
        <p:spPr>
          <a:xfrm>
            <a:off x="9905985" y="4909056"/>
            <a:ext cx="466540" cy="2175454"/>
          </a:xfrm>
          <a:prstGeom prst="rightBrace">
            <a:avLst/>
          </a:prstGeom>
          <a:ln w="28575">
            <a:solidFill>
              <a:srgbClr val="E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4975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C31F28BF-BD76-AD4E-9B07-771D8D59B94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C471F8-E456-5C97-0BF0-035583433999}"/>
              </a:ext>
            </a:extLst>
          </p:cNvPr>
          <p:cNvSpPr txBox="1"/>
          <p:nvPr/>
        </p:nvSpPr>
        <p:spPr>
          <a:xfrm>
            <a:off x="681139" y="1054349"/>
            <a:ext cx="9601200" cy="5632311"/>
          </a:xfrm>
          <a:prstGeom prst="rect">
            <a:avLst/>
          </a:prstGeom>
          <a:solidFill>
            <a:srgbClr val="F7EAC8"/>
          </a:solidFill>
        </p:spPr>
        <p:txBody>
          <a:bodyPr wrap="square" rtlCol="0">
            <a:spAutoFit/>
          </a:bodyPr>
          <a:lstStyle/>
          <a:p>
            <a:r>
              <a:rPr lang="nb-NO" sz="2400" dirty="0">
                <a:solidFill>
                  <a:srgbClr val="FF0000"/>
                </a:solidFill>
              </a:rPr>
              <a:t>NÅR: </a:t>
            </a:r>
            <a:r>
              <a:rPr lang="nb-NO" sz="2400" dirty="0"/>
              <a:t>Uke 40 (høstferieuka i Oslo og Viken) 3. – 9. oktober</a:t>
            </a:r>
          </a:p>
          <a:p>
            <a:r>
              <a:rPr lang="nb-NO" sz="2400" dirty="0">
                <a:solidFill>
                  <a:srgbClr val="FF0000"/>
                </a:solidFill>
              </a:rPr>
              <a:t>START: </a:t>
            </a:r>
            <a:r>
              <a:rPr lang="nb-NO" sz="2400" dirty="0"/>
              <a:t>Helsestasjon, legekontor, sykehus eller annet egnet sted</a:t>
            </a:r>
            <a:endParaRPr lang="nb-NO" sz="2400" dirty="0">
              <a:solidFill>
                <a:srgbClr val="FF0000"/>
              </a:solidFill>
            </a:endParaRPr>
          </a:p>
          <a:p>
            <a:r>
              <a:rPr lang="nb-NO" sz="2400" dirty="0">
                <a:solidFill>
                  <a:srgbClr val="FF0000"/>
                </a:solidFill>
              </a:rPr>
              <a:t>MÅL: </a:t>
            </a:r>
            <a:r>
              <a:rPr lang="nb-NO" sz="2400" dirty="0"/>
              <a:t>Forslag: sentrum, torg, sted for konsert eller arrangement hvor stafettpinnen leveres til neste kommune hvis den skal videre</a:t>
            </a:r>
            <a:endParaRPr lang="nb-NO" sz="2400" dirty="0">
              <a:solidFill>
                <a:srgbClr val="FF0000"/>
              </a:solidFill>
            </a:endParaRPr>
          </a:p>
          <a:p>
            <a:endParaRPr lang="nb-NO" sz="2400" dirty="0">
              <a:solidFill>
                <a:srgbClr val="FF0000"/>
              </a:solidFill>
            </a:endParaRPr>
          </a:p>
          <a:p>
            <a:r>
              <a:rPr lang="nb-NO" sz="2400" dirty="0">
                <a:solidFill>
                  <a:srgbClr val="FF0000"/>
                </a:solidFill>
              </a:rPr>
              <a:t>HVORDAN: </a:t>
            </a:r>
            <a:r>
              <a:rPr lang="nb-NO" sz="2400" dirty="0"/>
              <a:t>S</a:t>
            </a:r>
            <a:r>
              <a:rPr lang="nb-NO" sz="2400" b="1" dirty="0"/>
              <a:t>tafettpinner</a:t>
            </a:r>
            <a:r>
              <a:rPr lang="nb-NO" sz="2400" dirty="0"/>
              <a:t>, i form av en stor sprøyte, fraktes av så mange som mulig gjennom så mange kommuner som mulig. Flere kommuner kan løpe samtidig og samarbeide</a:t>
            </a:r>
          </a:p>
          <a:p>
            <a:r>
              <a:rPr lang="nb-NO" sz="2400" b="1" dirty="0"/>
              <a:t>Overlevering</a:t>
            </a:r>
            <a:r>
              <a:rPr lang="nb-NO" sz="2400" dirty="0"/>
              <a:t> fra en kommune til en annen ved en ordfører eller annen kjent person i kommunen. Vi stiller med </a:t>
            </a:r>
            <a:r>
              <a:rPr lang="nb-NO" sz="2400" b="1" dirty="0"/>
              <a:t>følgebil</a:t>
            </a:r>
            <a:r>
              <a:rPr lang="nb-NO" sz="2400" dirty="0"/>
              <a:t> og drar inn </a:t>
            </a:r>
            <a:r>
              <a:rPr lang="nb-NO" sz="2400" b="1" dirty="0"/>
              <a:t>media.</a:t>
            </a:r>
          </a:p>
          <a:p>
            <a:r>
              <a:rPr lang="nb-NO" sz="2400" dirty="0"/>
              <a:t>Finn en </a:t>
            </a:r>
            <a:r>
              <a:rPr lang="nb-NO" sz="2400" b="1" dirty="0"/>
              <a:t>enkel løperunde</a:t>
            </a:r>
            <a:r>
              <a:rPr lang="nb-NO" sz="2400" dirty="0"/>
              <a:t>, slik at så mange som mulig kan delta og løpe så langt de vil. Få sponsorer til å forplikte seg til å </a:t>
            </a:r>
            <a:r>
              <a:rPr lang="nb-NO" sz="2400" b="1" dirty="0"/>
              <a:t>støtte deres Spleis</a:t>
            </a:r>
            <a:r>
              <a:rPr lang="nb-NO" sz="2400" dirty="0"/>
              <a:t>.</a:t>
            </a:r>
          </a:p>
          <a:p>
            <a:endParaRPr lang="nb-NO" sz="2400" dirty="0">
              <a:solidFill>
                <a:srgbClr val="EE0000"/>
              </a:solidFill>
            </a:endParaRPr>
          </a:p>
          <a:p>
            <a:r>
              <a:rPr lang="nb-NO" sz="2400" dirty="0">
                <a:solidFill>
                  <a:srgbClr val="EE0000"/>
                </a:solidFill>
              </a:rPr>
              <a:t>Fritt fram for fantasifull bekledning, rullestoler, rullatorer, rulleski, hundespann, barnevogner, korps og aktiviteter langs løypa </a:t>
            </a:r>
            <a:r>
              <a:rPr lang="nb-NO" sz="2400" dirty="0">
                <a:solidFill>
                  <a:srgbClr val="EE0000"/>
                </a:solidFill>
                <a:sym typeface="Wingdings" panose="05000000000000000000" pitchFamily="2" charset="2"/>
              </a:rPr>
              <a:t></a:t>
            </a:r>
            <a:endParaRPr lang="nb-NO" sz="2400" dirty="0">
              <a:solidFill>
                <a:srgbClr val="EE0000"/>
              </a:solidFill>
            </a:endParaRPr>
          </a:p>
        </p:txBody>
      </p:sp>
    </p:spTree>
    <p:extLst>
      <p:ext uri="{BB962C8B-B14F-4D97-AF65-F5344CB8AC3E}">
        <p14:creationId xmlns:p14="http://schemas.microsoft.com/office/powerpoint/2010/main" val="25641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ykdommer som malaria, hepatitt C, hiv, meslinger og tuberkulose, samt glemte sykdommer som kala-azar, lassafeber og sovesyke tar millioner av liv hvert år."/>
          <p:cNvSpPr txBox="1">
            <a:spLocks noGrp="1"/>
          </p:cNvSpPr>
          <p:nvPr>
            <p:ph type="body" sz="quarter" idx="1"/>
          </p:nvPr>
        </p:nvSpPr>
        <p:spPr>
          <a:xfrm>
            <a:off x="2015414" y="180825"/>
            <a:ext cx="9442580" cy="1238022"/>
          </a:xfrm>
          <a:prstGeom prst="rect">
            <a:avLst/>
          </a:prstGeom>
        </p:spPr>
        <p:txBody>
          <a:bodyPr anchor="ctr">
            <a:normAutofit/>
          </a:bodyPr>
          <a:lstStyle>
            <a:lvl1pPr algn="ctr" defTabSz="457200">
              <a:lnSpc>
                <a:spcPts val="6600"/>
              </a:lnSpc>
              <a:spcBef>
                <a:spcPts val="300"/>
              </a:spcBef>
              <a:defRPr sz="4800" b="0">
                <a:latin typeface="LFT Etica Regular"/>
                <a:ea typeface="LFT Etica Regular"/>
                <a:cs typeface="LFT Etica Regular"/>
                <a:sym typeface="LFT Etica Regular"/>
              </a:defRPr>
            </a:lvl1pPr>
          </a:lstStyle>
          <a:p>
            <a:pPr>
              <a:lnSpc>
                <a:spcPct val="150000"/>
              </a:lnSpc>
            </a:pPr>
            <a:r>
              <a:rPr lang="nb-NO" sz="4400">
                <a:latin typeface="+mj-lt"/>
                <a:ea typeface="+mj-ea"/>
                <a:cs typeface="+mj-cs"/>
              </a:rPr>
              <a:t>Tilgjengelige ressurser fra oss</a:t>
            </a:r>
          </a:p>
          <a:p>
            <a:pPr>
              <a:lnSpc>
                <a:spcPct val="150000"/>
              </a:lnSpc>
            </a:pPr>
            <a:endParaRPr lang="nb-NO" sz="2400">
              <a:latin typeface="Helvetica" pitchFamily="2" charset="0"/>
            </a:endParaRPr>
          </a:p>
        </p:txBody>
      </p:sp>
      <p:pic>
        <p:nvPicPr>
          <p:cNvPr id="5" name="Picture 3" descr="A picture containing text, clock&#10;&#10;Description automatically generated">
            <a:extLst>
              <a:ext uri="{FF2B5EF4-FFF2-40B4-BE49-F238E27FC236}">
                <a16:creationId xmlns:a16="http://schemas.microsoft.com/office/drawing/2014/main" id="{39293680-2647-0E42-B2C7-369CADF9E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280000">
            <a:off x="481876" y="5302332"/>
            <a:ext cx="1848869" cy="436697"/>
          </a:xfrm>
          <a:prstGeom prst="rect">
            <a:avLst/>
          </a:prstGeom>
        </p:spPr>
      </p:pic>
      <p:pic>
        <p:nvPicPr>
          <p:cNvPr id="3" name="Picture 2">
            <a:extLst>
              <a:ext uri="{FF2B5EF4-FFF2-40B4-BE49-F238E27FC236}">
                <a16:creationId xmlns:a16="http://schemas.microsoft.com/office/drawing/2014/main" id="{662D0608-B73C-7FBE-4DDB-BA6D715E0165}"/>
              </a:ext>
            </a:extLst>
          </p:cNvPr>
          <p:cNvPicPr>
            <a:picLocks noChangeAspect="1"/>
          </p:cNvPicPr>
          <p:nvPr/>
        </p:nvPicPr>
        <p:blipFill rotWithShape="1">
          <a:blip r:embed="rId4"/>
          <a:srcRect l="9587" t="29605" r="68454" b="24536"/>
          <a:stretch/>
        </p:blipFill>
        <p:spPr>
          <a:xfrm>
            <a:off x="247982" y="180825"/>
            <a:ext cx="2601798" cy="3056430"/>
          </a:xfrm>
          <a:prstGeom prst="rect">
            <a:avLst/>
          </a:prstGeom>
        </p:spPr>
      </p:pic>
      <p:sp>
        <p:nvSpPr>
          <p:cNvPr id="4" name="TextBox 3">
            <a:extLst>
              <a:ext uri="{FF2B5EF4-FFF2-40B4-BE49-F238E27FC236}">
                <a16:creationId xmlns:a16="http://schemas.microsoft.com/office/drawing/2014/main" id="{09CE4DF7-AC3A-E67D-7809-F7E861D7EAB4}"/>
              </a:ext>
            </a:extLst>
          </p:cNvPr>
          <p:cNvSpPr txBox="1"/>
          <p:nvPr/>
        </p:nvSpPr>
        <p:spPr>
          <a:xfrm>
            <a:off x="3020877" y="1237740"/>
            <a:ext cx="2988037" cy="3970318"/>
          </a:xfrm>
          <a:prstGeom prst="rect">
            <a:avLst/>
          </a:prstGeom>
          <a:solidFill>
            <a:srgbClr val="F7EAC8"/>
          </a:solidFill>
        </p:spPr>
        <p:txBody>
          <a:bodyPr wrap="square" rtlCol="0">
            <a:spAutoFit/>
          </a:bodyPr>
          <a:lstStyle/>
          <a:p>
            <a:pPr marL="285750" indent="-285750">
              <a:buClr>
                <a:srgbClr val="EE0000"/>
              </a:buClr>
              <a:buFont typeface="Wingdings" panose="05000000000000000000" pitchFamily="2" charset="2"/>
              <a:buChar char="ü"/>
            </a:pPr>
            <a:r>
              <a:rPr lang="nb-NO" dirty="0"/>
              <a:t>Spleis : Vi har opprettet en stor Spleis allerede som alle kan henge seg på</a:t>
            </a:r>
          </a:p>
          <a:p>
            <a:pPr>
              <a:buClr>
                <a:srgbClr val="EE0000"/>
              </a:buClr>
            </a:pPr>
            <a:endParaRPr lang="nb-NO" dirty="0"/>
          </a:p>
          <a:p>
            <a:pPr marL="285750" indent="-285750">
              <a:buClr>
                <a:srgbClr val="EE0000"/>
              </a:buClr>
              <a:buFont typeface="Wingdings" panose="05000000000000000000" pitchFamily="2" charset="2"/>
              <a:buChar char="ü"/>
            </a:pPr>
            <a:r>
              <a:rPr lang="nb-NO" dirty="0"/>
              <a:t>Vi oppfordrer alle til å lage sin egen. Gi den et navn som starter med Løp for Livet etterfulgt av navnet på din kommune, ditt idrettslag, din skole, din bedrift etc. Gjør det gjerne til en konkurranse. Gi noen en utfordring!</a:t>
            </a:r>
          </a:p>
          <a:p>
            <a:endParaRPr lang="nb-NO" dirty="0"/>
          </a:p>
        </p:txBody>
      </p:sp>
      <p:pic>
        <p:nvPicPr>
          <p:cNvPr id="3074" name="Picture 2" descr="Kan være et bilde av 4 personer, folk som står, bil og vei">
            <a:extLst>
              <a:ext uri="{FF2B5EF4-FFF2-40B4-BE49-F238E27FC236}">
                <a16:creationId xmlns:a16="http://schemas.microsoft.com/office/drawing/2014/main" id="{02EFA8C9-D70D-6F91-E79E-96AC18E27E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58" t="30726" r="15175" b="15175"/>
          <a:stretch/>
        </p:blipFill>
        <p:spPr bwMode="auto">
          <a:xfrm>
            <a:off x="6264955" y="1418847"/>
            <a:ext cx="5197151" cy="2694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D74D96-3EA8-3FE0-3126-2A6A8DF1A6E8}"/>
              </a:ext>
            </a:extLst>
          </p:cNvPr>
          <p:cNvSpPr txBox="1"/>
          <p:nvPr/>
        </p:nvSpPr>
        <p:spPr>
          <a:xfrm>
            <a:off x="6180011" y="4366605"/>
            <a:ext cx="5282096" cy="1477328"/>
          </a:xfrm>
          <a:prstGeom prst="rect">
            <a:avLst/>
          </a:prstGeom>
          <a:solidFill>
            <a:srgbClr val="F7EAC8"/>
          </a:solidFill>
        </p:spPr>
        <p:txBody>
          <a:bodyPr wrap="square" rtlCol="0">
            <a:spAutoFit/>
          </a:bodyPr>
          <a:lstStyle/>
          <a:p>
            <a:pPr marL="285750" indent="-285750">
              <a:buClr>
                <a:srgbClr val="EE0000"/>
              </a:buClr>
              <a:buFont typeface="Wingdings" panose="05000000000000000000" pitchFamily="2" charset="2"/>
              <a:buChar char="ü"/>
            </a:pPr>
            <a:r>
              <a:rPr lang="nb-NO"/>
              <a:t>Vi har flotte sponsorer som har lånt oss en følgebil. Vi blir å se rundt om på Innlandet under hele stafetten og kan hjelpe til med å frakte både ordførere, materiell og annet som skal til for å bringe stafetten rundt</a:t>
            </a:r>
          </a:p>
        </p:txBody>
      </p:sp>
      <p:pic>
        <p:nvPicPr>
          <p:cNvPr id="3080" name="Picture 8" descr="Kan være et bilde av 3 personer og folk som står">
            <a:extLst>
              <a:ext uri="{FF2B5EF4-FFF2-40B4-BE49-F238E27FC236}">
                <a16:creationId xmlns:a16="http://schemas.microsoft.com/office/drawing/2014/main" id="{9B745189-01EB-3988-436C-AC394F88B8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52" y="3237255"/>
            <a:ext cx="2483076" cy="33138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8F3F8A-81F1-C1D0-36A8-9EA74C3BDDED}"/>
              </a:ext>
            </a:extLst>
          </p:cNvPr>
          <p:cNvSpPr txBox="1"/>
          <p:nvPr/>
        </p:nvSpPr>
        <p:spPr>
          <a:xfrm>
            <a:off x="3057464" y="5313547"/>
            <a:ext cx="2945123" cy="948333"/>
          </a:xfrm>
          <a:prstGeom prst="rect">
            <a:avLst/>
          </a:prstGeom>
          <a:solidFill>
            <a:srgbClr val="F7EAC8"/>
          </a:solidFill>
        </p:spPr>
        <p:txBody>
          <a:bodyPr wrap="square" rtlCol="0">
            <a:spAutoFit/>
          </a:bodyPr>
          <a:lstStyle/>
          <a:p>
            <a:pPr marL="285750" indent="-285750">
              <a:buClr>
                <a:srgbClr val="EE0000"/>
              </a:buClr>
              <a:buFont typeface="Wingdings" panose="05000000000000000000" pitchFamily="2" charset="2"/>
              <a:buChar char="ü"/>
            </a:pPr>
            <a:r>
              <a:rPr lang="nb-NO"/>
              <a:t>Vi har tidligere feltarbeidere fra MSF som stiller opp </a:t>
            </a:r>
          </a:p>
        </p:txBody>
      </p:sp>
      <p:sp>
        <p:nvSpPr>
          <p:cNvPr id="9" name="TextBox 8">
            <a:extLst>
              <a:ext uri="{FF2B5EF4-FFF2-40B4-BE49-F238E27FC236}">
                <a16:creationId xmlns:a16="http://schemas.microsoft.com/office/drawing/2014/main" id="{A6D014CF-B0B9-8D8F-614F-8464DCE590DD}"/>
              </a:ext>
            </a:extLst>
          </p:cNvPr>
          <p:cNvSpPr txBox="1"/>
          <p:nvPr/>
        </p:nvSpPr>
        <p:spPr>
          <a:xfrm>
            <a:off x="6264955" y="5843933"/>
            <a:ext cx="6097554" cy="923330"/>
          </a:xfrm>
          <a:prstGeom prst="rect">
            <a:avLst/>
          </a:prstGeom>
          <a:noFill/>
        </p:spPr>
        <p:txBody>
          <a:bodyPr wrap="square">
            <a:spAutoFit/>
          </a:bodyPr>
          <a:lstStyle/>
          <a:p>
            <a:r>
              <a:rPr lang="nb-NO" sz="1800" dirty="0">
                <a:solidFill>
                  <a:srgbClr val="EE0000"/>
                </a:solidFill>
              </a:rPr>
              <a:t>SPLEIS: Løp for livet- «navnet på idrettslaget» </a:t>
            </a:r>
            <a:r>
              <a:rPr lang="nb-NO" sz="1800" dirty="0" err="1">
                <a:solidFill>
                  <a:srgbClr val="EE0000"/>
                </a:solidFill>
              </a:rPr>
              <a:t>etc</a:t>
            </a:r>
            <a:r>
              <a:rPr lang="nb-NO" sz="1800" dirty="0">
                <a:solidFill>
                  <a:srgbClr val="EE0000"/>
                </a:solidFill>
              </a:rPr>
              <a:t>  </a:t>
            </a:r>
          </a:p>
          <a:p>
            <a:r>
              <a:rPr lang="nb-NO" sz="1800" dirty="0"/>
              <a:t>Oppskrift på gratis Spleis til årets aksjon her: </a:t>
            </a:r>
          </a:p>
          <a:p>
            <a:r>
              <a:rPr lang="nb-NO" sz="1800" dirty="0">
                <a:solidFill>
                  <a:srgbClr val="EE0000"/>
                </a:solidFill>
              </a:rPr>
              <a:t>https://blimed.no/engasjer-deg/</a:t>
            </a:r>
          </a:p>
        </p:txBody>
      </p:sp>
    </p:spTree>
    <p:extLst>
      <p:ext uri="{BB962C8B-B14F-4D97-AF65-F5344CB8AC3E}">
        <p14:creationId xmlns:p14="http://schemas.microsoft.com/office/powerpoint/2010/main" val="28794862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descr="bilde">
            <a:extLst>
              <a:ext uri="{FF2B5EF4-FFF2-40B4-BE49-F238E27FC236}">
                <a16:creationId xmlns:a16="http://schemas.microsoft.com/office/drawing/2014/main" id="{C6F78C17-7AF8-5144-B68D-8D2EFBD90D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7438777" y="528263"/>
            <a:ext cx="4753223" cy="6329737"/>
          </a:xfrm>
          <a:prstGeom prst="rect">
            <a:avLst/>
          </a:prstGeom>
          <a:ln w="12700">
            <a:miter lim="400000"/>
          </a:ln>
        </p:spPr>
      </p:pic>
      <p:sp>
        <p:nvSpPr>
          <p:cNvPr id="2" name="Tittel 1">
            <a:extLst>
              <a:ext uri="{FF2B5EF4-FFF2-40B4-BE49-F238E27FC236}">
                <a16:creationId xmlns:a16="http://schemas.microsoft.com/office/drawing/2014/main" id="{68936E67-03E3-B44B-B4C6-A05486BADCC3}"/>
              </a:ext>
            </a:extLst>
          </p:cNvPr>
          <p:cNvSpPr>
            <a:spLocks noGrp="1"/>
          </p:cNvSpPr>
          <p:nvPr>
            <p:ph type="title"/>
          </p:nvPr>
        </p:nvSpPr>
        <p:spPr>
          <a:xfrm>
            <a:off x="418322" y="85799"/>
            <a:ext cx="10515600" cy="1325563"/>
          </a:xfrm>
        </p:spPr>
        <p:txBody>
          <a:bodyPr>
            <a:normAutofit/>
          </a:bodyPr>
          <a:lstStyle/>
          <a:p>
            <a:r>
              <a:rPr lang="nb-NO" sz="3200"/>
              <a:t>Den største ressursen i TV-aksjonen er folk som kjenner folk</a:t>
            </a:r>
          </a:p>
        </p:txBody>
      </p:sp>
      <p:graphicFrame>
        <p:nvGraphicFramePr>
          <p:cNvPr id="3" name="Diagram 2">
            <a:extLst>
              <a:ext uri="{FF2B5EF4-FFF2-40B4-BE49-F238E27FC236}">
                <a16:creationId xmlns:a16="http://schemas.microsoft.com/office/drawing/2014/main" id="{8DB67B46-6585-2B40-CFA4-B3179FF34F46}"/>
              </a:ext>
            </a:extLst>
          </p:cNvPr>
          <p:cNvGraphicFramePr/>
          <p:nvPr>
            <p:extLst>
              <p:ext uri="{D42A27DB-BD31-4B8C-83A1-F6EECF244321}">
                <p14:modId xmlns:p14="http://schemas.microsoft.com/office/powerpoint/2010/main" val="3763133091"/>
              </p:ext>
            </p:extLst>
          </p:nvPr>
        </p:nvGraphicFramePr>
        <p:xfrm>
          <a:off x="585753" y="11955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1159EB0-7FAD-27AC-3D0E-AAAE84C7BFFC}"/>
              </a:ext>
            </a:extLst>
          </p:cNvPr>
          <p:cNvSpPr txBox="1"/>
          <p:nvPr/>
        </p:nvSpPr>
        <p:spPr>
          <a:xfrm>
            <a:off x="7611243" y="2551837"/>
            <a:ext cx="3800096" cy="1754326"/>
          </a:xfrm>
          <a:prstGeom prst="rect">
            <a:avLst/>
          </a:prstGeom>
          <a:noFill/>
        </p:spPr>
        <p:txBody>
          <a:bodyPr wrap="square" rtlCol="0">
            <a:spAutoFit/>
          </a:bodyPr>
          <a:lstStyle/>
          <a:p>
            <a:r>
              <a:rPr lang="nb-NO" dirty="0"/>
              <a:t>Vi sitter på et stort nettverk og dersom </a:t>
            </a:r>
          </a:p>
          <a:p>
            <a:r>
              <a:rPr lang="nb-NO" dirty="0"/>
              <a:t>idrettslaget/kommunen/andre vil delta skal vi hjelpe til med organiseringen.</a:t>
            </a:r>
          </a:p>
          <a:p>
            <a:r>
              <a:rPr lang="nb-NO" dirty="0"/>
              <a:t>Derfor må vi få beskjed så fort som mulig om dette er noe dere vil delta på</a:t>
            </a:r>
          </a:p>
          <a:p>
            <a:r>
              <a:rPr lang="nb-NO" dirty="0"/>
              <a:t>  </a:t>
            </a:r>
            <a:endParaRPr lang="en-GB" dirty="0"/>
          </a:p>
        </p:txBody>
      </p:sp>
    </p:spTree>
    <p:extLst>
      <p:ext uri="{BB962C8B-B14F-4D97-AF65-F5344CB8AC3E}">
        <p14:creationId xmlns:p14="http://schemas.microsoft.com/office/powerpoint/2010/main" val="277679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GettyImages-650174058.jpg" descr="GettyImages-650174058.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68" y="9431"/>
            <a:ext cx="12191264" cy="6858001"/>
          </a:xfrm>
          <a:prstGeom prst="rect">
            <a:avLst/>
          </a:prstGeom>
          <a:ln w="12700">
            <a:miter lim="400000"/>
          </a:ln>
        </p:spPr>
      </p:pic>
      <p:sp>
        <p:nvSpPr>
          <p:cNvPr id="216" name="Sykdommer som malaria, hepatitt C, hiv, meslinger og tuberkulose, samt glemte sykdommer som kala-azar, lassafeber og sovesyke tar millioner av liv hvert år."/>
          <p:cNvSpPr txBox="1">
            <a:spLocks noGrp="1"/>
          </p:cNvSpPr>
          <p:nvPr>
            <p:ph type="body" sz="quarter" idx="1"/>
          </p:nvPr>
        </p:nvSpPr>
        <p:spPr>
          <a:xfrm>
            <a:off x="2269204" y="1856489"/>
            <a:ext cx="7653593" cy="3145022"/>
          </a:xfrm>
          <a:prstGeom prst="rect">
            <a:avLst/>
          </a:prstGeom>
        </p:spPr>
        <p:txBody>
          <a:bodyPr anchor="ctr">
            <a:normAutofit/>
          </a:bodyPr>
          <a:lstStyle>
            <a:lvl1pPr algn="ctr" defTabSz="457200">
              <a:lnSpc>
                <a:spcPts val="6600"/>
              </a:lnSpc>
              <a:spcBef>
                <a:spcPts val="300"/>
              </a:spcBef>
              <a:defRPr sz="4800" b="0">
                <a:latin typeface="LFT Etica Regular"/>
                <a:ea typeface="LFT Etica Regular"/>
                <a:cs typeface="LFT Etica Regular"/>
                <a:sym typeface="LFT Etica Regular"/>
              </a:defRPr>
            </a:lvl1pPr>
          </a:lstStyle>
          <a:p>
            <a:pPr>
              <a:lnSpc>
                <a:spcPct val="150000"/>
              </a:lnSpc>
            </a:pPr>
            <a:r>
              <a:rPr lang="nb-NO" sz="2400">
                <a:latin typeface="Helvetica" pitchFamily="2" charset="0"/>
              </a:rPr>
              <a:t>Vi skal løpe for livet – deres liv</a:t>
            </a:r>
          </a:p>
          <a:p>
            <a:pPr>
              <a:lnSpc>
                <a:spcPct val="150000"/>
              </a:lnSpc>
            </a:pPr>
            <a:r>
              <a:rPr lang="nb-NO" sz="2400">
                <a:latin typeface="Helvetica" pitchFamily="2" charset="0"/>
              </a:rPr>
              <a:t>Vi skal vaksinere kosedyr – for å redde barn som fortjener å leve</a:t>
            </a:r>
          </a:p>
          <a:p>
            <a:pPr>
              <a:lnSpc>
                <a:spcPct val="150000"/>
              </a:lnSpc>
            </a:pPr>
            <a:r>
              <a:rPr lang="nb-NO" sz="2400">
                <a:latin typeface="Helvetica" pitchFamily="2" charset="0"/>
              </a:rPr>
              <a:t>Du er med på noe større enn deg selv……</a:t>
            </a:r>
          </a:p>
        </p:txBody>
      </p:sp>
      <p:pic>
        <p:nvPicPr>
          <p:cNvPr id="5" name="Picture 3" descr="A picture containing text, clock&#10;&#10;Description automatically generated">
            <a:extLst>
              <a:ext uri="{FF2B5EF4-FFF2-40B4-BE49-F238E27FC236}">
                <a16:creationId xmlns:a16="http://schemas.microsoft.com/office/drawing/2014/main" id="{39293680-2647-0E42-B2C7-369CADF9E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280000">
            <a:off x="481876" y="5302332"/>
            <a:ext cx="1848869" cy="436697"/>
          </a:xfrm>
          <a:prstGeom prst="rect">
            <a:avLst/>
          </a:prstGeom>
        </p:spPr>
      </p:pic>
    </p:spTree>
    <p:extLst>
      <p:ext uri="{BB962C8B-B14F-4D97-AF65-F5344CB8AC3E}">
        <p14:creationId xmlns:p14="http://schemas.microsoft.com/office/powerpoint/2010/main" val="39566213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7E3DD44-8D9F-D443-BF79-8A257CC46EF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103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ettyImages-650174058.jpg" descr="GettyImages-650174058.jpg">
            <a:extLst>
              <a:ext uri="{FF2B5EF4-FFF2-40B4-BE49-F238E27FC236}">
                <a16:creationId xmlns:a16="http://schemas.microsoft.com/office/drawing/2014/main" id="{3F1D053D-3BDD-2B4D-9CE8-6F5CC9C0B84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8" y="-1"/>
            <a:ext cx="12191264" cy="6858001"/>
          </a:xfrm>
          <a:prstGeom prst="rect">
            <a:avLst/>
          </a:prstGeom>
          <a:ln w="12700">
            <a:miter lim="400000"/>
          </a:ln>
        </p:spPr>
      </p:pic>
      <p:pic>
        <p:nvPicPr>
          <p:cNvPr id="11" name="Bilde 10" descr="Et bilde som inneholder tekst&#10;&#10;Automatisk generert beskrivelse">
            <a:extLst>
              <a:ext uri="{FF2B5EF4-FFF2-40B4-BE49-F238E27FC236}">
                <a16:creationId xmlns:a16="http://schemas.microsoft.com/office/drawing/2014/main" id="{66025477-5F4C-A343-93EE-889083C32C4E}"/>
              </a:ext>
            </a:extLst>
          </p:cNvPr>
          <p:cNvPicPr>
            <a:picLocks noChangeAspect="1"/>
          </p:cNvPicPr>
          <p:nvPr/>
        </p:nvPicPr>
        <p:blipFill>
          <a:blip r:embed="rId3"/>
          <a:stretch>
            <a:fillRect/>
          </a:stretch>
        </p:blipFill>
        <p:spPr>
          <a:xfrm>
            <a:off x="9717207" y="390706"/>
            <a:ext cx="1920248" cy="1136898"/>
          </a:xfrm>
          <a:prstGeom prst="rect">
            <a:avLst/>
          </a:prstGeom>
          <a:effectLst>
            <a:outerShdw blurRad="63500" sx="101000" sy="101000" algn="ctr" rotWithShape="0">
              <a:prstClr val="black">
                <a:alpha val="10000"/>
              </a:prstClr>
            </a:outerShdw>
          </a:effectLst>
        </p:spPr>
      </p:pic>
      <p:sp>
        <p:nvSpPr>
          <p:cNvPr id="9" name="Content Placeholder 8">
            <a:extLst>
              <a:ext uri="{FF2B5EF4-FFF2-40B4-BE49-F238E27FC236}">
                <a16:creationId xmlns:a16="http://schemas.microsoft.com/office/drawing/2014/main" id="{2DC8314A-7877-2C32-7197-3FAB73A8E8F1}"/>
              </a:ext>
            </a:extLst>
          </p:cNvPr>
          <p:cNvSpPr>
            <a:spLocks noGrp="1"/>
          </p:cNvSpPr>
          <p:nvPr>
            <p:ph idx="1"/>
          </p:nvPr>
        </p:nvSpPr>
        <p:spPr/>
        <p:txBody>
          <a:bodyPr/>
          <a:lstStyle/>
          <a:p>
            <a:r>
              <a:rPr lang="nb-NO" dirty="0"/>
              <a:t>Idrettslaget bestemmer om de vil bli med og melder fra til </a:t>
            </a:r>
            <a:r>
              <a:rPr lang="nb-NO" dirty="0">
                <a:hlinkClick r:id="rId4"/>
              </a:rPr>
              <a:t>kristin@tvaksjonen.no</a:t>
            </a:r>
            <a:r>
              <a:rPr lang="nb-NO" dirty="0"/>
              <a:t> innen 16. september</a:t>
            </a:r>
          </a:p>
          <a:p>
            <a:r>
              <a:rPr lang="nb-NO" dirty="0"/>
              <a:t>Sammen finner vi den beste strukturen for idrettslaget/kommunen og hjelper til med å trekke inn ressurser fra nettverket</a:t>
            </a:r>
          </a:p>
          <a:p>
            <a:r>
              <a:rPr lang="nb-NO" dirty="0"/>
              <a:t>Fylkesaksjonskomiteen støtter aktivt opp om de kommunene som deltar</a:t>
            </a:r>
          </a:p>
          <a:p>
            <a:r>
              <a:rPr lang="nb-NO" dirty="0"/>
              <a:t>Vi holder dialogen med NRK og andre lokale media</a:t>
            </a:r>
          </a:p>
          <a:p>
            <a:r>
              <a:rPr lang="nb-NO" dirty="0"/>
              <a:t>Viktigst av alt er at dette er ment som drahjelp til alle for å spre budskapet og skaffe bøssebærere til den 23. oktober!</a:t>
            </a:r>
          </a:p>
          <a:p>
            <a:endParaRPr lang="en-GB" dirty="0"/>
          </a:p>
        </p:txBody>
      </p:sp>
      <p:pic>
        <p:nvPicPr>
          <p:cNvPr id="3" name="Bilde 2">
            <a:extLst>
              <a:ext uri="{FF2B5EF4-FFF2-40B4-BE49-F238E27FC236}">
                <a16:creationId xmlns:a16="http://schemas.microsoft.com/office/drawing/2014/main" id="{004FEE24-6809-6241-8153-7047B6D73A63}"/>
              </a:ext>
            </a:extLst>
          </p:cNvPr>
          <p:cNvPicPr>
            <a:picLocks noChangeAspect="1"/>
          </p:cNvPicPr>
          <p:nvPr/>
        </p:nvPicPr>
        <p:blipFill>
          <a:blip r:embed="rId5"/>
          <a:stretch>
            <a:fillRect/>
          </a:stretch>
        </p:blipFill>
        <p:spPr>
          <a:xfrm>
            <a:off x="10368702" y="5241763"/>
            <a:ext cx="1494564" cy="1304504"/>
          </a:xfrm>
          <a:prstGeom prst="rect">
            <a:avLst/>
          </a:prstGeom>
        </p:spPr>
      </p:pic>
      <p:sp>
        <p:nvSpPr>
          <p:cNvPr id="8" name="Title 7">
            <a:extLst>
              <a:ext uri="{FF2B5EF4-FFF2-40B4-BE49-F238E27FC236}">
                <a16:creationId xmlns:a16="http://schemas.microsoft.com/office/drawing/2014/main" id="{5AAB554D-569A-483B-27BE-517A9160B9F7}"/>
              </a:ext>
            </a:extLst>
          </p:cNvPr>
          <p:cNvSpPr>
            <a:spLocks noGrp="1"/>
          </p:cNvSpPr>
          <p:nvPr>
            <p:ph type="title"/>
          </p:nvPr>
        </p:nvSpPr>
        <p:spPr/>
        <p:txBody>
          <a:bodyPr/>
          <a:lstStyle/>
          <a:p>
            <a:r>
              <a:rPr lang="nb-NO"/>
              <a:t>Neste steg..</a:t>
            </a:r>
            <a:endParaRPr lang="en-GB"/>
          </a:p>
        </p:txBody>
      </p:sp>
    </p:spTree>
    <p:extLst>
      <p:ext uri="{BB962C8B-B14F-4D97-AF65-F5344CB8AC3E}">
        <p14:creationId xmlns:p14="http://schemas.microsoft.com/office/powerpoint/2010/main" val="26150525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2A78C1F8C8E794399B072D9613CDA2F" ma:contentTypeVersion="8" ma:contentTypeDescription="Opprett et nytt dokument." ma:contentTypeScope="" ma:versionID="3b300106c00b692a2dbdfda92d3e87bb">
  <xsd:schema xmlns:xsd="http://www.w3.org/2001/XMLSchema" xmlns:xs="http://www.w3.org/2001/XMLSchema" xmlns:p="http://schemas.microsoft.com/office/2006/metadata/properties" xmlns:ns2="9d04f9cb-e48e-4d9c-8892-00d130300d95" targetNamespace="http://schemas.microsoft.com/office/2006/metadata/properties" ma:root="true" ma:fieldsID="744fe9a6f677aebed8c881908bad68b7" ns2:_="">
    <xsd:import namespace="9d04f9cb-e48e-4d9c-8892-00d130300d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4f9cb-e48e-4d9c-8892-00d130300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BEB458-C767-4491-AAD4-B298849AE9E5}">
  <ds:schemaRefs>
    <ds:schemaRef ds:uri="http://schemas.microsoft.com/sharepoint/v3/contenttype/forms"/>
  </ds:schemaRefs>
</ds:datastoreItem>
</file>

<file path=customXml/itemProps2.xml><?xml version="1.0" encoding="utf-8"?>
<ds:datastoreItem xmlns:ds="http://schemas.openxmlformats.org/officeDocument/2006/customXml" ds:itemID="{FBFC83BC-8440-4DBC-9A65-57A0B7E27336}">
  <ds:schemaRefs>
    <ds:schemaRef ds:uri="9d04f9cb-e48e-4d9c-8892-00d130300d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400238-69C7-49D8-9758-5DC26310222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TotalTime>
  <Words>809</Words>
  <Application>Microsoft Office PowerPoint</Application>
  <PresentationFormat>Widescreen</PresentationFormat>
  <Paragraphs>71</Paragraphs>
  <Slides>9</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Calibri Light</vt:lpstr>
      <vt:lpstr>Helvetica</vt:lpstr>
      <vt:lpstr>Wingdings</vt:lpstr>
      <vt:lpstr>Office-tema</vt:lpstr>
      <vt:lpstr>Hele Innlandet løper for livet</vt:lpstr>
      <vt:lpstr>PowerPoint-presentasjon</vt:lpstr>
      <vt:lpstr>Innlandet vil løpe for livet  og vaksinere kosedyr</vt:lpstr>
      <vt:lpstr>PowerPoint-presentasjon</vt:lpstr>
      <vt:lpstr>PowerPoint-presentasjon</vt:lpstr>
      <vt:lpstr>Den største ressursen i TV-aksjonen er folk som kjenner folk</vt:lpstr>
      <vt:lpstr>PowerPoint-presentasjon</vt:lpstr>
      <vt:lpstr>PowerPoint-presentasjon</vt:lpstr>
      <vt:lpstr>Neste steg..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Gina Smestad</dc:creator>
  <cp:lastModifiedBy>Skansen, Helen</cp:lastModifiedBy>
  <cp:revision>2</cp:revision>
  <dcterms:created xsi:type="dcterms:W3CDTF">2022-05-09T11:14:00Z</dcterms:created>
  <dcterms:modified xsi:type="dcterms:W3CDTF">2022-09-09T07:27:15Z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0x01010072A78C1F8C8E794399B072D9613CDA2F</vt:lpwstr>
  </property>
</Properties>
</file>