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50" y="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00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51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821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628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43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977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62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025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066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214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329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271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78000" cy="10719203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352653" y="5767789"/>
            <a:ext cx="48510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 smtClean="0">
                <a:latin typeface="Arial"/>
                <a:cs typeface="Arial"/>
              </a:rPr>
              <a:t>Fornavn Mellomnavn Etternavn</a:t>
            </a:r>
            <a:endParaRPr lang="nb-NO" sz="2600" dirty="0">
              <a:latin typeface="Arial"/>
              <a:cs typeface="Arial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2534055" y="8042120"/>
            <a:ext cx="25162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Sted og dato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658736" y="9306438"/>
            <a:ext cx="25103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Arrangør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4409375" y="9302979"/>
            <a:ext cx="2504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Kursleder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679731" y="1956015"/>
            <a:ext cx="1566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Særforbundets logo</a:t>
            </a:r>
            <a:b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nb-NO" sz="8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(ta bort denne tekstboksen)</a:t>
            </a:r>
            <a:endParaRPr lang="nb-NO" sz="8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70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10</Words>
  <Application>Microsoft Office PowerPoint</Application>
  <PresentationFormat>Egendefinert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NIF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Vigdis Brekkan</dc:creator>
  <cp:lastModifiedBy>Bjørkøy, John</cp:lastModifiedBy>
  <cp:revision>9</cp:revision>
  <cp:lastPrinted>2015-12-10T09:46:23Z</cp:lastPrinted>
  <dcterms:created xsi:type="dcterms:W3CDTF">2015-12-10T09:16:02Z</dcterms:created>
  <dcterms:modified xsi:type="dcterms:W3CDTF">2016-09-12T12:19:34Z</dcterms:modified>
</cp:coreProperties>
</file>