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774" y="8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0006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751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5483066" y="428042"/>
            <a:ext cx="1701641" cy="9119981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78143" y="428042"/>
            <a:ext cx="4978876" cy="9119981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8213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6288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1438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78142" y="2494016"/>
            <a:ext cx="3340259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844449" y="2494016"/>
            <a:ext cx="3340259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977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6626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025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066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214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3293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2710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578000" cy="10719203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1352653" y="5767789"/>
            <a:ext cx="48510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600" dirty="0" smtClean="0">
                <a:latin typeface="Arial"/>
                <a:cs typeface="Arial"/>
              </a:rPr>
              <a:t>Fornavn Mellomnavn Etternavn</a:t>
            </a:r>
            <a:endParaRPr lang="nb-NO" sz="2600" dirty="0">
              <a:latin typeface="Arial"/>
              <a:cs typeface="Arial"/>
            </a:endParaRPr>
          </a:p>
        </p:txBody>
      </p:sp>
      <p:sp>
        <p:nvSpPr>
          <p:cNvPr id="6" name="TekstSylinder 5"/>
          <p:cNvSpPr txBox="1"/>
          <p:nvPr/>
        </p:nvSpPr>
        <p:spPr>
          <a:xfrm>
            <a:off x="2534055" y="8042120"/>
            <a:ext cx="25162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00" dirty="0" smtClean="0">
                <a:latin typeface="Arial"/>
                <a:cs typeface="Arial"/>
              </a:rPr>
              <a:t>Sted og dato</a:t>
            </a:r>
            <a:endParaRPr lang="nb-NO" sz="1100" dirty="0">
              <a:latin typeface="Arial"/>
              <a:cs typeface="Arial"/>
            </a:endParaRPr>
          </a:p>
        </p:txBody>
      </p:sp>
      <p:sp>
        <p:nvSpPr>
          <p:cNvPr id="7" name="TekstSylinder 6"/>
          <p:cNvSpPr txBox="1"/>
          <p:nvPr/>
        </p:nvSpPr>
        <p:spPr>
          <a:xfrm>
            <a:off x="658736" y="9306438"/>
            <a:ext cx="25103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00" dirty="0" smtClean="0">
                <a:latin typeface="Arial"/>
                <a:cs typeface="Arial"/>
              </a:rPr>
              <a:t>Arrangør</a:t>
            </a:r>
            <a:endParaRPr lang="nb-NO" sz="1100" dirty="0">
              <a:latin typeface="Arial"/>
              <a:cs typeface="Arial"/>
            </a:endParaRPr>
          </a:p>
        </p:txBody>
      </p:sp>
      <p:sp>
        <p:nvSpPr>
          <p:cNvPr id="8" name="TekstSylinder 7"/>
          <p:cNvSpPr txBox="1"/>
          <p:nvPr/>
        </p:nvSpPr>
        <p:spPr>
          <a:xfrm>
            <a:off x="4409375" y="9302979"/>
            <a:ext cx="25043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00" dirty="0" smtClean="0">
                <a:latin typeface="Arial"/>
                <a:cs typeface="Arial"/>
              </a:rPr>
              <a:t>Kursleder</a:t>
            </a:r>
            <a:endParaRPr lang="nb-NO" sz="1100" dirty="0">
              <a:latin typeface="Arial"/>
              <a:cs typeface="Arial"/>
            </a:endParaRPr>
          </a:p>
        </p:txBody>
      </p:sp>
      <p:sp>
        <p:nvSpPr>
          <p:cNvPr id="9" name="TekstSylinder 8"/>
          <p:cNvSpPr txBox="1"/>
          <p:nvPr/>
        </p:nvSpPr>
        <p:spPr>
          <a:xfrm>
            <a:off x="679731" y="1956015"/>
            <a:ext cx="1566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 dirty="0" smtClean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Særforbundets logo</a:t>
            </a:r>
            <a:br>
              <a:rPr lang="nb-NO" sz="1200" dirty="0" smtClean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</a:br>
            <a:r>
              <a:rPr lang="nb-NO" sz="800" dirty="0" smtClean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(ta bort denne tekstboksen)</a:t>
            </a:r>
            <a:endParaRPr lang="nb-NO" sz="800" dirty="0">
              <a:solidFill>
                <a:schemeClr val="bg2">
                  <a:lumMod val="50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0709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10</Words>
  <Application>Microsoft Office PowerPoint</Application>
  <PresentationFormat>Egendefinert</PresentationFormat>
  <Paragraphs>5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Company>NIF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Vigdis Brekkan</dc:creator>
  <cp:lastModifiedBy>Bjørkøy, John</cp:lastModifiedBy>
  <cp:revision>6</cp:revision>
  <cp:lastPrinted>2015-12-10T09:46:23Z</cp:lastPrinted>
  <dcterms:created xsi:type="dcterms:W3CDTF">2015-12-10T09:16:02Z</dcterms:created>
  <dcterms:modified xsi:type="dcterms:W3CDTF">2016-09-12T12:20:58Z</dcterms:modified>
</cp:coreProperties>
</file>