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774" y="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0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5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2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4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7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6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2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66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1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71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78000" cy="1071920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52653" y="5767789"/>
            <a:ext cx="4851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smtClean="0">
                <a:latin typeface="Arial"/>
                <a:cs typeface="Arial"/>
              </a:rPr>
              <a:t>Fornavn Mellomnavn Etternavn</a:t>
            </a:r>
            <a:endParaRPr lang="nb-NO" sz="2600" dirty="0">
              <a:latin typeface="Arial"/>
              <a:cs typeface="Arial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34055" y="8042120"/>
            <a:ext cx="2516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Sted og dato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58736" y="9306438"/>
            <a:ext cx="25103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Arrangør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409375" y="9302979"/>
            <a:ext cx="2504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Kursleder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79731" y="1956015"/>
            <a:ext cx="1566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Særforbundets logo</a:t>
            </a:r>
            <a:b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nb-NO" sz="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(ta bort denne tekstboksen)</a:t>
            </a:r>
            <a:endParaRPr lang="nb-NO" sz="8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7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 Brekkan</dc:creator>
  <cp:lastModifiedBy>Bjørkøy, John</cp:lastModifiedBy>
  <cp:revision>6</cp:revision>
  <cp:lastPrinted>2015-12-10T09:46:23Z</cp:lastPrinted>
  <dcterms:created xsi:type="dcterms:W3CDTF">2015-12-10T09:16:02Z</dcterms:created>
  <dcterms:modified xsi:type="dcterms:W3CDTF">2016-09-12T12:20:58Z</dcterms:modified>
</cp:coreProperties>
</file>