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427" r:id="rId5"/>
    <p:sldId id="437" r:id="rId6"/>
    <p:sldId id="429" r:id="rId7"/>
    <p:sldId id="440" r:id="rId8"/>
    <p:sldId id="441" r:id="rId9"/>
    <p:sldId id="438" r:id="rId10"/>
    <p:sldId id="43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sen, Simon" userId="d6d05666-d41e-47c1-8f97-efcc5bf1fa4d" providerId="ADAL" clId="{347550EF-7E1F-4654-A005-18CBEB61AEC5}"/>
    <pc:docChg chg="undo custSel addSld delSld modSld sldOrd">
      <pc:chgData name="Wilhelmsen, Simon" userId="d6d05666-d41e-47c1-8f97-efcc5bf1fa4d" providerId="ADAL" clId="{347550EF-7E1F-4654-A005-18CBEB61AEC5}" dt="2023-09-12T13:28:08.543" v="382" actId="478"/>
      <pc:docMkLst>
        <pc:docMk/>
      </pc:docMkLst>
      <pc:sldChg chg="del">
        <pc:chgData name="Wilhelmsen, Simon" userId="d6d05666-d41e-47c1-8f97-efcc5bf1fa4d" providerId="ADAL" clId="{347550EF-7E1F-4654-A005-18CBEB61AEC5}" dt="2023-09-12T13:16:35.295" v="63" actId="47"/>
        <pc:sldMkLst>
          <pc:docMk/>
          <pc:sldMk cId="1185298139" sldId="428"/>
        </pc:sldMkLst>
      </pc:sldChg>
      <pc:sldChg chg="delSp mod ord delAnim">
        <pc:chgData name="Wilhelmsen, Simon" userId="d6d05666-d41e-47c1-8f97-efcc5bf1fa4d" providerId="ADAL" clId="{347550EF-7E1F-4654-A005-18CBEB61AEC5}" dt="2023-09-12T13:28:08.543" v="382" actId="478"/>
        <pc:sldMkLst>
          <pc:docMk/>
          <pc:sldMk cId="1711276527" sldId="429"/>
        </pc:sldMkLst>
        <pc:spChg chg="del">
          <ac:chgData name="Wilhelmsen, Simon" userId="d6d05666-d41e-47c1-8f97-efcc5bf1fa4d" providerId="ADAL" clId="{347550EF-7E1F-4654-A005-18CBEB61AEC5}" dt="2023-09-12T13:28:08.543" v="382" actId="478"/>
          <ac:spMkLst>
            <pc:docMk/>
            <pc:sldMk cId="1711276527" sldId="429"/>
            <ac:spMk id="10" creationId="{81EE6D76-5870-4A00-207C-8120C2E1C480}"/>
          </ac:spMkLst>
        </pc:spChg>
      </pc:sldChg>
      <pc:sldChg chg="addSp delSp modSp del mod">
        <pc:chgData name="Wilhelmsen, Simon" userId="d6d05666-d41e-47c1-8f97-efcc5bf1fa4d" providerId="ADAL" clId="{347550EF-7E1F-4654-A005-18CBEB61AEC5}" dt="2023-09-12T13:24:46.178" v="328" actId="47"/>
        <pc:sldMkLst>
          <pc:docMk/>
          <pc:sldMk cId="3831675325" sldId="430"/>
        </pc:sldMkLst>
        <pc:spChg chg="add del mod">
          <ac:chgData name="Wilhelmsen, Simon" userId="d6d05666-d41e-47c1-8f97-efcc5bf1fa4d" providerId="ADAL" clId="{347550EF-7E1F-4654-A005-18CBEB61AEC5}" dt="2023-09-12T13:21:55.549" v="271"/>
          <ac:spMkLst>
            <pc:docMk/>
            <pc:sldMk cId="3831675325" sldId="430"/>
            <ac:spMk id="13" creationId="{48968B77-7159-0577-D97E-AA6C12012EF7}"/>
          </ac:spMkLst>
        </pc:spChg>
      </pc:sldChg>
      <pc:sldChg chg="addSp delSp modSp del mod">
        <pc:chgData name="Wilhelmsen, Simon" userId="d6d05666-d41e-47c1-8f97-efcc5bf1fa4d" providerId="ADAL" clId="{347550EF-7E1F-4654-A005-18CBEB61AEC5}" dt="2023-09-12T13:26:03.613" v="361" actId="47"/>
        <pc:sldMkLst>
          <pc:docMk/>
          <pc:sldMk cId="1993229022" sldId="431"/>
        </pc:sldMkLst>
        <pc:spChg chg="mod">
          <ac:chgData name="Wilhelmsen, Simon" userId="d6d05666-d41e-47c1-8f97-efcc5bf1fa4d" providerId="ADAL" clId="{347550EF-7E1F-4654-A005-18CBEB61AEC5}" dt="2023-09-12T13:25:01.502" v="329" actId="20577"/>
          <ac:spMkLst>
            <pc:docMk/>
            <pc:sldMk cId="1993229022" sldId="431"/>
            <ac:spMk id="2" creationId="{F15A54CA-2E03-9045-C64E-8625B2C4F914}"/>
          </ac:spMkLst>
        </pc:spChg>
        <pc:spChg chg="add del mod">
          <ac:chgData name="Wilhelmsen, Simon" userId="d6d05666-d41e-47c1-8f97-efcc5bf1fa4d" providerId="ADAL" clId="{347550EF-7E1F-4654-A005-18CBEB61AEC5}" dt="2023-09-12T13:25:07.116" v="331"/>
          <ac:spMkLst>
            <pc:docMk/>
            <pc:sldMk cId="1993229022" sldId="431"/>
            <ac:spMk id="6" creationId="{E241A628-82F2-3B35-B6B7-822B5EC5FE88}"/>
          </ac:spMkLst>
        </pc:spChg>
      </pc:sldChg>
      <pc:sldChg chg="modSp del mod">
        <pc:chgData name="Wilhelmsen, Simon" userId="d6d05666-d41e-47c1-8f97-efcc5bf1fa4d" providerId="ADAL" clId="{347550EF-7E1F-4654-A005-18CBEB61AEC5}" dt="2023-09-12T13:19:40.285" v="183" actId="47"/>
        <pc:sldMkLst>
          <pc:docMk/>
          <pc:sldMk cId="3215752269" sldId="432"/>
        </pc:sldMkLst>
        <pc:spChg chg="mod">
          <ac:chgData name="Wilhelmsen, Simon" userId="d6d05666-d41e-47c1-8f97-efcc5bf1fa4d" providerId="ADAL" clId="{347550EF-7E1F-4654-A005-18CBEB61AEC5}" dt="2023-09-12T13:17:09.645" v="90" actId="1076"/>
          <ac:spMkLst>
            <pc:docMk/>
            <pc:sldMk cId="3215752269" sldId="432"/>
            <ac:spMk id="2" creationId="{976B02E3-8FFB-7D79-3D8E-6BEF155863BF}"/>
          </ac:spMkLst>
        </pc:spChg>
        <pc:picChg chg="mod">
          <ac:chgData name="Wilhelmsen, Simon" userId="d6d05666-d41e-47c1-8f97-efcc5bf1fa4d" providerId="ADAL" clId="{347550EF-7E1F-4654-A005-18CBEB61AEC5}" dt="2023-09-12T13:17:19.870" v="93" actId="1076"/>
          <ac:picMkLst>
            <pc:docMk/>
            <pc:sldMk cId="3215752269" sldId="432"/>
            <ac:picMk id="8" creationId="{C779263D-F381-FD0A-1018-119441F7122B}"/>
          </ac:picMkLst>
        </pc:picChg>
      </pc:sldChg>
      <pc:sldChg chg="modSp del mod">
        <pc:chgData name="Wilhelmsen, Simon" userId="d6d05666-d41e-47c1-8f97-efcc5bf1fa4d" providerId="ADAL" clId="{347550EF-7E1F-4654-A005-18CBEB61AEC5}" dt="2023-09-12T13:21:12.323" v="259" actId="47"/>
        <pc:sldMkLst>
          <pc:docMk/>
          <pc:sldMk cId="3965320558" sldId="433"/>
        </pc:sldMkLst>
        <pc:spChg chg="mod">
          <ac:chgData name="Wilhelmsen, Simon" userId="d6d05666-d41e-47c1-8f97-efcc5bf1fa4d" providerId="ADAL" clId="{347550EF-7E1F-4654-A005-18CBEB61AEC5}" dt="2023-09-12T13:12:52.351" v="6" actId="1035"/>
          <ac:spMkLst>
            <pc:docMk/>
            <pc:sldMk cId="3965320558" sldId="433"/>
            <ac:spMk id="2" creationId="{7D29D82A-FDC3-3BF5-3090-9532076263B1}"/>
          </ac:spMkLst>
        </pc:spChg>
        <pc:spChg chg="mod">
          <ac:chgData name="Wilhelmsen, Simon" userId="d6d05666-d41e-47c1-8f97-efcc5bf1fa4d" providerId="ADAL" clId="{347550EF-7E1F-4654-A005-18CBEB61AEC5}" dt="2023-09-12T13:07:37.124" v="0" actId="1076"/>
          <ac:spMkLst>
            <pc:docMk/>
            <pc:sldMk cId="3965320558" sldId="433"/>
            <ac:spMk id="5" creationId="{510F22DE-350B-5977-2902-732E22A5D0AB}"/>
          </ac:spMkLst>
        </pc:spChg>
      </pc:sldChg>
      <pc:sldChg chg="new del">
        <pc:chgData name="Wilhelmsen, Simon" userId="d6d05666-d41e-47c1-8f97-efcc5bf1fa4d" providerId="ADAL" clId="{347550EF-7E1F-4654-A005-18CBEB61AEC5}" dt="2023-09-12T13:26:05.435" v="362" actId="47"/>
        <pc:sldMkLst>
          <pc:docMk/>
          <pc:sldMk cId="1188738711" sldId="434"/>
        </pc:sldMkLst>
      </pc:sldChg>
      <pc:sldChg chg="new del">
        <pc:chgData name="Wilhelmsen, Simon" userId="d6d05666-d41e-47c1-8f97-efcc5bf1fa4d" providerId="ADAL" clId="{347550EF-7E1F-4654-A005-18CBEB61AEC5}" dt="2023-09-12T13:15:47.058" v="30" actId="47"/>
        <pc:sldMkLst>
          <pc:docMk/>
          <pc:sldMk cId="2236562735" sldId="435"/>
        </pc:sldMkLst>
      </pc:sldChg>
      <pc:sldChg chg="addSp modSp add mod">
        <pc:chgData name="Wilhelmsen, Simon" userId="d6d05666-d41e-47c1-8f97-efcc5bf1fa4d" providerId="ADAL" clId="{347550EF-7E1F-4654-A005-18CBEB61AEC5}" dt="2023-09-12T13:16:32.453" v="62" actId="1076"/>
        <pc:sldMkLst>
          <pc:docMk/>
          <pc:sldMk cId="1469013407" sldId="437"/>
        </pc:sldMkLst>
        <pc:spChg chg="mod">
          <ac:chgData name="Wilhelmsen, Simon" userId="d6d05666-d41e-47c1-8f97-efcc5bf1fa4d" providerId="ADAL" clId="{347550EF-7E1F-4654-A005-18CBEB61AEC5}" dt="2023-09-12T13:16:25.271" v="58" actId="20577"/>
          <ac:spMkLst>
            <pc:docMk/>
            <pc:sldMk cId="1469013407" sldId="437"/>
            <ac:spMk id="2" creationId="{00000000-0000-0000-0000-000000000000}"/>
          </ac:spMkLst>
        </pc:spChg>
        <pc:spChg chg="mod">
          <ac:chgData name="Wilhelmsen, Simon" userId="d6d05666-d41e-47c1-8f97-efcc5bf1fa4d" providerId="ADAL" clId="{347550EF-7E1F-4654-A005-18CBEB61AEC5}" dt="2023-09-12T13:16:14.856" v="56" actId="20577"/>
          <ac:spMkLst>
            <pc:docMk/>
            <pc:sldMk cId="1469013407" sldId="437"/>
            <ac:spMk id="3" creationId="{00000000-0000-0000-0000-000000000000}"/>
          </ac:spMkLst>
        </pc:spChg>
        <pc:picChg chg="add mod">
          <ac:chgData name="Wilhelmsen, Simon" userId="d6d05666-d41e-47c1-8f97-efcc5bf1fa4d" providerId="ADAL" clId="{347550EF-7E1F-4654-A005-18CBEB61AEC5}" dt="2023-09-12T13:16:32.453" v="62" actId="1076"/>
          <ac:picMkLst>
            <pc:docMk/>
            <pc:sldMk cId="1469013407" sldId="437"/>
            <ac:picMk id="4" creationId="{F08BDB5B-3058-642F-1A15-F863FF4F7B19}"/>
          </ac:picMkLst>
        </pc:picChg>
      </pc:sldChg>
      <pc:sldChg chg="addSp delSp modSp add mod">
        <pc:chgData name="Wilhelmsen, Simon" userId="d6d05666-d41e-47c1-8f97-efcc5bf1fa4d" providerId="ADAL" clId="{347550EF-7E1F-4654-A005-18CBEB61AEC5}" dt="2023-09-12T13:26:58.040" v="374" actId="1076"/>
        <pc:sldMkLst>
          <pc:docMk/>
          <pc:sldMk cId="3196824061" sldId="438"/>
        </pc:sldMkLst>
        <pc:spChg chg="del">
          <ac:chgData name="Wilhelmsen, Simon" userId="d6d05666-d41e-47c1-8f97-efcc5bf1fa4d" providerId="ADAL" clId="{347550EF-7E1F-4654-A005-18CBEB61AEC5}" dt="2023-09-12T13:17:15.332" v="91"/>
          <ac:spMkLst>
            <pc:docMk/>
            <pc:sldMk cId="3196824061" sldId="438"/>
            <ac:spMk id="2" creationId="{00000000-0000-0000-0000-000000000000}"/>
          </ac:spMkLst>
        </pc:spChg>
        <pc:spChg chg="mod">
          <ac:chgData name="Wilhelmsen, Simon" userId="d6d05666-d41e-47c1-8f97-efcc5bf1fa4d" providerId="ADAL" clId="{347550EF-7E1F-4654-A005-18CBEB61AEC5}" dt="2023-09-12T13:17:03.829" v="89" actId="20577"/>
          <ac:spMkLst>
            <pc:docMk/>
            <pc:sldMk cId="3196824061" sldId="438"/>
            <ac:spMk id="3" creationId="{00000000-0000-0000-0000-000000000000}"/>
          </ac:spMkLst>
        </pc:spChg>
        <pc:spChg chg="add mod">
          <ac:chgData name="Wilhelmsen, Simon" userId="d6d05666-d41e-47c1-8f97-efcc5bf1fa4d" providerId="ADAL" clId="{347550EF-7E1F-4654-A005-18CBEB61AEC5}" dt="2023-09-12T13:19:08.185" v="179" actId="1038"/>
          <ac:spMkLst>
            <pc:docMk/>
            <pc:sldMk cId="3196824061" sldId="438"/>
            <ac:spMk id="8" creationId="{8586CA78-1978-48D5-2324-ABA88EB691B9}"/>
          </ac:spMkLst>
        </pc:spChg>
        <pc:spChg chg="add mod">
          <ac:chgData name="Wilhelmsen, Simon" userId="d6d05666-d41e-47c1-8f97-efcc5bf1fa4d" providerId="ADAL" clId="{347550EF-7E1F-4654-A005-18CBEB61AEC5}" dt="2023-09-12T13:26:55.960" v="373" actId="1076"/>
          <ac:spMkLst>
            <pc:docMk/>
            <pc:sldMk cId="3196824061" sldId="438"/>
            <ac:spMk id="9" creationId="{F77C5A2D-583F-EB35-4B81-685F976B0E03}"/>
          </ac:spMkLst>
        </pc:spChg>
        <pc:picChg chg="del mod">
          <ac:chgData name="Wilhelmsen, Simon" userId="d6d05666-d41e-47c1-8f97-efcc5bf1fa4d" providerId="ADAL" clId="{347550EF-7E1F-4654-A005-18CBEB61AEC5}" dt="2023-09-12T13:16:53.877" v="68" actId="478"/>
          <ac:picMkLst>
            <pc:docMk/>
            <pc:sldMk cId="3196824061" sldId="438"/>
            <ac:picMk id="4" creationId="{F08BDB5B-3058-642F-1A15-F863FF4F7B19}"/>
          </ac:picMkLst>
        </pc:picChg>
        <pc:picChg chg="add mod">
          <ac:chgData name="Wilhelmsen, Simon" userId="d6d05666-d41e-47c1-8f97-efcc5bf1fa4d" providerId="ADAL" clId="{347550EF-7E1F-4654-A005-18CBEB61AEC5}" dt="2023-09-12T13:26:21.952" v="364" actId="1076"/>
          <ac:picMkLst>
            <pc:docMk/>
            <pc:sldMk cId="3196824061" sldId="438"/>
            <ac:picMk id="5" creationId="{71FE1F96-D627-BE63-5F70-50736EA2612C}"/>
          </ac:picMkLst>
        </pc:picChg>
        <pc:picChg chg="add mod">
          <ac:chgData name="Wilhelmsen, Simon" userId="d6d05666-d41e-47c1-8f97-efcc5bf1fa4d" providerId="ADAL" clId="{347550EF-7E1F-4654-A005-18CBEB61AEC5}" dt="2023-09-12T13:26:53.604" v="372" actId="1076"/>
          <ac:picMkLst>
            <pc:docMk/>
            <pc:sldMk cId="3196824061" sldId="438"/>
            <ac:picMk id="6" creationId="{5B8E9D06-125F-3AA8-B784-508AD69A9D4F}"/>
          </ac:picMkLst>
        </pc:picChg>
        <pc:picChg chg="add mod">
          <ac:chgData name="Wilhelmsen, Simon" userId="d6d05666-d41e-47c1-8f97-efcc5bf1fa4d" providerId="ADAL" clId="{347550EF-7E1F-4654-A005-18CBEB61AEC5}" dt="2023-09-12T13:26:58.040" v="374" actId="1076"/>
          <ac:picMkLst>
            <pc:docMk/>
            <pc:sldMk cId="3196824061" sldId="438"/>
            <ac:picMk id="7" creationId="{C25B6ADE-E095-A05A-6C6C-B5CE6600EFF2}"/>
          </ac:picMkLst>
        </pc:picChg>
      </pc:sldChg>
      <pc:sldChg chg="addSp delSp modSp add del mod">
        <pc:chgData name="Wilhelmsen, Simon" userId="d6d05666-d41e-47c1-8f97-efcc5bf1fa4d" providerId="ADAL" clId="{347550EF-7E1F-4654-A005-18CBEB61AEC5}" dt="2023-09-12T13:20:17.795" v="219" actId="47"/>
        <pc:sldMkLst>
          <pc:docMk/>
          <pc:sldMk cId="1891219701" sldId="439"/>
        </pc:sldMkLst>
        <pc:spChg chg="mod">
          <ac:chgData name="Wilhelmsen, Simon" userId="d6d05666-d41e-47c1-8f97-efcc5bf1fa4d" providerId="ADAL" clId="{347550EF-7E1F-4654-A005-18CBEB61AEC5}" dt="2023-09-12T13:20:01.282" v="217" actId="20577"/>
          <ac:spMkLst>
            <pc:docMk/>
            <pc:sldMk cId="1891219701" sldId="439"/>
            <ac:spMk id="3" creationId="{00000000-0000-0000-0000-000000000000}"/>
          </ac:spMkLst>
        </pc:spChg>
        <pc:spChg chg="add mod">
          <ac:chgData name="Wilhelmsen, Simon" userId="d6d05666-d41e-47c1-8f97-efcc5bf1fa4d" providerId="ADAL" clId="{347550EF-7E1F-4654-A005-18CBEB61AEC5}" dt="2023-09-12T13:20:03.601" v="218" actId="478"/>
          <ac:spMkLst>
            <pc:docMk/>
            <pc:sldMk cId="1891219701" sldId="439"/>
            <ac:spMk id="4" creationId="{7AC489B2-6E0E-926E-362A-A9183BCFA632}"/>
          </ac:spMkLst>
        </pc:spChg>
        <pc:picChg chg="del">
          <ac:chgData name="Wilhelmsen, Simon" userId="d6d05666-d41e-47c1-8f97-efcc5bf1fa4d" providerId="ADAL" clId="{347550EF-7E1F-4654-A005-18CBEB61AEC5}" dt="2023-09-12T13:20:03.601" v="218" actId="478"/>
          <ac:picMkLst>
            <pc:docMk/>
            <pc:sldMk cId="1891219701" sldId="439"/>
            <ac:picMk id="5" creationId="{71FE1F96-D627-BE63-5F70-50736EA2612C}"/>
          </ac:picMkLst>
        </pc:picChg>
      </pc:sldChg>
      <pc:sldChg chg="addSp delSp modSp add mod">
        <pc:chgData name="Wilhelmsen, Simon" userId="d6d05666-d41e-47c1-8f97-efcc5bf1fa4d" providerId="ADAL" clId="{347550EF-7E1F-4654-A005-18CBEB61AEC5}" dt="2023-09-12T13:21:05.273" v="258" actId="14100"/>
        <pc:sldMkLst>
          <pc:docMk/>
          <pc:sldMk cId="4195286214" sldId="439"/>
        </pc:sldMkLst>
        <pc:spChg chg="del">
          <ac:chgData name="Wilhelmsen, Simon" userId="d6d05666-d41e-47c1-8f97-efcc5bf1fa4d" providerId="ADAL" clId="{347550EF-7E1F-4654-A005-18CBEB61AEC5}" dt="2023-09-12T13:20:42.775" v="254"/>
          <ac:spMkLst>
            <pc:docMk/>
            <pc:sldMk cId="4195286214" sldId="439"/>
            <ac:spMk id="2" creationId="{00000000-0000-0000-0000-000000000000}"/>
          </ac:spMkLst>
        </pc:spChg>
        <pc:spChg chg="mod">
          <ac:chgData name="Wilhelmsen, Simon" userId="d6d05666-d41e-47c1-8f97-efcc5bf1fa4d" providerId="ADAL" clId="{347550EF-7E1F-4654-A005-18CBEB61AEC5}" dt="2023-09-12T13:20:36.223" v="252" actId="20577"/>
          <ac:spMkLst>
            <pc:docMk/>
            <pc:sldMk cId="4195286214" sldId="439"/>
            <ac:spMk id="3" creationId="{00000000-0000-0000-0000-000000000000}"/>
          </ac:spMkLst>
        </pc:spChg>
        <pc:spChg chg="add mod">
          <ac:chgData name="Wilhelmsen, Simon" userId="d6d05666-d41e-47c1-8f97-efcc5bf1fa4d" providerId="ADAL" clId="{347550EF-7E1F-4654-A005-18CBEB61AEC5}" dt="2023-09-12T13:21:05.273" v="258" actId="14100"/>
          <ac:spMkLst>
            <pc:docMk/>
            <pc:sldMk cId="4195286214" sldId="439"/>
            <ac:spMk id="6" creationId="{3DF09E9D-F32F-EAD0-7E3A-92EF2CC0E900}"/>
          </ac:spMkLst>
        </pc:spChg>
        <pc:picChg chg="del">
          <ac:chgData name="Wilhelmsen, Simon" userId="d6d05666-d41e-47c1-8f97-efcc5bf1fa4d" providerId="ADAL" clId="{347550EF-7E1F-4654-A005-18CBEB61AEC5}" dt="2023-09-12T13:20:38.340" v="253" actId="478"/>
          <ac:picMkLst>
            <pc:docMk/>
            <pc:sldMk cId="4195286214" sldId="439"/>
            <ac:picMk id="4" creationId="{F08BDB5B-3058-642F-1A15-F863FF4F7B19}"/>
          </ac:picMkLst>
        </pc:picChg>
        <pc:picChg chg="add mod">
          <ac:chgData name="Wilhelmsen, Simon" userId="d6d05666-d41e-47c1-8f97-efcc5bf1fa4d" providerId="ADAL" clId="{347550EF-7E1F-4654-A005-18CBEB61AEC5}" dt="2023-09-12T13:20:42.775" v="254"/>
          <ac:picMkLst>
            <pc:docMk/>
            <pc:sldMk cId="4195286214" sldId="439"/>
            <ac:picMk id="5" creationId="{7509572F-A7BD-A920-CD82-440D6C88666B}"/>
          </ac:picMkLst>
        </pc:picChg>
      </pc:sldChg>
      <pc:sldChg chg="addSp delSp modSp add mod ord">
        <pc:chgData name="Wilhelmsen, Simon" userId="d6d05666-d41e-47c1-8f97-efcc5bf1fa4d" providerId="ADAL" clId="{347550EF-7E1F-4654-A005-18CBEB61AEC5}" dt="2023-09-12T13:27:42.130" v="376"/>
        <pc:sldMkLst>
          <pc:docMk/>
          <pc:sldMk cId="1155401928" sldId="440"/>
        </pc:sldMkLst>
        <pc:spChg chg="mod">
          <ac:chgData name="Wilhelmsen, Simon" userId="d6d05666-d41e-47c1-8f97-efcc5bf1fa4d" providerId="ADAL" clId="{347550EF-7E1F-4654-A005-18CBEB61AEC5}" dt="2023-09-12T13:22:24.481" v="292" actId="20577"/>
          <ac:spMkLst>
            <pc:docMk/>
            <pc:sldMk cId="1155401928" sldId="440"/>
            <ac:spMk id="3" creationId="{00000000-0000-0000-0000-000000000000}"/>
          </ac:spMkLst>
        </pc:spChg>
        <pc:spChg chg="add del mod">
          <ac:chgData name="Wilhelmsen, Simon" userId="d6d05666-d41e-47c1-8f97-efcc5bf1fa4d" providerId="ADAL" clId="{347550EF-7E1F-4654-A005-18CBEB61AEC5}" dt="2023-09-12T13:22:15.040" v="274" actId="478"/>
          <ac:spMkLst>
            <pc:docMk/>
            <pc:sldMk cId="1155401928" sldId="440"/>
            <ac:spMk id="4" creationId="{7E58F892-8659-65FD-E36A-E25880111968}"/>
          </ac:spMkLst>
        </pc:spChg>
        <pc:spChg chg="del mod">
          <ac:chgData name="Wilhelmsen, Simon" userId="d6d05666-d41e-47c1-8f97-efcc5bf1fa4d" providerId="ADAL" clId="{347550EF-7E1F-4654-A005-18CBEB61AEC5}" dt="2023-09-12T13:22:16.434" v="276" actId="478"/>
          <ac:spMkLst>
            <pc:docMk/>
            <pc:sldMk cId="1155401928" sldId="440"/>
            <ac:spMk id="6" creationId="{3DF09E9D-F32F-EAD0-7E3A-92EF2CC0E900}"/>
          </ac:spMkLst>
        </pc:spChg>
        <pc:spChg chg="add del mod">
          <ac:chgData name="Wilhelmsen, Simon" userId="d6d05666-d41e-47c1-8f97-efcc5bf1fa4d" providerId="ADAL" clId="{347550EF-7E1F-4654-A005-18CBEB61AEC5}" dt="2023-09-12T13:22:29.611" v="293"/>
          <ac:spMkLst>
            <pc:docMk/>
            <pc:sldMk cId="1155401928" sldId="440"/>
            <ac:spMk id="8" creationId="{FD72F287-EB80-F108-BA0F-65EA737E6469}"/>
          </ac:spMkLst>
        </pc:spChg>
        <pc:spChg chg="add mod">
          <ac:chgData name="Wilhelmsen, Simon" userId="d6d05666-d41e-47c1-8f97-efcc5bf1fa4d" providerId="ADAL" clId="{347550EF-7E1F-4654-A005-18CBEB61AEC5}" dt="2023-09-12T13:24:42.376" v="327" actId="1076"/>
          <ac:spMkLst>
            <pc:docMk/>
            <pc:sldMk cId="1155401928" sldId="440"/>
            <ac:spMk id="12" creationId="{9DD1712B-7C4E-9DF0-EDBB-02E52F48313C}"/>
          </ac:spMkLst>
        </pc:spChg>
        <pc:spChg chg="add mod">
          <ac:chgData name="Wilhelmsen, Simon" userId="d6d05666-d41e-47c1-8f97-efcc5bf1fa4d" providerId="ADAL" clId="{347550EF-7E1F-4654-A005-18CBEB61AEC5}" dt="2023-09-12T13:24:35.056" v="326" actId="1076"/>
          <ac:spMkLst>
            <pc:docMk/>
            <pc:sldMk cId="1155401928" sldId="440"/>
            <ac:spMk id="13" creationId="{B7602028-19DE-7E41-CC1B-B489AEC43A1B}"/>
          </ac:spMkLst>
        </pc:spChg>
        <pc:picChg chg="add del">
          <ac:chgData name="Wilhelmsen, Simon" userId="d6d05666-d41e-47c1-8f97-efcc5bf1fa4d" providerId="ADAL" clId="{347550EF-7E1F-4654-A005-18CBEB61AEC5}" dt="2023-09-12T13:22:17.437" v="277" actId="478"/>
          <ac:picMkLst>
            <pc:docMk/>
            <pc:sldMk cId="1155401928" sldId="440"/>
            <ac:picMk id="5" creationId="{7509572F-A7BD-A920-CD82-440D6C88666B}"/>
          </ac:picMkLst>
        </pc:picChg>
        <pc:picChg chg="add mod">
          <ac:chgData name="Wilhelmsen, Simon" userId="d6d05666-d41e-47c1-8f97-efcc5bf1fa4d" providerId="ADAL" clId="{347550EF-7E1F-4654-A005-18CBEB61AEC5}" dt="2023-09-12T13:24:10.946" v="321" actId="1076"/>
          <ac:picMkLst>
            <pc:docMk/>
            <pc:sldMk cId="1155401928" sldId="440"/>
            <ac:picMk id="9" creationId="{24C6B19A-A298-6D89-73A5-2C7379E6D9AA}"/>
          </ac:picMkLst>
        </pc:picChg>
        <pc:picChg chg="add mod">
          <ac:chgData name="Wilhelmsen, Simon" userId="d6d05666-d41e-47c1-8f97-efcc5bf1fa4d" providerId="ADAL" clId="{347550EF-7E1F-4654-A005-18CBEB61AEC5}" dt="2023-09-12T13:24:30.184" v="325" actId="1076"/>
          <ac:picMkLst>
            <pc:docMk/>
            <pc:sldMk cId="1155401928" sldId="440"/>
            <ac:picMk id="10" creationId="{9FCEC90D-FA58-61E2-9E34-0AFA9F863068}"/>
          </ac:picMkLst>
        </pc:picChg>
        <pc:picChg chg="add mod">
          <ac:chgData name="Wilhelmsen, Simon" userId="d6d05666-d41e-47c1-8f97-efcc5bf1fa4d" providerId="ADAL" clId="{347550EF-7E1F-4654-A005-18CBEB61AEC5}" dt="2023-09-12T13:24:18.760" v="322" actId="1076"/>
          <ac:picMkLst>
            <pc:docMk/>
            <pc:sldMk cId="1155401928" sldId="440"/>
            <ac:picMk id="11" creationId="{19DCD47F-532F-E2BE-A540-5A8FE4DC0717}"/>
          </ac:picMkLst>
        </pc:picChg>
      </pc:sldChg>
      <pc:sldChg chg="addSp delSp modSp add mod ord">
        <pc:chgData name="Wilhelmsen, Simon" userId="d6d05666-d41e-47c1-8f97-efcc5bf1fa4d" providerId="ADAL" clId="{347550EF-7E1F-4654-A005-18CBEB61AEC5}" dt="2023-09-12T13:27:53.436" v="381" actId="14100"/>
        <pc:sldMkLst>
          <pc:docMk/>
          <pc:sldMk cId="4121288181" sldId="441"/>
        </pc:sldMkLst>
        <pc:spChg chg="del">
          <ac:chgData name="Wilhelmsen, Simon" userId="d6d05666-d41e-47c1-8f97-efcc5bf1fa4d" providerId="ADAL" clId="{347550EF-7E1F-4654-A005-18CBEB61AEC5}" dt="2023-09-12T13:25:53.555" v="358"/>
          <ac:spMkLst>
            <pc:docMk/>
            <pc:sldMk cId="4121288181" sldId="441"/>
            <ac:spMk id="2" creationId="{00000000-0000-0000-0000-000000000000}"/>
          </ac:spMkLst>
        </pc:spChg>
        <pc:spChg chg="mod">
          <ac:chgData name="Wilhelmsen, Simon" userId="d6d05666-d41e-47c1-8f97-efcc5bf1fa4d" providerId="ADAL" clId="{347550EF-7E1F-4654-A005-18CBEB61AEC5}" dt="2023-09-12T13:25:47.670" v="356" actId="20577"/>
          <ac:spMkLst>
            <pc:docMk/>
            <pc:sldMk cId="4121288181" sldId="441"/>
            <ac:spMk id="3" creationId="{00000000-0000-0000-0000-000000000000}"/>
          </ac:spMkLst>
        </pc:spChg>
        <pc:spChg chg="add mod">
          <ac:chgData name="Wilhelmsen, Simon" userId="d6d05666-d41e-47c1-8f97-efcc5bf1fa4d" providerId="ADAL" clId="{347550EF-7E1F-4654-A005-18CBEB61AEC5}" dt="2023-09-12T13:27:53.436" v="381" actId="14100"/>
          <ac:spMkLst>
            <pc:docMk/>
            <pc:sldMk cId="4121288181" sldId="441"/>
            <ac:spMk id="6" creationId="{D15EF25E-2221-6450-C19E-57A319F4D312}"/>
          </ac:spMkLst>
        </pc:spChg>
        <pc:picChg chg="del">
          <ac:chgData name="Wilhelmsen, Simon" userId="d6d05666-d41e-47c1-8f97-efcc5bf1fa4d" providerId="ADAL" clId="{347550EF-7E1F-4654-A005-18CBEB61AEC5}" dt="2023-09-12T13:25:49.474" v="357" actId="478"/>
          <ac:picMkLst>
            <pc:docMk/>
            <pc:sldMk cId="4121288181" sldId="441"/>
            <ac:picMk id="4" creationId="{F08BDB5B-3058-642F-1A15-F863FF4F7B19}"/>
          </ac:picMkLst>
        </pc:picChg>
        <pc:picChg chg="add mod">
          <ac:chgData name="Wilhelmsen, Simon" userId="d6d05666-d41e-47c1-8f97-efcc5bf1fa4d" providerId="ADAL" clId="{347550EF-7E1F-4654-A005-18CBEB61AEC5}" dt="2023-09-12T13:26:00.476" v="360" actId="1076"/>
          <ac:picMkLst>
            <pc:docMk/>
            <pc:sldMk cId="4121288181" sldId="441"/>
            <ac:picMk id="5" creationId="{040EAE01-E61E-2D51-2679-6F7865A031BB}"/>
          </ac:picMkLst>
        </pc:picChg>
      </pc:sldChg>
    </pc:docChg>
  </pc:docChgLst>
  <pc:docChgLst>
    <pc:chgData name="Grundesen, Stig Magnus Fønhus" userId="99a5d1c6-4cdb-497c-9c08-8a410af32730" providerId="ADAL" clId="{DD6269B7-6471-460A-A9BA-6E4955C4A65E}"/>
    <pc:docChg chg="custSel modSld">
      <pc:chgData name="Grundesen, Stig Magnus Fønhus" userId="99a5d1c6-4cdb-497c-9c08-8a410af32730" providerId="ADAL" clId="{DD6269B7-6471-460A-A9BA-6E4955C4A65E}" dt="2023-09-19T07:45:53.024" v="0" actId="478"/>
      <pc:docMkLst>
        <pc:docMk/>
      </pc:docMkLst>
      <pc:sldChg chg="delSp mod">
        <pc:chgData name="Grundesen, Stig Magnus Fønhus" userId="99a5d1c6-4cdb-497c-9c08-8a410af32730" providerId="ADAL" clId="{DD6269B7-6471-460A-A9BA-6E4955C4A65E}" dt="2023-09-19T07:45:53.024" v="0" actId="478"/>
        <pc:sldMkLst>
          <pc:docMk/>
          <pc:sldMk cId="1469013407" sldId="437"/>
        </pc:sldMkLst>
        <pc:spChg chg="del">
          <ac:chgData name="Grundesen, Stig Magnus Fønhus" userId="99a5d1c6-4cdb-497c-9c08-8a410af32730" providerId="ADAL" clId="{DD6269B7-6471-460A-A9BA-6E4955C4A65E}" dt="2023-09-19T07:45:53.024" v="0" actId="478"/>
          <ac:spMkLst>
            <pc:docMk/>
            <pc:sldMk cId="1469013407" sldId="43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2447595" y="5757259"/>
            <a:ext cx="3936437" cy="36004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 b="0" i="0">
                <a:solidFill>
                  <a:srgbClr val="F0F0F0"/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2447595" y="3332989"/>
            <a:ext cx="7584843" cy="115212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48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8240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2447595" y="3621021"/>
            <a:ext cx="720080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143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2447597" y="2218943"/>
            <a:ext cx="8736276" cy="3514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09585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21917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828754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438339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47595" y="1220755"/>
            <a:ext cx="835236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05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7AC24C5-8058-3490-77BC-AA74704EA007}"/>
              </a:ext>
            </a:extLst>
          </p:cNvPr>
          <p:cNvSpPr/>
          <p:nvPr userDrawn="1"/>
        </p:nvSpPr>
        <p:spPr>
          <a:xfrm>
            <a:off x="0" y="0"/>
            <a:ext cx="1871531" cy="68580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0" i="0" dirty="0">
              <a:latin typeface="Inter Medium" panose="020B0502030000000004" pitchFamily="34" charset="0"/>
            </a:endParaRPr>
          </a:p>
        </p:txBody>
      </p:sp>
      <p:pic>
        <p:nvPicPr>
          <p:cNvPr id="3" name="Bilde 8">
            <a:extLst>
              <a:ext uri="{FF2B5EF4-FFF2-40B4-BE49-F238E27FC236}">
                <a16:creationId xmlns:a16="http://schemas.microsoft.com/office/drawing/2014/main" id="{09FAC4A0-AFA1-F988-45D9-0B00265E4B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4967" y="548680"/>
            <a:ext cx="1181596" cy="6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Halv parts visning av en basket ball Rings signal">
            <a:extLst>
              <a:ext uri="{FF2B5EF4-FFF2-40B4-BE49-F238E27FC236}">
                <a16:creationId xmlns:a16="http://schemas.microsoft.com/office/drawing/2014/main" id="{B6E91996-2523-1F48-21B5-E9491BF25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5722"/>
          <a:stretch/>
        </p:blipFill>
        <p:spPr>
          <a:xfrm>
            <a:off x="1871528" y="0"/>
            <a:ext cx="10320472" cy="6858000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2B146A1D-E669-2C4C-8D0B-DD395FA25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75" t="58399" r="20269" b="8154"/>
          <a:stretch/>
        </p:blipFill>
        <p:spPr>
          <a:xfrm>
            <a:off x="1871530" y="4101075"/>
            <a:ext cx="10320471" cy="275692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4236FA0-B86B-7D12-52BB-EFF4E7095129}"/>
              </a:ext>
            </a:extLst>
          </p:cNvPr>
          <p:cNvSpPr/>
          <p:nvPr/>
        </p:nvSpPr>
        <p:spPr>
          <a:xfrm>
            <a:off x="1871527" y="0"/>
            <a:ext cx="10320472" cy="6858000"/>
          </a:xfrm>
          <a:prstGeom prst="rect">
            <a:avLst/>
          </a:prstGeom>
          <a:gradFill>
            <a:gsLst>
              <a:gs pos="6000">
                <a:srgbClr val="000335">
                  <a:alpha val="9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2400" dirty="0">
              <a:solidFill>
                <a:prstClr val="white"/>
              </a:solidFill>
              <a:latin typeface="Inter Medium" panose="020B05020300000000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0FFF1E4-F45D-B679-3CD8-051425D5A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>
              <a:ea typeface="Inter Medium" panose="020B0502030000000004" pitchFamily="34" charset="0"/>
            </a:endParaRP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03D2EC7-26E1-43B3-4083-6708948FA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7595" y="3332989"/>
            <a:ext cx="9325307" cy="1152128"/>
          </a:xfrm>
        </p:spPr>
        <p:txBody>
          <a:bodyPr/>
          <a:lstStyle/>
          <a:p>
            <a:r>
              <a:rPr lang="nb-NO" sz="4000" dirty="0"/>
              <a:t>Innlogging – Min idrett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D182487-CC17-0B08-1FD3-783C485C9C22}"/>
              </a:ext>
            </a:extLst>
          </p:cNvPr>
          <p:cNvCxnSpPr/>
          <p:nvPr/>
        </p:nvCxnSpPr>
        <p:spPr>
          <a:xfrm>
            <a:off x="1871529" y="0"/>
            <a:ext cx="0" cy="6858000"/>
          </a:xfrm>
          <a:prstGeom prst="line">
            <a:avLst/>
          </a:prstGeom>
          <a:ln w="1270">
            <a:solidFill>
              <a:srgbClr val="F0F0F0">
                <a:alpha val="26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0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 lIns="121920" tIns="60960" rIns="121920" bIns="60960" anchor="t">
            <a:noAutofit/>
          </a:bodyPr>
          <a:lstStyle/>
          <a:p>
            <a:r>
              <a:rPr lang="nb-NO" dirty="0">
                <a:ea typeface="Inter Medium" panose="020B0502030000000004" pitchFamily="34" charset="0"/>
                <a:cs typeface="Arial"/>
              </a:rPr>
              <a:t>Scann QR-kode</a:t>
            </a:r>
            <a:endParaRPr lang="nb-NO" dirty="0"/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08BDB5B-3058-642F-1A15-F863FF4F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47" y="2218943"/>
            <a:ext cx="3377961" cy="337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901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7E2E23-5FB9-9EA1-729B-696D23BCD9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CFFB7B2-1263-0694-286F-3B8E8FBC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209100"/>
            <a:ext cx="4544059" cy="643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il: høyre 6">
            <a:extLst>
              <a:ext uri="{FF2B5EF4-FFF2-40B4-BE49-F238E27FC236}">
                <a16:creationId xmlns:a16="http://schemas.microsoft.com/office/drawing/2014/main" id="{3369D8F5-A961-BE35-B4A8-A52294BFB83E}"/>
              </a:ext>
            </a:extLst>
          </p:cNvPr>
          <p:cNvSpPr/>
          <p:nvPr/>
        </p:nvSpPr>
        <p:spPr>
          <a:xfrm rot="1347274">
            <a:off x="3191661" y="4806893"/>
            <a:ext cx="981512" cy="3214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BC586AA6-1544-44F6-B546-A153A11E70FA}"/>
              </a:ext>
            </a:extLst>
          </p:cNvPr>
          <p:cNvSpPr/>
          <p:nvPr/>
        </p:nvSpPr>
        <p:spPr>
          <a:xfrm rot="9118489">
            <a:off x="7877273" y="4770411"/>
            <a:ext cx="981512" cy="3214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2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 lIns="121920" tIns="60960" rIns="121920" bIns="60960" anchor="t">
            <a:noAutofit/>
          </a:bodyPr>
          <a:lstStyle/>
          <a:p>
            <a:r>
              <a:rPr lang="nb-NO" dirty="0">
                <a:ea typeface="Inter Medium" panose="020B0502030000000004" pitchFamily="34" charset="0"/>
                <a:cs typeface="Arial"/>
              </a:rPr>
              <a:t>Glemt passord</a:t>
            </a:r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4C6B19A-A298-6D89-73A5-2C7379E6D9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24241" y="2406376"/>
            <a:ext cx="2745902" cy="275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FCEC90D-FA58-61E2-9E34-0AFA9F863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29" y="2415136"/>
            <a:ext cx="2444653" cy="274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9DCD47F-532F-E2BE-A540-5A8FE4DC0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612" y="2415136"/>
            <a:ext cx="2256071" cy="275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9DD1712B-7C4E-9DF0-EDBB-02E52F48313C}"/>
              </a:ext>
            </a:extLst>
          </p:cNvPr>
          <p:cNvSpPr/>
          <p:nvPr/>
        </p:nvSpPr>
        <p:spPr>
          <a:xfrm>
            <a:off x="5110622" y="3429000"/>
            <a:ext cx="511728" cy="50333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B7602028-19DE-7E41-CC1B-B489AEC43A1B}"/>
              </a:ext>
            </a:extLst>
          </p:cNvPr>
          <p:cNvSpPr/>
          <p:nvPr/>
        </p:nvSpPr>
        <p:spPr>
          <a:xfrm>
            <a:off x="8708683" y="3429000"/>
            <a:ext cx="511728" cy="50333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4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 lIns="121920" tIns="60960" rIns="121920" bIns="60960" anchor="t">
            <a:noAutofit/>
          </a:bodyPr>
          <a:lstStyle/>
          <a:p>
            <a:r>
              <a:rPr lang="nb-NO" dirty="0">
                <a:ea typeface="Inter Medium" panose="020B0502030000000004" pitchFamily="34" charset="0"/>
                <a:cs typeface="Arial"/>
              </a:rPr>
              <a:t>Skriv inn nytt passord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40EAE01-E61E-2D51-2679-6F7865A031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753776" y="2084851"/>
            <a:ext cx="3740003" cy="405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15EF25E-2221-6450-C19E-57A319F4D312}"/>
              </a:ext>
            </a:extLst>
          </p:cNvPr>
          <p:cNvSpPr/>
          <p:nvPr/>
        </p:nvSpPr>
        <p:spPr>
          <a:xfrm>
            <a:off x="5860321" y="3429001"/>
            <a:ext cx="1933051" cy="1447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28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 lIns="121920" tIns="60960" rIns="121920" bIns="60960" anchor="t">
            <a:noAutofit/>
          </a:bodyPr>
          <a:lstStyle/>
          <a:p>
            <a:r>
              <a:rPr lang="nb-NO" dirty="0"/>
              <a:t>Glemt brukernavn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1FE1F96-D627-BE63-5F70-50736EA2612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11123" y="2262974"/>
            <a:ext cx="2859328" cy="278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B8E9D06-125F-3AA8-B784-508AD69A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81" y="2262974"/>
            <a:ext cx="2319420" cy="278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25B6ADE-E095-A05A-6C6C-B5CE6600E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251" y="2262975"/>
            <a:ext cx="2301662" cy="2789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il: høyre 7">
            <a:extLst>
              <a:ext uri="{FF2B5EF4-FFF2-40B4-BE49-F238E27FC236}">
                <a16:creationId xmlns:a16="http://schemas.microsoft.com/office/drawing/2014/main" id="{8586CA78-1978-48D5-2324-ABA88EB691B9}"/>
              </a:ext>
            </a:extLst>
          </p:cNvPr>
          <p:cNvSpPr/>
          <p:nvPr/>
        </p:nvSpPr>
        <p:spPr>
          <a:xfrm>
            <a:off x="5429342" y="3402718"/>
            <a:ext cx="511728" cy="50333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F77C5A2D-583F-EB35-4B81-685F976B0E03}"/>
              </a:ext>
            </a:extLst>
          </p:cNvPr>
          <p:cNvSpPr/>
          <p:nvPr/>
        </p:nvSpPr>
        <p:spPr>
          <a:xfrm>
            <a:off x="8778512" y="3402717"/>
            <a:ext cx="511728" cy="50333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82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 lIns="121920" tIns="60960" rIns="121920" bIns="60960" anchor="t">
            <a:noAutofit/>
          </a:bodyPr>
          <a:lstStyle/>
          <a:p>
            <a:r>
              <a:rPr lang="nb-NO" dirty="0">
                <a:ea typeface="Inter Medium" panose="020B0502030000000004" pitchFamily="34" charset="0"/>
                <a:cs typeface="Arial"/>
              </a:rPr>
              <a:t>Gjeldene brukernavn kommer opp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509572F-A7BD-A920-CD82-440D6C8866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94300" y="2219325"/>
            <a:ext cx="3243262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DF09E9D-F32F-EAD0-7E3A-92EF2CC0E900}"/>
              </a:ext>
            </a:extLst>
          </p:cNvPr>
          <p:cNvSpPr/>
          <p:nvPr/>
        </p:nvSpPr>
        <p:spPr>
          <a:xfrm>
            <a:off x="5776431" y="3506597"/>
            <a:ext cx="1933051" cy="3187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286214"/>
      </p:ext>
    </p:extLst>
  </p:cSld>
  <p:clrMapOvr>
    <a:masterClrMapping/>
  </p:clrMapOvr>
</p:sld>
</file>

<file path=ppt/theme/theme1.xml><?xml version="1.0" encoding="utf-8"?>
<a:theme xmlns:a="http://schemas.openxmlformats.org/drawingml/2006/main" name="1_Fo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832DFFB5-54B6-45D8-BA75-EFF291CBA8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a3b00c-49de-465c-b2ad-5dc8ee6aed33">
      <Terms xmlns="http://schemas.microsoft.com/office/infopath/2007/PartnerControls"/>
    </lcf76f155ced4ddcb4097134ff3c332f>
    <_Flow_SignoffStatus xmlns="8fa3b00c-49de-465c-b2ad-5dc8ee6aed33" xsi:nil="true"/>
    <TaxCatchAll xmlns="9e538389-cabc-4d4e-918a-8beb7ac0ec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D34872593F41891FCB6B3F215895" ma:contentTypeVersion="18" ma:contentTypeDescription="Opprett et nytt dokument." ma:contentTypeScope="" ma:versionID="e4f9e86d49cbbbd5b49ee0ab33d26918">
  <xsd:schema xmlns:xsd="http://www.w3.org/2001/XMLSchema" xmlns:xs="http://www.w3.org/2001/XMLSchema" xmlns:p="http://schemas.microsoft.com/office/2006/metadata/properties" xmlns:ns2="8fa3b00c-49de-465c-b2ad-5dc8ee6aed33" xmlns:ns3="9d2c2683-8c36-4351-aa30-ed53450a6b9e" xmlns:ns4="9e538389-cabc-4d4e-918a-8beb7ac0ecaa" targetNamespace="http://schemas.microsoft.com/office/2006/metadata/properties" ma:root="true" ma:fieldsID="20e51772f150512ff25cfa493dbc5952" ns2:_="" ns3:_="" ns4:_="">
    <xsd:import namespace="8fa3b00c-49de-465c-b2ad-5dc8ee6aed33"/>
    <xsd:import namespace="9d2c2683-8c36-4351-aa30-ed53450a6b9e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b00c-49de-465c-b2ad-5dc8ee6ae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Godkjenningsstatus" ma:internalName="Godkjenningsstatus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2683-8c36-4351-aa30-ed53450a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013624c-2028-4e4b-b956-c2bb1fe7f006}" ma:internalName="TaxCatchAll" ma:showField="CatchAllData" ma:web="9d2c2683-8c36-4351-aa30-ed53450a6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16D267-E013-49E1-AE88-B0975AFF2273}">
  <ds:schemaRefs>
    <ds:schemaRef ds:uri="http://schemas.microsoft.com/office/2006/metadata/properties"/>
    <ds:schemaRef ds:uri="http://schemas.microsoft.com/office/infopath/2007/PartnerControls"/>
    <ds:schemaRef ds:uri="8fa3b00c-49de-465c-b2ad-5dc8ee6aed33"/>
    <ds:schemaRef ds:uri="9e538389-cabc-4d4e-918a-8beb7ac0ecaa"/>
  </ds:schemaRefs>
</ds:datastoreItem>
</file>

<file path=customXml/itemProps2.xml><?xml version="1.0" encoding="utf-8"?>
<ds:datastoreItem xmlns:ds="http://schemas.openxmlformats.org/officeDocument/2006/customXml" ds:itemID="{90CB50AE-1275-4F28-9CF0-E33DA636F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FF65F-6D2F-41D2-9192-58F97A01A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3b00c-49de-465c-b2ad-5dc8ee6aed33"/>
    <ds:schemaRef ds:uri="9d2c2683-8c36-4351-aa30-ed53450a6b9e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Inter Medium</vt:lpstr>
      <vt:lpstr>1_Forsider</vt:lpstr>
      <vt:lpstr>PowerPoint-presentasjon</vt:lpstr>
      <vt:lpstr>Scann QR-kode</vt:lpstr>
      <vt:lpstr>PowerPoint-presentasjon</vt:lpstr>
      <vt:lpstr>Glemt passord</vt:lpstr>
      <vt:lpstr>Skriv inn nytt passord</vt:lpstr>
      <vt:lpstr>Glemt brukernavn</vt:lpstr>
      <vt:lpstr>Gjeldene brukernavn kommer opp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Wilhelmsen, Simon</dc:creator>
  <cp:lastModifiedBy>Grundesen, Stig Magnus Fønhus</cp:lastModifiedBy>
  <cp:revision>1</cp:revision>
  <dcterms:created xsi:type="dcterms:W3CDTF">2023-09-12T12:27:43Z</dcterms:created>
  <dcterms:modified xsi:type="dcterms:W3CDTF">2023-09-19T07:45:53Z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0x0101007E3CD34872593F41891FCB6B3F215895</vt:lpwstr>
  </property>
  <property fmtid="{D5CDD505-2E9C-101B-9397-08002B2CF9AE}" pid="3" name="MediaServiceImageTags">
    <vt:lpwstr/>
  </property>
</Properties>
</file>