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"/>
  </p:notesMasterIdLst>
  <p:sldIdLst>
    <p:sldId id="462" r:id="rId3"/>
    <p:sldId id="460" r:id="rId4"/>
    <p:sldId id="461" r:id="rId5"/>
    <p:sldId id="463" r:id="rId6"/>
    <p:sldId id="464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66F17C-BBD2-4DA1-A8BF-5C3EC479329E}" v="2" dt="2023-09-12T13:03:33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sen, Simon" userId="d6d05666-d41e-47c1-8f97-efcc5bf1fa4d" providerId="ADAL" clId="{A766F17C-BBD2-4DA1-A8BF-5C3EC479329E}"/>
    <pc:docChg chg="undo custSel addSld delSld modSld">
      <pc:chgData name="Wilhelmsen, Simon" userId="d6d05666-d41e-47c1-8f97-efcc5bf1fa4d" providerId="ADAL" clId="{A766F17C-BBD2-4DA1-A8BF-5C3EC479329E}" dt="2023-09-12T13:11:24.366" v="5" actId="1076"/>
      <pc:docMkLst>
        <pc:docMk/>
      </pc:docMkLst>
      <pc:sldChg chg="modSp mod">
        <pc:chgData name="Wilhelmsen, Simon" userId="d6d05666-d41e-47c1-8f97-efcc5bf1fa4d" providerId="ADAL" clId="{A766F17C-BBD2-4DA1-A8BF-5C3EC479329E}" dt="2023-09-12T13:11:24.366" v="5" actId="1076"/>
        <pc:sldMkLst>
          <pc:docMk/>
          <pc:sldMk cId="0" sldId="462"/>
        </pc:sldMkLst>
        <pc:spChg chg="mod">
          <ac:chgData name="Wilhelmsen, Simon" userId="d6d05666-d41e-47c1-8f97-efcc5bf1fa4d" providerId="ADAL" clId="{A766F17C-BBD2-4DA1-A8BF-5C3EC479329E}" dt="2023-09-12T13:11:24.366" v="5" actId="1076"/>
          <ac:spMkLst>
            <pc:docMk/>
            <pc:sldMk cId="0" sldId="462"/>
            <ac:spMk id="14" creationId="{00000000-0000-0000-0000-000000000000}"/>
          </ac:spMkLst>
        </pc:spChg>
      </pc:sldChg>
      <pc:sldChg chg="add del">
        <pc:chgData name="Wilhelmsen, Simon" userId="d6d05666-d41e-47c1-8f97-efcc5bf1fa4d" providerId="ADAL" clId="{A766F17C-BBD2-4DA1-A8BF-5C3EC479329E}" dt="2023-09-12T13:03:33.040" v="1"/>
        <pc:sldMkLst>
          <pc:docMk/>
          <pc:sldMk cId="3699422267" sldId="4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FBA2-9D97-4090-8AC4-75E1737300E1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9615-06BC-4A61-BE95-1909496166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7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Erik Ruud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2884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Erik Ruud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1994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Erik Ruud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354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Erik Ruud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3109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DEE6B-CA72-B9EA-B68A-680159F6B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2B1EBC3-60FE-E4A1-5CA3-14D8B6919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729128-884A-4A48-2A23-2E65D748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D94FB9-77F2-35C0-4FB0-00607CD3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B62F87-E473-BC81-73C4-DD730C82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2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DBE285-0B9A-E9BC-4B1C-73B97550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2B891D-0B5C-83DE-3710-5E2684B1B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952F32-8161-D2B9-3285-C24E512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61859B-36E9-CABB-CE69-87683A36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A5392E-B1F5-AA4E-20C6-DF97C56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5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989940F-5D71-B584-1C67-6A4485548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8B9F48-47D5-51D9-7575-E5597BC3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8BFE1-407F-4D4B-049F-2B72F005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2D070C-40D2-8A1A-0ACE-44BADE28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793872-026F-F8FA-460E-5D36BDB2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30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CE4C33-D29C-AFAA-80F0-1BED4F06835C}"/>
              </a:ext>
            </a:extLst>
          </p:cNvPr>
          <p:cNvSpPr/>
          <p:nvPr userDrawn="1"/>
        </p:nvSpPr>
        <p:spPr>
          <a:xfrm>
            <a:off x="5807968" y="0"/>
            <a:ext cx="6385600" cy="68580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17920" y="1604797"/>
            <a:ext cx="5471584" cy="936104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0796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17920" y="2632342"/>
            <a:ext cx="5471584" cy="3576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09585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219170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828754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438339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583D8B24-B7FF-C268-7A35-4CDAE2296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98093" y="548680"/>
            <a:ext cx="1181596" cy="6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0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DCE4C33-D29C-AFAA-80F0-1BED4F06835C}"/>
              </a:ext>
            </a:extLst>
          </p:cNvPr>
          <p:cNvSpPr/>
          <p:nvPr userDrawn="1"/>
        </p:nvSpPr>
        <p:spPr>
          <a:xfrm>
            <a:off x="0" y="0"/>
            <a:ext cx="6385600" cy="68580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9952" y="1604797"/>
            <a:ext cx="5471584" cy="936104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6384032" y="0"/>
            <a:ext cx="5807968" cy="68580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09952" y="2784742"/>
            <a:ext cx="5471584" cy="3576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 i="0">
                <a:solidFill>
                  <a:srgbClr val="F0F0F0">
                    <a:alpha val="80000"/>
                  </a:srgbClr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  <a:lvl2pPr marL="609585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219170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828754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438339" indent="0">
              <a:buFont typeface="Arial" pitchFamily="34" charset="0"/>
              <a:buNone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739B4299-55F3-2E5E-A49C-6B2465683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9383" y="548680"/>
            <a:ext cx="1181596" cy="6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7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2447595" y="5757259"/>
            <a:ext cx="3936437" cy="36004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 b="0" i="0">
                <a:solidFill>
                  <a:srgbClr val="F0F0F0"/>
                </a:solidFill>
                <a:latin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2447595" y="3332989"/>
            <a:ext cx="7584843" cy="115212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48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022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2447595" y="3621021"/>
            <a:ext cx="720080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0" i="0">
                <a:solidFill>
                  <a:srgbClr val="F0F0F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5586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F8773-5C3E-B2A7-3E05-7D19E0BB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2A6B8-8067-A10C-DFD2-0CCD8C9D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096B54-468F-7C98-3BB4-93E8B0E3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01CC6E-63F7-D0E3-D5C3-2FCA8B60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7B1886-73A6-1F1A-3327-03E02451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2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96B7AA-6609-4A43-F658-4C1D6FC6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F91FA5-744F-7AF3-82E6-AEC062EE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7F419B-C2C1-4296-5D7F-F07A6096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2E0380-89BB-8A3F-1DF6-D6059340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C5CE24-A4AF-1B12-AB09-F157B448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85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C9CBC-512B-C4C3-7D05-2EFBAC83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9353AE-8B81-4027-51F9-5EBF73ED0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8C9CCB-3CDE-37E0-E605-E063EC446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5AA65A-73FD-18D5-8A4B-AA8DCB88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8286EF-BBB9-4BE6-DCB1-2E941F0E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CFE3BA-B490-BDE0-8197-2D4C4C7B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27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84D272-D895-4BD1-A1D0-CE6A9E16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03CECA-961E-A756-0CAA-77F2C3CB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300D19-4AE7-BB8B-C7CA-4BB827FC1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DCE01E3-86B8-3AE2-ACF2-A0E0BD11E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9A48AC-1564-6F78-1F90-084244B15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901E5E-8782-6AAB-3A83-DEE54BB4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0526AED-47B1-5206-E74A-C8967225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BC4DD46-7B92-4B1E-8A27-CBC11A83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33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EB15E-DE78-0EC4-4447-16C56BC4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840309-2630-8F4B-F6F0-EBBC4B04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E71AE4A-79C6-2BA4-70FC-88F90474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C5278B-82C8-28CC-C629-D089D0A8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0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8522477-BB3A-E8AD-FE93-2FC6C8F9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860C4E-E0D2-B6C4-4B01-636F187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F82167D-8552-236D-3BE8-4779309C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51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A9FC05-A2A5-E9B4-C678-AC4BF45E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9CE50B-E115-1A3E-3C6D-4109E9A8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76A18E-C3D4-0C9C-29C1-31D8742DD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41097B-1F86-FDB6-3FCA-6E2BEEAC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D18F17-3A6A-81E3-D823-A93BBC68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C1051E-056E-D5F0-5782-CCD9F591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0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6A59BD-B1CD-EF95-0ED0-3DD8D840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B28D823-46A5-139E-DDCB-9CD53FA96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87FB3A-5191-046D-BC5C-5B78C6B3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269BB9-9300-C747-C808-9DE25B7E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CEBA58-2E97-59E7-BF7D-F3F53E94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582621-219B-B7DE-7CAF-31357730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8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F875662-B23C-227A-0DDD-CDE2A3AD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1A1751-48C3-9D81-85D8-11FD95F9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B88328-F7F4-4CD4-26CB-0CF6C1357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E045-FFFF-405E-8FC1-BA65D800067B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24E814-8479-91CC-C656-035F32A64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3AAD6B-B07A-9BD7-0351-A8F1E09BD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97DE-A120-4385-8E8F-B134856C39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98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7AC24C5-8058-3490-77BC-AA74704EA007}"/>
              </a:ext>
            </a:extLst>
          </p:cNvPr>
          <p:cNvSpPr/>
          <p:nvPr userDrawn="1"/>
        </p:nvSpPr>
        <p:spPr>
          <a:xfrm>
            <a:off x="0" y="0"/>
            <a:ext cx="1871531" cy="68580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0" i="0" dirty="0">
              <a:latin typeface="Inter Medium" panose="020B0502030000000004" pitchFamily="34" charset="0"/>
            </a:endParaRPr>
          </a:p>
        </p:txBody>
      </p:sp>
      <p:pic>
        <p:nvPicPr>
          <p:cNvPr id="3" name="Bilde 8">
            <a:extLst>
              <a:ext uri="{FF2B5EF4-FFF2-40B4-BE49-F238E27FC236}">
                <a16:creationId xmlns:a16="http://schemas.microsoft.com/office/drawing/2014/main" id="{09FAC4A0-AFA1-F988-45D9-0B00265E4B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44967" y="548680"/>
            <a:ext cx="1181596" cy="6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9E7A997-CFE9-9BF6-DE1B-96BE8EC73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7700"/>
          <a:stretch/>
        </p:blipFill>
        <p:spPr>
          <a:xfrm>
            <a:off x="1871530" y="0"/>
            <a:ext cx="10320471" cy="6857355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FEFB9973-F806-1A07-DBB9-82C8BFF1C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75" t="58399" r="20269" b="8154"/>
          <a:stretch/>
        </p:blipFill>
        <p:spPr>
          <a:xfrm>
            <a:off x="1871530" y="4101075"/>
            <a:ext cx="10320471" cy="275692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B214A00-09AB-FD5F-8EA8-28D06740BC58}"/>
              </a:ext>
            </a:extLst>
          </p:cNvPr>
          <p:cNvSpPr/>
          <p:nvPr/>
        </p:nvSpPr>
        <p:spPr>
          <a:xfrm>
            <a:off x="1871528" y="0"/>
            <a:ext cx="10320472" cy="6858000"/>
          </a:xfrm>
          <a:prstGeom prst="rect">
            <a:avLst/>
          </a:prstGeom>
          <a:gradFill>
            <a:gsLst>
              <a:gs pos="6000">
                <a:srgbClr val="000335">
                  <a:alpha val="9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2400" dirty="0">
              <a:solidFill>
                <a:prstClr val="white"/>
              </a:solidFill>
              <a:latin typeface="Inter Medium" panose="020B0502030000000004" pitchFamily="34" charset="0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9045C882-2C59-D69F-4F28-35BE5418DB50}"/>
              </a:ext>
            </a:extLst>
          </p:cNvPr>
          <p:cNvCxnSpPr/>
          <p:nvPr/>
        </p:nvCxnSpPr>
        <p:spPr>
          <a:xfrm>
            <a:off x="1871529" y="0"/>
            <a:ext cx="0" cy="6858000"/>
          </a:xfrm>
          <a:prstGeom prst="line">
            <a:avLst/>
          </a:prstGeom>
          <a:ln w="1270">
            <a:solidFill>
              <a:srgbClr val="F0F0F0">
                <a:alpha val="26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2447595" y="6177136"/>
            <a:ext cx="2301687" cy="298308"/>
          </a:xfrm>
        </p:spPr>
        <p:txBody>
          <a:bodyPr/>
          <a:lstStyle/>
          <a:p>
            <a:r>
              <a:rPr lang="nb-NO" sz="1100" dirty="0"/>
              <a:t>Erik Ruud / Norges idrettsforbund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Dommerattesten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Dommerattesten?</a:t>
            </a:r>
            <a:endParaRPr lang="nb-NO" dirty="0">
              <a:solidFill>
                <a:srgbClr val="F0F0F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nb-NO" sz="2000" b="0" i="0" dirty="0">
                <a:solidFill>
                  <a:schemeClr val="bg1"/>
                </a:solidFill>
                <a:effectLst/>
                <a:latin typeface="Inter"/>
              </a:rPr>
              <a:t>Dommerattesten er en enkel, digital gjennomgang av de viktigste oppgavene til dommere i norsk idrett. Dommerattesten tar utgangspunkt i idrettens barnerettigheter, og har som ambisjon å skape en felles grunnforståelse og forventningsavklaring på hva som kreves for å være dommer. </a:t>
            </a:r>
          </a:p>
          <a:p>
            <a:pPr marL="0" indent="0" algn="l">
              <a:buNone/>
            </a:pPr>
            <a:endParaRPr lang="nb-NO" sz="2000" b="0" i="0" dirty="0">
              <a:solidFill>
                <a:schemeClr val="bg1"/>
              </a:solidFill>
              <a:effectLst/>
              <a:latin typeface="Inter"/>
            </a:endParaRPr>
          </a:p>
          <a:p>
            <a:pPr marL="0" indent="0" algn="l">
              <a:buNone/>
            </a:pPr>
            <a:r>
              <a:rPr lang="nb-NO" sz="2000" b="0" i="0" dirty="0">
                <a:solidFill>
                  <a:schemeClr val="bg1"/>
                </a:solidFill>
                <a:effectLst/>
                <a:latin typeface="Inter"/>
              </a:rPr>
              <a:t>Dommerattesten er utarbeidet i samarbeid mellom særforbundene og NIF, og Kompetanseutvalget i norsk idrett har vært delaktig i prosessen</a:t>
            </a:r>
          </a:p>
          <a:p>
            <a:pPr marL="0" indent="0" algn="l">
              <a:buNone/>
            </a:pPr>
            <a:endParaRPr lang="nb-NO" sz="2000" dirty="0">
              <a:solidFill>
                <a:schemeClr val="bg1"/>
              </a:solidFill>
              <a:latin typeface="Inter"/>
            </a:endParaRPr>
          </a:p>
          <a:p>
            <a:pPr marL="0" indent="0" algn="l">
              <a:buNone/>
            </a:pPr>
            <a:r>
              <a:rPr lang="nb-NO" sz="2000" b="0" i="0" dirty="0">
                <a:solidFill>
                  <a:schemeClr val="bg1"/>
                </a:solidFill>
                <a:effectLst/>
                <a:latin typeface="Inter"/>
              </a:rPr>
              <a:t>Når du har fullført Dommerattesten, blir kompetansen synlig på din idretts-CV</a:t>
            </a: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A4D47036-D421-E251-F186-9826551A3D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185" r="17185"/>
          <a:stretch/>
        </p:blipFill>
        <p:spPr/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435F5CF-61FA-E910-C5E5-72FEC9AA5206}"/>
              </a:ext>
            </a:extLst>
          </p:cNvPr>
          <p:cNvSpPr txBox="1"/>
          <p:nvPr/>
        </p:nvSpPr>
        <p:spPr>
          <a:xfrm>
            <a:off x="3773894" y="6611779"/>
            <a:ext cx="2099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</a:rPr>
              <a:t>Erik Ruud / Norges idrettsforbund</a:t>
            </a:r>
          </a:p>
        </p:txBody>
      </p:sp>
    </p:spTree>
    <p:extLst>
      <p:ext uri="{BB962C8B-B14F-4D97-AF65-F5344CB8AC3E}">
        <p14:creationId xmlns:p14="http://schemas.microsoft.com/office/powerpoint/2010/main" val="235374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Dommerattesten?</a:t>
            </a:r>
            <a:endParaRPr lang="nb-N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1"/>
          </p:nvPr>
        </p:nvSpPr>
        <p:spPr>
          <a:xfrm>
            <a:off x="409952" y="2990851"/>
            <a:ext cx="5471584" cy="3370288"/>
          </a:xfrm>
        </p:spPr>
        <p:txBody>
          <a:bodyPr/>
          <a:lstStyle/>
          <a:p>
            <a:pPr marL="0" indent="0" algn="l">
              <a:buNone/>
            </a:pPr>
            <a:r>
              <a:rPr lang="nb-NO" sz="2000" b="0" i="0" dirty="0">
                <a:solidFill>
                  <a:schemeClr val="bg1"/>
                </a:solidFill>
                <a:effectLst/>
                <a:latin typeface="Inter"/>
              </a:rPr>
              <a:t>Barn og unge skal oppleve idrettsglede i et trygt miljø. Dommerattesten gir deg et godt utgangspunkt for å lykkes som dommer, slik at utøverne møter et mer helhetlig kvalitetstilbud uavhengig av dommer, idrett eller idrettslag. </a:t>
            </a:r>
          </a:p>
          <a:p>
            <a:pPr marL="0" indent="0" algn="l">
              <a:buNone/>
            </a:pPr>
            <a:endParaRPr lang="nb-NO" sz="2000" dirty="0">
              <a:solidFill>
                <a:schemeClr val="bg1"/>
              </a:solidFill>
              <a:latin typeface="Inter"/>
            </a:endParaRPr>
          </a:p>
          <a:p>
            <a:pPr marL="0" indent="0" algn="l">
              <a:buNone/>
            </a:pPr>
            <a:r>
              <a:rPr lang="nb-NO" sz="2000" b="0" i="0" dirty="0">
                <a:solidFill>
                  <a:schemeClr val="bg1"/>
                </a:solidFill>
                <a:effectLst/>
                <a:latin typeface="Inter"/>
              </a:rPr>
              <a:t>Målet med Dommerrattesten er å gi alle dommere i norsk idrett et felles utgangspunkt for å skape god og trygg aktivitet. </a:t>
            </a:r>
          </a:p>
          <a:p>
            <a:endParaRPr lang="nb-NO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84768E6-D201-7F77-B5B0-A93E2398EA4C}"/>
              </a:ext>
            </a:extLst>
          </p:cNvPr>
          <p:cNvSpPr txBox="1"/>
          <p:nvPr/>
        </p:nvSpPr>
        <p:spPr>
          <a:xfrm>
            <a:off x="10050011" y="6611779"/>
            <a:ext cx="2141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</a:rPr>
              <a:t>Erik Ruud / Norges idrettsforbund</a:t>
            </a:r>
          </a:p>
        </p:txBody>
      </p:sp>
      <p:pic>
        <p:nvPicPr>
          <p:cNvPr id="12" name="Plassholder for bilde 11">
            <a:extLst>
              <a:ext uri="{FF2B5EF4-FFF2-40B4-BE49-F238E27FC236}">
                <a16:creationId xmlns:a16="http://schemas.microsoft.com/office/drawing/2014/main" id="{8D2D4CF4-1C91-FEC9-071F-E8B2177C05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503" r="17503"/>
          <a:stretch/>
        </p:blipFill>
        <p:spPr/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431883E-8679-054F-6F4E-549FBF42F03D}"/>
              </a:ext>
            </a:extLst>
          </p:cNvPr>
          <p:cNvSpPr txBox="1"/>
          <p:nvPr/>
        </p:nvSpPr>
        <p:spPr>
          <a:xfrm>
            <a:off x="10091930" y="6611779"/>
            <a:ext cx="2100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</a:rPr>
              <a:t>Erik Ruud / Norges idrettsforbund</a:t>
            </a:r>
          </a:p>
        </p:txBody>
      </p:sp>
    </p:spTree>
    <p:extLst>
      <p:ext uri="{BB962C8B-B14F-4D97-AF65-F5344CB8AC3E}">
        <p14:creationId xmlns:p14="http://schemas.microsoft.com/office/powerpoint/2010/main" val="7143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0F0F0"/>
                </a:solidFill>
              </a:rPr>
              <a:t>Hvorfor Dommerattesten?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nb-NO" sz="2400" b="1" i="0" dirty="0">
                <a:solidFill>
                  <a:schemeClr val="bg1"/>
                </a:solidFill>
                <a:effectLst/>
                <a:latin typeface="Inter"/>
              </a:rPr>
              <a:t>For utøverne: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Øke kvaliteten på aktivitetstilbudet.​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Etablere en tydeligere standard for norsk idrett, slik at utøverne møter et likere og mer helhetlig kvalitetstilbud uavhengig av dommer, idrett eller idrettslag. ​​</a:t>
            </a:r>
          </a:p>
          <a:p>
            <a:pPr marL="0" indent="0" algn="l">
              <a:buNone/>
            </a:pPr>
            <a:r>
              <a:rPr lang="nb-NO" sz="2400" b="1" i="0" dirty="0">
                <a:solidFill>
                  <a:schemeClr val="bg1"/>
                </a:solidFill>
                <a:effectLst/>
                <a:latin typeface="Inter"/>
              </a:rPr>
              <a:t>For dommere: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Gjøre det enklere og mer oversiktlig for dommere hva som er de viktigste oppgavene som skal løses.​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Samle og tilgjengeliggjøre grunnleggende informasjon, kunnskap og verktøy for dommerne.​</a:t>
            </a:r>
          </a:p>
          <a:p>
            <a:pPr marL="0" indent="0" algn="l">
              <a:buNone/>
            </a:pPr>
            <a:r>
              <a:rPr lang="nb-NO" sz="2400" b="1" i="0" dirty="0">
                <a:solidFill>
                  <a:schemeClr val="bg1"/>
                </a:solidFill>
                <a:effectLst/>
                <a:latin typeface="Inter"/>
              </a:rPr>
              <a:t>For klubbene:</a:t>
            </a: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Lettere for klubben å kunne forankre retning/prioriteringer overfor dommere, foresatte og andre interessenter.​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chemeClr val="bg1"/>
                </a:solidFill>
                <a:effectLst/>
                <a:latin typeface="Inter"/>
              </a:rPr>
              <a:t>Bedre oversikt over hvilken kompetanse og kompetansebehov klubben har.</a:t>
            </a:r>
          </a:p>
          <a:p>
            <a:pPr marL="0" indent="0" algn="l">
              <a:buNone/>
            </a:pPr>
            <a:endParaRPr lang="nb-NO" sz="2000" b="0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435F5CF-61FA-E910-C5E5-72FEC9AA5206}"/>
              </a:ext>
            </a:extLst>
          </p:cNvPr>
          <p:cNvSpPr txBox="1"/>
          <p:nvPr/>
        </p:nvSpPr>
        <p:spPr>
          <a:xfrm>
            <a:off x="3773894" y="6611779"/>
            <a:ext cx="2099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Inter Medium" panose="020B0604020202020204" charset="0"/>
                <a:ea typeface="Inter Medium" panose="020B0604020202020204" charset="0"/>
              </a:rPr>
              <a:t>Erik Ruud / Norges idrettsforbund</a:t>
            </a:r>
          </a:p>
        </p:txBody>
      </p:sp>
      <p:pic>
        <p:nvPicPr>
          <p:cNvPr id="7" name="Picture 2" descr="Dommer_7007">
            <a:extLst>
              <a:ext uri="{FF2B5EF4-FFF2-40B4-BE49-F238E27FC236}">
                <a16:creationId xmlns:a16="http://schemas.microsoft.com/office/drawing/2014/main" id="{EBACB9CC-5F53-90C4-1535-2BE0627855E8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r="26178"/>
          <a:stretch>
            <a:fillRect/>
          </a:stretch>
        </p:blipFill>
        <p:spPr bwMode="auto">
          <a:xfrm>
            <a:off x="0" y="0"/>
            <a:ext cx="5808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EF29D30-1F23-74A6-2E43-1B8B50D68C4F}"/>
              </a:ext>
            </a:extLst>
          </p:cNvPr>
          <p:cNvSpPr txBox="1"/>
          <p:nvPr/>
        </p:nvSpPr>
        <p:spPr>
          <a:xfrm>
            <a:off x="3773894" y="6611778"/>
            <a:ext cx="2141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</a:rPr>
              <a:t>Erik Ruud / Norges idrettsforbund</a:t>
            </a:r>
          </a:p>
        </p:txBody>
      </p:sp>
    </p:spTree>
    <p:extLst>
      <p:ext uri="{BB962C8B-B14F-4D97-AF65-F5344CB8AC3E}">
        <p14:creationId xmlns:p14="http://schemas.microsoft.com/office/powerpoint/2010/main" val="353866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Ta dommerattesten!</a:t>
            </a:r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75FB1C21-5E29-1333-A444-C56C04A7A12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551678" y="2723034"/>
            <a:ext cx="3188132" cy="3188132"/>
          </a:xfrm>
        </p:spPr>
      </p:pic>
      <p:pic>
        <p:nvPicPr>
          <p:cNvPr id="1028" name="Picture 4" descr="Dommer_0951">
            <a:extLst>
              <a:ext uri="{FF2B5EF4-FFF2-40B4-BE49-F238E27FC236}">
                <a16:creationId xmlns:a16="http://schemas.microsoft.com/office/drawing/2014/main" id="{5B8A7821-B48C-1B35-23BC-1A77BB8818D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r="26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099B0E7-CA6D-627F-117D-2E837C9E3BC4}"/>
              </a:ext>
            </a:extLst>
          </p:cNvPr>
          <p:cNvSpPr txBox="1"/>
          <p:nvPr/>
        </p:nvSpPr>
        <p:spPr>
          <a:xfrm>
            <a:off x="10117123" y="6576969"/>
            <a:ext cx="20748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Erik Ruud / Norges </a:t>
            </a:r>
            <a:r>
              <a:rPr lang="nb-NO" sz="1050" dirty="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</a:rPr>
              <a:t>idrettsforbund</a:t>
            </a:r>
          </a:p>
        </p:txBody>
      </p:sp>
    </p:spTree>
    <p:extLst>
      <p:ext uri="{BB962C8B-B14F-4D97-AF65-F5344CB8AC3E}">
        <p14:creationId xmlns:p14="http://schemas.microsoft.com/office/powerpoint/2010/main" val="312852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832DFFB5-54B6-45D8-BA75-EFF291CBA87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D34872593F41891FCB6B3F215895" ma:contentTypeVersion="18" ma:contentTypeDescription="Opprett et nytt dokument." ma:contentTypeScope="" ma:versionID="e4f9e86d49cbbbd5b49ee0ab33d26918">
  <xsd:schema xmlns:xsd="http://www.w3.org/2001/XMLSchema" xmlns:xs="http://www.w3.org/2001/XMLSchema" xmlns:p="http://schemas.microsoft.com/office/2006/metadata/properties" xmlns:ns2="8fa3b00c-49de-465c-b2ad-5dc8ee6aed33" xmlns:ns3="9d2c2683-8c36-4351-aa30-ed53450a6b9e" xmlns:ns4="9e538389-cabc-4d4e-918a-8beb7ac0ecaa" targetNamespace="http://schemas.microsoft.com/office/2006/metadata/properties" ma:root="true" ma:fieldsID="20e51772f150512ff25cfa493dbc5952" ns2:_="" ns3:_="" ns4:_="">
    <xsd:import namespace="8fa3b00c-49de-465c-b2ad-5dc8ee6aed33"/>
    <xsd:import namespace="9d2c2683-8c36-4351-aa30-ed53450a6b9e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b00c-49de-465c-b2ad-5dc8ee6ae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Godkjenningsstatus" ma:internalName="Godkjenningsstatus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2683-8c36-4351-aa30-ed53450a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013624c-2028-4e4b-b956-c2bb1fe7f006}" ma:internalName="TaxCatchAll" ma:showField="CatchAllData" ma:web="9d2c2683-8c36-4351-aa30-ed53450a6b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a3b00c-49de-465c-b2ad-5dc8ee6aed33">
      <Terms xmlns="http://schemas.microsoft.com/office/infopath/2007/PartnerControls"/>
    </lcf76f155ced4ddcb4097134ff3c332f>
    <_Flow_SignoffStatus xmlns="8fa3b00c-49de-465c-b2ad-5dc8ee6aed33" xsi:nil="true"/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C0D0E3F8-242E-4B36-9809-DBB514F689E2}"/>
</file>

<file path=customXml/itemProps2.xml><?xml version="1.0" encoding="utf-8"?>
<ds:datastoreItem xmlns:ds="http://schemas.openxmlformats.org/officeDocument/2006/customXml" ds:itemID="{B4867FFC-498A-447B-AB0D-E9B03AD32A8E}"/>
</file>

<file path=customXml/itemProps3.xml><?xml version="1.0" encoding="utf-8"?>
<ds:datastoreItem xmlns:ds="http://schemas.openxmlformats.org/officeDocument/2006/customXml" ds:itemID="{1AFBB2EA-21CB-4630-B9B6-321A523F15A6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311</Words>
  <Application>Microsoft Office PowerPoint</Application>
  <PresentationFormat>Widescreen</PresentationFormat>
  <Paragraphs>37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Inter</vt:lpstr>
      <vt:lpstr>Inter Medium</vt:lpstr>
      <vt:lpstr>Office-tema</vt:lpstr>
      <vt:lpstr>1_Forsider</vt:lpstr>
      <vt:lpstr>PowerPoint-presentasjon</vt:lpstr>
      <vt:lpstr>Hva er Dommerattesten?</vt:lpstr>
      <vt:lpstr>Hvorfor Dommerattesten?</vt:lpstr>
      <vt:lpstr>Hvorfor Dommerattesten?</vt:lpstr>
      <vt:lpstr>Ta dommerattesten!</vt:lpstr>
    </vt:vector>
  </TitlesOfParts>
  <Company>Norges Idrettsforbund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Wilhelmsen, Simon</dc:creator>
  <cp:lastModifiedBy>Wilhelmsen, Simon</cp:lastModifiedBy>
  <cp:revision>1</cp:revision>
  <dcterms:created xsi:type="dcterms:W3CDTF">2023-09-12T11:58:44Z</dcterms:created>
  <dcterms:modified xsi:type="dcterms:W3CDTF">2023-09-12T13:11:24Z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0x0101007E3CD34872593F41891FCB6B3F215895</vt:lpwstr>
  </property>
</Properties>
</file>