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2" r:id="rId5"/>
    <p:sldId id="261" r:id="rId6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2AAF831-D6D6-4464-A805-3FA64B7AF581}" v="6" dt="2023-09-12T10:57:52.14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100" d="100"/>
          <a:sy n="100" d="100"/>
        </p:scale>
        <p:origin x="990" y="3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13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customXml" Target="../customXml/item3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Relationship Id="rId14" Type="http://schemas.openxmlformats.org/officeDocument/2006/relationships/customXml" Target="../customXml/item2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ilhelmsen, Simon" userId="d6d05666-d41e-47c1-8f97-efcc5bf1fa4d" providerId="ADAL" clId="{82AAF831-D6D6-4464-A805-3FA64B7AF581}"/>
    <pc:docChg chg="modSld">
      <pc:chgData name="Wilhelmsen, Simon" userId="d6d05666-d41e-47c1-8f97-efcc5bf1fa4d" providerId="ADAL" clId="{82AAF831-D6D6-4464-A805-3FA64B7AF581}" dt="2023-09-12T10:57:52.144" v="5"/>
      <pc:docMkLst>
        <pc:docMk/>
      </pc:docMkLst>
      <pc:sldChg chg="addSp delSp modSp">
        <pc:chgData name="Wilhelmsen, Simon" userId="d6d05666-d41e-47c1-8f97-efcc5bf1fa4d" providerId="ADAL" clId="{82AAF831-D6D6-4464-A805-3FA64B7AF581}" dt="2023-09-12T10:57:52.144" v="5"/>
        <pc:sldMkLst>
          <pc:docMk/>
          <pc:sldMk cId="3504442064" sldId="261"/>
        </pc:sldMkLst>
        <pc:spChg chg="add del mod">
          <ac:chgData name="Wilhelmsen, Simon" userId="d6d05666-d41e-47c1-8f97-efcc5bf1fa4d" providerId="ADAL" clId="{82AAF831-D6D6-4464-A805-3FA64B7AF581}" dt="2023-09-12T10:57:52.144" v="5"/>
          <ac:spMkLst>
            <pc:docMk/>
            <pc:sldMk cId="3504442064" sldId="261"/>
            <ac:spMk id="9" creationId="{E8D08EDC-9191-5B8E-C179-773F06777FBC}"/>
          </ac:spMkLst>
        </pc:spChg>
        <pc:picChg chg="del">
          <ac:chgData name="Wilhelmsen, Simon" userId="d6d05666-d41e-47c1-8f97-efcc5bf1fa4d" providerId="ADAL" clId="{82AAF831-D6D6-4464-A805-3FA64B7AF581}" dt="2023-09-12T10:57:29.875" v="0" actId="478"/>
          <ac:picMkLst>
            <pc:docMk/>
            <pc:sldMk cId="3504442064" sldId="261"/>
            <ac:picMk id="1032" creationId="{EF3D1AC9-8924-3F3F-F640-1FAD9893279E}"/>
          </ac:picMkLst>
        </pc:picChg>
        <pc:picChg chg="add del mod">
          <ac:chgData name="Wilhelmsen, Simon" userId="d6d05666-d41e-47c1-8f97-efcc5bf1fa4d" providerId="ADAL" clId="{82AAF831-D6D6-4464-A805-3FA64B7AF581}" dt="2023-09-12T10:57:50.524" v="4"/>
          <ac:picMkLst>
            <pc:docMk/>
            <pc:sldMk cId="3504442064" sldId="261"/>
            <ac:picMk id="1034" creationId="{E5CED624-946A-1909-97BD-950B894AB8DB}"/>
          </ac:picMkLst>
        </pc:picChg>
        <pc:picChg chg="add mod">
          <ac:chgData name="Wilhelmsen, Simon" userId="d6d05666-d41e-47c1-8f97-efcc5bf1fa4d" providerId="ADAL" clId="{82AAF831-D6D6-4464-A805-3FA64B7AF581}" dt="2023-09-12T10:57:52.144" v="5"/>
          <ac:picMkLst>
            <pc:docMk/>
            <pc:sldMk cId="3504442064" sldId="261"/>
            <ac:picMk id="1036" creationId="{BBD393F5-A24B-CD7E-F2A9-C45928C546B7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A08556E5-CBC9-42DA-32B4-88FD7E3392D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54430521-9545-73EE-2F13-49191D57044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7B82DA41-42A1-4328-8C9C-B1D76A230E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F977B-1135-4F53-A816-E76B5C2FD8E3}" type="datetimeFigureOut">
              <a:rPr lang="nb-NO" smtClean="0"/>
              <a:t>12.09.2023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BCB24D13-5068-DD92-00D6-918095D397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241E4C64-E964-2924-A830-BBB34C8D09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A6942-9697-4BE4-8F39-3BB2668762B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3890702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08C16112-EA46-137C-73F3-C8B8827667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3FE5199A-B648-F441-7DF9-55688A27236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06076AD9-A143-C4B1-91DA-DBE10A7ECA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F977B-1135-4F53-A816-E76B5C2FD8E3}" type="datetimeFigureOut">
              <a:rPr lang="nb-NO" smtClean="0"/>
              <a:t>12.09.2023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A6F920FC-71FC-6754-9996-74088B876F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FA6896F9-6990-A079-96F3-A0262954BD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A6942-9697-4BE4-8F39-3BB2668762B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3320268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>
            <a:extLst>
              <a:ext uri="{FF2B5EF4-FFF2-40B4-BE49-F238E27FC236}">
                <a16:creationId xmlns:a16="http://schemas.microsoft.com/office/drawing/2014/main" id="{EEBC983D-A273-160D-4662-8549D356972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6F80DBD3-B308-A543-B5EF-8AB35C488EF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B8F03641-C394-8BFD-70CC-0709C3E3BA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F977B-1135-4F53-A816-E76B5C2FD8E3}" type="datetimeFigureOut">
              <a:rPr lang="nb-NO" smtClean="0"/>
              <a:t>12.09.2023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240F125D-B398-74FA-6939-A250AF5AAD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51AF357B-65F0-51DF-74A5-B8DD12ABF6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A6942-9697-4BE4-8F39-3BB2668762B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8488247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38112E7D-640A-F68E-E8EB-BA0453565D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405916EF-9A7D-CA40-E9C2-19202994F6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73D8E3AC-6CA3-A851-562E-CF0D90D806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F977B-1135-4F53-A816-E76B5C2FD8E3}" type="datetimeFigureOut">
              <a:rPr lang="nb-NO" smtClean="0"/>
              <a:t>12.09.2023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6FA98C14-6482-F59F-8450-7493CBCBEF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AB82C600-51A6-14DE-38BB-51E39C2140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A6942-9697-4BE4-8F39-3BB2668762B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6409439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BD2BAED4-C122-9B04-905C-60127B6244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8D2172F0-0262-815E-3785-ACB37F8734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4789D91C-B655-01B7-8056-DB84916D2B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F977B-1135-4F53-A816-E76B5C2FD8E3}" type="datetimeFigureOut">
              <a:rPr lang="nb-NO" smtClean="0"/>
              <a:t>12.09.2023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CAAD008F-2C3D-673A-9428-10EFA766D7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353B66E2-BF51-026B-C902-DD76F5F3BB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A6942-9697-4BE4-8F39-3BB2668762B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8255122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24DB9555-F3B0-4EDC-6B04-7B3459B805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CA128F91-1E2D-286C-E837-49762F68E53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7D84BB21-27E7-45E3-4492-3A3ED985110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E350216E-A5E9-F1AC-43C0-EECC17CFCB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F977B-1135-4F53-A816-E76B5C2FD8E3}" type="datetimeFigureOut">
              <a:rPr lang="nb-NO" smtClean="0"/>
              <a:t>12.09.2023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10E0B095-77C1-7A34-3C48-D2E5D8CBDC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366FFC2F-FAB4-2604-3875-C3285FBA41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A6942-9697-4BE4-8F39-3BB2668762B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207356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2F62F656-4BB9-F836-03CD-638FD173A9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CB4DA6B8-D839-83A7-0BDC-9DA4F846B0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3A2E104A-44A4-F61B-C525-3FD3C63B33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>
            <a:extLst>
              <a:ext uri="{FF2B5EF4-FFF2-40B4-BE49-F238E27FC236}">
                <a16:creationId xmlns:a16="http://schemas.microsoft.com/office/drawing/2014/main" id="{4C4C64F5-5CBF-5869-4CC4-0CE193445F8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>
            <a:extLst>
              <a:ext uri="{FF2B5EF4-FFF2-40B4-BE49-F238E27FC236}">
                <a16:creationId xmlns:a16="http://schemas.microsoft.com/office/drawing/2014/main" id="{2484D32B-F9B1-7B81-F994-3233CC88330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>
            <a:extLst>
              <a:ext uri="{FF2B5EF4-FFF2-40B4-BE49-F238E27FC236}">
                <a16:creationId xmlns:a16="http://schemas.microsoft.com/office/drawing/2014/main" id="{9C0E2AF7-70B7-484E-8549-7FA5FE09D6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F977B-1135-4F53-A816-E76B5C2FD8E3}" type="datetimeFigureOut">
              <a:rPr lang="nb-NO" smtClean="0"/>
              <a:t>12.09.2023</a:t>
            </a:fld>
            <a:endParaRPr lang="nb-NO"/>
          </a:p>
        </p:txBody>
      </p:sp>
      <p:sp>
        <p:nvSpPr>
          <p:cNvPr id="8" name="Plassholder for bunntekst 7">
            <a:extLst>
              <a:ext uri="{FF2B5EF4-FFF2-40B4-BE49-F238E27FC236}">
                <a16:creationId xmlns:a16="http://schemas.microsoft.com/office/drawing/2014/main" id="{92CBC56F-8D07-0EDA-29EC-1B7912DA36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>
            <a:extLst>
              <a:ext uri="{FF2B5EF4-FFF2-40B4-BE49-F238E27FC236}">
                <a16:creationId xmlns:a16="http://schemas.microsoft.com/office/drawing/2014/main" id="{0181D3A7-0667-9D4D-AD62-235191BC4E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A6942-9697-4BE4-8F39-3BB2668762B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494184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106E43CE-FA1F-8DC0-619D-50062E1518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677569D5-5930-E096-96CF-07A2130326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F977B-1135-4F53-A816-E76B5C2FD8E3}" type="datetimeFigureOut">
              <a:rPr lang="nb-NO" smtClean="0"/>
              <a:t>12.09.2023</a:t>
            </a:fld>
            <a:endParaRPr lang="nb-NO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418149D1-85B9-30CA-004B-AB9500C90F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3CACCE0D-9E81-7263-E5BE-4BDB456D9C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A6942-9697-4BE4-8F39-3BB2668762B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8393377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>
            <a:extLst>
              <a:ext uri="{FF2B5EF4-FFF2-40B4-BE49-F238E27FC236}">
                <a16:creationId xmlns:a16="http://schemas.microsoft.com/office/drawing/2014/main" id="{755426F6-E5B5-452D-6B8D-0C197C61B8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F977B-1135-4F53-A816-E76B5C2FD8E3}" type="datetimeFigureOut">
              <a:rPr lang="nb-NO" smtClean="0"/>
              <a:t>12.09.2023</a:t>
            </a:fld>
            <a:endParaRPr lang="nb-NO"/>
          </a:p>
        </p:txBody>
      </p:sp>
      <p:sp>
        <p:nvSpPr>
          <p:cNvPr id="3" name="Plassholder for bunntekst 2">
            <a:extLst>
              <a:ext uri="{FF2B5EF4-FFF2-40B4-BE49-F238E27FC236}">
                <a16:creationId xmlns:a16="http://schemas.microsoft.com/office/drawing/2014/main" id="{82EBD6C0-6860-3351-6FAC-5A55A5D197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0503EFC0-366C-3D39-7BC1-466D76155A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A6942-9697-4BE4-8F39-3BB2668762B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73237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3FD4278A-CEF6-309B-C664-6DD79367A4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CF06C4D5-0BB9-A8C3-66C9-6E42AA6911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6787FDF8-005C-91A7-3FFD-8B03F5BA2E2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01324D7C-F501-D966-C3D5-3E40F811D7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F977B-1135-4F53-A816-E76B5C2FD8E3}" type="datetimeFigureOut">
              <a:rPr lang="nb-NO" smtClean="0"/>
              <a:t>12.09.2023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28A8EE61-F6B3-667B-C94E-DB7B72BBD9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4EE9DC0E-DFFE-6347-8DE4-5B5EFCC44F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A6942-9697-4BE4-8F39-3BB2668762B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4361677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C5DC46B0-BFDC-AAB4-E259-DF8EA17895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>
            <a:extLst>
              <a:ext uri="{FF2B5EF4-FFF2-40B4-BE49-F238E27FC236}">
                <a16:creationId xmlns:a16="http://schemas.microsoft.com/office/drawing/2014/main" id="{06D7B21A-BDB9-DC34-1076-7313FCC4B42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0995405E-91AB-CF06-AD46-C51A242D000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B5B84420-626E-DE20-BF8A-BCA89EFBE1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F977B-1135-4F53-A816-E76B5C2FD8E3}" type="datetimeFigureOut">
              <a:rPr lang="nb-NO" smtClean="0"/>
              <a:t>12.09.2023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7A83BCA9-91C4-9538-B252-91F66FD43C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CE922FF9-B0A9-A458-481A-D2884EF163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A6942-9697-4BE4-8F39-3BB2668762B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8077347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>
            <a:extLst>
              <a:ext uri="{FF2B5EF4-FFF2-40B4-BE49-F238E27FC236}">
                <a16:creationId xmlns:a16="http://schemas.microsoft.com/office/drawing/2014/main" id="{3C10096A-AEB3-FF4D-8B5D-5691F37514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7543C231-7A2D-74C8-5536-3F9191C6B7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2EAC8CE8-6360-AFDF-25EA-23E7CD6B068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4F977B-1135-4F53-A816-E76B5C2FD8E3}" type="datetimeFigureOut">
              <a:rPr lang="nb-NO" smtClean="0"/>
              <a:t>12.09.2023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EBD9F9C7-43A7-4397-996C-871ED0B7DB9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9F391B37-9EEE-E3DF-6C55-334B5A57695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AA6942-9697-4BE4-8F39-3BB2668762B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3881783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367C6ED1-83F4-8890-51FD-1EA0F71DF11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790575"/>
            <a:ext cx="9144000" cy="890588"/>
          </a:xfrm>
        </p:spPr>
        <p:txBody>
          <a:bodyPr>
            <a:normAutofit fontScale="90000"/>
          </a:bodyPr>
          <a:lstStyle/>
          <a:p>
            <a:r>
              <a:rPr lang="nb-NO" dirty="0"/>
              <a:t>Dommerattesten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93A9AF3A-6649-7904-EDAF-56D530241F6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620000" y="5957888"/>
            <a:ext cx="2667000" cy="285750"/>
          </a:xfrm>
        </p:spPr>
        <p:txBody>
          <a:bodyPr>
            <a:normAutofit/>
          </a:bodyPr>
          <a:lstStyle/>
          <a:p>
            <a:r>
              <a:rPr lang="nb-NO" sz="1100" b="0" i="0" dirty="0">
                <a:effectLst/>
                <a:latin typeface="Inter"/>
              </a:rPr>
              <a:t>Erik Ruud / Norges idrettsforbund</a:t>
            </a:r>
            <a:endParaRPr lang="nb-NO" sz="1100" dirty="0">
              <a:latin typeface="Inter"/>
            </a:endParaRPr>
          </a:p>
        </p:txBody>
      </p:sp>
      <p:pic>
        <p:nvPicPr>
          <p:cNvPr id="2052" name="Picture 4" descr="_DSF8974">
            <a:extLst>
              <a:ext uri="{FF2B5EF4-FFF2-40B4-BE49-F238E27FC236}">
                <a16:creationId xmlns:a16="http://schemas.microsoft.com/office/drawing/2014/main" id="{7574445A-EC3D-3F85-0E5F-E6E68B60AC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1681163"/>
            <a:ext cx="7620000" cy="427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234140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8649A833-C619-EE96-D371-A69E2B38B1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Hva er dommerattesten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644FCCE5-4D00-75FC-C228-5AED928AF2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l">
              <a:buNone/>
            </a:pPr>
            <a:r>
              <a:rPr lang="nb-NO" sz="2400" b="0" i="0" dirty="0">
                <a:solidFill>
                  <a:srgbClr val="000335"/>
                </a:solidFill>
                <a:effectLst/>
                <a:latin typeface="Inter"/>
              </a:rPr>
              <a:t>Dommerattesten er en enkel, digital gjennomgang av de viktigste oppgavene til dommere i norsk idrett. Dommerattesten tar utgangspunkt i idrettens barnerettigheter, og har som ambisjon å skape en felles grunnforståelse og forventningsavklaring på hva som kreves for å være dommer. </a:t>
            </a:r>
          </a:p>
          <a:p>
            <a:pPr marL="0" indent="0" algn="l">
              <a:buNone/>
            </a:pPr>
            <a:endParaRPr lang="nb-NO" sz="2400" b="0" i="0" dirty="0">
              <a:solidFill>
                <a:srgbClr val="000335"/>
              </a:solidFill>
              <a:effectLst/>
              <a:latin typeface="Inter"/>
            </a:endParaRPr>
          </a:p>
          <a:p>
            <a:pPr marL="0" indent="0" algn="l">
              <a:buNone/>
            </a:pPr>
            <a:r>
              <a:rPr lang="nb-NO" sz="2400" b="0" i="0" dirty="0">
                <a:solidFill>
                  <a:srgbClr val="000335"/>
                </a:solidFill>
                <a:effectLst/>
                <a:latin typeface="Inter"/>
              </a:rPr>
              <a:t>Dommerattesten er utarbeidet i samarbeid mellom særforbundene og NIF, og Kompetanseutvalget i norsk idrett har vært delaktig i prosessen</a:t>
            </a:r>
          </a:p>
          <a:p>
            <a:pPr marL="0" indent="0" algn="l">
              <a:buNone/>
            </a:pPr>
            <a:endParaRPr lang="nb-NO" sz="2400" dirty="0">
              <a:solidFill>
                <a:srgbClr val="000335"/>
              </a:solidFill>
              <a:latin typeface="Inter"/>
            </a:endParaRPr>
          </a:p>
          <a:p>
            <a:pPr marL="0" indent="0" algn="l">
              <a:buNone/>
            </a:pPr>
            <a:r>
              <a:rPr lang="nb-NO" sz="2400" b="0" i="0" dirty="0">
                <a:solidFill>
                  <a:srgbClr val="000335"/>
                </a:solidFill>
                <a:effectLst/>
                <a:latin typeface="Inter"/>
              </a:rPr>
              <a:t>Når du har fullført Dommerattesten, blir kompetansen synlig på din idretts-CV</a:t>
            </a: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9794452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3F4E88C0-4A93-4C78-01F3-954B43C4C1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Hvorfor dommerattesten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A27FB96C-2416-CC57-D6B0-8B636D8615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l">
              <a:buNone/>
            </a:pPr>
            <a:r>
              <a:rPr lang="nb-NO" sz="2400" b="0" i="0" dirty="0">
                <a:solidFill>
                  <a:srgbClr val="000335"/>
                </a:solidFill>
                <a:effectLst/>
                <a:latin typeface="Inter"/>
              </a:rPr>
              <a:t>Barn og unge skal oppleve idrettsglede i et trygt miljø. Dommerattesten gir deg et godt utgangspunkt for å lykkes som dommer, slik at utøverne møter et mer helhetlig kvalitetstilbud uavhengig av dommer, idrett eller idrettslag. </a:t>
            </a:r>
          </a:p>
          <a:p>
            <a:pPr marL="0" indent="0" algn="l">
              <a:buNone/>
            </a:pPr>
            <a:endParaRPr lang="nb-NO" sz="2400" dirty="0">
              <a:solidFill>
                <a:srgbClr val="000335"/>
              </a:solidFill>
              <a:latin typeface="Inter"/>
            </a:endParaRPr>
          </a:p>
          <a:p>
            <a:pPr marL="0" indent="0" algn="l">
              <a:buNone/>
            </a:pPr>
            <a:r>
              <a:rPr lang="nb-NO" sz="2400" b="0" i="0" dirty="0">
                <a:solidFill>
                  <a:srgbClr val="000335"/>
                </a:solidFill>
                <a:effectLst/>
                <a:latin typeface="Inter"/>
              </a:rPr>
              <a:t>Målet med Dommerrattesten er å gi alle dommere i norsk idrett et felles utgangspunkt for å skape god og trygg aktivitet. </a:t>
            </a: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47663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E7BC06FA-0B0C-A35A-9F75-52C2B8853E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Hvorfor dommerattesten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D8E8891C-52AA-C50E-6758-53DBBF1F94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 algn="l">
              <a:buNone/>
            </a:pPr>
            <a:r>
              <a:rPr lang="nb-NO" b="1" i="0" dirty="0">
                <a:solidFill>
                  <a:srgbClr val="000335"/>
                </a:solidFill>
                <a:effectLst/>
                <a:latin typeface="Inter"/>
              </a:rPr>
              <a:t>For utøverne:</a:t>
            </a:r>
            <a:r>
              <a:rPr lang="nb-NO" b="0" i="0" dirty="0">
                <a:solidFill>
                  <a:srgbClr val="000335"/>
                </a:solidFill>
                <a:effectLst/>
                <a:latin typeface="Inter"/>
              </a:rPr>
              <a:t>​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nb-NO" b="0" i="0" dirty="0">
                <a:solidFill>
                  <a:srgbClr val="000335"/>
                </a:solidFill>
                <a:effectLst/>
                <a:latin typeface="Inter"/>
              </a:rPr>
              <a:t>Øke kvaliteten på aktivitetstilbudet.​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nb-NO" b="0" i="0" dirty="0">
                <a:solidFill>
                  <a:srgbClr val="000335"/>
                </a:solidFill>
                <a:effectLst/>
                <a:latin typeface="Inter"/>
              </a:rPr>
              <a:t>Etablere en tydeligere standard for norsk idrett, slik at utøverne møter et likere og mer helhetlig kvalitetstilbud uavhengig av dommer, idrett eller idrettslag. ​​</a:t>
            </a:r>
          </a:p>
          <a:p>
            <a:pPr marL="0" indent="0" algn="l">
              <a:buNone/>
            </a:pPr>
            <a:r>
              <a:rPr lang="nb-NO" b="1" i="0" dirty="0">
                <a:solidFill>
                  <a:srgbClr val="000335"/>
                </a:solidFill>
                <a:effectLst/>
                <a:latin typeface="Inter"/>
              </a:rPr>
              <a:t>For dommere:</a:t>
            </a:r>
            <a:r>
              <a:rPr lang="nb-NO" b="0" i="0" dirty="0">
                <a:solidFill>
                  <a:srgbClr val="000335"/>
                </a:solidFill>
                <a:effectLst/>
                <a:latin typeface="Inter"/>
              </a:rPr>
              <a:t>​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nb-NO" b="0" i="0" dirty="0">
                <a:solidFill>
                  <a:srgbClr val="000335"/>
                </a:solidFill>
                <a:effectLst/>
                <a:latin typeface="Inter"/>
              </a:rPr>
              <a:t>Gjøre det enklere og mer oversiktlig for dommere hva som er de viktigste oppgavene som skal løses.​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nb-NO" b="0" i="0" dirty="0">
                <a:solidFill>
                  <a:srgbClr val="000335"/>
                </a:solidFill>
                <a:effectLst/>
                <a:latin typeface="Inter"/>
              </a:rPr>
              <a:t>Samle og tilgjengeliggjøre grunnleggende informasjon, kunnskap og verktøy for dommerne.​</a:t>
            </a:r>
          </a:p>
          <a:p>
            <a:pPr marL="0" indent="0" algn="l">
              <a:buNone/>
            </a:pPr>
            <a:r>
              <a:rPr lang="nb-NO" b="1" i="0" dirty="0">
                <a:solidFill>
                  <a:srgbClr val="000335"/>
                </a:solidFill>
                <a:effectLst/>
                <a:latin typeface="Inter"/>
              </a:rPr>
              <a:t>For klubbene:</a:t>
            </a:r>
            <a:r>
              <a:rPr lang="nb-NO" b="0" i="0" dirty="0">
                <a:solidFill>
                  <a:srgbClr val="000335"/>
                </a:solidFill>
                <a:effectLst/>
                <a:latin typeface="Inter"/>
              </a:rPr>
              <a:t>​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nb-NO" b="0" i="0" dirty="0">
                <a:solidFill>
                  <a:srgbClr val="000335"/>
                </a:solidFill>
                <a:effectLst/>
                <a:latin typeface="Inter"/>
              </a:rPr>
              <a:t>Lettere for klubben å kunne forankre retning/prioriteringer overfor dommere, foresatte og andre interessenter.​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nb-NO" b="0" i="0" dirty="0">
                <a:solidFill>
                  <a:srgbClr val="000335"/>
                </a:solidFill>
                <a:effectLst/>
                <a:latin typeface="Inter"/>
              </a:rPr>
              <a:t>Bedre oversikt over hvilken kompetanse og kompetansebehov klubben har.</a:t>
            </a: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2216837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DE2B8396-A6E7-38A5-37C9-9FB057EFF7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Ta dommerattesten</a:t>
            </a:r>
          </a:p>
        </p:txBody>
      </p:sp>
      <p:pic>
        <p:nvPicPr>
          <p:cNvPr id="5" name="Plassholder for innhold 4">
            <a:extLst>
              <a:ext uri="{FF2B5EF4-FFF2-40B4-BE49-F238E27FC236}">
                <a16:creationId xmlns:a16="http://schemas.microsoft.com/office/drawing/2014/main" id="{0E09007B-1D95-CF4B-B98D-4AD0338F9803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7443668" y="2543969"/>
            <a:ext cx="2824282" cy="2824282"/>
          </a:xfrm>
        </p:spPr>
      </p:pic>
      <p:sp>
        <p:nvSpPr>
          <p:cNvPr id="7" name="TekstSylinder 6">
            <a:extLst>
              <a:ext uri="{FF2B5EF4-FFF2-40B4-BE49-F238E27FC236}">
                <a16:creationId xmlns:a16="http://schemas.microsoft.com/office/drawing/2014/main" id="{EAF0A6D5-B072-348A-CFE5-26306A34DFC3}"/>
              </a:ext>
            </a:extLst>
          </p:cNvPr>
          <p:cNvSpPr txBox="1"/>
          <p:nvPr/>
        </p:nvSpPr>
        <p:spPr>
          <a:xfrm>
            <a:off x="4191001" y="5468938"/>
            <a:ext cx="199072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000" b="0" i="0" dirty="0">
                <a:effectLst/>
                <a:latin typeface="Inter"/>
              </a:rPr>
              <a:t>Erik Ruud / Norges idrettsforbund</a:t>
            </a:r>
            <a:endParaRPr lang="nb-NO" sz="1000" dirty="0">
              <a:latin typeface="Inter"/>
            </a:endParaRPr>
          </a:p>
        </p:txBody>
      </p:sp>
      <p:pic>
        <p:nvPicPr>
          <p:cNvPr id="1036" name="Picture 12" descr="Dommer_7135">
            <a:extLst>
              <a:ext uri="{FF2B5EF4-FFF2-40B4-BE49-F238E27FC236}">
                <a16:creationId xmlns:a16="http://schemas.microsoft.com/office/drawing/2014/main" id="{BBD393F5-A24B-CD7E-F2A9-C45928C546B7}"/>
              </a:ext>
            </a:extLst>
          </p:cNvPr>
          <p:cNvPicPr>
            <a:picLocks noGrp="1" noChangeAspect="1" noChangeArrowheads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2543969"/>
            <a:ext cx="5181600" cy="2914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044420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7E3CD34872593F41891FCB6B3F215895" ma:contentTypeVersion="18" ma:contentTypeDescription="Opprett et nytt dokument." ma:contentTypeScope="" ma:versionID="e4f9e86d49cbbbd5b49ee0ab33d26918">
  <xsd:schema xmlns:xsd="http://www.w3.org/2001/XMLSchema" xmlns:xs="http://www.w3.org/2001/XMLSchema" xmlns:p="http://schemas.microsoft.com/office/2006/metadata/properties" xmlns:ns2="8fa3b00c-49de-465c-b2ad-5dc8ee6aed33" xmlns:ns3="9d2c2683-8c36-4351-aa30-ed53450a6b9e" xmlns:ns4="9e538389-cabc-4d4e-918a-8beb7ac0ecaa" targetNamespace="http://schemas.microsoft.com/office/2006/metadata/properties" ma:root="true" ma:fieldsID="20e51772f150512ff25cfa493dbc5952" ns2:_="" ns3:_="" ns4:_="">
    <xsd:import namespace="8fa3b00c-49de-465c-b2ad-5dc8ee6aed33"/>
    <xsd:import namespace="9d2c2683-8c36-4351-aa30-ed53450a6b9e"/>
    <xsd:import namespace="9e538389-cabc-4d4e-918a-8beb7ac0eca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_Flow_SignoffStatus" minOccurs="0"/>
                <xsd:element ref="ns2:MediaServiceDateTaken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MediaServiceLocation" minOccurs="0"/>
                <xsd:element ref="ns2:lcf76f155ced4ddcb4097134ff3c332f" minOccurs="0"/>
                <xsd:element ref="ns4:TaxCatchAll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fa3b00c-49de-465c-b2ad-5dc8ee6aed3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_Flow_SignoffStatus" ma:index="16" nillable="true" ma:displayName="Godkjenningsstatus" ma:internalName="Godkjenningsstatus">
      <xsd:simpleType>
        <xsd:restriction base="dms:Text"/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1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3" nillable="true" ma:taxonomy="true" ma:internalName="lcf76f155ced4ddcb4097134ff3c332f" ma:taxonomyFieldName="MediaServiceImageTags" ma:displayName="Bildemerkelapper" ma:readOnly="false" ma:fieldId="{5cf76f15-5ced-4ddc-b409-7134ff3c332f}" ma:taxonomyMulti="true" ma:sspId="7c35df68-1123-4a3a-b80a-3e4e7d44f2b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2c2683-8c36-4351-aa30-ed53450a6b9e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Del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Delingsdetaljer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e538389-cabc-4d4e-918a-8beb7ac0ecaa" elementFormDefault="qualified">
    <xsd:import namespace="http://schemas.microsoft.com/office/2006/documentManagement/types"/>
    <xsd:import namespace="http://schemas.microsoft.com/office/infopath/2007/PartnerControls"/>
    <xsd:element name="TaxCatchAll" ma:index="24" nillable="true" ma:displayName="Taxonomy Catch All Column" ma:hidden="true" ma:list="{9013624c-2028-4e4b-b956-c2bb1fe7f006}" ma:internalName="TaxCatchAll" ma:showField="CatchAllData" ma:web="9d2c2683-8c36-4351-aa30-ed53450a6b9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8fa3b00c-49de-465c-b2ad-5dc8ee6aed33">
      <Terms xmlns="http://schemas.microsoft.com/office/infopath/2007/PartnerControls"/>
    </lcf76f155ced4ddcb4097134ff3c332f>
    <_Flow_SignoffStatus xmlns="8fa3b00c-49de-465c-b2ad-5dc8ee6aed33" xsi:nil="true"/>
    <TaxCatchAll xmlns="9e538389-cabc-4d4e-918a-8beb7ac0ecaa" xsi:nil="true"/>
  </documentManagement>
</p:properties>
</file>

<file path=customXml/itemProps1.xml><?xml version="1.0" encoding="utf-8"?>
<ds:datastoreItem xmlns:ds="http://schemas.openxmlformats.org/officeDocument/2006/customXml" ds:itemID="{DEBD9BD7-2E84-4F9F-86D1-B2AEE6F06D4E}"/>
</file>

<file path=customXml/itemProps2.xml><?xml version="1.0" encoding="utf-8"?>
<ds:datastoreItem xmlns:ds="http://schemas.openxmlformats.org/officeDocument/2006/customXml" ds:itemID="{69199EB9-1EBD-4330-8503-E40D78A76263}"/>
</file>

<file path=customXml/itemProps3.xml><?xml version="1.0" encoding="utf-8"?>
<ds:datastoreItem xmlns:ds="http://schemas.openxmlformats.org/officeDocument/2006/customXml" ds:itemID="{FCEE7FBA-C670-4352-8D0D-6ABF639B4036}"/>
</file>

<file path=docProps/app.xml><?xml version="1.0" encoding="utf-8"?>
<Properties xmlns="http://schemas.openxmlformats.org/officeDocument/2006/extended-properties" xmlns:vt="http://schemas.openxmlformats.org/officeDocument/2006/docPropsVTypes">
  <TotalTime>113</TotalTime>
  <Words>262</Words>
  <Application>Microsoft Office PowerPoint</Application>
  <PresentationFormat>Widescreen</PresentationFormat>
  <Paragraphs>24</Paragraphs>
  <Slides>5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4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Inter</vt:lpstr>
      <vt:lpstr>Office-tema</vt:lpstr>
      <vt:lpstr>Dommerattesten</vt:lpstr>
      <vt:lpstr>Hva er dommerattesten</vt:lpstr>
      <vt:lpstr>Hvorfor dommerattesten</vt:lpstr>
      <vt:lpstr>Hvorfor dommerattesten</vt:lpstr>
      <vt:lpstr>Ta dommerattesten</vt:lpstr>
    </vt:vector>
  </TitlesOfParts>
  <Company>Norges Idrettsforbund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Dommerattesten</dc:title>
  <dc:creator>Wilhelmsen, Simon</dc:creator>
  <cp:lastModifiedBy>Wilhelmsen, Simon</cp:lastModifiedBy>
  <cp:revision>1</cp:revision>
  <dcterms:created xsi:type="dcterms:W3CDTF">2023-09-12T09:04:26Z</dcterms:created>
  <dcterms:modified xsi:type="dcterms:W3CDTF">2023-09-12T10:57:54Z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0x0101007E3CD34872593F41891FCB6B3F215895</vt:lpwstr>
  </property>
</Properties>
</file>