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63" r:id="rId8"/>
    <p:sldId id="268" r:id="rId9"/>
    <p:sldId id="285" r:id="rId10"/>
    <p:sldId id="270" r:id="rId11"/>
    <p:sldId id="286" r:id="rId12"/>
    <p:sldId id="272" r:id="rId13"/>
    <p:sldId id="273" r:id="rId14"/>
    <p:sldId id="274" r:id="rId15"/>
    <p:sldId id="275" r:id="rId16"/>
    <p:sldId id="276" r:id="rId17"/>
    <p:sldId id="309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310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1F3515-AA2F-4375-8632-055249128F2B}" v="3" dt="2023-09-20T11:42:37.4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55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56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helmsen, Simon" userId="d6d05666-d41e-47c1-8f97-efcc5bf1fa4d" providerId="ADAL" clId="{401F3515-AA2F-4375-8632-055249128F2B}"/>
    <pc:docChg chg="custSel addSld delSld modSld">
      <pc:chgData name="Wilhelmsen, Simon" userId="d6d05666-d41e-47c1-8f97-efcc5bf1fa4d" providerId="ADAL" clId="{401F3515-AA2F-4375-8632-055249128F2B}" dt="2023-09-20T11:43:05.194" v="17" actId="47"/>
      <pc:docMkLst>
        <pc:docMk/>
      </pc:docMkLst>
      <pc:sldChg chg="del">
        <pc:chgData name="Wilhelmsen, Simon" userId="d6d05666-d41e-47c1-8f97-efcc5bf1fa4d" providerId="ADAL" clId="{401F3515-AA2F-4375-8632-055249128F2B}" dt="2023-09-20T11:41:53.662" v="7" actId="47"/>
        <pc:sldMkLst>
          <pc:docMk/>
          <pc:sldMk cId="1242992020" sldId="277"/>
        </pc:sldMkLst>
      </pc:sldChg>
      <pc:sldChg chg="del">
        <pc:chgData name="Wilhelmsen, Simon" userId="d6d05666-d41e-47c1-8f97-efcc5bf1fa4d" providerId="ADAL" clId="{401F3515-AA2F-4375-8632-055249128F2B}" dt="2023-09-20T11:43:05.194" v="17" actId="47"/>
        <pc:sldMkLst>
          <pc:docMk/>
          <pc:sldMk cId="3484885899" sldId="294"/>
        </pc:sldMkLst>
      </pc:sldChg>
      <pc:sldChg chg="addSp delSp modSp new mod setBg modAnim">
        <pc:chgData name="Wilhelmsen, Simon" userId="d6d05666-d41e-47c1-8f97-efcc5bf1fa4d" providerId="ADAL" clId="{401F3515-AA2F-4375-8632-055249128F2B}" dt="2023-09-20T11:42:59.271" v="16" actId="14100"/>
        <pc:sldMkLst>
          <pc:docMk/>
          <pc:sldMk cId="434525519" sldId="309"/>
        </pc:sldMkLst>
        <pc:spChg chg="mod">
          <ac:chgData name="Wilhelmsen, Simon" userId="d6d05666-d41e-47c1-8f97-efcc5bf1fa4d" providerId="ADAL" clId="{401F3515-AA2F-4375-8632-055249128F2B}" dt="2023-09-20T11:41:10.006" v="2" actId="26606"/>
          <ac:spMkLst>
            <pc:docMk/>
            <pc:sldMk cId="434525519" sldId="309"/>
            <ac:spMk id="2" creationId="{21280FAB-417B-C7C3-40E0-ED47F7E71AF0}"/>
          </ac:spMkLst>
        </pc:spChg>
        <pc:spChg chg="del">
          <ac:chgData name="Wilhelmsen, Simon" userId="d6d05666-d41e-47c1-8f97-efcc5bf1fa4d" providerId="ADAL" clId="{401F3515-AA2F-4375-8632-055249128F2B}" dt="2023-09-20T11:40:41.085" v="1"/>
          <ac:spMkLst>
            <pc:docMk/>
            <pc:sldMk cId="434525519" sldId="309"/>
            <ac:spMk id="3" creationId="{9871F6E7-A676-7860-C701-8822693D535D}"/>
          </ac:spMkLst>
        </pc:spChg>
        <pc:spChg chg="add">
          <ac:chgData name="Wilhelmsen, Simon" userId="d6d05666-d41e-47c1-8f97-efcc5bf1fa4d" providerId="ADAL" clId="{401F3515-AA2F-4375-8632-055249128F2B}" dt="2023-09-20T11:41:10.006" v="2" actId="26606"/>
          <ac:spMkLst>
            <pc:docMk/>
            <pc:sldMk cId="434525519" sldId="309"/>
            <ac:spMk id="9" creationId="{3B47FC9C-2ED3-4100-A4EF-E8CDFEE106C9}"/>
          </ac:spMkLst>
        </pc:spChg>
        <pc:picChg chg="add mod">
          <ac:chgData name="Wilhelmsen, Simon" userId="d6d05666-d41e-47c1-8f97-efcc5bf1fa4d" providerId="ADAL" clId="{401F3515-AA2F-4375-8632-055249128F2B}" dt="2023-09-20T11:42:59.271" v="16" actId="14100"/>
          <ac:picMkLst>
            <pc:docMk/>
            <pc:sldMk cId="434525519" sldId="309"/>
            <ac:picMk id="4" creationId="{A71356BF-810E-CD11-0CE6-650CAA78E358}"/>
          </ac:picMkLst>
        </pc:picChg>
      </pc:sldChg>
      <pc:sldChg chg="addSp delSp modSp new mod delAnim modAnim">
        <pc:chgData name="Wilhelmsen, Simon" userId="d6d05666-d41e-47c1-8f97-efcc5bf1fa4d" providerId="ADAL" clId="{401F3515-AA2F-4375-8632-055249128F2B}" dt="2023-09-20T11:42:49.615" v="14" actId="14100"/>
        <pc:sldMkLst>
          <pc:docMk/>
          <pc:sldMk cId="1522132200" sldId="310"/>
        </pc:sldMkLst>
        <pc:spChg chg="del">
          <ac:chgData name="Wilhelmsen, Simon" userId="d6d05666-d41e-47c1-8f97-efcc5bf1fa4d" providerId="ADAL" clId="{401F3515-AA2F-4375-8632-055249128F2B}" dt="2023-09-20T11:42:19.344" v="9"/>
          <ac:spMkLst>
            <pc:docMk/>
            <pc:sldMk cId="1522132200" sldId="310"/>
            <ac:spMk id="3" creationId="{6BC827E9-9BBA-2363-E690-ECEAF203DD60}"/>
          </ac:spMkLst>
        </pc:spChg>
        <pc:spChg chg="add del mod">
          <ac:chgData name="Wilhelmsen, Simon" userId="d6d05666-d41e-47c1-8f97-efcc5bf1fa4d" providerId="ADAL" clId="{401F3515-AA2F-4375-8632-055249128F2B}" dt="2023-09-20T11:42:37.420" v="11"/>
          <ac:spMkLst>
            <pc:docMk/>
            <pc:sldMk cId="1522132200" sldId="310"/>
            <ac:spMk id="6" creationId="{F116F5EA-248E-57CE-8BD6-CB09CDF62982}"/>
          </ac:spMkLst>
        </pc:spChg>
        <pc:picChg chg="add del mod">
          <ac:chgData name="Wilhelmsen, Simon" userId="d6d05666-d41e-47c1-8f97-efcc5bf1fa4d" providerId="ADAL" clId="{401F3515-AA2F-4375-8632-055249128F2B}" dt="2023-09-20T11:42:23.044" v="10" actId="478"/>
          <ac:picMkLst>
            <pc:docMk/>
            <pc:sldMk cId="1522132200" sldId="310"/>
            <ac:picMk id="4" creationId="{26C0310A-B87F-D0C1-D38D-E3A034579452}"/>
          </ac:picMkLst>
        </pc:picChg>
        <pc:picChg chg="add mod">
          <ac:chgData name="Wilhelmsen, Simon" userId="d6d05666-d41e-47c1-8f97-efcc5bf1fa4d" providerId="ADAL" clId="{401F3515-AA2F-4375-8632-055249128F2B}" dt="2023-09-20T11:42:49.615" v="14" actId="14100"/>
          <ac:picMkLst>
            <pc:docMk/>
            <pc:sldMk cId="1522132200" sldId="310"/>
            <ac:picMk id="7" creationId="{AE92C09D-B041-0E28-BB6F-CFB66847F4F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25EDE9-88D1-4170-E76D-E07D68F33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A5813A5-A44D-5DC1-BC50-DEA98FCEE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F680C7F-04BB-D1CB-A85E-E0CB27153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17E5-8BD0-41E9-AB34-26B05EC6BE81}" type="datetimeFigureOut">
              <a:rPr lang="nb-NO" smtClean="0"/>
              <a:t>20.09.2023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27BE696-15E0-0813-CB83-7B74621CD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E2A788-1110-DABE-0D90-1D7EEF110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D293-6CD2-42D7-BBD8-84D929ACC8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814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14D229-508C-265E-F051-D4C0A46C1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15DAAD0-7647-F555-9C1A-144373F59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FAD79E4-719D-7900-D369-EFF00BDDC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17E5-8BD0-41E9-AB34-26B05EC6BE81}" type="datetimeFigureOut">
              <a:rPr lang="nb-NO" smtClean="0"/>
              <a:t>20.09.2023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C54CD86-971A-313D-13C1-9CABBA2D7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BA99420-6280-3DEB-60A8-BFFBBACD0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D293-6CD2-42D7-BBD8-84D929ACC8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466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B7A979D-9650-BAB2-A81E-6396BA25B2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E5E11BB-E944-2CB1-B2B5-39D65570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AEA2E96-07EA-E259-39BB-B84147D69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17E5-8BD0-41E9-AB34-26B05EC6BE81}" type="datetimeFigureOut">
              <a:rPr lang="nb-NO" smtClean="0"/>
              <a:t>20.09.2023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1071A81-0210-8C04-60AE-94734F0F6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265972D-B125-0870-9845-A48648F6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D293-6CD2-42D7-BBD8-84D929ACC8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31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C058C8-077A-BC6E-D63C-0E07EA66B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CB6393-9DAF-2C66-E379-16C2A955D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9179E98-E70A-3702-67F3-BB6B5A600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17E5-8BD0-41E9-AB34-26B05EC6BE81}" type="datetimeFigureOut">
              <a:rPr lang="nb-NO" smtClean="0"/>
              <a:t>20.09.2023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06A2F42-8F00-6670-1ABE-6C9495BA6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D10A9F5-B083-8439-9D8A-2D837CCBD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D293-6CD2-42D7-BBD8-84D929ACC8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094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B3D763-E245-B402-5119-D72BA2DE8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60536C2-0FB3-4798-45EC-706C7C9AE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46CA315-A983-2AF2-DCB0-355DBBB17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17E5-8BD0-41E9-AB34-26B05EC6BE81}" type="datetimeFigureOut">
              <a:rPr lang="nb-NO" smtClean="0"/>
              <a:t>20.09.2023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2070061-F50E-6EB5-DBDF-F32809C87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0328052-6668-C456-128A-1F870D4D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D293-6CD2-42D7-BBD8-84D929ACC8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5517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55A178-1A2B-EC02-7816-38CD4163F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D02A07-994E-30E4-0F78-6F2C19893C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7C1281F-AEDF-E865-5867-46FDA4E4A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C663588-AD39-8C2D-783A-7D82312C3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17E5-8BD0-41E9-AB34-26B05EC6BE81}" type="datetimeFigureOut">
              <a:rPr lang="nb-NO" smtClean="0"/>
              <a:t>20.09.2023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5442D82-2BED-6E4E-5D29-B73173644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20B27C7-FF8B-FE42-D1F4-3BC07247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D293-6CD2-42D7-BBD8-84D929ACC8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5477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B6DA29-D223-677F-E296-B3EF55136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721D83C-A55D-180D-C4E1-C23CDE224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CB4511-2B88-2A80-60B7-2A36AA9FD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92DA74B-7AB6-75A3-D9DE-175B0C232F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3540AB2-4B94-1CB4-7981-C6EED7B16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5DCA3320-005F-57C3-8966-86D959ED5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17E5-8BD0-41E9-AB34-26B05EC6BE81}" type="datetimeFigureOut">
              <a:rPr lang="nb-NO" smtClean="0"/>
              <a:t>20.09.2023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31A1349-DCA1-BC92-B6A1-90DCBBEE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9847DB73-80BC-35C8-7387-B7AB8B24C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D293-6CD2-42D7-BBD8-84D929ACC8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1181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B7B99A-05AA-2855-5046-C313F1741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FFF73E2-C7FC-34FA-5E31-271E32615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17E5-8BD0-41E9-AB34-26B05EC6BE81}" type="datetimeFigureOut">
              <a:rPr lang="nb-NO" smtClean="0"/>
              <a:t>20.09.2023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B8DF7C-C289-BF86-3148-4D81D5D76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07A9B9E-3666-889A-BBB6-C310D4DE9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D293-6CD2-42D7-BBD8-84D929ACC8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9918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2D25CDA-DF8F-5794-56A0-4B27A117A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17E5-8BD0-41E9-AB34-26B05EC6BE81}" type="datetimeFigureOut">
              <a:rPr lang="nb-NO" smtClean="0"/>
              <a:t>20.09.2023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44EA941-2ABD-D78C-4E19-D127CAC8E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BFE7143-CFEE-A471-6497-5B91CE5D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D293-6CD2-42D7-BBD8-84D929ACC8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843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6D69EC-6731-AD88-9595-CE4FF3A9D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F288449-2624-FEB6-031E-8E9A49E92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ECAEB6E-B0D0-0642-2A30-BBD749B42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7DB34A4-05B2-3B12-E3E6-4B80E95B3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17E5-8BD0-41E9-AB34-26B05EC6BE81}" type="datetimeFigureOut">
              <a:rPr lang="nb-NO" smtClean="0"/>
              <a:t>20.09.2023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BCC5184-E08E-09DE-F6A6-0AD83123F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D432475-815F-73A0-C8B0-487C49AF4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D293-6CD2-42D7-BBD8-84D929ACC8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2992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6DDA4F-F7C7-78F3-6D82-1444B4F99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6444BA5-9CA9-1E0F-74BA-1100C0F7D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75EECE6-8ED7-C275-A8BA-3FB071E8E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97510CE-2C2D-3293-20D3-B6A666E79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17E5-8BD0-41E9-AB34-26B05EC6BE81}" type="datetimeFigureOut">
              <a:rPr lang="nb-NO" smtClean="0"/>
              <a:t>20.09.2023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AAB18E-0182-D53E-5F70-AC55379D9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F325CD1-AD0C-E68E-08B3-E0363C38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D293-6CD2-42D7-BBD8-84D929ACC8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3564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18AAB57-3981-349C-8FD0-A4F76D09A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AA20428-DEEE-BDFD-0979-9DAF68591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02D9C94-12FF-0D09-C51E-264FB8948E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917E5-8BD0-41E9-AB34-26B05EC6BE81}" type="datetimeFigureOut">
              <a:rPr lang="nb-NO" smtClean="0"/>
              <a:t>20.09.2023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FFD30C1-0C6D-38ED-96D8-48B09F97BB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F88DA2D-6596-2CC9-B4A8-ACD24B0E37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1D293-6CD2-42D7-BBD8-84D929ACC8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533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461714707?app_id=122963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669848278?app_id=122963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rettsforbundet.no/dommer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12A55F-1803-179A-E19C-22739D83E9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Dommerattesten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7D5AC9C-A63B-2019-E749-28F34FF28A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5511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42FBBE4B-5198-E091-9887-1A72DE59F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5709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E550A7A-1ECC-1766-9F2A-A62DDFD86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16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6301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6DA29657-4BAC-B91F-272F-2B19E1F6D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16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2156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5928917D-1711-845E-5BFE-B4BD8678F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89" b="93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6283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22606451-76D6-1323-7343-C2548F8C4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890" b="1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1404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B0973B9A-03BD-89F2-EDBE-DC674E85B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16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2019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40A95545-1797-9588-6E9A-F289BA1505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81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6702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1280FAB-417B-C7C3-40E0-ED47F7E7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Media på Internett 3" title="Barneidrett – Film 1 – Barneidrettsbestemmelsene">
            <a:hlinkClick r:id="" action="ppaction://media"/>
            <a:extLst>
              <a:ext uri="{FF2B5EF4-FFF2-40B4-BE49-F238E27FC236}">
                <a16:creationId xmlns:a16="http://schemas.microsoft.com/office/drawing/2014/main" id="{A71356BF-810E-CD11-0CE6-650CAA78E35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715"/>
            <a:ext cx="12188951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2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F9F3B8B1-185E-DE9C-10AB-071A5D147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16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5458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E91CFDF-A908-A5E1-2AD5-22E10A24A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89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lassholder for innhold 26">
            <a:extLst>
              <a:ext uri="{FF2B5EF4-FFF2-40B4-BE49-F238E27FC236}">
                <a16:creationId xmlns:a16="http://schemas.microsoft.com/office/drawing/2014/main" id="{5F918821-5F41-4C26-3E44-5B91D2D88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557" b="1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9634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082D3D4D-D0D9-B27C-B3B6-DCA464C38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16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8172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46637BF5-6AFB-F7F1-F61F-88C76D3FB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16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4020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F2B356F0-52BB-FDF4-CB41-FFA83CBA3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16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6271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AE9B2C12-B442-5D56-967F-687F80F4B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16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7727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6EE6A434-6C7D-EBD9-B6B0-108ED6120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67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9934B7BC-732F-DD36-FD2B-2D482752A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81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4054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1DC785B-8710-B49A-ED36-5BEAF5939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2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5555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B662CAE-93B5-B1F6-7478-3156B3C6E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446" b="1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8146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65CA2568-4E32-1090-B552-4023AB9F0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16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428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D70589F-233B-4DA5-E31F-6A3CAFDAA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78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lassholder for innhold 12">
            <a:extLst>
              <a:ext uri="{FF2B5EF4-FFF2-40B4-BE49-F238E27FC236}">
                <a16:creationId xmlns:a16="http://schemas.microsoft.com/office/drawing/2014/main" id="{E31AAA48-8991-C8AC-F3E6-B821B67BF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38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EB11B2DE-3375-C639-50B8-D7E90F683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22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1BF75AB-26A7-5495-408C-6A34C4316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81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C6BA16-1C5B-807B-134B-0B0D290CD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Media på Internett 6" title="Heia dommeren!">
            <a:hlinkClick r:id="" action="ppaction://media"/>
            <a:extLst>
              <a:ext uri="{FF2B5EF4-FFF2-40B4-BE49-F238E27FC236}">
                <a16:creationId xmlns:a16="http://schemas.microsoft.com/office/drawing/2014/main" id="{AE92C09D-B041-0E28-BB6F-CFB66847F4F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3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EE4F54FC-EFBE-2100-D4E1-FD917B9AB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85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6FFAF9A-7E52-D599-85B9-66E564DA5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34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E66E518-F840-0E4E-D973-4D24972EC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399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9128908-4C9C-8D0B-6C5A-E22963377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31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536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687BE063-5839-2460-7DAD-57A1343B6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28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3AD1CCE-6F64-FBD5-664D-0B02E229F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883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9EE29BB6-1834-7F4A-9808-2E442B3E2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85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2" name="Plassholder for innhold 21">
            <a:extLst>
              <a:ext uri="{FF2B5EF4-FFF2-40B4-BE49-F238E27FC236}">
                <a16:creationId xmlns:a16="http://schemas.microsoft.com/office/drawing/2014/main" id="{7DCAB0F1-D83E-53F9-D0F9-198CB09DE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04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B74B42F-4C56-93E5-4A0A-9A7B92AC8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239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D5DE561-CB41-EE21-F5FC-CDFD9ED24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057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FF4B235-73EB-002E-C198-3F29CC1DC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507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48C317C-6CF7-40D9-57B3-B81590A64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26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65514B0B-4C9F-EF22-3164-E82C5A9D5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864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635F813E-746D-7532-0A2F-302B05585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93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 descr="Et bilde som inneholder tekst, skjermbilde, design&#10;&#10;Automatisk generert beskrivelse">
            <a:extLst>
              <a:ext uri="{FF2B5EF4-FFF2-40B4-BE49-F238E27FC236}">
                <a16:creationId xmlns:a16="http://schemas.microsoft.com/office/drawing/2014/main" id="{7CD8AE6E-7857-CCC2-F598-DC4B9890F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31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1129AD4C-914B-80D4-FE6B-E0CDB7DA3619}"/>
              </a:ext>
            </a:extLst>
          </p:cNvPr>
          <p:cNvSpPr txBox="1"/>
          <p:nvPr/>
        </p:nvSpPr>
        <p:spPr>
          <a:xfrm>
            <a:off x="6882997" y="4618497"/>
            <a:ext cx="2261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3"/>
              </a:rPr>
              <a:t>Temaside - Dommer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71606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C8EC35E5-2182-15A0-B3B8-C5F18139B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20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9211FCB2-529F-7D70-1C71-277CAD8E2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20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B815DDCF-D349-146F-0C7D-C6623BB57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557" b="1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058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lassholder for innhold 13">
            <a:extLst>
              <a:ext uri="{FF2B5EF4-FFF2-40B4-BE49-F238E27FC236}">
                <a16:creationId xmlns:a16="http://schemas.microsoft.com/office/drawing/2014/main" id="{95870A87-59F7-7A22-CCC6-190693D12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27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CE6D294D-31ED-2979-8F98-4AB7EE2D8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44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E3CD34872593F41891FCB6B3F215895" ma:contentTypeVersion="18" ma:contentTypeDescription="Opprett et nytt dokument." ma:contentTypeScope="" ma:versionID="e4f9e86d49cbbbd5b49ee0ab33d26918">
  <xsd:schema xmlns:xsd="http://www.w3.org/2001/XMLSchema" xmlns:xs="http://www.w3.org/2001/XMLSchema" xmlns:p="http://schemas.microsoft.com/office/2006/metadata/properties" xmlns:ns2="8fa3b00c-49de-465c-b2ad-5dc8ee6aed33" xmlns:ns3="9d2c2683-8c36-4351-aa30-ed53450a6b9e" xmlns:ns4="9e538389-cabc-4d4e-918a-8beb7ac0ecaa" targetNamespace="http://schemas.microsoft.com/office/2006/metadata/properties" ma:root="true" ma:fieldsID="20e51772f150512ff25cfa493dbc5952" ns2:_="" ns3:_="" ns4:_="">
    <xsd:import namespace="8fa3b00c-49de-465c-b2ad-5dc8ee6aed33"/>
    <xsd:import namespace="9d2c2683-8c36-4351-aa30-ed53450a6b9e"/>
    <xsd:import namespace="9e538389-cabc-4d4e-918a-8beb7ac0ec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_Flow_SignoffStatu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a3b00c-49de-465c-b2ad-5dc8ee6aed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16" nillable="true" ma:displayName="Godkjenningsstatus" ma:internalName="Godkjenningsstatus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Bildemerkelapper" ma:readOnly="false" ma:fieldId="{5cf76f15-5ced-4ddc-b409-7134ff3c332f}" ma:taxonomyMulti="true" ma:sspId="7c35df68-1123-4a3a-b80a-3e4e7d44f2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c2683-8c36-4351-aa30-ed53450a6b9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9013624c-2028-4e4b-b956-c2bb1fe7f006}" ma:internalName="TaxCatchAll" ma:showField="CatchAllData" ma:web="9d2c2683-8c36-4351-aa30-ed53450a6b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a3b00c-49de-465c-b2ad-5dc8ee6aed33">
      <Terms xmlns="http://schemas.microsoft.com/office/infopath/2007/PartnerControls"/>
    </lcf76f155ced4ddcb4097134ff3c332f>
    <_Flow_SignoffStatus xmlns="8fa3b00c-49de-465c-b2ad-5dc8ee6aed33" xsi:nil="true"/>
    <TaxCatchAll xmlns="9e538389-cabc-4d4e-918a-8beb7ac0ecaa" xsi:nil="true"/>
  </documentManagement>
</p:properties>
</file>

<file path=customXml/itemProps1.xml><?xml version="1.0" encoding="utf-8"?>
<ds:datastoreItem xmlns:ds="http://schemas.openxmlformats.org/officeDocument/2006/customXml" ds:itemID="{284FF26E-EF59-43FC-8F6F-891E4D76D052}"/>
</file>

<file path=customXml/itemProps2.xml><?xml version="1.0" encoding="utf-8"?>
<ds:datastoreItem xmlns:ds="http://schemas.openxmlformats.org/officeDocument/2006/customXml" ds:itemID="{E3F4F9F8-0728-4FAC-B16F-10C8B4B2CE91}"/>
</file>

<file path=customXml/itemProps3.xml><?xml version="1.0" encoding="utf-8"?>
<ds:datastoreItem xmlns:ds="http://schemas.openxmlformats.org/officeDocument/2006/customXml" ds:itemID="{6E08CF33-0B20-4BE7-B9CF-6BD5E3363C45}"/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</Words>
  <Application>Microsoft Office PowerPoint</Application>
  <PresentationFormat>Widescreen</PresentationFormat>
  <Paragraphs>2</Paragraphs>
  <Slides>46</Slides>
  <Notes>0</Notes>
  <HiddenSlides>0</HiddenSlides>
  <MMClips>2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Office-tema</vt:lpstr>
      <vt:lpstr>Dommerattesten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Norges Idrettsforbund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Dommerattesten</dc:title>
  <dc:creator>Wilhelmsen, Simon</dc:creator>
  <cp:lastModifiedBy>Wilhelmsen, Simon</cp:lastModifiedBy>
  <cp:revision>1</cp:revision>
  <dcterms:created xsi:type="dcterms:W3CDTF">2023-09-20T09:45:43Z</dcterms:created>
  <dcterms:modified xsi:type="dcterms:W3CDTF">2023-09-20T11:43:08Z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0x0101007E3CD34872593F41891FCB6B3F215895</vt:lpwstr>
  </property>
</Properties>
</file>