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lsb" ContentType="application/vnd.ms-excel.sheet.binary.macroEnabled.12"/>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1.xml" ContentType="application/vnd.openxmlformats-officedocument.drawingml.diagramData+xml"/>
  <Override PartName="/ppt/slideLayouts/slideLayout1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diagrams/layout1.xml" ContentType="application/vnd.openxmlformats-officedocument.drawingml.diagram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quickStyle4.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95" r:id="rId5"/>
    <p:sldMasterId id="2147483937" r:id="rId6"/>
    <p:sldMasterId id="2147483948" r:id="rId7"/>
    <p:sldMasterId id="2147483964" r:id="rId8"/>
  </p:sldMasterIdLst>
  <p:notesMasterIdLst>
    <p:notesMasterId r:id="rId85"/>
  </p:notesMasterIdLst>
  <p:handoutMasterIdLst>
    <p:handoutMasterId r:id="rId86"/>
  </p:handoutMasterIdLst>
  <p:sldIdLst>
    <p:sldId id="256" r:id="rId9"/>
    <p:sldId id="264" r:id="rId10"/>
    <p:sldId id="725" r:id="rId11"/>
    <p:sldId id="481" r:id="rId12"/>
    <p:sldId id="864" r:id="rId13"/>
    <p:sldId id="695" r:id="rId14"/>
    <p:sldId id="333" r:id="rId15"/>
    <p:sldId id="841" r:id="rId16"/>
    <p:sldId id="480" r:id="rId17"/>
    <p:sldId id="470" r:id="rId18"/>
    <p:sldId id="720" r:id="rId19"/>
    <p:sldId id="840" r:id="rId20"/>
    <p:sldId id="257" r:id="rId21"/>
    <p:sldId id="4013" r:id="rId22"/>
    <p:sldId id="774" r:id="rId23"/>
    <p:sldId id="785" r:id="rId24"/>
    <p:sldId id="783" r:id="rId25"/>
    <p:sldId id="838" r:id="rId26"/>
    <p:sldId id="775" r:id="rId27"/>
    <p:sldId id="773" r:id="rId28"/>
    <p:sldId id="4020" r:id="rId29"/>
    <p:sldId id="4024" r:id="rId30"/>
    <p:sldId id="951" r:id="rId31"/>
    <p:sldId id="4005" r:id="rId32"/>
    <p:sldId id="4003" r:id="rId33"/>
    <p:sldId id="776" r:id="rId34"/>
    <p:sldId id="429" r:id="rId35"/>
    <p:sldId id="790" r:id="rId36"/>
    <p:sldId id="789" r:id="rId37"/>
    <p:sldId id="519" r:id="rId38"/>
    <p:sldId id="456" r:id="rId39"/>
    <p:sldId id="4021" r:id="rId40"/>
    <p:sldId id="835" r:id="rId41"/>
    <p:sldId id="722" r:id="rId42"/>
    <p:sldId id="711" r:id="rId43"/>
    <p:sldId id="779" r:id="rId44"/>
    <p:sldId id="699" r:id="rId45"/>
    <p:sldId id="381" r:id="rId46"/>
    <p:sldId id="382" r:id="rId47"/>
    <p:sldId id="710" r:id="rId48"/>
    <p:sldId id="4014" r:id="rId49"/>
    <p:sldId id="830" r:id="rId50"/>
    <p:sldId id="831" r:id="rId51"/>
    <p:sldId id="4022" r:id="rId52"/>
    <p:sldId id="832" r:id="rId53"/>
    <p:sldId id="4015" r:id="rId54"/>
    <p:sldId id="463" r:id="rId55"/>
    <p:sldId id="833" r:id="rId56"/>
    <p:sldId id="834" r:id="rId57"/>
    <p:sldId id="4017" r:id="rId58"/>
    <p:sldId id="836" r:id="rId59"/>
    <p:sldId id="853" r:id="rId60"/>
    <p:sldId id="723" r:id="rId61"/>
    <p:sldId id="420" r:id="rId62"/>
    <p:sldId id="792" r:id="rId63"/>
    <p:sldId id="825" r:id="rId64"/>
    <p:sldId id="529" r:id="rId65"/>
    <p:sldId id="474" r:id="rId66"/>
    <p:sldId id="4023" r:id="rId67"/>
    <p:sldId id="857" r:id="rId68"/>
    <p:sldId id="855" r:id="rId69"/>
    <p:sldId id="4025" r:id="rId70"/>
    <p:sldId id="854" r:id="rId71"/>
    <p:sldId id="867" r:id="rId72"/>
    <p:sldId id="4019" r:id="rId73"/>
    <p:sldId id="477" r:id="rId74"/>
    <p:sldId id="523" r:id="rId75"/>
    <p:sldId id="860" r:id="rId76"/>
    <p:sldId id="861" r:id="rId77"/>
    <p:sldId id="862" r:id="rId78"/>
    <p:sldId id="863" r:id="rId79"/>
    <p:sldId id="871" r:id="rId80"/>
    <p:sldId id="510" r:id="rId81"/>
    <p:sldId id="505" r:id="rId82"/>
    <p:sldId id="868" r:id="rId83"/>
    <p:sldId id="4008" r:id="rId84"/>
  </p:sldIdLst>
  <p:sldSz cx="9144000" cy="5143500" type="screen16x9"/>
  <p:notesSz cx="6881813" cy="9710738"/>
  <p:defaultTextStyle>
    <a:defPPr>
      <a:defRPr lang="nb-NO"/>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krem, Yngve" initials="EY" lastIdx="13" clrIdx="0"/>
  <p:cmAuthor id="2" name="Dagsvold, Tone Holm" initials="DTH" lastIdx="2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CA095"/>
    <a:srgbClr val="FAA634"/>
    <a:srgbClr val="EE4135"/>
    <a:srgbClr val="8EBAE5"/>
    <a:srgbClr val="BEC0C2"/>
    <a:srgbClr val="000000"/>
    <a:srgbClr val="4D4D4D"/>
    <a:srgbClr val="000562"/>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05D754-77E0-451E-AF43-11BA149AEA9F}" v="124" dt="2020-06-03T05:28:44.973"/>
    <p1510:client id="{B06ADD1A-57A8-4AED-BA56-281E5F07F7A2}" v="10" dt="2020-06-03T06:46:05.992"/>
    <p1510:client id="{F9EA63B0-6C3F-44D0-B9C2-8A6201D0CE5F}" v="408" dt="2020-06-02T11:42:51.676"/>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93" autoAdjust="0"/>
  </p:normalViewPr>
  <p:slideViewPr>
    <p:cSldViewPr snapToGrid="0">
      <p:cViewPr varScale="1">
        <p:scale>
          <a:sx n="76" d="100"/>
          <a:sy n="76" d="100"/>
        </p:scale>
        <p:origin x="123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_rels/data6.xml.rels><?xml version="1.0" encoding="UTF-8" standalone="yes"?>
<Relationships xmlns="http://schemas.openxmlformats.org/package/2006/relationships"><Relationship Id="rId1" Type="http://schemas.openxmlformats.org/officeDocument/2006/relationships/hyperlink" Target="https://www.idrettsforbundet.no/tema/juss/lovnormer/"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www.idrettsforbundet.no/tema/juss/lovnormer/"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445908-A98F-46BA-B010-64DCA512186F}" type="doc">
      <dgm:prSet loTypeId="urn:microsoft.com/office/officeart/2005/8/layout/radial3" loCatId="cycle" qsTypeId="urn:microsoft.com/office/officeart/2005/8/quickstyle/3d1" qsCatId="3D" csTypeId="urn:microsoft.com/office/officeart/2005/8/colors/accent0_3" csCatId="mainScheme" phldr="1"/>
      <dgm:spPr/>
      <dgm:t>
        <a:bodyPr/>
        <a:lstStyle/>
        <a:p>
          <a:endParaRPr lang="nb-NO"/>
        </a:p>
      </dgm:t>
    </dgm:pt>
    <dgm:pt modelId="{66A5DD6A-57E1-4B39-AC3B-F7B51FB97476}">
      <dgm:prSet phldrT="[Tekst]" custT="1"/>
      <dgm:spPr>
        <a:solidFill>
          <a:schemeClr val="tx1">
            <a:alpha val="50000"/>
          </a:schemeClr>
        </a:solidFill>
      </dgm:spPr>
      <dgm:t>
        <a:bodyPr/>
        <a:lstStyle/>
        <a:p>
          <a:r>
            <a:rPr lang="nb-NO" sz="2500" b="1">
              <a:solidFill>
                <a:schemeClr val="bg1"/>
              </a:solidFill>
            </a:rPr>
            <a:t>Idrettslag</a:t>
          </a:r>
        </a:p>
        <a:p>
          <a:r>
            <a:rPr lang="nb-NO" sz="1200" b="1">
              <a:solidFill>
                <a:schemeClr val="bg1"/>
              </a:solidFill>
            </a:rPr>
            <a:t>(Fleridretts-, særidretts-, allianseidrettslag)</a:t>
          </a:r>
        </a:p>
      </dgm:t>
    </dgm:pt>
    <dgm:pt modelId="{8E2AF7D5-5DAA-4A84-84D0-AEEDFBEB8A7D}" type="parTrans" cxnId="{767C955C-3781-48E4-9910-10C895C37CE9}">
      <dgm:prSet/>
      <dgm:spPr/>
      <dgm:t>
        <a:bodyPr/>
        <a:lstStyle/>
        <a:p>
          <a:endParaRPr lang="nb-NO"/>
        </a:p>
      </dgm:t>
    </dgm:pt>
    <dgm:pt modelId="{C3CCCF62-E53B-46DF-9A11-464D92C5B8EA}" type="sibTrans" cxnId="{767C955C-3781-48E4-9910-10C895C37CE9}">
      <dgm:prSet/>
      <dgm:spPr/>
      <dgm:t>
        <a:bodyPr/>
        <a:lstStyle/>
        <a:p>
          <a:endParaRPr lang="nb-NO"/>
        </a:p>
      </dgm:t>
    </dgm:pt>
    <dgm:pt modelId="{2D15B921-79D8-46B1-9712-562486A15BF8}">
      <dgm:prSet phldrT="[Tekst]"/>
      <dgm:spPr>
        <a:solidFill>
          <a:srgbClr val="002060">
            <a:alpha val="50000"/>
          </a:srgbClr>
        </a:solidFill>
      </dgm:spPr>
      <dgm:t>
        <a:bodyPr/>
        <a:lstStyle/>
        <a:p>
          <a:r>
            <a:rPr lang="nb-NO" b="1">
              <a:solidFill>
                <a:schemeClr val="bg1"/>
              </a:solidFill>
            </a:rPr>
            <a:t>Norges Idrettsforbund og olympiske og paralympiske komité</a:t>
          </a:r>
        </a:p>
      </dgm:t>
    </dgm:pt>
    <dgm:pt modelId="{3B384271-388D-4E52-ACB1-78FEA412DF7F}" type="parTrans" cxnId="{7568BDC8-260D-4CF4-92AB-96E5C181F727}">
      <dgm:prSet/>
      <dgm:spPr/>
      <dgm:t>
        <a:bodyPr/>
        <a:lstStyle/>
        <a:p>
          <a:endParaRPr lang="nb-NO"/>
        </a:p>
      </dgm:t>
    </dgm:pt>
    <dgm:pt modelId="{6938044A-D8CC-4B5D-80A7-D61BBE16B901}" type="sibTrans" cxnId="{7568BDC8-260D-4CF4-92AB-96E5C181F727}">
      <dgm:prSet/>
      <dgm:spPr/>
      <dgm:t>
        <a:bodyPr/>
        <a:lstStyle/>
        <a:p>
          <a:endParaRPr lang="nb-NO"/>
        </a:p>
      </dgm:t>
    </dgm:pt>
    <dgm:pt modelId="{CEAC1307-11E8-49DC-B787-6A4266997A20}">
      <dgm:prSet phldrT="[Tekst]"/>
      <dgm:spPr>
        <a:solidFill>
          <a:schemeClr val="accent2">
            <a:lumMod val="75000"/>
            <a:alpha val="50000"/>
          </a:schemeClr>
        </a:solidFill>
      </dgm:spPr>
      <dgm:t>
        <a:bodyPr/>
        <a:lstStyle/>
        <a:p>
          <a:r>
            <a:rPr lang="nb-NO" b="1">
              <a:solidFill>
                <a:schemeClr val="bg1"/>
              </a:solidFill>
            </a:rPr>
            <a:t>Særforbund</a:t>
          </a:r>
        </a:p>
      </dgm:t>
    </dgm:pt>
    <dgm:pt modelId="{FF583A82-1085-464F-BE3E-385DE3BACCF8}" type="parTrans" cxnId="{37B140DE-31B5-4D23-A9A3-BC49847388A4}">
      <dgm:prSet/>
      <dgm:spPr/>
      <dgm:t>
        <a:bodyPr/>
        <a:lstStyle/>
        <a:p>
          <a:endParaRPr lang="nb-NO"/>
        </a:p>
      </dgm:t>
    </dgm:pt>
    <dgm:pt modelId="{927F94A2-EECC-474B-AD5A-8C434BF2485D}" type="sibTrans" cxnId="{37B140DE-31B5-4D23-A9A3-BC49847388A4}">
      <dgm:prSet/>
      <dgm:spPr/>
      <dgm:t>
        <a:bodyPr/>
        <a:lstStyle/>
        <a:p>
          <a:endParaRPr lang="nb-NO"/>
        </a:p>
      </dgm:t>
    </dgm:pt>
    <dgm:pt modelId="{1ED67A7C-32FE-4213-9D01-36CF89ACB37A}">
      <dgm:prSet phldrT="[Tekst]"/>
      <dgm:spPr>
        <a:solidFill>
          <a:schemeClr val="accent6">
            <a:lumMod val="75000"/>
            <a:alpha val="50000"/>
          </a:schemeClr>
        </a:solidFill>
      </dgm:spPr>
      <dgm:t>
        <a:bodyPr/>
        <a:lstStyle/>
        <a:p>
          <a:r>
            <a:rPr lang="nb-NO" b="1">
              <a:solidFill>
                <a:schemeClr val="bg1"/>
              </a:solidFill>
            </a:rPr>
            <a:t>Idrettskrets</a:t>
          </a:r>
        </a:p>
      </dgm:t>
    </dgm:pt>
    <dgm:pt modelId="{E97C930D-FF97-4996-8E6B-AF3C989FADE2}" type="parTrans" cxnId="{4C8AEBB2-1BDD-4D7B-A05D-E0CEFABE39AC}">
      <dgm:prSet/>
      <dgm:spPr/>
      <dgm:t>
        <a:bodyPr/>
        <a:lstStyle/>
        <a:p>
          <a:endParaRPr lang="nb-NO"/>
        </a:p>
      </dgm:t>
    </dgm:pt>
    <dgm:pt modelId="{E9BF3FF3-64AC-4577-84DA-CCA6A63CF8B2}" type="sibTrans" cxnId="{4C8AEBB2-1BDD-4D7B-A05D-E0CEFABE39AC}">
      <dgm:prSet/>
      <dgm:spPr/>
      <dgm:t>
        <a:bodyPr/>
        <a:lstStyle/>
        <a:p>
          <a:endParaRPr lang="nb-NO"/>
        </a:p>
      </dgm:t>
    </dgm:pt>
    <dgm:pt modelId="{F99EC99D-C66E-4CD6-9CC3-3DEFB433FE14}">
      <dgm:prSet/>
      <dgm:spPr>
        <a:solidFill>
          <a:schemeClr val="accent6">
            <a:lumMod val="75000"/>
            <a:alpha val="50000"/>
          </a:schemeClr>
        </a:solidFill>
      </dgm:spPr>
      <dgm:t>
        <a:bodyPr/>
        <a:lstStyle/>
        <a:p>
          <a:r>
            <a:rPr lang="nb-NO" b="1">
              <a:solidFill>
                <a:schemeClr val="bg1"/>
              </a:solidFill>
            </a:rPr>
            <a:t>Idrettsråd</a:t>
          </a:r>
        </a:p>
      </dgm:t>
    </dgm:pt>
    <dgm:pt modelId="{8F35C65C-C144-4511-A0A8-C66CD1364149}" type="parTrans" cxnId="{2C36F743-25A4-49DF-B8A6-D4D9837652CC}">
      <dgm:prSet/>
      <dgm:spPr/>
      <dgm:t>
        <a:bodyPr/>
        <a:lstStyle/>
        <a:p>
          <a:endParaRPr lang="nb-NO"/>
        </a:p>
      </dgm:t>
    </dgm:pt>
    <dgm:pt modelId="{79484C1C-1C83-4B0F-A5EA-5DA1EBF058FB}" type="sibTrans" cxnId="{2C36F743-25A4-49DF-B8A6-D4D9837652CC}">
      <dgm:prSet/>
      <dgm:spPr/>
      <dgm:t>
        <a:bodyPr/>
        <a:lstStyle/>
        <a:p>
          <a:endParaRPr lang="nb-NO"/>
        </a:p>
      </dgm:t>
    </dgm:pt>
    <dgm:pt modelId="{381ED4FD-B9C1-44AF-8CE3-6864E702A25C}">
      <dgm:prSet/>
      <dgm:spPr>
        <a:solidFill>
          <a:schemeClr val="accent2">
            <a:lumMod val="75000"/>
            <a:alpha val="50000"/>
          </a:schemeClr>
        </a:solidFill>
      </dgm:spPr>
      <dgm:t>
        <a:bodyPr/>
        <a:lstStyle/>
        <a:p>
          <a:r>
            <a:rPr lang="nb-NO" b="1">
              <a:solidFill>
                <a:schemeClr val="bg1"/>
              </a:solidFill>
            </a:rPr>
            <a:t>Særkrets/regioner</a:t>
          </a:r>
        </a:p>
      </dgm:t>
    </dgm:pt>
    <dgm:pt modelId="{300DC089-66B6-462B-A5B2-D16F5037E8CA}" type="parTrans" cxnId="{F8EBA140-CBDB-4332-8750-A525D2879B56}">
      <dgm:prSet/>
      <dgm:spPr/>
      <dgm:t>
        <a:bodyPr/>
        <a:lstStyle/>
        <a:p>
          <a:endParaRPr lang="nb-NO"/>
        </a:p>
      </dgm:t>
    </dgm:pt>
    <dgm:pt modelId="{AC0E2B69-2987-4061-99AC-C7FE0D544D07}" type="sibTrans" cxnId="{F8EBA140-CBDB-4332-8750-A525D2879B56}">
      <dgm:prSet/>
      <dgm:spPr/>
      <dgm:t>
        <a:bodyPr/>
        <a:lstStyle/>
        <a:p>
          <a:endParaRPr lang="nb-NO"/>
        </a:p>
      </dgm:t>
    </dgm:pt>
    <dgm:pt modelId="{4CEE4C05-6BB8-4977-AC49-03427543CEA1}">
      <dgm:prSet custScaleX="163722" custScaleY="117673" custRadScaleRad="100674" custRadScaleInc="-34375"/>
      <dgm:spPr/>
      <dgm:t>
        <a:bodyPr/>
        <a:lstStyle/>
        <a:p>
          <a:endParaRPr lang="nb-NO"/>
        </a:p>
      </dgm:t>
    </dgm:pt>
    <dgm:pt modelId="{9EE03666-09FF-4A6C-916E-E9C7ED47B5BD}" type="parTrans" cxnId="{C296C7EB-7931-413D-A6D3-E8275DBDA23E}">
      <dgm:prSet custAng="1895488" custScaleY="218224" custLinFactX="100000" custLinFactY="-100000" custLinFactNeighborX="187492" custLinFactNeighborY="-103634"/>
      <dgm:spPr>
        <a:prstGeom prst="upDownArrow">
          <a:avLst/>
        </a:prstGeom>
      </dgm:spPr>
      <dgm:t>
        <a:bodyPr/>
        <a:lstStyle/>
        <a:p>
          <a:endParaRPr lang="nb-NO"/>
        </a:p>
      </dgm:t>
    </dgm:pt>
    <dgm:pt modelId="{1AE47BEA-F5A8-44A6-9B2D-F3C26C204F62}" type="sibTrans" cxnId="{C296C7EB-7931-413D-A6D3-E8275DBDA23E}">
      <dgm:prSet/>
      <dgm:spPr/>
      <dgm:t>
        <a:bodyPr/>
        <a:lstStyle/>
        <a:p>
          <a:endParaRPr lang="nb-NO"/>
        </a:p>
      </dgm:t>
    </dgm:pt>
    <dgm:pt modelId="{7317363C-2929-4D82-BE48-A2B00BABFD72}">
      <dgm:prSet custScaleX="163722" custScaleY="117673" custRadScaleRad="100674" custRadScaleInc="-34375"/>
      <dgm:spPr/>
      <dgm:t>
        <a:bodyPr/>
        <a:lstStyle/>
        <a:p>
          <a:endParaRPr lang="nb-NO"/>
        </a:p>
      </dgm:t>
    </dgm:pt>
    <dgm:pt modelId="{5E1B57FC-A844-4722-815F-6A2E3E5132E9}" type="parTrans" cxnId="{9DA1B653-9C20-4C35-ACD8-8827EADB1B28}">
      <dgm:prSet custAng="1895488" custScaleY="218224" custLinFactX="100000" custLinFactY="-100000" custLinFactNeighborX="187492" custLinFactNeighborY="-103634"/>
      <dgm:spPr>
        <a:prstGeom prst="upDownArrow">
          <a:avLst/>
        </a:prstGeom>
      </dgm:spPr>
      <dgm:t>
        <a:bodyPr/>
        <a:lstStyle/>
        <a:p>
          <a:endParaRPr lang="nb-NO"/>
        </a:p>
      </dgm:t>
    </dgm:pt>
    <dgm:pt modelId="{F938C3C8-997F-424C-8CBD-57B90BC05FF3}" type="sibTrans" cxnId="{9DA1B653-9C20-4C35-ACD8-8827EADB1B28}">
      <dgm:prSet/>
      <dgm:spPr/>
      <dgm:t>
        <a:bodyPr/>
        <a:lstStyle/>
        <a:p>
          <a:endParaRPr lang="nb-NO"/>
        </a:p>
      </dgm:t>
    </dgm:pt>
    <dgm:pt modelId="{056DB9D2-95D7-43AD-ADA6-50D970E65FC0}" type="pres">
      <dgm:prSet presAssocID="{7F445908-A98F-46BA-B010-64DCA512186F}" presName="composite" presStyleCnt="0">
        <dgm:presLayoutVars>
          <dgm:chMax val="1"/>
          <dgm:dir/>
          <dgm:resizeHandles val="exact"/>
        </dgm:presLayoutVars>
      </dgm:prSet>
      <dgm:spPr/>
    </dgm:pt>
    <dgm:pt modelId="{BCD21D00-6945-4193-A525-6CD8C27318B2}" type="pres">
      <dgm:prSet presAssocID="{7F445908-A98F-46BA-B010-64DCA512186F}" presName="radial" presStyleCnt="0">
        <dgm:presLayoutVars>
          <dgm:animLvl val="ctr"/>
        </dgm:presLayoutVars>
      </dgm:prSet>
      <dgm:spPr/>
    </dgm:pt>
    <dgm:pt modelId="{79D4493C-8B1B-4B86-88CA-0E67A776BF16}" type="pres">
      <dgm:prSet presAssocID="{66A5DD6A-57E1-4B39-AC3B-F7B51FB97476}" presName="centerShape" presStyleLbl="vennNode1" presStyleIdx="0" presStyleCnt="6" custScaleX="137417" custScaleY="105537" custLinFactNeighborX="-4918" custLinFactNeighborY="746"/>
      <dgm:spPr/>
    </dgm:pt>
    <dgm:pt modelId="{72BD5944-030F-4001-B760-7AAD44A3B8BA}" type="pres">
      <dgm:prSet presAssocID="{2D15B921-79D8-46B1-9712-562486A15BF8}" presName="node" presStyleLbl="vennNode1" presStyleIdx="1" presStyleCnt="6" custScaleX="152907" custRadScaleRad="105640" custRadScaleInc="-10380">
        <dgm:presLayoutVars>
          <dgm:bulletEnabled val="1"/>
        </dgm:presLayoutVars>
      </dgm:prSet>
      <dgm:spPr/>
    </dgm:pt>
    <dgm:pt modelId="{84298434-36F5-4A30-98B1-A88A7B2F0818}" type="pres">
      <dgm:prSet presAssocID="{CEAC1307-11E8-49DC-B787-6A4266997A20}" presName="node" presStyleLbl="vennNode1" presStyleIdx="2" presStyleCnt="6" custScaleX="168269" custScaleY="109728" custRadScaleRad="120140" custRadScaleInc="-13697">
        <dgm:presLayoutVars>
          <dgm:bulletEnabled val="1"/>
        </dgm:presLayoutVars>
      </dgm:prSet>
      <dgm:spPr/>
    </dgm:pt>
    <dgm:pt modelId="{4DABF505-584F-40FE-8806-30587F81DD9D}" type="pres">
      <dgm:prSet presAssocID="{381ED4FD-B9C1-44AF-8CE3-6864E702A25C}" presName="node" presStyleLbl="vennNode1" presStyleIdx="3" presStyleCnt="6" custScaleX="170819" custScaleY="119456" custRadScaleRad="125320" custRadScaleInc="-48446">
        <dgm:presLayoutVars>
          <dgm:bulletEnabled val="1"/>
        </dgm:presLayoutVars>
      </dgm:prSet>
      <dgm:spPr/>
    </dgm:pt>
    <dgm:pt modelId="{1680519F-43CA-4BAC-BE9C-B26F214FBCEA}" type="pres">
      <dgm:prSet presAssocID="{1ED67A7C-32FE-4213-9D01-36CF89ACB37A}" presName="node" presStyleLbl="vennNode1" presStyleIdx="4" presStyleCnt="6" custScaleX="161090" custScaleY="116252" custRadScaleRad="150861" custRadScaleInc="106048">
        <dgm:presLayoutVars>
          <dgm:bulletEnabled val="1"/>
        </dgm:presLayoutVars>
      </dgm:prSet>
      <dgm:spPr/>
    </dgm:pt>
    <dgm:pt modelId="{5F4103BC-B9B1-48E4-948E-ACE67424532F}" type="pres">
      <dgm:prSet presAssocID="{F99EC99D-C66E-4CD6-9CC3-3DEFB433FE14}" presName="node" presStyleLbl="vennNode1" presStyleIdx="5" presStyleCnt="6" custScaleX="180546" custScaleY="111858" custRadScaleRad="149252" custRadScaleInc="-47624">
        <dgm:presLayoutVars>
          <dgm:bulletEnabled val="1"/>
        </dgm:presLayoutVars>
      </dgm:prSet>
      <dgm:spPr/>
    </dgm:pt>
  </dgm:ptLst>
  <dgm:cxnLst>
    <dgm:cxn modelId="{608FEA05-86E5-497A-BD1B-7AD6445247AB}" type="presOf" srcId="{1ED67A7C-32FE-4213-9D01-36CF89ACB37A}" destId="{1680519F-43CA-4BAC-BE9C-B26F214FBCEA}" srcOrd="0" destOrd="0" presId="urn:microsoft.com/office/officeart/2005/8/layout/radial3"/>
    <dgm:cxn modelId="{F8EBA140-CBDB-4332-8750-A525D2879B56}" srcId="{66A5DD6A-57E1-4B39-AC3B-F7B51FB97476}" destId="{381ED4FD-B9C1-44AF-8CE3-6864E702A25C}" srcOrd="2" destOrd="0" parTransId="{300DC089-66B6-462B-A5B2-D16F5037E8CA}" sibTransId="{AC0E2B69-2987-4061-99AC-C7FE0D544D07}"/>
    <dgm:cxn modelId="{767C955C-3781-48E4-9910-10C895C37CE9}" srcId="{7F445908-A98F-46BA-B010-64DCA512186F}" destId="{66A5DD6A-57E1-4B39-AC3B-F7B51FB97476}" srcOrd="0" destOrd="0" parTransId="{8E2AF7D5-5DAA-4A84-84D0-AEEDFBEB8A7D}" sibTransId="{C3CCCF62-E53B-46DF-9A11-464D92C5B8EA}"/>
    <dgm:cxn modelId="{06D5BD5E-7187-449F-8B02-9D32D730789B}" type="presOf" srcId="{66A5DD6A-57E1-4B39-AC3B-F7B51FB97476}" destId="{79D4493C-8B1B-4B86-88CA-0E67A776BF16}" srcOrd="0" destOrd="0" presId="urn:microsoft.com/office/officeart/2005/8/layout/radial3"/>
    <dgm:cxn modelId="{2C36F743-25A4-49DF-B8A6-D4D9837652CC}" srcId="{66A5DD6A-57E1-4B39-AC3B-F7B51FB97476}" destId="{F99EC99D-C66E-4CD6-9CC3-3DEFB433FE14}" srcOrd="4" destOrd="0" parTransId="{8F35C65C-C144-4511-A0A8-C66CD1364149}" sibTransId="{79484C1C-1C83-4B0F-A5EA-5DA1EBF058FB}"/>
    <dgm:cxn modelId="{53406C69-E609-4C39-812A-2BBD2077CDCC}" type="presOf" srcId="{2D15B921-79D8-46B1-9712-562486A15BF8}" destId="{72BD5944-030F-4001-B760-7AAD44A3B8BA}" srcOrd="0" destOrd="0" presId="urn:microsoft.com/office/officeart/2005/8/layout/radial3"/>
    <dgm:cxn modelId="{D323CF6B-B260-4A81-A0F0-00AB6E1EB12D}" type="presOf" srcId="{7F445908-A98F-46BA-B010-64DCA512186F}" destId="{056DB9D2-95D7-43AD-ADA6-50D970E65FC0}" srcOrd="0" destOrd="0" presId="urn:microsoft.com/office/officeart/2005/8/layout/radial3"/>
    <dgm:cxn modelId="{ADFC3072-B5BD-4334-B68A-AA367A911DE6}" type="presOf" srcId="{CEAC1307-11E8-49DC-B787-6A4266997A20}" destId="{84298434-36F5-4A30-98B1-A88A7B2F0818}" srcOrd="0" destOrd="0" presId="urn:microsoft.com/office/officeart/2005/8/layout/radial3"/>
    <dgm:cxn modelId="{9DA1B653-9C20-4C35-ACD8-8827EADB1B28}" srcId="{7F445908-A98F-46BA-B010-64DCA512186F}" destId="{7317363C-2929-4D82-BE48-A2B00BABFD72}" srcOrd="2" destOrd="0" parTransId="{5E1B57FC-A844-4722-815F-6A2E3E5132E9}" sibTransId="{F938C3C8-997F-424C-8CBD-57B90BC05FF3}"/>
    <dgm:cxn modelId="{EC61CC85-C5F1-4186-BB15-59CCC9D89C6E}" type="presOf" srcId="{381ED4FD-B9C1-44AF-8CE3-6864E702A25C}" destId="{4DABF505-584F-40FE-8806-30587F81DD9D}" srcOrd="0" destOrd="0" presId="urn:microsoft.com/office/officeart/2005/8/layout/radial3"/>
    <dgm:cxn modelId="{4C8AEBB2-1BDD-4D7B-A05D-E0CEFABE39AC}" srcId="{66A5DD6A-57E1-4B39-AC3B-F7B51FB97476}" destId="{1ED67A7C-32FE-4213-9D01-36CF89ACB37A}" srcOrd="3" destOrd="0" parTransId="{E97C930D-FF97-4996-8E6B-AF3C989FADE2}" sibTransId="{E9BF3FF3-64AC-4577-84DA-CCA6A63CF8B2}"/>
    <dgm:cxn modelId="{7568BDC8-260D-4CF4-92AB-96E5C181F727}" srcId="{66A5DD6A-57E1-4B39-AC3B-F7B51FB97476}" destId="{2D15B921-79D8-46B1-9712-562486A15BF8}" srcOrd="0" destOrd="0" parTransId="{3B384271-388D-4E52-ACB1-78FEA412DF7F}" sibTransId="{6938044A-D8CC-4B5D-80A7-D61BBE16B901}"/>
    <dgm:cxn modelId="{37B140DE-31B5-4D23-A9A3-BC49847388A4}" srcId="{66A5DD6A-57E1-4B39-AC3B-F7B51FB97476}" destId="{CEAC1307-11E8-49DC-B787-6A4266997A20}" srcOrd="1" destOrd="0" parTransId="{FF583A82-1085-464F-BE3E-385DE3BACCF8}" sibTransId="{927F94A2-EECC-474B-AD5A-8C434BF2485D}"/>
    <dgm:cxn modelId="{C296C7EB-7931-413D-A6D3-E8275DBDA23E}" srcId="{7F445908-A98F-46BA-B010-64DCA512186F}" destId="{4CEE4C05-6BB8-4977-AC49-03427543CEA1}" srcOrd="1" destOrd="0" parTransId="{9EE03666-09FF-4A6C-916E-E9C7ED47B5BD}" sibTransId="{1AE47BEA-F5A8-44A6-9B2D-F3C26C204F62}"/>
    <dgm:cxn modelId="{EA052CF7-8871-481A-BBCF-AE53EB59027C}" type="presOf" srcId="{F99EC99D-C66E-4CD6-9CC3-3DEFB433FE14}" destId="{5F4103BC-B9B1-48E4-948E-ACE67424532F}" srcOrd="0" destOrd="0" presId="urn:microsoft.com/office/officeart/2005/8/layout/radial3"/>
    <dgm:cxn modelId="{9ADF9B4D-FD2F-4C50-A5A4-1C4525C1BCAD}" type="presParOf" srcId="{056DB9D2-95D7-43AD-ADA6-50D970E65FC0}" destId="{BCD21D00-6945-4193-A525-6CD8C27318B2}" srcOrd="0" destOrd="0" presId="urn:microsoft.com/office/officeart/2005/8/layout/radial3"/>
    <dgm:cxn modelId="{F19C70AE-B8F1-46A0-935A-D4935221EC39}" type="presParOf" srcId="{BCD21D00-6945-4193-A525-6CD8C27318B2}" destId="{79D4493C-8B1B-4B86-88CA-0E67A776BF16}" srcOrd="0" destOrd="0" presId="urn:microsoft.com/office/officeart/2005/8/layout/radial3"/>
    <dgm:cxn modelId="{8A27E8F7-3641-4B45-BCAF-41DE4785BFD6}" type="presParOf" srcId="{BCD21D00-6945-4193-A525-6CD8C27318B2}" destId="{72BD5944-030F-4001-B760-7AAD44A3B8BA}" srcOrd="1" destOrd="0" presId="urn:microsoft.com/office/officeart/2005/8/layout/radial3"/>
    <dgm:cxn modelId="{E776AAC8-D46A-41A7-B031-FDAAC256B457}" type="presParOf" srcId="{BCD21D00-6945-4193-A525-6CD8C27318B2}" destId="{84298434-36F5-4A30-98B1-A88A7B2F0818}" srcOrd="2" destOrd="0" presId="urn:microsoft.com/office/officeart/2005/8/layout/radial3"/>
    <dgm:cxn modelId="{BA91A127-EBBA-450D-9F23-150A0F8FC9C1}" type="presParOf" srcId="{BCD21D00-6945-4193-A525-6CD8C27318B2}" destId="{4DABF505-584F-40FE-8806-30587F81DD9D}" srcOrd="3" destOrd="0" presId="urn:microsoft.com/office/officeart/2005/8/layout/radial3"/>
    <dgm:cxn modelId="{F4321EEB-1774-4817-9037-A3D42B63033E}" type="presParOf" srcId="{BCD21D00-6945-4193-A525-6CD8C27318B2}" destId="{1680519F-43CA-4BAC-BE9C-B26F214FBCEA}" srcOrd="4" destOrd="0" presId="urn:microsoft.com/office/officeart/2005/8/layout/radial3"/>
    <dgm:cxn modelId="{8AEDE3E7-56C1-4171-926A-43EEAF5E79BC}" type="presParOf" srcId="{BCD21D00-6945-4193-A525-6CD8C27318B2}" destId="{5F4103BC-B9B1-48E4-948E-ACE67424532F}" srcOrd="5" destOrd="0" presId="urn:microsoft.com/office/officeart/2005/8/layout/radial3"/>
  </dgm:cxnLst>
  <dgm:bg>
    <a:effectLst>
      <a:innerShdw blurRad="63500" dist="50800" dir="13500000">
        <a:prstClr val="black">
          <a:alpha val="50000"/>
        </a:prstClr>
      </a:inn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E9614D-F054-4258-89A2-C398F0E5A78E}" type="doc">
      <dgm:prSet loTypeId="urn:microsoft.com/office/officeart/2005/8/layout/orgChart1" loCatId="hierarchy" qsTypeId="urn:microsoft.com/office/officeart/2005/8/quickstyle/3d3" qsCatId="3D" csTypeId="urn:microsoft.com/office/officeart/2005/8/colors/accent0_3" csCatId="mainScheme" phldr="1"/>
      <dgm:spPr/>
      <dgm:t>
        <a:bodyPr/>
        <a:lstStyle/>
        <a:p>
          <a:endParaRPr lang="nb-NO"/>
        </a:p>
      </dgm:t>
    </dgm:pt>
    <dgm:pt modelId="{25BEAE4E-1DAB-46B0-8F49-46D36C5BD9D9}">
      <dgm:prSet phldrT="[Tekst]" custT="1"/>
      <dgm:spPr>
        <a:solidFill>
          <a:schemeClr val="accent6">
            <a:lumMod val="60000"/>
            <a:lumOff val="40000"/>
          </a:schemeClr>
        </a:solidFill>
      </dgm:spPr>
      <dgm:t>
        <a:bodyPr/>
        <a:lstStyle/>
        <a:p>
          <a:r>
            <a:rPr lang="nb-NO" sz="1600" b="1"/>
            <a:t>Årsmøtet</a:t>
          </a:r>
        </a:p>
      </dgm:t>
    </dgm:pt>
    <dgm:pt modelId="{A3DBE430-13D1-48E7-921C-B0ACE88BF17F}" type="parTrans" cxnId="{6B2793AA-F1ED-49BF-A93E-6924473F6317}">
      <dgm:prSet/>
      <dgm:spPr/>
      <dgm:t>
        <a:bodyPr/>
        <a:lstStyle/>
        <a:p>
          <a:endParaRPr lang="nb-NO"/>
        </a:p>
      </dgm:t>
    </dgm:pt>
    <dgm:pt modelId="{87CEEF41-930D-470D-A6C3-A261AD499BB5}" type="sibTrans" cxnId="{6B2793AA-F1ED-49BF-A93E-6924473F6317}">
      <dgm:prSet/>
      <dgm:spPr/>
      <dgm:t>
        <a:bodyPr/>
        <a:lstStyle/>
        <a:p>
          <a:endParaRPr lang="nb-NO"/>
        </a:p>
      </dgm:t>
    </dgm:pt>
    <dgm:pt modelId="{B268E3D6-067D-4612-A05A-7B87F8705287}">
      <dgm:prSet phldrT="[Tekst]" custT="1"/>
      <dgm:spPr/>
      <dgm:t>
        <a:bodyPr/>
        <a:lstStyle/>
        <a:p>
          <a:r>
            <a:rPr lang="nb-NO" sz="1050" b="1"/>
            <a:t>Styret:</a:t>
          </a:r>
        </a:p>
        <a:p>
          <a:r>
            <a:rPr lang="nb-NO" sz="1050" b="1"/>
            <a:t>1 leder</a:t>
          </a:r>
        </a:p>
        <a:p>
          <a:r>
            <a:rPr lang="nb-NO" sz="1050" b="1"/>
            <a:t>1 nestleder</a:t>
          </a:r>
        </a:p>
        <a:p>
          <a:r>
            <a:rPr lang="nb-NO" sz="1050" b="1"/>
            <a:t>2 medlemmer </a:t>
          </a:r>
        </a:p>
        <a:p>
          <a:r>
            <a:rPr lang="nb-NO" sz="1050" b="1"/>
            <a:t>1 varamedlem</a:t>
          </a:r>
        </a:p>
      </dgm:t>
    </dgm:pt>
    <dgm:pt modelId="{0E61C1F1-F85C-4C6A-AF8D-B80C80702489}" type="parTrans" cxnId="{AFD0DB9A-BA2F-4982-98B6-83391627453A}">
      <dgm:prSet/>
      <dgm:spPr/>
      <dgm:t>
        <a:bodyPr/>
        <a:lstStyle/>
        <a:p>
          <a:endParaRPr lang="nb-NO"/>
        </a:p>
      </dgm:t>
    </dgm:pt>
    <dgm:pt modelId="{67BB5B75-5B27-4EAD-AD25-71B386357F80}" type="sibTrans" cxnId="{AFD0DB9A-BA2F-4982-98B6-83391627453A}">
      <dgm:prSet/>
      <dgm:spPr/>
      <dgm:t>
        <a:bodyPr/>
        <a:lstStyle/>
        <a:p>
          <a:endParaRPr lang="nb-NO"/>
        </a:p>
      </dgm:t>
    </dgm:pt>
    <dgm:pt modelId="{6FEED9C9-BB23-4FD4-A71F-9D223DDADF24}">
      <dgm:prSet phldrT="[Tekst]"/>
      <dgm:spPr>
        <a:solidFill>
          <a:schemeClr val="accent2">
            <a:lumMod val="75000"/>
          </a:schemeClr>
        </a:solidFill>
      </dgm:spPr>
      <dgm:t>
        <a:bodyPr/>
        <a:lstStyle/>
        <a:p>
          <a:r>
            <a:rPr lang="nb-NO"/>
            <a:t>Håndball</a:t>
          </a:r>
        </a:p>
      </dgm:t>
    </dgm:pt>
    <dgm:pt modelId="{B5259B71-3280-424F-ABD7-1742279380D8}" type="parTrans" cxnId="{724EE095-7C07-4473-BF15-FA16FDD95C55}">
      <dgm:prSet/>
      <dgm:spPr/>
      <dgm:t>
        <a:bodyPr/>
        <a:lstStyle/>
        <a:p>
          <a:endParaRPr lang="nb-NO"/>
        </a:p>
      </dgm:t>
    </dgm:pt>
    <dgm:pt modelId="{FD0FED56-5D10-4868-B622-18BC79BF731B}" type="sibTrans" cxnId="{724EE095-7C07-4473-BF15-FA16FDD95C55}">
      <dgm:prSet/>
      <dgm:spPr/>
      <dgm:t>
        <a:bodyPr/>
        <a:lstStyle/>
        <a:p>
          <a:endParaRPr lang="nb-NO"/>
        </a:p>
      </dgm:t>
    </dgm:pt>
    <dgm:pt modelId="{121299EF-DA03-459C-84FA-7152FAA75C19}">
      <dgm:prSet phldrT="[Tekst]" custT="1"/>
      <dgm:spPr/>
      <dgm:t>
        <a:bodyPr/>
        <a:lstStyle/>
        <a:p>
          <a:r>
            <a:rPr lang="nb-NO" sz="1050" b="1"/>
            <a:t>Valgkomite:</a:t>
          </a:r>
        </a:p>
        <a:p>
          <a:r>
            <a:rPr lang="nb-NO" sz="1050" b="1"/>
            <a:t>1 leder</a:t>
          </a:r>
        </a:p>
        <a:p>
          <a:r>
            <a:rPr lang="nb-NO" sz="1050" b="1"/>
            <a:t>2 medlemmer</a:t>
          </a:r>
        </a:p>
        <a:p>
          <a:r>
            <a:rPr lang="nb-NO" sz="1050" b="1"/>
            <a:t>1 varamedlem</a:t>
          </a:r>
        </a:p>
      </dgm:t>
    </dgm:pt>
    <dgm:pt modelId="{20830E28-91AD-4ED7-A4F9-51A3A914E0EB}" type="parTrans" cxnId="{2BBB6172-A83F-4219-A248-52F38317B27C}">
      <dgm:prSet/>
      <dgm:spPr/>
      <dgm:t>
        <a:bodyPr/>
        <a:lstStyle/>
        <a:p>
          <a:endParaRPr lang="nb-NO"/>
        </a:p>
      </dgm:t>
    </dgm:pt>
    <dgm:pt modelId="{3C676358-23B3-46C0-8B06-27F696568D32}" type="sibTrans" cxnId="{2BBB6172-A83F-4219-A248-52F38317B27C}">
      <dgm:prSet/>
      <dgm:spPr/>
      <dgm:t>
        <a:bodyPr/>
        <a:lstStyle/>
        <a:p>
          <a:endParaRPr lang="nb-NO"/>
        </a:p>
      </dgm:t>
    </dgm:pt>
    <dgm:pt modelId="{B1963846-D9E7-4802-AFBC-EB4BE4728828}">
      <dgm:prSet phldrT="[Tekst]"/>
      <dgm:spPr>
        <a:solidFill>
          <a:schemeClr val="accent2">
            <a:lumMod val="75000"/>
          </a:schemeClr>
        </a:solidFill>
      </dgm:spPr>
      <dgm:t>
        <a:bodyPr/>
        <a:lstStyle/>
        <a:p>
          <a:r>
            <a:rPr lang="nb-NO"/>
            <a:t>Innebandy</a:t>
          </a:r>
        </a:p>
      </dgm:t>
    </dgm:pt>
    <dgm:pt modelId="{750517AE-C2EF-459C-9EC1-00F4F449DEC7}" type="parTrans" cxnId="{BDB51D08-C413-4A03-9D3B-572FD7367299}">
      <dgm:prSet/>
      <dgm:spPr/>
      <dgm:t>
        <a:bodyPr/>
        <a:lstStyle/>
        <a:p>
          <a:endParaRPr lang="nb-NO"/>
        </a:p>
      </dgm:t>
    </dgm:pt>
    <dgm:pt modelId="{BB14A35D-5D2D-4EB1-9B52-400E6C1CA51B}" type="sibTrans" cxnId="{BDB51D08-C413-4A03-9D3B-572FD7367299}">
      <dgm:prSet/>
      <dgm:spPr/>
      <dgm:t>
        <a:bodyPr/>
        <a:lstStyle/>
        <a:p>
          <a:endParaRPr lang="nb-NO"/>
        </a:p>
      </dgm:t>
    </dgm:pt>
    <dgm:pt modelId="{A024A4B0-0D18-47F4-B9C1-F3B48655DAA9}">
      <dgm:prSet custT="1"/>
      <dgm:spPr>
        <a:solidFill>
          <a:schemeClr val="accent3"/>
        </a:solidFill>
      </dgm:spPr>
      <dgm:t>
        <a:bodyPr/>
        <a:lstStyle/>
        <a:p>
          <a:r>
            <a:rPr lang="nb-NO" sz="1600" b="1"/>
            <a:t>Medlemmene</a:t>
          </a:r>
        </a:p>
      </dgm:t>
    </dgm:pt>
    <dgm:pt modelId="{743630A5-30D9-449F-83C2-A6FC4613DDE7}" type="parTrans" cxnId="{37F57AEF-7110-4617-9A87-733E85FFBFF3}">
      <dgm:prSet/>
      <dgm:spPr/>
      <dgm:t>
        <a:bodyPr/>
        <a:lstStyle/>
        <a:p>
          <a:endParaRPr lang="nb-NO"/>
        </a:p>
      </dgm:t>
    </dgm:pt>
    <dgm:pt modelId="{929F26B6-D22D-4406-B6D9-0F86EBE3824E}" type="sibTrans" cxnId="{37F57AEF-7110-4617-9A87-733E85FFBFF3}">
      <dgm:prSet/>
      <dgm:spPr/>
      <dgm:t>
        <a:bodyPr/>
        <a:lstStyle/>
        <a:p>
          <a:endParaRPr lang="nb-NO"/>
        </a:p>
      </dgm:t>
    </dgm:pt>
    <dgm:pt modelId="{CE57D963-2C48-4B92-ABB6-1F88E77C1168}">
      <dgm:prSet/>
      <dgm:spPr>
        <a:solidFill>
          <a:schemeClr val="accent2">
            <a:lumMod val="75000"/>
          </a:schemeClr>
        </a:solidFill>
      </dgm:spPr>
      <dgm:t>
        <a:bodyPr/>
        <a:lstStyle/>
        <a:p>
          <a:r>
            <a:rPr lang="nb-NO"/>
            <a:t>Styreråd – styret og repr. fra gruppene</a:t>
          </a:r>
        </a:p>
      </dgm:t>
    </dgm:pt>
    <dgm:pt modelId="{D4DBCBD7-F517-470B-8D63-DDF0C7969387}" type="parTrans" cxnId="{BE72F0D9-0B29-4F52-A383-8186E6ADC911}">
      <dgm:prSet/>
      <dgm:spPr/>
      <dgm:t>
        <a:bodyPr/>
        <a:lstStyle/>
        <a:p>
          <a:endParaRPr lang="nb-NO"/>
        </a:p>
      </dgm:t>
    </dgm:pt>
    <dgm:pt modelId="{CFE78C8F-01F6-4ABF-848F-161494915ABE}" type="sibTrans" cxnId="{BE72F0D9-0B29-4F52-A383-8186E6ADC911}">
      <dgm:prSet/>
      <dgm:spPr/>
      <dgm:t>
        <a:bodyPr/>
        <a:lstStyle/>
        <a:p>
          <a:endParaRPr lang="nb-NO"/>
        </a:p>
      </dgm:t>
    </dgm:pt>
    <dgm:pt modelId="{71C7E79E-B96C-42AC-B799-152946483CDC}">
      <dgm:prSet custT="1"/>
      <dgm:spPr/>
      <dgm:t>
        <a:bodyPr/>
        <a:lstStyle/>
        <a:p>
          <a:r>
            <a:rPr lang="nb-NO" sz="1050" b="1"/>
            <a:t>Kontrollutvalg:</a:t>
          </a:r>
        </a:p>
        <a:p>
          <a:r>
            <a:rPr lang="nb-NO" sz="1050" b="1"/>
            <a:t>To medlemmer </a:t>
          </a:r>
        </a:p>
        <a:p>
          <a:r>
            <a:rPr lang="nb-NO" sz="1050" b="1"/>
            <a:t>Ett varamedlem</a:t>
          </a:r>
        </a:p>
      </dgm:t>
    </dgm:pt>
    <dgm:pt modelId="{7E5F3E73-7A3B-4B0F-97D0-3F75539F1BAB}" type="parTrans" cxnId="{EC85696F-9FDD-4B25-8BD3-76FF20A46854}">
      <dgm:prSet/>
      <dgm:spPr/>
      <dgm:t>
        <a:bodyPr/>
        <a:lstStyle/>
        <a:p>
          <a:endParaRPr lang="nb-NO"/>
        </a:p>
      </dgm:t>
    </dgm:pt>
    <dgm:pt modelId="{DE432043-2308-4AD7-9226-0E9FDF5EE184}" type="sibTrans" cxnId="{EC85696F-9FDD-4B25-8BD3-76FF20A46854}">
      <dgm:prSet/>
      <dgm:spPr/>
      <dgm:t>
        <a:bodyPr/>
        <a:lstStyle/>
        <a:p>
          <a:endParaRPr lang="nb-NO"/>
        </a:p>
      </dgm:t>
    </dgm:pt>
    <dgm:pt modelId="{547F7D16-47D3-4C39-B253-F63FCD6796D0}">
      <dgm:prSet phldrT="[Tekst]"/>
      <dgm:spPr>
        <a:solidFill>
          <a:schemeClr val="accent2">
            <a:lumMod val="75000"/>
          </a:schemeClr>
        </a:solidFill>
      </dgm:spPr>
      <dgm:t>
        <a:bodyPr/>
        <a:lstStyle/>
        <a:p>
          <a:r>
            <a:rPr lang="nb-NO"/>
            <a:t>Fotball</a:t>
          </a:r>
        </a:p>
      </dgm:t>
    </dgm:pt>
    <dgm:pt modelId="{E3630081-4D3C-4A65-8FF1-08D6F1E17C9B}" type="parTrans" cxnId="{AC81BD78-FCD2-4C3A-A4A7-C4DBE8376F76}">
      <dgm:prSet/>
      <dgm:spPr/>
      <dgm:t>
        <a:bodyPr/>
        <a:lstStyle/>
        <a:p>
          <a:endParaRPr lang="nb-NO"/>
        </a:p>
      </dgm:t>
    </dgm:pt>
    <dgm:pt modelId="{E6FD70EC-4AC0-4C1B-94EA-6A0DB114E9C0}" type="sibTrans" cxnId="{AC81BD78-FCD2-4C3A-A4A7-C4DBE8376F76}">
      <dgm:prSet/>
      <dgm:spPr/>
      <dgm:t>
        <a:bodyPr/>
        <a:lstStyle/>
        <a:p>
          <a:endParaRPr lang="nb-NO"/>
        </a:p>
      </dgm:t>
    </dgm:pt>
    <dgm:pt modelId="{53AB48BA-3CA0-48D0-98D5-F73948561363}">
      <dgm:prSet phldrT="[Tekst]"/>
      <dgm:spPr>
        <a:solidFill>
          <a:schemeClr val="accent2">
            <a:lumMod val="75000"/>
          </a:schemeClr>
        </a:solidFill>
      </dgm:spPr>
      <dgm:t>
        <a:bodyPr/>
        <a:lstStyle/>
        <a:p>
          <a:r>
            <a:rPr lang="nb-NO"/>
            <a:t>Turn</a:t>
          </a:r>
        </a:p>
      </dgm:t>
    </dgm:pt>
    <dgm:pt modelId="{5476FDDF-F98A-48B9-B2FE-5E142740B4AC}" type="parTrans" cxnId="{DF11BA7A-157A-4EBE-A9FD-2E6A74397E56}">
      <dgm:prSet/>
      <dgm:spPr/>
      <dgm:t>
        <a:bodyPr/>
        <a:lstStyle/>
        <a:p>
          <a:endParaRPr lang="nb-NO"/>
        </a:p>
      </dgm:t>
    </dgm:pt>
    <dgm:pt modelId="{E873BC4B-C355-4B99-82A8-C4C5B52104A9}" type="sibTrans" cxnId="{DF11BA7A-157A-4EBE-A9FD-2E6A74397E56}">
      <dgm:prSet/>
      <dgm:spPr/>
      <dgm:t>
        <a:bodyPr/>
        <a:lstStyle/>
        <a:p>
          <a:endParaRPr lang="nb-NO"/>
        </a:p>
      </dgm:t>
    </dgm:pt>
    <dgm:pt modelId="{B5C4C75A-D61B-40BC-A295-3BBC69F10505}">
      <dgm:prSet phldrT="[Tekst]"/>
      <dgm:spPr>
        <a:solidFill>
          <a:schemeClr val="accent2">
            <a:lumMod val="75000"/>
          </a:schemeClr>
        </a:solidFill>
      </dgm:spPr>
      <dgm:t>
        <a:bodyPr/>
        <a:lstStyle/>
        <a:p>
          <a:r>
            <a:rPr lang="nb-NO"/>
            <a:t>Orientering</a:t>
          </a:r>
        </a:p>
      </dgm:t>
    </dgm:pt>
    <dgm:pt modelId="{C4137E76-8291-426D-9C00-A61303E2E0E0}" type="sibTrans" cxnId="{C87EB2D4-109D-4CC4-816B-CB10FB6F5735}">
      <dgm:prSet/>
      <dgm:spPr/>
      <dgm:t>
        <a:bodyPr/>
        <a:lstStyle/>
        <a:p>
          <a:endParaRPr lang="nb-NO"/>
        </a:p>
      </dgm:t>
    </dgm:pt>
    <dgm:pt modelId="{5EA1AE16-654E-4C29-9C59-39876E570B31}" type="parTrans" cxnId="{C87EB2D4-109D-4CC4-816B-CB10FB6F5735}">
      <dgm:prSet/>
      <dgm:spPr/>
      <dgm:t>
        <a:bodyPr/>
        <a:lstStyle/>
        <a:p>
          <a:endParaRPr lang="nb-NO"/>
        </a:p>
      </dgm:t>
    </dgm:pt>
    <dgm:pt modelId="{8134DE4D-E75A-410D-B439-3F1C9EE79215}" type="pres">
      <dgm:prSet presAssocID="{1DE9614D-F054-4258-89A2-C398F0E5A78E}" presName="hierChild1" presStyleCnt="0">
        <dgm:presLayoutVars>
          <dgm:orgChart val="1"/>
          <dgm:chPref val="1"/>
          <dgm:dir/>
          <dgm:animOne val="branch"/>
          <dgm:animLvl val="lvl"/>
          <dgm:resizeHandles/>
        </dgm:presLayoutVars>
      </dgm:prSet>
      <dgm:spPr/>
    </dgm:pt>
    <dgm:pt modelId="{EEA4068A-B03D-4573-A155-F84F58A780B2}" type="pres">
      <dgm:prSet presAssocID="{A024A4B0-0D18-47F4-B9C1-F3B48655DAA9}" presName="hierRoot1" presStyleCnt="0">
        <dgm:presLayoutVars>
          <dgm:hierBranch val="init"/>
        </dgm:presLayoutVars>
      </dgm:prSet>
      <dgm:spPr/>
    </dgm:pt>
    <dgm:pt modelId="{B297F910-3768-4389-80AD-E9525FCD9AC7}" type="pres">
      <dgm:prSet presAssocID="{A024A4B0-0D18-47F4-B9C1-F3B48655DAA9}" presName="rootComposite1" presStyleCnt="0"/>
      <dgm:spPr/>
    </dgm:pt>
    <dgm:pt modelId="{CD060E12-D500-470B-A74B-77D832A79D0B}" type="pres">
      <dgm:prSet presAssocID="{A024A4B0-0D18-47F4-B9C1-F3B48655DAA9}" presName="rootText1" presStyleLbl="node0" presStyleIdx="0" presStyleCnt="5" custScaleX="584571" custLinFactX="200000" custLinFactY="-400000" custLinFactNeighborX="215209" custLinFactNeighborY="-492927">
        <dgm:presLayoutVars>
          <dgm:chPref val="3"/>
        </dgm:presLayoutVars>
      </dgm:prSet>
      <dgm:spPr/>
    </dgm:pt>
    <dgm:pt modelId="{DEAA044B-8F30-4ED2-BAC3-CCB05EF29D7E}" type="pres">
      <dgm:prSet presAssocID="{A024A4B0-0D18-47F4-B9C1-F3B48655DAA9}" presName="rootConnector1" presStyleLbl="node1" presStyleIdx="0" presStyleCnt="0"/>
      <dgm:spPr/>
    </dgm:pt>
    <dgm:pt modelId="{19DD2574-D8D1-495F-95CE-AF85726C0113}" type="pres">
      <dgm:prSet presAssocID="{A024A4B0-0D18-47F4-B9C1-F3B48655DAA9}" presName="hierChild2" presStyleCnt="0"/>
      <dgm:spPr/>
    </dgm:pt>
    <dgm:pt modelId="{190077F3-590B-41C3-9710-EAB6692533B9}" type="pres">
      <dgm:prSet presAssocID="{A024A4B0-0D18-47F4-B9C1-F3B48655DAA9}" presName="hierChild3" presStyleCnt="0"/>
      <dgm:spPr/>
    </dgm:pt>
    <dgm:pt modelId="{7AA2ADB2-F9C4-430B-84F9-E11DB9AB63F8}" type="pres">
      <dgm:prSet presAssocID="{25BEAE4E-1DAB-46B0-8F49-46D36C5BD9D9}" presName="hierRoot1" presStyleCnt="0">
        <dgm:presLayoutVars>
          <dgm:hierBranch val="init"/>
        </dgm:presLayoutVars>
      </dgm:prSet>
      <dgm:spPr/>
    </dgm:pt>
    <dgm:pt modelId="{CC8E2261-04A5-494E-86A3-3CEAB7777864}" type="pres">
      <dgm:prSet presAssocID="{25BEAE4E-1DAB-46B0-8F49-46D36C5BD9D9}" presName="rootComposite1" presStyleCnt="0"/>
      <dgm:spPr/>
    </dgm:pt>
    <dgm:pt modelId="{ECD4E6E1-91FC-41C2-BFB6-0380EB827253}" type="pres">
      <dgm:prSet presAssocID="{25BEAE4E-1DAB-46B0-8F49-46D36C5BD9D9}" presName="rootText1" presStyleLbl="node0" presStyleIdx="1" presStyleCnt="5" custScaleX="289487" custScaleY="287403" custLinFactY="-200000" custLinFactNeighborX="-37672" custLinFactNeighborY="-230723">
        <dgm:presLayoutVars>
          <dgm:chPref val="3"/>
        </dgm:presLayoutVars>
      </dgm:prSet>
      <dgm:spPr/>
    </dgm:pt>
    <dgm:pt modelId="{D0C92122-34D3-41E0-8BA3-D590B94DBBCE}" type="pres">
      <dgm:prSet presAssocID="{25BEAE4E-1DAB-46B0-8F49-46D36C5BD9D9}" presName="rootConnector1" presStyleLbl="node1" presStyleIdx="0" presStyleCnt="0"/>
      <dgm:spPr/>
    </dgm:pt>
    <dgm:pt modelId="{AA86CDB1-60F5-4364-B56F-E4D2BE52A79D}" type="pres">
      <dgm:prSet presAssocID="{25BEAE4E-1DAB-46B0-8F49-46D36C5BD9D9}" presName="hierChild2" presStyleCnt="0"/>
      <dgm:spPr/>
    </dgm:pt>
    <dgm:pt modelId="{227B52BA-09AD-480A-8A77-28CBAB3384AA}" type="pres">
      <dgm:prSet presAssocID="{0E61C1F1-F85C-4C6A-AF8D-B80C80702489}" presName="Name37" presStyleLbl="parChTrans1D2" presStyleIdx="0" presStyleCnt="6"/>
      <dgm:spPr/>
    </dgm:pt>
    <dgm:pt modelId="{65FCFE35-CAF3-4B0E-A13E-ED2C40FBDAC4}" type="pres">
      <dgm:prSet presAssocID="{B268E3D6-067D-4612-A05A-7B87F8705287}" presName="hierRoot2" presStyleCnt="0">
        <dgm:presLayoutVars>
          <dgm:hierBranch val="init"/>
        </dgm:presLayoutVars>
      </dgm:prSet>
      <dgm:spPr/>
    </dgm:pt>
    <dgm:pt modelId="{33411B3B-859B-4767-A72D-02AAC6B6885F}" type="pres">
      <dgm:prSet presAssocID="{B268E3D6-067D-4612-A05A-7B87F8705287}" presName="rootComposite" presStyleCnt="0"/>
      <dgm:spPr/>
    </dgm:pt>
    <dgm:pt modelId="{30721EF4-64F1-4131-B532-4F56A7E37D2B}" type="pres">
      <dgm:prSet presAssocID="{B268E3D6-067D-4612-A05A-7B87F8705287}" presName="rootText" presStyleLbl="node2" presStyleIdx="0" presStyleCnt="6" custScaleX="353964" custScaleY="636879" custLinFactX="300000" custLinFactY="-124519" custLinFactNeighborX="369044" custLinFactNeighborY="-200000">
        <dgm:presLayoutVars>
          <dgm:chPref val="3"/>
        </dgm:presLayoutVars>
      </dgm:prSet>
      <dgm:spPr/>
    </dgm:pt>
    <dgm:pt modelId="{963A0C05-80F8-4387-A0B9-98EF9CA31C56}" type="pres">
      <dgm:prSet presAssocID="{B268E3D6-067D-4612-A05A-7B87F8705287}" presName="rootConnector" presStyleLbl="node2" presStyleIdx="0" presStyleCnt="6"/>
      <dgm:spPr/>
    </dgm:pt>
    <dgm:pt modelId="{CE2F5993-466B-4B18-8F60-ED67D7A0C18C}" type="pres">
      <dgm:prSet presAssocID="{B268E3D6-067D-4612-A05A-7B87F8705287}" presName="hierChild4" presStyleCnt="0"/>
      <dgm:spPr/>
    </dgm:pt>
    <dgm:pt modelId="{426546F7-A67E-43EC-9C07-647C3CB4324F}" type="pres">
      <dgm:prSet presAssocID="{B268E3D6-067D-4612-A05A-7B87F8705287}" presName="hierChild5" presStyleCnt="0"/>
      <dgm:spPr/>
    </dgm:pt>
    <dgm:pt modelId="{4B550EFC-D545-42D9-BCF1-767A78C69E57}" type="pres">
      <dgm:prSet presAssocID="{D4DBCBD7-F517-470B-8D63-DDF0C7969387}" presName="Name37" presStyleLbl="parChTrans1D2" presStyleIdx="1" presStyleCnt="6"/>
      <dgm:spPr/>
    </dgm:pt>
    <dgm:pt modelId="{CF0431BD-448C-4387-85D3-421D27C9588F}" type="pres">
      <dgm:prSet presAssocID="{CE57D963-2C48-4B92-ABB6-1F88E77C1168}" presName="hierRoot2" presStyleCnt="0">
        <dgm:presLayoutVars>
          <dgm:hierBranch val="init"/>
        </dgm:presLayoutVars>
      </dgm:prSet>
      <dgm:spPr/>
    </dgm:pt>
    <dgm:pt modelId="{86C19DA8-1CC8-43EE-9626-C8924149D4AC}" type="pres">
      <dgm:prSet presAssocID="{CE57D963-2C48-4B92-ABB6-1F88E77C1168}" presName="rootComposite" presStyleCnt="0"/>
      <dgm:spPr/>
    </dgm:pt>
    <dgm:pt modelId="{0E977A9D-CD46-41DD-9608-F50F5C796290}" type="pres">
      <dgm:prSet presAssocID="{CE57D963-2C48-4B92-ABB6-1F88E77C1168}" presName="rootText" presStyleLbl="node2" presStyleIdx="1" presStyleCnt="6" custScaleX="476913" custScaleY="181461" custLinFactX="100000" custLinFactY="190524" custLinFactNeighborX="121696" custLinFactNeighborY="200000">
        <dgm:presLayoutVars>
          <dgm:chPref val="3"/>
        </dgm:presLayoutVars>
      </dgm:prSet>
      <dgm:spPr/>
    </dgm:pt>
    <dgm:pt modelId="{3417DA9E-03ED-4954-AED7-AB9E4D1FE3B3}" type="pres">
      <dgm:prSet presAssocID="{CE57D963-2C48-4B92-ABB6-1F88E77C1168}" presName="rootConnector" presStyleLbl="node2" presStyleIdx="1" presStyleCnt="6"/>
      <dgm:spPr/>
    </dgm:pt>
    <dgm:pt modelId="{A871D6E2-0083-483F-9F15-60576D1E2B44}" type="pres">
      <dgm:prSet presAssocID="{CE57D963-2C48-4B92-ABB6-1F88E77C1168}" presName="hierChild4" presStyleCnt="0"/>
      <dgm:spPr/>
    </dgm:pt>
    <dgm:pt modelId="{7BBBB842-962B-4EAB-9ACC-B778E9EB1A2A}" type="pres">
      <dgm:prSet presAssocID="{CE57D963-2C48-4B92-ABB6-1F88E77C1168}" presName="hierChild5" presStyleCnt="0"/>
      <dgm:spPr/>
    </dgm:pt>
    <dgm:pt modelId="{45C57ED7-1E4D-473D-8CD2-09C4CE2CCE0E}" type="pres">
      <dgm:prSet presAssocID="{B5259B71-3280-424F-ABD7-1742279380D8}" presName="Name37" presStyleLbl="parChTrans1D2" presStyleIdx="2" presStyleCnt="6"/>
      <dgm:spPr/>
    </dgm:pt>
    <dgm:pt modelId="{1CB28B96-6723-4657-A660-621DD18FAAA2}" type="pres">
      <dgm:prSet presAssocID="{6FEED9C9-BB23-4FD4-A71F-9D223DDADF24}" presName="hierRoot2" presStyleCnt="0">
        <dgm:presLayoutVars>
          <dgm:hierBranch val="init"/>
        </dgm:presLayoutVars>
      </dgm:prSet>
      <dgm:spPr/>
    </dgm:pt>
    <dgm:pt modelId="{469FA9BC-8FC3-4CF3-9F57-A3D30C9B38BE}" type="pres">
      <dgm:prSet presAssocID="{6FEED9C9-BB23-4FD4-A71F-9D223DDADF24}" presName="rootComposite" presStyleCnt="0"/>
      <dgm:spPr/>
    </dgm:pt>
    <dgm:pt modelId="{8EF77F04-E162-4710-A07B-6F7690970D8B}" type="pres">
      <dgm:prSet presAssocID="{6FEED9C9-BB23-4FD4-A71F-9D223DDADF24}" presName="rootText" presStyleLbl="node2" presStyleIdx="2" presStyleCnt="6" custScaleX="183353" custScaleY="161600" custLinFactX="-254756" custLinFactY="300000" custLinFactNeighborX="-300000" custLinFactNeighborY="357454">
        <dgm:presLayoutVars>
          <dgm:chPref val="3"/>
        </dgm:presLayoutVars>
      </dgm:prSet>
      <dgm:spPr/>
    </dgm:pt>
    <dgm:pt modelId="{4BFD00AE-69AA-401A-8219-04FA72484619}" type="pres">
      <dgm:prSet presAssocID="{6FEED9C9-BB23-4FD4-A71F-9D223DDADF24}" presName="rootConnector" presStyleLbl="node2" presStyleIdx="2" presStyleCnt="6"/>
      <dgm:spPr/>
    </dgm:pt>
    <dgm:pt modelId="{7CF1C49F-F79D-4479-A203-C92C8C3C139F}" type="pres">
      <dgm:prSet presAssocID="{6FEED9C9-BB23-4FD4-A71F-9D223DDADF24}" presName="hierChild4" presStyleCnt="0"/>
      <dgm:spPr/>
    </dgm:pt>
    <dgm:pt modelId="{9909C12A-D507-4027-AE46-1E4964265BB8}" type="pres">
      <dgm:prSet presAssocID="{6FEED9C9-BB23-4FD4-A71F-9D223DDADF24}" presName="hierChild5" presStyleCnt="0"/>
      <dgm:spPr/>
    </dgm:pt>
    <dgm:pt modelId="{796EF0F6-575E-41F2-95CF-DC3554A7B820}" type="pres">
      <dgm:prSet presAssocID="{5EA1AE16-654E-4C29-9C59-39876E570B31}" presName="Name37" presStyleLbl="parChTrans1D2" presStyleIdx="3" presStyleCnt="6"/>
      <dgm:spPr/>
    </dgm:pt>
    <dgm:pt modelId="{4A35D2B7-D682-461A-9C67-F5C27D38CD18}" type="pres">
      <dgm:prSet presAssocID="{B5C4C75A-D61B-40BC-A295-3BBC69F10505}" presName="hierRoot2" presStyleCnt="0">
        <dgm:presLayoutVars>
          <dgm:hierBranch val="init"/>
        </dgm:presLayoutVars>
      </dgm:prSet>
      <dgm:spPr/>
    </dgm:pt>
    <dgm:pt modelId="{96A9AEC1-9BDA-4184-AD62-164DF81B9610}" type="pres">
      <dgm:prSet presAssocID="{B5C4C75A-D61B-40BC-A295-3BBC69F10505}" presName="rootComposite" presStyleCnt="0"/>
      <dgm:spPr/>
    </dgm:pt>
    <dgm:pt modelId="{5A15C6E8-1A09-4EDA-BD66-E5EC80AD0B38}" type="pres">
      <dgm:prSet presAssocID="{B5C4C75A-D61B-40BC-A295-3BBC69F10505}" presName="rootText" presStyleLbl="node2" presStyleIdx="3" presStyleCnt="6" custScaleX="183353" custScaleY="161600" custLinFactX="-13693" custLinFactY="300000" custLinFactNeighborX="-100000" custLinFactNeighborY="357454">
        <dgm:presLayoutVars>
          <dgm:chPref val="3"/>
        </dgm:presLayoutVars>
      </dgm:prSet>
      <dgm:spPr/>
    </dgm:pt>
    <dgm:pt modelId="{F0D4143B-F3CF-432F-9CBC-D2C461A24C25}" type="pres">
      <dgm:prSet presAssocID="{B5C4C75A-D61B-40BC-A295-3BBC69F10505}" presName="rootConnector" presStyleLbl="node2" presStyleIdx="3" presStyleCnt="6"/>
      <dgm:spPr/>
    </dgm:pt>
    <dgm:pt modelId="{7544BF63-C259-4BD3-81D7-A82F6FD7CE16}" type="pres">
      <dgm:prSet presAssocID="{B5C4C75A-D61B-40BC-A295-3BBC69F10505}" presName="hierChild4" presStyleCnt="0"/>
      <dgm:spPr/>
    </dgm:pt>
    <dgm:pt modelId="{252D44D4-E2E0-4E1E-B3F2-D2D63FCF6398}" type="pres">
      <dgm:prSet presAssocID="{B5C4C75A-D61B-40BC-A295-3BBC69F10505}" presName="hierChild5" presStyleCnt="0"/>
      <dgm:spPr/>
    </dgm:pt>
    <dgm:pt modelId="{90666A44-9F1A-4054-9184-65FCBC0100CD}" type="pres">
      <dgm:prSet presAssocID="{20830E28-91AD-4ED7-A4F9-51A3A914E0EB}" presName="Name37" presStyleLbl="parChTrans1D2" presStyleIdx="4" presStyleCnt="6"/>
      <dgm:spPr/>
    </dgm:pt>
    <dgm:pt modelId="{CA548D21-EA48-4559-A219-E3E93997E70A}" type="pres">
      <dgm:prSet presAssocID="{121299EF-DA03-459C-84FA-7152FAA75C19}" presName="hierRoot2" presStyleCnt="0">
        <dgm:presLayoutVars>
          <dgm:hierBranch val="init"/>
        </dgm:presLayoutVars>
      </dgm:prSet>
      <dgm:spPr/>
    </dgm:pt>
    <dgm:pt modelId="{C3D4885C-5682-4E6B-B3D4-8F15B5556F93}" type="pres">
      <dgm:prSet presAssocID="{121299EF-DA03-459C-84FA-7152FAA75C19}" presName="rootComposite" presStyleCnt="0"/>
      <dgm:spPr/>
    </dgm:pt>
    <dgm:pt modelId="{D72795EA-1EEC-4575-BFD7-D936B29C30DA}" type="pres">
      <dgm:prSet presAssocID="{121299EF-DA03-459C-84FA-7152FAA75C19}" presName="rootText" presStyleLbl="node2" presStyleIdx="4" presStyleCnt="6" custScaleX="264536" custScaleY="413705" custLinFactX="-83856" custLinFactY="-198802" custLinFactNeighborX="-100000" custLinFactNeighborY="-200000">
        <dgm:presLayoutVars>
          <dgm:chPref val="3"/>
        </dgm:presLayoutVars>
      </dgm:prSet>
      <dgm:spPr/>
    </dgm:pt>
    <dgm:pt modelId="{D7624B79-D740-4A00-89F7-83802372997D}" type="pres">
      <dgm:prSet presAssocID="{121299EF-DA03-459C-84FA-7152FAA75C19}" presName="rootConnector" presStyleLbl="node2" presStyleIdx="4" presStyleCnt="6"/>
      <dgm:spPr/>
    </dgm:pt>
    <dgm:pt modelId="{D860D9F9-692C-4A81-9F3F-52F97E2B07C3}" type="pres">
      <dgm:prSet presAssocID="{121299EF-DA03-459C-84FA-7152FAA75C19}" presName="hierChild4" presStyleCnt="0"/>
      <dgm:spPr/>
    </dgm:pt>
    <dgm:pt modelId="{B986E029-0245-4009-B114-58BB627C92EE}" type="pres">
      <dgm:prSet presAssocID="{121299EF-DA03-459C-84FA-7152FAA75C19}" presName="hierChild5" presStyleCnt="0"/>
      <dgm:spPr/>
    </dgm:pt>
    <dgm:pt modelId="{C57FA5A4-8A9D-4279-A654-E451E0098BC7}" type="pres">
      <dgm:prSet presAssocID="{750517AE-C2EF-459C-9EC1-00F4F449DEC7}" presName="Name37" presStyleLbl="parChTrans1D2" presStyleIdx="5" presStyleCnt="6"/>
      <dgm:spPr/>
    </dgm:pt>
    <dgm:pt modelId="{CB573C8A-DF84-44A1-9225-EBF62AC6DB11}" type="pres">
      <dgm:prSet presAssocID="{B1963846-D9E7-4802-AFBC-EB4BE4728828}" presName="hierRoot2" presStyleCnt="0">
        <dgm:presLayoutVars>
          <dgm:hierBranch val="init"/>
        </dgm:presLayoutVars>
      </dgm:prSet>
      <dgm:spPr/>
    </dgm:pt>
    <dgm:pt modelId="{4DAA53E8-0617-4F4B-81E3-00D0E68F6E78}" type="pres">
      <dgm:prSet presAssocID="{B1963846-D9E7-4802-AFBC-EB4BE4728828}" presName="rootComposite" presStyleCnt="0"/>
      <dgm:spPr/>
    </dgm:pt>
    <dgm:pt modelId="{BE15002B-E0FD-4BEA-8729-FF735EB2589A}" type="pres">
      <dgm:prSet presAssocID="{B1963846-D9E7-4802-AFBC-EB4BE4728828}" presName="rootText" presStyleLbl="node2" presStyleIdx="5" presStyleCnt="6" custScaleX="173909" custScaleY="164277" custLinFactX="-185677" custLinFactY="300000" custLinFactNeighborX="-200000" custLinFactNeighborY="356115">
        <dgm:presLayoutVars>
          <dgm:chPref val="3"/>
        </dgm:presLayoutVars>
      </dgm:prSet>
      <dgm:spPr/>
    </dgm:pt>
    <dgm:pt modelId="{19B7E50F-0CE3-427A-BE47-C5583BD583F7}" type="pres">
      <dgm:prSet presAssocID="{B1963846-D9E7-4802-AFBC-EB4BE4728828}" presName="rootConnector" presStyleLbl="node2" presStyleIdx="5" presStyleCnt="6"/>
      <dgm:spPr/>
    </dgm:pt>
    <dgm:pt modelId="{16D1E6E5-450E-4161-ACD3-FBE122E7464C}" type="pres">
      <dgm:prSet presAssocID="{B1963846-D9E7-4802-AFBC-EB4BE4728828}" presName="hierChild4" presStyleCnt="0"/>
      <dgm:spPr/>
    </dgm:pt>
    <dgm:pt modelId="{3CE08FD2-ACC0-4F71-B48A-5F7259B4F3D9}" type="pres">
      <dgm:prSet presAssocID="{B1963846-D9E7-4802-AFBC-EB4BE4728828}" presName="hierChild5" presStyleCnt="0"/>
      <dgm:spPr/>
    </dgm:pt>
    <dgm:pt modelId="{E03FAC51-2F4E-4317-AE93-78EACD0FDCC8}" type="pres">
      <dgm:prSet presAssocID="{25BEAE4E-1DAB-46B0-8F49-46D36C5BD9D9}" presName="hierChild3" presStyleCnt="0"/>
      <dgm:spPr/>
    </dgm:pt>
    <dgm:pt modelId="{CF178FD5-FA71-4CF0-845C-B5CDF19BFE44}" type="pres">
      <dgm:prSet presAssocID="{71C7E79E-B96C-42AC-B799-152946483CDC}" presName="hierRoot1" presStyleCnt="0">
        <dgm:presLayoutVars>
          <dgm:hierBranch val="init"/>
        </dgm:presLayoutVars>
      </dgm:prSet>
      <dgm:spPr/>
    </dgm:pt>
    <dgm:pt modelId="{2CF81198-C8B0-415A-98C9-833E8A81598E}" type="pres">
      <dgm:prSet presAssocID="{71C7E79E-B96C-42AC-B799-152946483CDC}" presName="rootComposite1" presStyleCnt="0"/>
      <dgm:spPr/>
    </dgm:pt>
    <dgm:pt modelId="{C85C0AC7-A3B2-4303-9CF5-47DD0AC1CD70}" type="pres">
      <dgm:prSet presAssocID="{71C7E79E-B96C-42AC-B799-152946483CDC}" presName="rootText1" presStyleLbl="node0" presStyleIdx="2" presStyleCnt="5" custScaleX="336666" custScaleY="301974" custLinFactX="-381673" custLinFactY="-20132" custLinFactNeighborX="-400000" custLinFactNeighborY="-100000">
        <dgm:presLayoutVars>
          <dgm:chPref val="3"/>
        </dgm:presLayoutVars>
      </dgm:prSet>
      <dgm:spPr/>
    </dgm:pt>
    <dgm:pt modelId="{66397F00-B80A-4993-B3D8-95EAFF5D920E}" type="pres">
      <dgm:prSet presAssocID="{71C7E79E-B96C-42AC-B799-152946483CDC}" presName="rootConnector1" presStyleLbl="node1" presStyleIdx="0" presStyleCnt="0"/>
      <dgm:spPr/>
    </dgm:pt>
    <dgm:pt modelId="{F52BD51F-1672-484C-AA58-AD6DAA194621}" type="pres">
      <dgm:prSet presAssocID="{71C7E79E-B96C-42AC-B799-152946483CDC}" presName="hierChild2" presStyleCnt="0"/>
      <dgm:spPr/>
    </dgm:pt>
    <dgm:pt modelId="{13078076-056A-40DC-A89D-A7DFB00CB413}" type="pres">
      <dgm:prSet presAssocID="{71C7E79E-B96C-42AC-B799-152946483CDC}" presName="hierChild3" presStyleCnt="0"/>
      <dgm:spPr/>
    </dgm:pt>
    <dgm:pt modelId="{47CCEF9C-E86D-4974-B186-1B8D43A57618}" type="pres">
      <dgm:prSet presAssocID="{547F7D16-47D3-4C39-B253-F63FCD6796D0}" presName="hierRoot1" presStyleCnt="0">
        <dgm:presLayoutVars>
          <dgm:hierBranch val="init"/>
        </dgm:presLayoutVars>
      </dgm:prSet>
      <dgm:spPr/>
    </dgm:pt>
    <dgm:pt modelId="{FE3318E0-92A4-422B-B5F1-09F2A49C1AD0}" type="pres">
      <dgm:prSet presAssocID="{547F7D16-47D3-4C39-B253-F63FCD6796D0}" presName="rootComposite1" presStyleCnt="0"/>
      <dgm:spPr/>
    </dgm:pt>
    <dgm:pt modelId="{0D6C12C6-2173-4285-BF64-A487A8AB4C34}" type="pres">
      <dgm:prSet presAssocID="{547F7D16-47D3-4C39-B253-F63FCD6796D0}" presName="rootText1" presStyleLbl="node0" presStyleIdx="3" presStyleCnt="5" custScaleX="183353" custScaleY="161600" custLinFactX="-400000" custLinFactY="486857" custLinFactNeighborX="-461739" custLinFactNeighborY="500000">
        <dgm:presLayoutVars>
          <dgm:chPref val="3"/>
        </dgm:presLayoutVars>
      </dgm:prSet>
      <dgm:spPr/>
    </dgm:pt>
    <dgm:pt modelId="{6AED1C90-2328-4C6D-AE31-033668847351}" type="pres">
      <dgm:prSet presAssocID="{547F7D16-47D3-4C39-B253-F63FCD6796D0}" presName="rootConnector1" presStyleLbl="node1" presStyleIdx="0" presStyleCnt="0"/>
      <dgm:spPr/>
    </dgm:pt>
    <dgm:pt modelId="{B372FC67-055E-41D4-A297-A90343F81E91}" type="pres">
      <dgm:prSet presAssocID="{547F7D16-47D3-4C39-B253-F63FCD6796D0}" presName="hierChild2" presStyleCnt="0"/>
      <dgm:spPr/>
    </dgm:pt>
    <dgm:pt modelId="{96C857FD-B1B3-4326-8D27-AF79B4E0E4F7}" type="pres">
      <dgm:prSet presAssocID="{547F7D16-47D3-4C39-B253-F63FCD6796D0}" presName="hierChild3" presStyleCnt="0"/>
      <dgm:spPr/>
    </dgm:pt>
    <dgm:pt modelId="{E541F710-BAFB-49E7-9FB8-0A6BD9231D31}" type="pres">
      <dgm:prSet presAssocID="{53AB48BA-3CA0-48D0-98D5-F73948561363}" presName="hierRoot1" presStyleCnt="0">
        <dgm:presLayoutVars>
          <dgm:hierBranch val="init"/>
        </dgm:presLayoutVars>
      </dgm:prSet>
      <dgm:spPr/>
    </dgm:pt>
    <dgm:pt modelId="{58391571-2F1A-4FA6-A89B-71BE900B752A}" type="pres">
      <dgm:prSet presAssocID="{53AB48BA-3CA0-48D0-98D5-F73948561363}" presName="rootComposite1" presStyleCnt="0"/>
      <dgm:spPr/>
    </dgm:pt>
    <dgm:pt modelId="{17C6FB2B-E6F1-46BE-A0BC-F72E8C937902}" type="pres">
      <dgm:prSet presAssocID="{53AB48BA-3CA0-48D0-98D5-F73948561363}" presName="rootText1" presStyleLbl="node0" presStyleIdx="4" presStyleCnt="5" custScaleX="183353" custScaleY="161600" custLinFactX="-400000" custLinFactY="486857" custLinFactNeighborX="-456829" custLinFactNeighborY="500000">
        <dgm:presLayoutVars>
          <dgm:chPref val="3"/>
        </dgm:presLayoutVars>
      </dgm:prSet>
      <dgm:spPr/>
    </dgm:pt>
    <dgm:pt modelId="{5E2C66B1-58AC-4544-A1C6-F29ED19B1A9E}" type="pres">
      <dgm:prSet presAssocID="{53AB48BA-3CA0-48D0-98D5-F73948561363}" presName="rootConnector1" presStyleLbl="node1" presStyleIdx="0" presStyleCnt="0"/>
      <dgm:spPr/>
    </dgm:pt>
    <dgm:pt modelId="{E33D3812-9F42-4445-90D2-86554008C216}" type="pres">
      <dgm:prSet presAssocID="{53AB48BA-3CA0-48D0-98D5-F73948561363}" presName="hierChild2" presStyleCnt="0"/>
      <dgm:spPr/>
    </dgm:pt>
    <dgm:pt modelId="{DD3B4339-BE10-44EE-8323-9091EB782AA3}" type="pres">
      <dgm:prSet presAssocID="{53AB48BA-3CA0-48D0-98D5-F73948561363}" presName="hierChild3" presStyleCnt="0"/>
      <dgm:spPr/>
    </dgm:pt>
  </dgm:ptLst>
  <dgm:cxnLst>
    <dgm:cxn modelId="{4C755102-D347-48B9-92FC-9C3C1D7A25EF}" type="presOf" srcId="{121299EF-DA03-459C-84FA-7152FAA75C19}" destId="{D72795EA-1EEC-4575-BFD7-D936B29C30DA}" srcOrd="0" destOrd="0" presId="urn:microsoft.com/office/officeart/2005/8/layout/orgChart1"/>
    <dgm:cxn modelId="{BDB51D08-C413-4A03-9D3B-572FD7367299}" srcId="{25BEAE4E-1DAB-46B0-8F49-46D36C5BD9D9}" destId="{B1963846-D9E7-4802-AFBC-EB4BE4728828}" srcOrd="5" destOrd="0" parTransId="{750517AE-C2EF-459C-9EC1-00F4F449DEC7}" sibTransId="{BB14A35D-5D2D-4EB1-9B52-400E6C1CA51B}"/>
    <dgm:cxn modelId="{D5916D0B-526C-4943-BAD4-796F9F38A903}" type="presOf" srcId="{547F7D16-47D3-4C39-B253-F63FCD6796D0}" destId="{6AED1C90-2328-4C6D-AE31-033668847351}" srcOrd="1" destOrd="0" presId="urn:microsoft.com/office/officeart/2005/8/layout/orgChart1"/>
    <dgm:cxn modelId="{5B5CEF0B-37CE-4456-9AB2-BAC6E3AAF33E}" type="presOf" srcId="{0E61C1F1-F85C-4C6A-AF8D-B80C80702489}" destId="{227B52BA-09AD-480A-8A77-28CBAB3384AA}" srcOrd="0" destOrd="0" presId="urn:microsoft.com/office/officeart/2005/8/layout/orgChart1"/>
    <dgm:cxn modelId="{49BE290C-EF94-4B7D-93BD-A610CFB46A36}" type="presOf" srcId="{547F7D16-47D3-4C39-B253-F63FCD6796D0}" destId="{0D6C12C6-2173-4285-BF64-A487A8AB4C34}" srcOrd="0" destOrd="0" presId="urn:microsoft.com/office/officeart/2005/8/layout/orgChart1"/>
    <dgm:cxn modelId="{69B84318-C752-4158-86C0-352A37CA6CB8}" type="presOf" srcId="{6FEED9C9-BB23-4FD4-A71F-9D223DDADF24}" destId="{4BFD00AE-69AA-401A-8219-04FA72484619}" srcOrd="1" destOrd="0" presId="urn:microsoft.com/office/officeart/2005/8/layout/orgChart1"/>
    <dgm:cxn modelId="{EB616F23-4DFB-4D3F-AF61-BE9BB869A2F9}" type="presOf" srcId="{CE57D963-2C48-4B92-ABB6-1F88E77C1168}" destId="{0E977A9D-CD46-41DD-9608-F50F5C796290}" srcOrd="0" destOrd="0" presId="urn:microsoft.com/office/officeart/2005/8/layout/orgChart1"/>
    <dgm:cxn modelId="{35B9C12A-5A63-4263-866C-6A0E912BD80D}" type="presOf" srcId="{53AB48BA-3CA0-48D0-98D5-F73948561363}" destId="{5E2C66B1-58AC-4544-A1C6-F29ED19B1A9E}" srcOrd="1" destOrd="0" presId="urn:microsoft.com/office/officeart/2005/8/layout/orgChart1"/>
    <dgm:cxn modelId="{3AA9C32B-1EC7-43AC-8DF7-FE1CECF493A7}" type="presOf" srcId="{121299EF-DA03-459C-84FA-7152FAA75C19}" destId="{D7624B79-D740-4A00-89F7-83802372997D}" srcOrd="1" destOrd="0" presId="urn:microsoft.com/office/officeart/2005/8/layout/orgChart1"/>
    <dgm:cxn modelId="{B3C31537-6FC3-4CDC-A734-3FA1868B50C5}" type="presOf" srcId="{20830E28-91AD-4ED7-A4F9-51A3A914E0EB}" destId="{90666A44-9F1A-4054-9184-65FCBC0100CD}" srcOrd="0" destOrd="0" presId="urn:microsoft.com/office/officeart/2005/8/layout/orgChart1"/>
    <dgm:cxn modelId="{37EF1E37-8F13-4A32-92FF-E03255455805}" type="presOf" srcId="{6FEED9C9-BB23-4FD4-A71F-9D223DDADF24}" destId="{8EF77F04-E162-4710-A07B-6F7690970D8B}" srcOrd="0" destOrd="0" presId="urn:microsoft.com/office/officeart/2005/8/layout/orgChart1"/>
    <dgm:cxn modelId="{40B0623A-68F1-4EC7-8496-8DFEE62E113D}" type="presOf" srcId="{D4DBCBD7-F517-470B-8D63-DDF0C7969387}" destId="{4B550EFC-D545-42D9-BCF1-767A78C69E57}" srcOrd="0" destOrd="0" presId="urn:microsoft.com/office/officeart/2005/8/layout/orgChart1"/>
    <dgm:cxn modelId="{DD6D7847-27A1-48A2-8CDD-8A936E2EEAA0}" type="presOf" srcId="{A024A4B0-0D18-47F4-B9C1-F3B48655DAA9}" destId="{CD060E12-D500-470B-A74B-77D832A79D0B}" srcOrd="0" destOrd="0" presId="urn:microsoft.com/office/officeart/2005/8/layout/orgChart1"/>
    <dgm:cxn modelId="{63550348-9F77-4708-AAF3-6B330D671CBD}" type="presOf" srcId="{B5C4C75A-D61B-40BC-A295-3BBC69F10505}" destId="{5A15C6E8-1A09-4EDA-BD66-E5EC80AD0B38}" srcOrd="0" destOrd="0" presId="urn:microsoft.com/office/officeart/2005/8/layout/orgChart1"/>
    <dgm:cxn modelId="{6437E249-72D7-4137-A95B-18B310797052}" type="presOf" srcId="{71C7E79E-B96C-42AC-B799-152946483CDC}" destId="{66397F00-B80A-4993-B3D8-95EAFF5D920E}" srcOrd="1" destOrd="0" presId="urn:microsoft.com/office/officeart/2005/8/layout/orgChart1"/>
    <dgm:cxn modelId="{EC85696F-9FDD-4B25-8BD3-76FF20A46854}" srcId="{1DE9614D-F054-4258-89A2-C398F0E5A78E}" destId="{71C7E79E-B96C-42AC-B799-152946483CDC}" srcOrd="2" destOrd="0" parTransId="{7E5F3E73-7A3B-4B0F-97D0-3F75539F1BAB}" sibTransId="{DE432043-2308-4AD7-9226-0E9FDF5EE184}"/>
    <dgm:cxn modelId="{6DA10051-A3F8-4BB1-BF06-0D009DE33CD7}" type="presOf" srcId="{B268E3D6-067D-4612-A05A-7B87F8705287}" destId="{30721EF4-64F1-4131-B532-4F56A7E37D2B}" srcOrd="0" destOrd="0" presId="urn:microsoft.com/office/officeart/2005/8/layout/orgChart1"/>
    <dgm:cxn modelId="{C0BF6A51-941A-407D-A362-2B22C4D137E8}" type="presOf" srcId="{B5259B71-3280-424F-ABD7-1742279380D8}" destId="{45C57ED7-1E4D-473D-8CD2-09C4CE2CCE0E}" srcOrd="0" destOrd="0" presId="urn:microsoft.com/office/officeart/2005/8/layout/orgChart1"/>
    <dgm:cxn modelId="{2BBB6172-A83F-4219-A248-52F38317B27C}" srcId="{25BEAE4E-1DAB-46B0-8F49-46D36C5BD9D9}" destId="{121299EF-DA03-459C-84FA-7152FAA75C19}" srcOrd="4" destOrd="0" parTransId="{20830E28-91AD-4ED7-A4F9-51A3A914E0EB}" sibTransId="{3C676358-23B3-46C0-8B06-27F696568D32}"/>
    <dgm:cxn modelId="{F7044753-B7FE-4AD5-B89D-A6C556E53A71}" type="presOf" srcId="{1DE9614D-F054-4258-89A2-C398F0E5A78E}" destId="{8134DE4D-E75A-410D-B439-3F1C9EE79215}" srcOrd="0" destOrd="0" presId="urn:microsoft.com/office/officeart/2005/8/layout/orgChart1"/>
    <dgm:cxn modelId="{AC81BD78-FCD2-4C3A-A4A7-C4DBE8376F76}" srcId="{1DE9614D-F054-4258-89A2-C398F0E5A78E}" destId="{547F7D16-47D3-4C39-B253-F63FCD6796D0}" srcOrd="3" destOrd="0" parTransId="{E3630081-4D3C-4A65-8FF1-08D6F1E17C9B}" sibTransId="{E6FD70EC-4AC0-4C1B-94EA-6A0DB114E9C0}"/>
    <dgm:cxn modelId="{DF11BA7A-157A-4EBE-A9FD-2E6A74397E56}" srcId="{1DE9614D-F054-4258-89A2-C398F0E5A78E}" destId="{53AB48BA-3CA0-48D0-98D5-F73948561363}" srcOrd="4" destOrd="0" parTransId="{5476FDDF-F98A-48B9-B2FE-5E142740B4AC}" sibTransId="{E873BC4B-C355-4B99-82A8-C4C5B52104A9}"/>
    <dgm:cxn modelId="{0B4E847B-F3BC-4C99-A793-282DE7F2C305}" type="presOf" srcId="{53AB48BA-3CA0-48D0-98D5-F73948561363}" destId="{17C6FB2B-E6F1-46BE-A0BC-F72E8C937902}" srcOrd="0" destOrd="0" presId="urn:microsoft.com/office/officeart/2005/8/layout/orgChart1"/>
    <dgm:cxn modelId="{9B986F8D-0920-4660-94BC-8DC6502938EF}" type="presOf" srcId="{B1963846-D9E7-4802-AFBC-EB4BE4728828}" destId="{19B7E50F-0CE3-427A-BE47-C5583BD583F7}" srcOrd="1" destOrd="0" presId="urn:microsoft.com/office/officeart/2005/8/layout/orgChart1"/>
    <dgm:cxn modelId="{724EE095-7C07-4473-BF15-FA16FDD95C55}" srcId="{25BEAE4E-1DAB-46B0-8F49-46D36C5BD9D9}" destId="{6FEED9C9-BB23-4FD4-A71F-9D223DDADF24}" srcOrd="2" destOrd="0" parTransId="{B5259B71-3280-424F-ABD7-1742279380D8}" sibTransId="{FD0FED56-5D10-4868-B622-18BC79BF731B}"/>
    <dgm:cxn modelId="{AFD0DB9A-BA2F-4982-98B6-83391627453A}" srcId="{25BEAE4E-1DAB-46B0-8F49-46D36C5BD9D9}" destId="{B268E3D6-067D-4612-A05A-7B87F8705287}" srcOrd="0" destOrd="0" parTransId="{0E61C1F1-F85C-4C6A-AF8D-B80C80702489}" sibTransId="{67BB5B75-5B27-4EAD-AD25-71B386357F80}"/>
    <dgm:cxn modelId="{40E1F29E-7A0B-4DB0-98DB-10E40FEE7DB4}" type="presOf" srcId="{750517AE-C2EF-459C-9EC1-00F4F449DEC7}" destId="{C57FA5A4-8A9D-4279-A654-E451E0098BC7}" srcOrd="0" destOrd="0" presId="urn:microsoft.com/office/officeart/2005/8/layout/orgChart1"/>
    <dgm:cxn modelId="{E7237AA1-2C78-4C27-9E8B-0EAF661CB23A}" type="presOf" srcId="{71C7E79E-B96C-42AC-B799-152946483CDC}" destId="{C85C0AC7-A3B2-4303-9CF5-47DD0AC1CD70}" srcOrd="0" destOrd="0" presId="urn:microsoft.com/office/officeart/2005/8/layout/orgChart1"/>
    <dgm:cxn modelId="{6B2793AA-F1ED-49BF-A93E-6924473F6317}" srcId="{1DE9614D-F054-4258-89A2-C398F0E5A78E}" destId="{25BEAE4E-1DAB-46B0-8F49-46D36C5BD9D9}" srcOrd="1" destOrd="0" parTransId="{A3DBE430-13D1-48E7-921C-B0ACE88BF17F}" sibTransId="{87CEEF41-930D-470D-A6C3-A261AD499BB5}"/>
    <dgm:cxn modelId="{2D6BB5B7-5AFE-4E64-B415-82847D57E14B}" type="presOf" srcId="{B5C4C75A-D61B-40BC-A295-3BBC69F10505}" destId="{F0D4143B-F3CF-432F-9CBC-D2C461A24C25}" srcOrd="1" destOrd="0" presId="urn:microsoft.com/office/officeart/2005/8/layout/orgChart1"/>
    <dgm:cxn modelId="{8E5344B8-794C-4310-B5C9-A8CA5A9F5CA5}" type="presOf" srcId="{B1963846-D9E7-4802-AFBC-EB4BE4728828}" destId="{BE15002B-E0FD-4BEA-8729-FF735EB2589A}" srcOrd="0" destOrd="0" presId="urn:microsoft.com/office/officeart/2005/8/layout/orgChart1"/>
    <dgm:cxn modelId="{C87EB2D4-109D-4CC4-816B-CB10FB6F5735}" srcId="{25BEAE4E-1DAB-46B0-8F49-46D36C5BD9D9}" destId="{B5C4C75A-D61B-40BC-A295-3BBC69F10505}" srcOrd="3" destOrd="0" parTransId="{5EA1AE16-654E-4C29-9C59-39876E570B31}" sibTransId="{C4137E76-8291-426D-9C00-A61303E2E0E0}"/>
    <dgm:cxn modelId="{CADF2BD7-348F-4C8A-BC7F-054F4E772F5D}" type="presOf" srcId="{25BEAE4E-1DAB-46B0-8F49-46D36C5BD9D9}" destId="{ECD4E6E1-91FC-41C2-BFB6-0380EB827253}" srcOrd="0" destOrd="0" presId="urn:microsoft.com/office/officeart/2005/8/layout/orgChart1"/>
    <dgm:cxn modelId="{F30A2ED7-CFA0-4AD9-9E6D-8577E4639F56}" type="presOf" srcId="{B268E3D6-067D-4612-A05A-7B87F8705287}" destId="{963A0C05-80F8-4387-A0B9-98EF9CA31C56}" srcOrd="1" destOrd="0" presId="urn:microsoft.com/office/officeart/2005/8/layout/orgChart1"/>
    <dgm:cxn modelId="{BE72F0D9-0B29-4F52-A383-8186E6ADC911}" srcId="{25BEAE4E-1DAB-46B0-8F49-46D36C5BD9D9}" destId="{CE57D963-2C48-4B92-ABB6-1F88E77C1168}" srcOrd="1" destOrd="0" parTransId="{D4DBCBD7-F517-470B-8D63-DDF0C7969387}" sibTransId="{CFE78C8F-01F6-4ABF-848F-161494915ABE}"/>
    <dgm:cxn modelId="{E1968DDB-D00D-4392-B095-62E6183B8968}" type="presOf" srcId="{CE57D963-2C48-4B92-ABB6-1F88E77C1168}" destId="{3417DA9E-03ED-4954-AED7-AB9E4D1FE3B3}" srcOrd="1" destOrd="0" presId="urn:microsoft.com/office/officeart/2005/8/layout/orgChart1"/>
    <dgm:cxn modelId="{E76D70E7-99CC-43F6-8DFF-57EA53D6519D}" type="presOf" srcId="{A024A4B0-0D18-47F4-B9C1-F3B48655DAA9}" destId="{DEAA044B-8F30-4ED2-BAC3-CCB05EF29D7E}" srcOrd="1" destOrd="0" presId="urn:microsoft.com/office/officeart/2005/8/layout/orgChart1"/>
    <dgm:cxn modelId="{37F57AEF-7110-4617-9A87-733E85FFBFF3}" srcId="{1DE9614D-F054-4258-89A2-C398F0E5A78E}" destId="{A024A4B0-0D18-47F4-B9C1-F3B48655DAA9}" srcOrd="0" destOrd="0" parTransId="{743630A5-30D9-449F-83C2-A6FC4613DDE7}" sibTransId="{929F26B6-D22D-4406-B6D9-0F86EBE3824E}"/>
    <dgm:cxn modelId="{1D7A71F4-DF52-4BDE-8F93-0366A1C82AF7}" type="presOf" srcId="{25BEAE4E-1DAB-46B0-8F49-46D36C5BD9D9}" destId="{D0C92122-34D3-41E0-8BA3-D590B94DBBCE}" srcOrd="1" destOrd="0" presId="urn:microsoft.com/office/officeart/2005/8/layout/orgChart1"/>
    <dgm:cxn modelId="{652A2EFC-0CC0-4CD3-A6AE-D8C81ACC2836}" type="presOf" srcId="{5EA1AE16-654E-4C29-9C59-39876E570B31}" destId="{796EF0F6-575E-41F2-95CF-DC3554A7B820}" srcOrd="0" destOrd="0" presId="urn:microsoft.com/office/officeart/2005/8/layout/orgChart1"/>
    <dgm:cxn modelId="{EF203E00-E48B-4F1A-A9F7-CBAF85E3F5D2}" type="presParOf" srcId="{8134DE4D-E75A-410D-B439-3F1C9EE79215}" destId="{EEA4068A-B03D-4573-A155-F84F58A780B2}" srcOrd="0" destOrd="0" presId="urn:microsoft.com/office/officeart/2005/8/layout/orgChart1"/>
    <dgm:cxn modelId="{E27E9001-D0C5-40BB-BC56-7AEC0E7AA70F}" type="presParOf" srcId="{EEA4068A-B03D-4573-A155-F84F58A780B2}" destId="{B297F910-3768-4389-80AD-E9525FCD9AC7}" srcOrd="0" destOrd="0" presId="urn:microsoft.com/office/officeart/2005/8/layout/orgChart1"/>
    <dgm:cxn modelId="{35AF24F1-F9EF-4D97-B91B-6AB54BA49872}" type="presParOf" srcId="{B297F910-3768-4389-80AD-E9525FCD9AC7}" destId="{CD060E12-D500-470B-A74B-77D832A79D0B}" srcOrd="0" destOrd="0" presId="urn:microsoft.com/office/officeart/2005/8/layout/orgChart1"/>
    <dgm:cxn modelId="{863972FD-4C6B-4804-81F8-C62D64EA2EAC}" type="presParOf" srcId="{B297F910-3768-4389-80AD-E9525FCD9AC7}" destId="{DEAA044B-8F30-4ED2-BAC3-CCB05EF29D7E}" srcOrd="1" destOrd="0" presId="urn:microsoft.com/office/officeart/2005/8/layout/orgChart1"/>
    <dgm:cxn modelId="{D034B6E1-8BD7-4126-80F8-F82E87800465}" type="presParOf" srcId="{EEA4068A-B03D-4573-A155-F84F58A780B2}" destId="{19DD2574-D8D1-495F-95CE-AF85726C0113}" srcOrd="1" destOrd="0" presId="urn:microsoft.com/office/officeart/2005/8/layout/orgChart1"/>
    <dgm:cxn modelId="{48579FFF-AEF9-4886-825E-7C5D913E2C57}" type="presParOf" srcId="{EEA4068A-B03D-4573-A155-F84F58A780B2}" destId="{190077F3-590B-41C3-9710-EAB6692533B9}" srcOrd="2" destOrd="0" presId="urn:microsoft.com/office/officeart/2005/8/layout/orgChart1"/>
    <dgm:cxn modelId="{F2640C40-B9CD-43CB-BFE8-489BF4BE0017}" type="presParOf" srcId="{8134DE4D-E75A-410D-B439-3F1C9EE79215}" destId="{7AA2ADB2-F9C4-430B-84F9-E11DB9AB63F8}" srcOrd="1" destOrd="0" presId="urn:microsoft.com/office/officeart/2005/8/layout/orgChart1"/>
    <dgm:cxn modelId="{44F35BEE-909F-4948-AF20-8230FDEF3278}" type="presParOf" srcId="{7AA2ADB2-F9C4-430B-84F9-E11DB9AB63F8}" destId="{CC8E2261-04A5-494E-86A3-3CEAB7777864}" srcOrd="0" destOrd="0" presId="urn:microsoft.com/office/officeart/2005/8/layout/orgChart1"/>
    <dgm:cxn modelId="{07D6BD48-889F-44F1-995C-5D60FD3C7E46}" type="presParOf" srcId="{CC8E2261-04A5-494E-86A3-3CEAB7777864}" destId="{ECD4E6E1-91FC-41C2-BFB6-0380EB827253}" srcOrd="0" destOrd="0" presId="urn:microsoft.com/office/officeart/2005/8/layout/orgChart1"/>
    <dgm:cxn modelId="{C3842FBA-4439-4E4A-9061-C65323D66D4B}" type="presParOf" srcId="{CC8E2261-04A5-494E-86A3-3CEAB7777864}" destId="{D0C92122-34D3-41E0-8BA3-D590B94DBBCE}" srcOrd="1" destOrd="0" presId="urn:microsoft.com/office/officeart/2005/8/layout/orgChart1"/>
    <dgm:cxn modelId="{40FFFC50-5324-4D84-B926-5A8D8C9B06D3}" type="presParOf" srcId="{7AA2ADB2-F9C4-430B-84F9-E11DB9AB63F8}" destId="{AA86CDB1-60F5-4364-B56F-E4D2BE52A79D}" srcOrd="1" destOrd="0" presId="urn:microsoft.com/office/officeart/2005/8/layout/orgChart1"/>
    <dgm:cxn modelId="{9A1BA378-790F-481D-9C79-9C135DB4EA6D}" type="presParOf" srcId="{AA86CDB1-60F5-4364-B56F-E4D2BE52A79D}" destId="{227B52BA-09AD-480A-8A77-28CBAB3384AA}" srcOrd="0" destOrd="0" presId="urn:microsoft.com/office/officeart/2005/8/layout/orgChart1"/>
    <dgm:cxn modelId="{94DD0ECB-372B-4744-B931-BC65C9B87021}" type="presParOf" srcId="{AA86CDB1-60F5-4364-B56F-E4D2BE52A79D}" destId="{65FCFE35-CAF3-4B0E-A13E-ED2C40FBDAC4}" srcOrd="1" destOrd="0" presId="urn:microsoft.com/office/officeart/2005/8/layout/orgChart1"/>
    <dgm:cxn modelId="{15387453-5BE2-437C-A3BA-D5123146DD45}" type="presParOf" srcId="{65FCFE35-CAF3-4B0E-A13E-ED2C40FBDAC4}" destId="{33411B3B-859B-4767-A72D-02AAC6B6885F}" srcOrd="0" destOrd="0" presId="urn:microsoft.com/office/officeart/2005/8/layout/orgChart1"/>
    <dgm:cxn modelId="{36AD27CC-FE9C-4BA6-B0E3-621501C62E0E}" type="presParOf" srcId="{33411B3B-859B-4767-A72D-02AAC6B6885F}" destId="{30721EF4-64F1-4131-B532-4F56A7E37D2B}" srcOrd="0" destOrd="0" presId="urn:microsoft.com/office/officeart/2005/8/layout/orgChart1"/>
    <dgm:cxn modelId="{C9487C18-4362-48EE-BFB1-1FF304FC26AE}" type="presParOf" srcId="{33411B3B-859B-4767-A72D-02AAC6B6885F}" destId="{963A0C05-80F8-4387-A0B9-98EF9CA31C56}" srcOrd="1" destOrd="0" presId="urn:microsoft.com/office/officeart/2005/8/layout/orgChart1"/>
    <dgm:cxn modelId="{3D617A58-B885-48AF-BA0B-0F71943564B5}" type="presParOf" srcId="{65FCFE35-CAF3-4B0E-A13E-ED2C40FBDAC4}" destId="{CE2F5993-466B-4B18-8F60-ED67D7A0C18C}" srcOrd="1" destOrd="0" presId="urn:microsoft.com/office/officeart/2005/8/layout/orgChart1"/>
    <dgm:cxn modelId="{DEE08DE8-F2D4-46AB-B4E2-9C020FB78465}" type="presParOf" srcId="{65FCFE35-CAF3-4B0E-A13E-ED2C40FBDAC4}" destId="{426546F7-A67E-43EC-9C07-647C3CB4324F}" srcOrd="2" destOrd="0" presId="urn:microsoft.com/office/officeart/2005/8/layout/orgChart1"/>
    <dgm:cxn modelId="{CAC0266D-374D-4547-9C3A-3E1DED6AB0F8}" type="presParOf" srcId="{AA86CDB1-60F5-4364-B56F-E4D2BE52A79D}" destId="{4B550EFC-D545-42D9-BCF1-767A78C69E57}" srcOrd="2" destOrd="0" presId="urn:microsoft.com/office/officeart/2005/8/layout/orgChart1"/>
    <dgm:cxn modelId="{D36CC8E2-B086-4D84-B036-D507B7E77528}" type="presParOf" srcId="{AA86CDB1-60F5-4364-B56F-E4D2BE52A79D}" destId="{CF0431BD-448C-4387-85D3-421D27C9588F}" srcOrd="3" destOrd="0" presId="urn:microsoft.com/office/officeart/2005/8/layout/orgChart1"/>
    <dgm:cxn modelId="{A45AE4B7-447B-4F81-8E7B-42F33A409EFD}" type="presParOf" srcId="{CF0431BD-448C-4387-85D3-421D27C9588F}" destId="{86C19DA8-1CC8-43EE-9626-C8924149D4AC}" srcOrd="0" destOrd="0" presId="urn:microsoft.com/office/officeart/2005/8/layout/orgChart1"/>
    <dgm:cxn modelId="{00EE8ADF-1560-41F0-9825-532018B97B60}" type="presParOf" srcId="{86C19DA8-1CC8-43EE-9626-C8924149D4AC}" destId="{0E977A9D-CD46-41DD-9608-F50F5C796290}" srcOrd="0" destOrd="0" presId="urn:microsoft.com/office/officeart/2005/8/layout/orgChart1"/>
    <dgm:cxn modelId="{B24C1E09-0161-4D44-9835-1BF8435C03C6}" type="presParOf" srcId="{86C19DA8-1CC8-43EE-9626-C8924149D4AC}" destId="{3417DA9E-03ED-4954-AED7-AB9E4D1FE3B3}" srcOrd="1" destOrd="0" presId="urn:microsoft.com/office/officeart/2005/8/layout/orgChart1"/>
    <dgm:cxn modelId="{7CC292AB-66B1-4C5B-8E93-7A3A724FABF2}" type="presParOf" srcId="{CF0431BD-448C-4387-85D3-421D27C9588F}" destId="{A871D6E2-0083-483F-9F15-60576D1E2B44}" srcOrd="1" destOrd="0" presId="urn:microsoft.com/office/officeart/2005/8/layout/orgChart1"/>
    <dgm:cxn modelId="{AC1DE27B-E837-48D2-A91C-81D86E98F9DB}" type="presParOf" srcId="{CF0431BD-448C-4387-85D3-421D27C9588F}" destId="{7BBBB842-962B-4EAB-9ACC-B778E9EB1A2A}" srcOrd="2" destOrd="0" presId="urn:microsoft.com/office/officeart/2005/8/layout/orgChart1"/>
    <dgm:cxn modelId="{1568E1C4-F1D1-40D2-8398-9EF0F0622CF8}" type="presParOf" srcId="{AA86CDB1-60F5-4364-B56F-E4D2BE52A79D}" destId="{45C57ED7-1E4D-473D-8CD2-09C4CE2CCE0E}" srcOrd="4" destOrd="0" presId="urn:microsoft.com/office/officeart/2005/8/layout/orgChart1"/>
    <dgm:cxn modelId="{A80C44C2-5D74-4CFE-8ADC-8E72A8D8558A}" type="presParOf" srcId="{AA86CDB1-60F5-4364-B56F-E4D2BE52A79D}" destId="{1CB28B96-6723-4657-A660-621DD18FAAA2}" srcOrd="5" destOrd="0" presId="urn:microsoft.com/office/officeart/2005/8/layout/orgChart1"/>
    <dgm:cxn modelId="{829AAECC-06D9-473E-8B77-167AF42D6CAE}" type="presParOf" srcId="{1CB28B96-6723-4657-A660-621DD18FAAA2}" destId="{469FA9BC-8FC3-4CF3-9F57-A3D30C9B38BE}" srcOrd="0" destOrd="0" presId="urn:microsoft.com/office/officeart/2005/8/layout/orgChart1"/>
    <dgm:cxn modelId="{5546465E-FDC8-4FD1-B096-BB5E1BD51B7E}" type="presParOf" srcId="{469FA9BC-8FC3-4CF3-9F57-A3D30C9B38BE}" destId="{8EF77F04-E162-4710-A07B-6F7690970D8B}" srcOrd="0" destOrd="0" presId="urn:microsoft.com/office/officeart/2005/8/layout/orgChart1"/>
    <dgm:cxn modelId="{5CF75DEE-5D94-40B4-A183-47F41C96FAC2}" type="presParOf" srcId="{469FA9BC-8FC3-4CF3-9F57-A3D30C9B38BE}" destId="{4BFD00AE-69AA-401A-8219-04FA72484619}" srcOrd="1" destOrd="0" presId="urn:microsoft.com/office/officeart/2005/8/layout/orgChart1"/>
    <dgm:cxn modelId="{A68BF207-C12A-4192-841A-C5B9A0230CDB}" type="presParOf" srcId="{1CB28B96-6723-4657-A660-621DD18FAAA2}" destId="{7CF1C49F-F79D-4479-A203-C92C8C3C139F}" srcOrd="1" destOrd="0" presId="urn:microsoft.com/office/officeart/2005/8/layout/orgChart1"/>
    <dgm:cxn modelId="{F089CF04-0FD5-48A6-987A-8ADACA025D8C}" type="presParOf" srcId="{1CB28B96-6723-4657-A660-621DD18FAAA2}" destId="{9909C12A-D507-4027-AE46-1E4964265BB8}" srcOrd="2" destOrd="0" presId="urn:microsoft.com/office/officeart/2005/8/layout/orgChart1"/>
    <dgm:cxn modelId="{98EDDCD4-BFB1-484A-9E26-C009D842810C}" type="presParOf" srcId="{AA86CDB1-60F5-4364-B56F-E4D2BE52A79D}" destId="{796EF0F6-575E-41F2-95CF-DC3554A7B820}" srcOrd="6" destOrd="0" presId="urn:microsoft.com/office/officeart/2005/8/layout/orgChart1"/>
    <dgm:cxn modelId="{E75DE26F-18E9-4860-9B9D-AF13679A9903}" type="presParOf" srcId="{AA86CDB1-60F5-4364-B56F-E4D2BE52A79D}" destId="{4A35D2B7-D682-461A-9C67-F5C27D38CD18}" srcOrd="7" destOrd="0" presId="urn:microsoft.com/office/officeart/2005/8/layout/orgChart1"/>
    <dgm:cxn modelId="{B6E35745-A3AC-44ED-8E96-873DED11F00D}" type="presParOf" srcId="{4A35D2B7-D682-461A-9C67-F5C27D38CD18}" destId="{96A9AEC1-9BDA-4184-AD62-164DF81B9610}" srcOrd="0" destOrd="0" presId="urn:microsoft.com/office/officeart/2005/8/layout/orgChart1"/>
    <dgm:cxn modelId="{8B40CAB8-2C4E-47A2-9D7A-34FCFC69567E}" type="presParOf" srcId="{96A9AEC1-9BDA-4184-AD62-164DF81B9610}" destId="{5A15C6E8-1A09-4EDA-BD66-E5EC80AD0B38}" srcOrd="0" destOrd="0" presId="urn:microsoft.com/office/officeart/2005/8/layout/orgChart1"/>
    <dgm:cxn modelId="{F1E9AFA2-24A4-448E-8A3E-E929A12F900D}" type="presParOf" srcId="{96A9AEC1-9BDA-4184-AD62-164DF81B9610}" destId="{F0D4143B-F3CF-432F-9CBC-D2C461A24C25}" srcOrd="1" destOrd="0" presId="urn:microsoft.com/office/officeart/2005/8/layout/orgChart1"/>
    <dgm:cxn modelId="{F79FAC42-37FD-4982-9636-3D79E913F3F5}" type="presParOf" srcId="{4A35D2B7-D682-461A-9C67-F5C27D38CD18}" destId="{7544BF63-C259-4BD3-81D7-A82F6FD7CE16}" srcOrd="1" destOrd="0" presId="urn:microsoft.com/office/officeart/2005/8/layout/orgChart1"/>
    <dgm:cxn modelId="{54E61BC9-3DB8-4C3A-9856-A05A178F7138}" type="presParOf" srcId="{4A35D2B7-D682-461A-9C67-F5C27D38CD18}" destId="{252D44D4-E2E0-4E1E-B3F2-D2D63FCF6398}" srcOrd="2" destOrd="0" presId="urn:microsoft.com/office/officeart/2005/8/layout/orgChart1"/>
    <dgm:cxn modelId="{9DD0E33E-C32C-49B9-B92B-EADC8D68C36D}" type="presParOf" srcId="{AA86CDB1-60F5-4364-B56F-E4D2BE52A79D}" destId="{90666A44-9F1A-4054-9184-65FCBC0100CD}" srcOrd="8" destOrd="0" presId="urn:microsoft.com/office/officeart/2005/8/layout/orgChart1"/>
    <dgm:cxn modelId="{190CEB55-87F4-4A39-B3FA-D0B64EFD3F4D}" type="presParOf" srcId="{AA86CDB1-60F5-4364-B56F-E4D2BE52A79D}" destId="{CA548D21-EA48-4559-A219-E3E93997E70A}" srcOrd="9" destOrd="0" presId="urn:microsoft.com/office/officeart/2005/8/layout/orgChart1"/>
    <dgm:cxn modelId="{C6708D88-5E66-4ADF-9D26-5EC1B8300384}" type="presParOf" srcId="{CA548D21-EA48-4559-A219-E3E93997E70A}" destId="{C3D4885C-5682-4E6B-B3D4-8F15B5556F93}" srcOrd="0" destOrd="0" presId="urn:microsoft.com/office/officeart/2005/8/layout/orgChart1"/>
    <dgm:cxn modelId="{D2EA01F3-E88D-4F1A-BCD2-661F7C3A1115}" type="presParOf" srcId="{C3D4885C-5682-4E6B-B3D4-8F15B5556F93}" destId="{D72795EA-1EEC-4575-BFD7-D936B29C30DA}" srcOrd="0" destOrd="0" presId="urn:microsoft.com/office/officeart/2005/8/layout/orgChart1"/>
    <dgm:cxn modelId="{22C3A673-D300-4240-AADA-11B9E6DAE213}" type="presParOf" srcId="{C3D4885C-5682-4E6B-B3D4-8F15B5556F93}" destId="{D7624B79-D740-4A00-89F7-83802372997D}" srcOrd="1" destOrd="0" presId="urn:microsoft.com/office/officeart/2005/8/layout/orgChart1"/>
    <dgm:cxn modelId="{C4E25B5A-ADDC-4E78-B01B-9CF03F96C9EF}" type="presParOf" srcId="{CA548D21-EA48-4559-A219-E3E93997E70A}" destId="{D860D9F9-692C-4A81-9F3F-52F97E2B07C3}" srcOrd="1" destOrd="0" presId="urn:microsoft.com/office/officeart/2005/8/layout/orgChart1"/>
    <dgm:cxn modelId="{A700DCAA-12E7-4453-91DB-4188999F59E7}" type="presParOf" srcId="{CA548D21-EA48-4559-A219-E3E93997E70A}" destId="{B986E029-0245-4009-B114-58BB627C92EE}" srcOrd="2" destOrd="0" presId="urn:microsoft.com/office/officeart/2005/8/layout/orgChart1"/>
    <dgm:cxn modelId="{DC482429-0906-4299-8F80-5450DABE79C0}" type="presParOf" srcId="{AA86CDB1-60F5-4364-B56F-E4D2BE52A79D}" destId="{C57FA5A4-8A9D-4279-A654-E451E0098BC7}" srcOrd="10" destOrd="0" presId="urn:microsoft.com/office/officeart/2005/8/layout/orgChart1"/>
    <dgm:cxn modelId="{5AAE8F58-0B74-49B2-8D68-AD3BE6B2DA87}" type="presParOf" srcId="{AA86CDB1-60F5-4364-B56F-E4D2BE52A79D}" destId="{CB573C8A-DF84-44A1-9225-EBF62AC6DB11}" srcOrd="11" destOrd="0" presId="urn:microsoft.com/office/officeart/2005/8/layout/orgChart1"/>
    <dgm:cxn modelId="{3D5BCB90-E666-4065-A2AB-CA11ECC5E932}" type="presParOf" srcId="{CB573C8A-DF84-44A1-9225-EBF62AC6DB11}" destId="{4DAA53E8-0617-4F4B-81E3-00D0E68F6E78}" srcOrd="0" destOrd="0" presId="urn:microsoft.com/office/officeart/2005/8/layout/orgChart1"/>
    <dgm:cxn modelId="{0B67AC91-D028-4C00-9B44-026ABFF4DF46}" type="presParOf" srcId="{4DAA53E8-0617-4F4B-81E3-00D0E68F6E78}" destId="{BE15002B-E0FD-4BEA-8729-FF735EB2589A}" srcOrd="0" destOrd="0" presId="urn:microsoft.com/office/officeart/2005/8/layout/orgChart1"/>
    <dgm:cxn modelId="{09D96EA8-2184-4E35-91DA-3903EC5435F0}" type="presParOf" srcId="{4DAA53E8-0617-4F4B-81E3-00D0E68F6E78}" destId="{19B7E50F-0CE3-427A-BE47-C5583BD583F7}" srcOrd="1" destOrd="0" presId="urn:microsoft.com/office/officeart/2005/8/layout/orgChart1"/>
    <dgm:cxn modelId="{4ADD3859-8D07-4AFB-870F-AB68A76A7618}" type="presParOf" srcId="{CB573C8A-DF84-44A1-9225-EBF62AC6DB11}" destId="{16D1E6E5-450E-4161-ACD3-FBE122E7464C}" srcOrd="1" destOrd="0" presId="urn:microsoft.com/office/officeart/2005/8/layout/orgChart1"/>
    <dgm:cxn modelId="{E4218D84-272C-40C1-92DC-E34650AC6B2A}" type="presParOf" srcId="{CB573C8A-DF84-44A1-9225-EBF62AC6DB11}" destId="{3CE08FD2-ACC0-4F71-B48A-5F7259B4F3D9}" srcOrd="2" destOrd="0" presId="urn:microsoft.com/office/officeart/2005/8/layout/orgChart1"/>
    <dgm:cxn modelId="{50ABC8C9-201D-4BBF-9987-CF7A6773AD1E}" type="presParOf" srcId="{7AA2ADB2-F9C4-430B-84F9-E11DB9AB63F8}" destId="{E03FAC51-2F4E-4317-AE93-78EACD0FDCC8}" srcOrd="2" destOrd="0" presId="urn:microsoft.com/office/officeart/2005/8/layout/orgChart1"/>
    <dgm:cxn modelId="{E3CAEA2E-D9A9-4396-AC46-E99B34F77ADA}" type="presParOf" srcId="{8134DE4D-E75A-410D-B439-3F1C9EE79215}" destId="{CF178FD5-FA71-4CF0-845C-B5CDF19BFE44}" srcOrd="2" destOrd="0" presId="urn:microsoft.com/office/officeart/2005/8/layout/orgChart1"/>
    <dgm:cxn modelId="{A3AD3C10-54FF-4E64-8228-CF9370FB89D9}" type="presParOf" srcId="{CF178FD5-FA71-4CF0-845C-B5CDF19BFE44}" destId="{2CF81198-C8B0-415A-98C9-833E8A81598E}" srcOrd="0" destOrd="0" presId="urn:microsoft.com/office/officeart/2005/8/layout/orgChart1"/>
    <dgm:cxn modelId="{975B2246-D321-4936-9710-6AE53A228402}" type="presParOf" srcId="{2CF81198-C8B0-415A-98C9-833E8A81598E}" destId="{C85C0AC7-A3B2-4303-9CF5-47DD0AC1CD70}" srcOrd="0" destOrd="0" presId="urn:microsoft.com/office/officeart/2005/8/layout/orgChart1"/>
    <dgm:cxn modelId="{186B0429-EFFD-498F-8C75-AFD16C93FEFE}" type="presParOf" srcId="{2CF81198-C8B0-415A-98C9-833E8A81598E}" destId="{66397F00-B80A-4993-B3D8-95EAFF5D920E}" srcOrd="1" destOrd="0" presId="urn:microsoft.com/office/officeart/2005/8/layout/orgChart1"/>
    <dgm:cxn modelId="{1B7BC7BA-AFB9-4CBA-A307-01306487EA7E}" type="presParOf" srcId="{CF178FD5-FA71-4CF0-845C-B5CDF19BFE44}" destId="{F52BD51F-1672-484C-AA58-AD6DAA194621}" srcOrd="1" destOrd="0" presId="urn:microsoft.com/office/officeart/2005/8/layout/orgChart1"/>
    <dgm:cxn modelId="{BA8159F5-39F7-484F-93C2-1486A368BF2A}" type="presParOf" srcId="{CF178FD5-FA71-4CF0-845C-B5CDF19BFE44}" destId="{13078076-056A-40DC-A89D-A7DFB00CB413}" srcOrd="2" destOrd="0" presId="urn:microsoft.com/office/officeart/2005/8/layout/orgChart1"/>
    <dgm:cxn modelId="{02206DFD-1162-4CED-9FD3-AADECAED6936}" type="presParOf" srcId="{8134DE4D-E75A-410D-B439-3F1C9EE79215}" destId="{47CCEF9C-E86D-4974-B186-1B8D43A57618}" srcOrd="3" destOrd="0" presId="urn:microsoft.com/office/officeart/2005/8/layout/orgChart1"/>
    <dgm:cxn modelId="{56ED55EF-C51E-4AE9-95A2-2C5C45C0BB0B}" type="presParOf" srcId="{47CCEF9C-E86D-4974-B186-1B8D43A57618}" destId="{FE3318E0-92A4-422B-B5F1-09F2A49C1AD0}" srcOrd="0" destOrd="0" presId="urn:microsoft.com/office/officeart/2005/8/layout/orgChart1"/>
    <dgm:cxn modelId="{E7A4918A-D5D5-4A9E-8709-7244B2F5D990}" type="presParOf" srcId="{FE3318E0-92A4-422B-B5F1-09F2A49C1AD0}" destId="{0D6C12C6-2173-4285-BF64-A487A8AB4C34}" srcOrd="0" destOrd="0" presId="urn:microsoft.com/office/officeart/2005/8/layout/orgChart1"/>
    <dgm:cxn modelId="{2BCC4C53-DAFA-4E01-A20D-D250DC6C0050}" type="presParOf" srcId="{FE3318E0-92A4-422B-B5F1-09F2A49C1AD0}" destId="{6AED1C90-2328-4C6D-AE31-033668847351}" srcOrd="1" destOrd="0" presId="urn:microsoft.com/office/officeart/2005/8/layout/orgChart1"/>
    <dgm:cxn modelId="{15B66AC2-F3A1-4C73-9779-EC196B47B7C3}" type="presParOf" srcId="{47CCEF9C-E86D-4974-B186-1B8D43A57618}" destId="{B372FC67-055E-41D4-A297-A90343F81E91}" srcOrd="1" destOrd="0" presId="urn:microsoft.com/office/officeart/2005/8/layout/orgChart1"/>
    <dgm:cxn modelId="{AA30F7CA-5F0C-47FA-B9D0-F8087D588D6B}" type="presParOf" srcId="{47CCEF9C-E86D-4974-B186-1B8D43A57618}" destId="{96C857FD-B1B3-4326-8D27-AF79B4E0E4F7}" srcOrd="2" destOrd="0" presId="urn:microsoft.com/office/officeart/2005/8/layout/orgChart1"/>
    <dgm:cxn modelId="{F78AFCD6-5BE3-4D46-B16E-94F0E8D7B9B2}" type="presParOf" srcId="{8134DE4D-E75A-410D-B439-3F1C9EE79215}" destId="{E541F710-BAFB-49E7-9FB8-0A6BD9231D31}" srcOrd="4" destOrd="0" presId="urn:microsoft.com/office/officeart/2005/8/layout/orgChart1"/>
    <dgm:cxn modelId="{A3775707-F411-4847-9DD8-866BB05A3238}" type="presParOf" srcId="{E541F710-BAFB-49E7-9FB8-0A6BD9231D31}" destId="{58391571-2F1A-4FA6-A89B-71BE900B752A}" srcOrd="0" destOrd="0" presId="urn:microsoft.com/office/officeart/2005/8/layout/orgChart1"/>
    <dgm:cxn modelId="{F6C7D3D9-F62C-4CD0-AB7C-E1A0C996FDCE}" type="presParOf" srcId="{58391571-2F1A-4FA6-A89B-71BE900B752A}" destId="{17C6FB2B-E6F1-46BE-A0BC-F72E8C937902}" srcOrd="0" destOrd="0" presId="urn:microsoft.com/office/officeart/2005/8/layout/orgChart1"/>
    <dgm:cxn modelId="{D412155D-9EFC-43E7-A0AF-6B9B30B50256}" type="presParOf" srcId="{58391571-2F1A-4FA6-A89B-71BE900B752A}" destId="{5E2C66B1-58AC-4544-A1C6-F29ED19B1A9E}" srcOrd="1" destOrd="0" presId="urn:microsoft.com/office/officeart/2005/8/layout/orgChart1"/>
    <dgm:cxn modelId="{E8072F74-80B7-4191-A01F-A22538DC14CD}" type="presParOf" srcId="{E541F710-BAFB-49E7-9FB8-0A6BD9231D31}" destId="{E33D3812-9F42-4445-90D2-86554008C216}" srcOrd="1" destOrd="0" presId="urn:microsoft.com/office/officeart/2005/8/layout/orgChart1"/>
    <dgm:cxn modelId="{8A11DA1B-041F-4C7E-8D88-939EEC103897}" type="presParOf" srcId="{E541F710-BAFB-49E7-9FB8-0A6BD9231D31}" destId="{DD3B4339-BE10-44EE-8323-9091EB782AA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E9614D-F054-4258-89A2-C398F0E5A78E}" type="doc">
      <dgm:prSet loTypeId="urn:microsoft.com/office/officeart/2005/8/layout/orgChart1" loCatId="hierarchy" qsTypeId="urn:microsoft.com/office/officeart/2005/8/quickstyle/3d3" qsCatId="3D" csTypeId="urn:microsoft.com/office/officeart/2005/8/colors/accent0_3" csCatId="mainScheme" phldr="1"/>
      <dgm:spPr/>
      <dgm:t>
        <a:bodyPr/>
        <a:lstStyle/>
        <a:p>
          <a:endParaRPr lang="nb-NO"/>
        </a:p>
      </dgm:t>
    </dgm:pt>
    <dgm:pt modelId="{25BEAE4E-1DAB-46B0-8F49-46D36C5BD9D9}">
      <dgm:prSet phldrT="[Tekst]" custT="1"/>
      <dgm:spPr>
        <a:solidFill>
          <a:schemeClr val="accent6">
            <a:lumMod val="60000"/>
            <a:lumOff val="40000"/>
          </a:schemeClr>
        </a:solidFill>
      </dgm:spPr>
      <dgm:t>
        <a:bodyPr/>
        <a:lstStyle/>
        <a:p>
          <a:r>
            <a:rPr lang="nb-NO" sz="1600" b="1"/>
            <a:t>Årsmøtet</a:t>
          </a:r>
        </a:p>
      </dgm:t>
    </dgm:pt>
    <dgm:pt modelId="{A3DBE430-13D1-48E7-921C-B0ACE88BF17F}" type="parTrans" cxnId="{6B2793AA-F1ED-49BF-A93E-6924473F6317}">
      <dgm:prSet/>
      <dgm:spPr/>
      <dgm:t>
        <a:bodyPr/>
        <a:lstStyle/>
        <a:p>
          <a:endParaRPr lang="nb-NO"/>
        </a:p>
      </dgm:t>
    </dgm:pt>
    <dgm:pt modelId="{87CEEF41-930D-470D-A6C3-A261AD499BB5}" type="sibTrans" cxnId="{6B2793AA-F1ED-49BF-A93E-6924473F6317}">
      <dgm:prSet/>
      <dgm:spPr/>
      <dgm:t>
        <a:bodyPr/>
        <a:lstStyle/>
        <a:p>
          <a:endParaRPr lang="nb-NO"/>
        </a:p>
      </dgm:t>
    </dgm:pt>
    <dgm:pt modelId="{B268E3D6-067D-4612-A05A-7B87F8705287}">
      <dgm:prSet phldrT="[Tekst]" custT="1"/>
      <dgm:spPr/>
      <dgm:t>
        <a:bodyPr/>
        <a:lstStyle/>
        <a:p>
          <a:r>
            <a:rPr lang="nb-NO" sz="1050" b="1"/>
            <a:t>Styret:</a:t>
          </a:r>
        </a:p>
        <a:p>
          <a:r>
            <a:rPr lang="nb-NO" sz="1050" b="1"/>
            <a:t>1 leder</a:t>
          </a:r>
        </a:p>
        <a:p>
          <a:r>
            <a:rPr lang="nb-NO" sz="1050" b="1"/>
            <a:t>1 nestleder</a:t>
          </a:r>
        </a:p>
        <a:p>
          <a:r>
            <a:rPr lang="nb-NO" sz="1050" b="1"/>
            <a:t>2 medlemmer </a:t>
          </a:r>
        </a:p>
        <a:p>
          <a:r>
            <a:rPr lang="nb-NO" sz="1050" b="1"/>
            <a:t>1 varamedlem</a:t>
          </a:r>
        </a:p>
      </dgm:t>
    </dgm:pt>
    <dgm:pt modelId="{0E61C1F1-F85C-4C6A-AF8D-B80C80702489}" type="parTrans" cxnId="{AFD0DB9A-BA2F-4982-98B6-83391627453A}">
      <dgm:prSet/>
      <dgm:spPr/>
      <dgm:t>
        <a:bodyPr/>
        <a:lstStyle/>
        <a:p>
          <a:endParaRPr lang="nb-NO"/>
        </a:p>
      </dgm:t>
    </dgm:pt>
    <dgm:pt modelId="{67BB5B75-5B27-4EAD-AD25-71B386357F80}" type="sibTrans" cxnId="{AFD0DB9A-BA2F-4982-98B6-83391627453A}">
      <dgm:prSet/>
      <dgm:spPr/>
      <dgm:t>
        <a:bodyPr/>
        <a:lstStyle/>
        <a:p>
          <a:endParaRPr lang="nb-NO"/>
        </a:p>
      </dgm:t>
    </dgm:pt>
    <dgm:pt modelId="{6FEED9C9-BB23-4FD4-A71F-9D223DDADF24}">
      <dgm:prSet phldrT="[Tekst]"/>
      <dgm:spPr>
        <a:solidFill>
          <a:schemeClr val="accent2">
            <a:lumMod val="75000"/>
          </a:schemeClr>
        </a:solidFill>
      </dgm:spPr>
      <dgm:t>
        <a:bodyPr/>
        <a:lstStyle/>
        <a:p>
          <a:r>
            <a:rPr lang="nb-NO"/>
            <a:t>Håndball</a:t>
          </a:r>
        </a:p>
      </dgm:t>
    </dgm:pt>
    <dgm:pt modelId="{B5259B71-3280-424F-ABD7-1742279380D8}" type="parTrans" cxnId="{724EE095-7C07-4473-BF15-FA16FDD95C55}">
      <dgm:prSet/>
      <dgm:spPr/>
      <dgm:t>
        <a:bodyPr/>
        <a:lstStyle/>
        <a:p>
          <a:endParaRPr lang="nb-NO"/>
        </a:p>
      </dgm:t>
    </dgm:pt>
    <dgm:pt modelId="{FD0FED56-5D10-4868-B622-18BC79BF731B}" type="sibTrans" cxnId="{724EE095-7C07-4473-BF15-FA16FDD95C55}">
      <dgm:prSet/>
      <dgm:spPr/>
      <dgm:t>
        <a:bodyPr/>
        <a:lstStyle/>
        <a:p>
          <a:endParaRPr lang="nb-NO"/>
        </a:p>
      </dgm:t>
    </dgm:pt>
    <dgm:pt modelId="{121299EF-DA03-459C-84FA-7152FAA75C19}">
      <dgm:prSet phldrT="[Tekst]" custT="1"/>
      <dgm:spPr/>
      <dgm:t>
        <a:bodyPr/>
        <a:lstStyle/>
        <a:p>
          <a:r>
            <a:rPr lang="nb-NO" sz="1050" b="1"/>
            <a:t>Valgkomite:</a:t>
          </a:r>
        </a:p>
        <a:p>
          <a:r>
            <a:rPr lang="nb-NO" sz="1050" b="1"/>
            <a:t>1 leder</a:t>
          </a:r>
        </a:p>
        <a:p>
          <a:r>
            <a:rPr lang="nb-NO" sz="1050" b="1"/>
            <a:t>2 medlemmer</a:t>
          </a:r>
        </a:p>
        <a:p>
          <a:r>
            <a:rPr lang="nb-NO" sz="1050" b="1"/>
            <a:t>1 varamedlem</a:t>
          </a:r>
        </a:p>
      </dgm:t>
    </dgm:pt>
    <dgm:pt modelId="{20830E28-91AD-4ED7-A4F9-51A3A914E0EB}" type="parTrans" cxnId="{2BBB6172-A83F-4219-A248-52F38317B27C}">
      <dgm:prSet/>
      <dgm:spPr/>
      <dgm:t>
        <a:bodyPr/>
        <a:lstStyle/>
        <a:p>
          <a:endParaRPr lang="nb-NO"/>
        </a:p>
      </dgm:t>
    </dgm:pt>
    <dgm:pt modelId="{3C676358-23B3-46C0-8B06-27F696568D32}" type="sibTrans" cxnId="{2BBB6172-A83F-4219-A248-52F38317B27C}">
      <dgm:prSet/>
      <dgm:spPr/>
      <dgm:t>
        <a:bodyPr/>
        <a:lstStyle/>
        <a:p>
          <a:endParaRPr lang="nb-NO"/>
        </a:p>
      </dgm:t>
    </dgm:pt>
    <dgm:pt modelId="{B1963846-D9E7-4802-AFBC-EB4BE4728828}">
      <dgm:prSet phldrT="[Tekst]"/>
      <dgm:spPr>
        <a:solidFill>
          <a:schemeClr val="accent2">
            <a:lumMod val="75000"/>
          </a:schemeClr>
        </a:solidFill>
      </dgm:spPr>
      <dgm:t>
        <a:bodyPr/>
        <a:lstStyle/>
        <a:p>
          <a:r>
            <a:rPr lang="nb-NO"/>
            <a:t>Innebandy</a:t>
          </a:r>
        </a:p>
      </dgm:t>
    </dgm:pt>
    <dgm:pt modelId="{750517AE-C2EF-459C-9EC1-00F4F449DEC7}" type="parTrans" cxnId="{BDB51D08-C413-4A03-9D3B-572FD7367299}">
      <dgm:prSet/>
      <dgm:spPr/>
      <dgm:t>
        <a:bodyPr/>
        <a:lstStyle/>
        <a:p>
          <a:endParaRPr lang="nb-NO"/>
        </a:p>
      </dgm:t>
    </dgm:pt>
    <dgm:pt modelId="{BB14A35D-5D2D-4EB1-9B52-400E6C1CA51B}" type="sibTrans" cxnId="{BDB51D08-C413-4A03-9D3B-572FD7367299}">
      <dgm:prSet/>
      <dgm:spPr/>
      <dgm:t>
        <a:bodyPr/>
        <a:lstStyle/>
        <a:p>
          <a:endParaRPr lang="nb-NO"/>
        </a:p>
      </dgm:t>
    </dgm:pt>
    <dgm:pt modelId="{A024A4B0-0D18-47F4-B9C1-F3B48655DAA9}">
      <dgm:prSet custT="1"/>
      <dgm:spPr>
        <a:solidFill>
          <a:schemeClr val="accent3"/>
        </a:solidFill>
      </dgm:spPr>
      <dgm:t>
        <a:bodyPr/>
        <a:lstStyle/>
        <a:p>
          <a:r>
            <a:rPr lang="nb-NO" sz="1600" b="1"/>
            <a:t>Medlemmene</a:t>
          </a:r>
        </a:p>
      </dgm:t>
    </dgm:pt>
    <dgm:pt modelId="{743630A5-30D9-449F-83C2-A6FC4613DDE7}" type="parTrans" cxnId="{37F57AEF-7110-4617-9A87-733E85FFBFF3}">
      <dgm:prSet/>
      <dgm:spPr/>
      <dgm:t>
        <a:bodyPr/>
        <a:lstStyle/>
        <a:p>
          <a:endParaRPr lang="nb-NO"/>
        </a:p>
      </dgm:t>
    </dgm:pt>
    <dgm:pt modelId="{929F26B6-D22D-4406-B6D9-0F86EBE3824E}" type="sibTrans" cxnId="{37F57AEF-7110-4617-9A87-733E85FFBFF3}">
      <dgm:prSet/>
      <dgm:spPr/>
      <dgm:t>
        <a:bodyPr/>
        <a:lstStyle/>
        <a:p>
          <a:endParaRPr lang="nb-NO"/>
        </a:p>
      </dgm:t>
    </dgm:pt>
    <dgm:pt modelId="{CE57D963-2C48-4B92-ABB6-1F88E77C1168}">
      <dgm:prSet/>
      <dgm:spPr>
        <a:solidFill>
          <a:schemeClr val="accent2">
            <a:lumMod val="75000"/>
          </a:schemeClr>
        </a:solidFill>
      </dgm:spPr>
      <dgm:t>
        <a:bodyPr/>
        <a:lstStyle/>
        <a:p>
          <a:r>
            <a:rPr lang="nb-NO"/>
            <a:t>Styreråd – styret og repr. fra gruppene</a:t>
          </a:r>
        </a:p>
      </dgm:t>
    </dgm:pt>
    <dgm:pt modelId="{D4DBCBD7-F517-470B-8D63-DDF0C7969387}" type="parTrans" cxnId="{BE72F0D9-0B29-4F52-A383-8186E6ADC911}">
      <dgm:prSet/>
      <dgm:spPr/>
      <dgm:t>
        <a:bodyPr/>
        <a:lstStyle/>
        <a:p>
          <a:endParaRPr lang="nb-NO"/>
        </a:p>
      </dgm:t>
    </dgm:pt>
    <dgm:pt modelId="{CFE78C8F-01F6-4ABF-848F-161494915ABE}" type="sibTrans" cxnId="{BE72F0D9-0B29-4F52-A383-8186E6ADC911}">
      <dgm:prSet/>
      <dgm:spPr/>
      <dgm:t>
        <a:bodyPr/>
        <a:lstStyle/>
        <a:p>
          <a:endParaRPr lang="nb-NO"/>
        </a:p>
      </dgm:t>
    </dgm:pt>
    <dgm:pt modelId="{71C7E79E-B96C-42AC-B799-152946483CDC}">
      <dgm:prSet custT="1"/>
      <dgm:spPr/>
      <dgm:t>
        <a:bodyPr/>
        <a:lstStyle/>
        <a:p>
          <a:r>
            <a:rPr lang="nb-NO" sz="1050" b="1"/>
            <a:t>Kontrollutvalg:</a:t>
          </a:r>
        </a:p>
        <a:p>
          <a:r>
            <a:rPr lang="nb-NO" sz="1050" b="1"/>
            <a:t>To medlemmer </a:t>
          </a:r>
        </a:p>
        <a:p>
          <a:r>
            <a:rPr lang="nb-NO" sz="1050" b="1"/>
            <a:t>Ett varamedlem</a:t>
          </a:r>
        </a:p>
      </dgm:t>
    </dgm:pt>
    <dgm:pt modelId="{7E5F3E73-7A3B-4B0F-97D0-3F75539F1BAB}" type="parTrans" cxnId="{EC85696F-9FDD-4B25-8BD3-76FF20A46854}">
      <dgm:prSet/>
      <dgm:spPr/>
      <dgm:t>
        <a:bodyPr/>
        <a:lstStyle/>
        <a:p>
          <a:endParaRPr lang="nb-NO"/>
        </a:p>
      </dgm:t>
    </dgm:pt>
    <dgm:pt modelId="{DE432043-2308-4AD7-9226-0E9FDF5EE184}" type="sibTrans" cxnId="{EC85696F-9FDD-4B25-8BD3-76FF20A46854}">
      <dgm:prSet/>
      <dgm:spPr/>
      <dgm:t>
        <a:bodyPr/>
        <a:lstStyle/>
        <a:p>
          <a:endParaRPr lang="nb-NO"/>
        </a:p>
      </dgm:t>
    </dgm:pt>
    <dgm:pt modelId="{547F7D16-47D3-4C39-B253-F63FCD6796D0}">
      <dgm:prSet phldrT="[Tekst]"/>
      <dgm:spPr>
        <a:solidFill>
          <a:schemeClr val="accent2">
            <a:lumMod val="75000"/>
          </a:schemeClr>
        </a:solidFill>
      </dgm:spPr>
      <dgm:t>
        <a:bodyPr/>
        <a:lstStyle/>
        <a:p>
          <a:r>
            <a:rPr lang="nb-NO"/>
            <a:t>Fotball</a:t>
          </a:r>
        </a:p>
      </dgm:t>
    </dgm:pt>
    <dgm:pt modelId="{E3630081-4D3C-4A65-8FF1-08D6F1E17C9B}" type="parTrans" cxnId="{AC81BD78-FCD2-4C3A-A4A7-C4DBE8376F76}">
      <dgm:prSet/>
      <dgm:spPr/>
      <dgm:t>
        <a:bodyPr/>
        <a:lstStyle/>
        <a:p>
          <a:endParaRPr lang="nb-NO"/>
        </a:p>
      </dgm:t>
    </dgm:pt>
    <dgm:pt modelId="{E6FD70EC-4AC0-4C1B-94EA-6A0DB114E9C0}" type="sibTrans" cxnId="{AC81BD78-FCD2-4C3A-A4A7-C4DBE8376F76}">
      <dgm:prSet/>
      <dgm:spPr/>
      <dgm:t>
        <a:bodyPr/>
        <a:lstStyle/>
        <a:p>
          <a:endParaRPr lang="nb-NO"/>
        </a:p>
      </dgm:t>
    </dgm:pt>
    <dgm:pt modelId="{53AB48BA-3CA0-48D0-98D5-F73948561363}">
      <dgm:prSet phldrT="[Tekst]"/>
      <dgm:spPr>
        <a:solidFill>
          <a:schemeClr val="accent2">
            <a:lumMod val="75000"/>
          </a:schemeClr>
        </a:solidFill>
      </dgm:spPr>
      <dgm:t>
        <a:bodyPr/>
        <a:lstStyle/>
        <a:p>
          <a:r>
            <a:rPr lang="nb-NO"/>
            <a:t>Turn</a:t>
          </a:r>
        </a:p>
      </dgm:t>
    </dgm:pt>
    <dgm:pt modelId="{5476FDDF-F98A-48B9-B2FE-5E142740B4AC}" type="parTrans" cxnId="{DF11BA7A-157A-4EBE-A9FD-2E6A74397E56}">
      <dgm:prSet/>
      <dgm:spPr/>
      <dgm:t>
        <a:bodyPr/>
        <a:lstStyle/>
        <a:p>
          <a:endParaRPr lang="nb-NO"/>
        </a:p>
      </dgm:t>
    </dgm:pt>
    <dgm:pt modelId="{E873BC4B-C355-4B99-82A8-C4C5B52104A9}" type="sibTrans" cxnId="{DF11BA7A-157A-4EBE-A9FD-2E6A74397E56}">
      <dgm:prSet/>
      <dgm:spPr/>
      <dgm:t>
        <a:bodyPr/>
        <a:lstStyle/>
        <a:p>
          <a:endParaRPr lang="nb-NO"/>
        </a:p>
      </dgm:t>
    </dgm:pt>
    <dgm:pt modelId="{B5C4C75A-D61B-40BC-A295-3BBC69F10505}">
      <dgm:prSet phldrT="[Tekst]"/>
      <dgm:spPr>
        <a:solidFill>
          <a:schemeClr val="accent2">
            <a:lumMod val="75000"/>
          </a:schemeClr>
        </a:solidFill>
      </dgm:spPr>
      <dgm:t>
        <a:bodyPr/>
        <a:lstStyle/>
        <a:p>
          <a:r>
            <a:rPr lang="nb-NO"/>
            <a:t>Orientering</a:t>
          </a:r>
        </a:p>
      </dgm:t>
    </dgm:pt>
    <dgm:pt modelId="{C4137E76-8291-426D-9C00-A61303E2E0E0}" type="sibTrans" cxnId="{C87EB2D4-109D-4CC4-816B-CB10FB6F5735}">
      <dgm:prSet/>
      <dgm:spPr/>
      <dgm:t>
        <a:bodyPr/>
        <a:lstStyle/>
        <a:p>
          <a:endParaRPr lang="nb-NO"/>
        </a:p>
      </dgm:t>
    </dgm:pt>
    <dgm:pt modelId="{5EA1AE16-654E-4C29-9C59-39876E570B31}" type="parTrans" cxnId="{C87EB2D4-109D-4CC4-816B-CB10FB6F5735}">
      <dgm:prSet/>
      <dgm:spPr/>
      <dgm:t>
        <a:bodyPr/>
        <a:lstStyle/>
        <a:p>
          <a:endParaRPr lang="nb-NO"/>
        </a:p>
      </dgm:t>
    </dgm:pt>
    <dgm:pt modelId="{8134DE4D-E75A-410D-B439-3F1C9EE79215}" type="pres">
      <dgm:prSet presAssocID="{1DE9614D-F054-4258-89A2-C398F0E5A78E}" presName="hierChild1" presStyleCnt="0">
        <dgm:presLayoutVars>
          <dgm:orgChart val="1"/>
          <dgm:chPref val="1"/>
          <dgm:dir/>
          <dgm:animOne val="branch"/>
          <dgm:animLvl val="lvl"/>
          <dgm:resizeHandles/>
        </dgm:presLayoutVars>
      </dgm:prSet>
      <dgm:spPr/>
    </dgm:pt>
    <dgm:pt modelId="{EEA4068A-B03D-4573-A155-F84F58A780B2}" type="pres">
      <dgm:prSet presAssocID="{A024A4B0-0D18-47F4-B9C1-F3B48655DAA9}" presName="hierRoot1" presStyleCnt="0">
        <dgm:presLayoutVars>
          <dgm:hierBranch val="init"/>
        </dgm:presLayoutVars>
      </dgm:prSet>
      <dgm:spPr/>
    </dgm:pt>
    <dgm:pt modelId="{B297F910-3768-4389-80AD-E9525FCD9AC7}" type="pres">
      <dgm:prSet presAssocID="{A024A4B0-0D18-47F4-B9C1-F3B48655DAA9}" presName="rootComposite1" presStyleCnt="0"/>
      <dgm:spPr/>
    </dgm:pt>
    <dgm:pt modelId="{CD060E12-D500-470B-A74B-77D832A79D0B}" type="pres">
      <dgm:prSet presAssocID="{A024A4B0-0D18-47F4-B9C1-F3B48655DAA9}" presName="rootText1" presStyleLbl="node0" presStyleIdx="0" presStyleCnt="5" custScaleX="584571" custLinFactX="200000" custLinFactY="-400000" custLinFactNeighborX="215209" custLinFactNeighborY="-492927">
        <dgm:presLayoutVars>
          <dgm:chPref val="3"/>
        </dgm:presLayoutVars>
      </dgm:prSet>
      <dgm:spPr/>
    </dgm:pt>
    <dgm:pt modelId="{DEAA044B-8F30-4ED2-BAC3-CCB05EF29D7E}" type="pres">
      <dgm:prSet presAssocID="{A024A4B0-0D18-47F4-B9C1-F3B48655DAA9}" presName="rootConnector1" presStyleLbl="node1" presStyleIdx="0" presStyleCnt="0"/>
      <dgm:spPr/>
    </dgm:pt>
    <dgm:pt modelId="{19DD2574-D8D1-495F-95CE-AF85726C0113}" type="pres">
      <dgm:prSet presAssocID="{A024A4B0-0D18-47F4-B9C1-F3B48655DAA9}" presName="hierChild2" presStyleCnt="0"/>
      <dgm:spPr/>
    </dgm:pt>
    <dgm:pt modelId="{190077F3-590B-41C3-9710-EAB6692533B9}" type="pres">
      <dgm:prSet presAssocID="{A024A4B0-0D18-47F4-B9C1-F3B48655DAA9}" presName="hierChild3" presStyleCnt="0"/>
      <dgm:spPr/>
    </dgm:pt>
    <dgm:pt modelId="{7AA2ADB2-F9C4-430B-84F9-E11DB9AB63F8}" type="pres">
      <dgm:prSet presAssocID="{25BEAE4E-1DAB-46B0-8F49-46D36C5BD9D9}" presName="hierRoot1" presStyleCnt="0">
        <dgm:presLayoutVars>
          <dgm:hierBranch val="init"/>
        </dgm:presLayoutVars>
      </dgm:prSet>
      <dgm:spPr/>
    </dgm:pt>
    <dgm:pt modelId="{CC8E2261-04A5-494E-86A3-3CEAB7777864}" type="pres">
      <dgm:prSet presAssocID="{25BEAE4E-1DAB-46B0-8F49-46D36C5BD9D9}" presName="rootComposite1" presStyleCnt="0"/>
      <dgm:spPr/>
    </dgm:pt>
    <dgm:pt modelId="{ECD4E6E1-91FC-41C2-BFB6-0380EB827253}" type="pres">
      <dgm:prSet presAssocID="{25BEAE4E-1DAB-46B0-8F49-46D36C5BD9D9}" presName="rootText1" presStyleLbl="node0" presStyleIdx="1" presStyleCnt="5" custScaleX="289487" custScaleY="287403" custLinFactY="-200000" custLinFactNeighborX="-37672" custLinFactNeighborY="-230723">
        <dgm:presLayoutVars>
          <dgm:chPref val="3"/>
        </dgm:presLayoutVars>
      </dgm:prSet>
      <dgm:spPr/>
    </dgm:pt>
    <dgm:pt modelId="{D0C92122-34D3-41E0-8BA3-D590B94DBBCE}" type="pres">
      <dgm:prSet presAssocID="{25BEAE4E-1DAB-46B0-8F49-46D36C5BD9D9}" presName="rootConnector1" presStyleLbl="node1" presStyleIdx="0" presStyleCnt="0"/>
      <dgm:spPr/>
    </dgm:pt>
    <dgm:pt modelId="{AA86CDB1-60F5-4364-B56F-E4D2BE52A79D}" type="pres">
      <dgm:prSet presAssocID="{25BEAE4E-1DAB-46B0-8F49-46D36C5BD9D9}" presName="hierChild2" presStyleCnt="0"/>
      <dgm:spPr/>
    </dgm:pt>
    <dgm:pt modelId="{227B52BA-09AD-480A-8A77-28CBAB3384AA}" type="pres">
      <dgm:prSet presAssocID="{0E61C1F1-F85C-4C6A-AF8D-B80C80702489}" presName="Name37" presStyleLbl="parChTrans1D2" presStyleIdx="0" presStyleCnt="6"/>
      <dgm:spPr/>
    </dgm:pt>
    <dgm:pt modelId="{65FCFE35-CAF3-4B0E-A13E-ED2C40FBDAC4}" type="pres">
      <dgm:prSet presAssocID="{B268E3D6-067D-4612-A05A-7B87F8705287}" presName="hierRoot2" presStyleCnt="0">
        <dgm:presLayoutVars>
          <dgm:hierBranch val="init"/>
        </dgm:presLayoutVars>
      </dgm:prSet>
      <dgm:spPr/>
    </dgm:pt>
    <dgm:pt modelId="{33411B3B-859B-4767-A72D-02AAC6B6885F}" type="pres">
      <dgm:prSet presAssocID="{B268E3D6-067D-4612-A05A-7B87F8705287}" presName="rootComposite" presStyleCnt="0"/>
      <dgm:spPr/>
    </dgm:pt>
    <dgm:pt modelId="{30721EF4-64F1-4131-B532-4F56A7E37D2B}" type="pres">
      <dgm:prSet presAssocID="{B268E3D6-067D-4612-A05A-7B87F8705287}" presName="rootText" presStyleLbl="node2" presStyleIdx="0" presStyleCnt="6" custScaleX="353964" custScaleY="636879" custLinFactX="300000" custLinFactY="-124519" custLinFactNeighborX="369044" custLinFactNeighborY="-200000">
        <dgm:presLayoutVars>
          <dgm:chPref val="3"/>
        </dgm:presLayoutVars>
      </dgm:prSet>
      <dgm:spPr/>
    </dgm:pt>
    <dgm:pt modelId="{963A0C05-80F8-4387-A0B9-98EF9CA31C56}" type="pres">
      <dgm:prSet presAssocID="{B268E3D6-067D-4612-A05A-7B87F8705287}" presName="rootConnector" presStyleLbl="node2" presStyleIdx="0" presStyleCnt="6"/>
      <dgm:spPr/>
    </dgm:pt>
    <dgm:pt modelId="{CE2F5993-466B-4B18-8F60-ED67D7A0C18C}" type="pres">
      <dgm:prSet presAssocID="{B268E3D6-067D-4612-A05A-7B87F8705287}" presName="hierChild4" presStyleCnt="0"/>
      <dgm:spPr/>
    </dgm:pt>
    <dgm:pt modelId="{426546F7-A67E-43EC-9C07-647C3CB4324F}" type="pres">
      <dgm:prSet presAssocID="{B268E3D6-067D-4612-A05A-7B87F8705287}" presName="hierChild5" presStyleCnt="0"/>
      <dgm:spPr/>
    </dgm:pt>
    <dgm:pt modelId="{4B550EFC-D545-42D9-BCF1-767A78C69E57}" type="pres">
      <dgm:prSet presAssocID="{D4DBCBD7-F517-470B-8D63-DDF0C7969387}" presName="Name37" presStyleLbl="parChTrans1D2" presStyleIdx="1" presStyleCnt="6"/>
      <dgm:spPr/>
    </dgm:pt>
    <dgm:pt modelId="{CF0431BD-448C-4387-85D3-421D27C9588F}" type="pres">
      <dgm:prSet presAssocID="{CE57D963-2C48-4B92-ABB6-1F88E77C1168}" presName="hierRoot2" presStyleCnt="0">
        <dgm:presLayoutVars>
          <dgm:hierBranch val="init"/>
        </dgm:presLayoutVars>
      </dgm:prSet>
      <dgm:spPr/>
    </dgm:pt>
    <dgm:pt modelId="{86C19DA8-1CC8-43EE-9626-C8924149D4AC}" type="pres">
      <dgm:prSet presAssocID="{CE57D963-2C48-4B92-ABB6-1F88E77C1168}" presName="rootComposite" presStyleCnt="0"/>
      <dgm:spPr/>
    </dgm:pt>
    <dgm:pt modelId="{0E977A9D-CD46-41DD-9608-F50F5C796290}" type="pres">
      <dgm:prSet presAssocID="{CE57D963-2C48-4B92-ABB6-1F88E77C1168}" presName="rootText" presStyleLbl="node2" presStyleIdx="1" presStyleCnt="6" custScaleX="476913" custScaleY="181461" custLinFactX="100000" custLinFactY="190524" custLinFactNeighborX="121696" custLinFactNeighborY="200000">
        <dgm:presLayoutVars>
          <dgm:chPref val="3"/>
        </dgm:presLayoutVars>
      </dgm:prSet>
      <dgm:spPr/>
    </dgm:pt>
    <dgm:pt modelId="{3417DA9E-03ED-4954-AED7-AB9E4D1FE3B3}" type="pres">
      <dgm:prSet presAssocID="{CE57D963-2C48-4B92-ABB6-1F88E77C1168}" presName="rootConnector" presStyleLbl="node2" presStyleIdx="1" presStyleCnt="6"/>
      <dgm:spPr/>
    </dgm:pt>
    <dgm:pt modelId="{A871D6E2-0083-483F-9F15-60576D1E2B44}" type="pres">
      <dgm:prSet presAssocID="{CE57D963-2C48-4B92-ABB6-1F88E77C1168}" presName="hierChild4" presStyleCnt="0"/>
      <dgm:spPr/>
    </dgm:pt>
    <dgm:pt modelId="{7BBBB842-962B-4EAB-9ACC-B778E9EB1A2A}" type="pres">
      <dgm:prSet presAssocID="{CE57D963-2C48-4B92-ABB6-1F88E77C1168}" presName="hierChild5" presStyleCnt="0"/>
      <dgm:spPr/>
    </dgm:pt>
    <dgm:pt modelId="{45C57ED7-1E4D-473D-8CD2-09C4CE2CCE0E}" type="pres">
      <dgm:prSet presAssocID="{B5259B71-3280-424F-ABD7-1742279380D8}" presName="Name37" presStyleLbl="parChTrans1D2" presStyleIdx="2" presStyleCnt="6"/>
      <dgm:spPr/>
    </dgm:pt>
    <dgm:pt modelId="{1CB28B96-6723-4657-A660-621DD18FAAA2}" type="pres">
      <dgm:prSet presAssocID="{6FEED9C9-BB23-4FD4-A71F-9D223DDADF24}" presName="hierRoot2" presStyleCnt="0">
        <dgm:presLayoutVars>
          <dgm:hierBranch val="init"/>
        </dgm:presLayoutVars>
      </dgm:prSet>
      <dgm:spPr/>
    </dgm:pt>
    <dgm:pt modelId="{469FA9BC-8FC3-4CF3-9F57-A3D30C9B38BE}" type="pres">
      <dgm:prSet presAssocID="{6FEED9C9-BB23-4FD4-A71F-9D223DDADF24}" presName="rootComposite" presStyleCnt="0"/>
      <dgm:spPr/>
    </dgm:pt>
    <dgm:pt modelId="{8EF77F04-E162-4710-A07B-6F7690970D8B}" type="pres">
      <dgm:prSet presAssocID="{6FEED9C9-BB23-4FD4-A71F-9D223DDADF24}" presName="rootText" presStyleLbl="node2" presStyleIdx="2" presStyleCnt="6" custScaleX="183353" custScaleY="161600" custLinFactX="-254756" custLinFactY="300000" custLinFactNeighborX="-300000" custLinFactNeighborY="357454">
        <dgm:presLayoutVars>
          <dgm:chPref val="3"/>
        </dgm:presLayoutVars>
      </dgm:prSet>
      <dgm:spPr/>
    </dgm:pt>
    <dgm:pt modelId="{4BFD00AE-69AA-401A-8219-04FA72484619}" type="pres">
      <dgm:prSet presAssocID="{6FEED9C9-BB23-4FD4-A71F-9D223DDADF24}" presName="rootConnector" presStyleLbl="node2" presStyleIdx="2" presStyleCnt="6"/>
      <dgm:spPr/>
    </dgm:pt>
    <dgm:pt modelId="{7CF1C49F-F79D-4479-A203-C92C8C3C139F}" type="pres">
      <dgm:prSet presAssocID="{6FEED9C9-BB23-4FD4-A71F-9D223DDADF24}" presName="hierChild4" presStyleCnt="0"/>
      <dgm:spPr/>
    </dgm:pt>
    <dgm:pt modelId="{9909C12A-D507-4027-AE46-1E4964265BB8}" type="pres">
      <dgm:prSet presAssocID="{6FEED9C9-BB23-4FD4-A71F-9D223DDADF24}" presName="hierChild5" presStyleCnt="0"/>
      <dgm:spPr/>
    </dgm:pt>
    <dgm:pt modelId="{796EF0F6-575E-41F2-95CF-DC3554A7B820}" type="pres">
      <dgm:prSet presAssocID="{5EA1AE16-654E-4C29-9C59-39876E570B31}" presName="Name37" presStyleLbl="parChTrans1D2" presStyleIdx="3" presStyleCnt="6"/>
      <dgm:spPr/>
    </dgm:pt>
    <dgm:pt modelId="{4A35D2B7-D682-461A-9C67-F5C27D38CD18}" type="pres">
      <dgm:prSet presAssocID="{B5C4C75A-D61B-40BC-A295-3BBC69F10505}" presName="hierRoot2" presStyleCnt="0">
        <dgm:presLayoutVars>
          <dgm:hierBranch val="init"/>
        </dgm:presLayoutVars>
      </dgm:prSet>
      <dgm:spPr/>
    </dgm:pt>
    <dgm:pt modelId="{96A9AEC1-9BDA-4184-AD62-164DF81B9610}" type="pres">
      <dgm:prSet presAssocID="{B5C4C75A-D61B-40BC-A295-3BBC69F10505}" presName="rootComposite" presStyleCnt="0"/>
      <dgm:spPr/>
    </dgm:pt>
    <dgm:pt modelId="{5A15C6E8-1A09-4EDA-BD66-E5EC80AD0B38}" type="pres">
      <dgm:prSet presAssocID="{B5C4C75A-D61B-40BC-A295-3BBC69F10505}" presName="rootText" presStyleLbl="node2" presStyleIdx="3" presStyleCnt="6" custScaleX="183353" custScaleY="161600" custLinFactX="-13693" custLinFactY="300000" custLinFactNeighborX="-100000" custLinFactNeighborY="357454">
        <dgm:presLayoutVars>
          <dgm:chPref val="3"/>
        </dgm:presLayoutVars>
      </dgm:prSet>
      <dgm:spPr/>
    </dgm:pt>
    <dgm:pt modelId="{F0D4143B-F3CF-432F-9CBC-D2C461A24C25}" type="pres">
      <dgm:prSet presAssocID="{B5C4C75A-D61B-40BC-A295-3BBC69F10505}" presName="rootConnector" presStyleLbl="node2" presStyleIdx="3" presStyleCnt="6"/>
      <dgm:spPr/>
    </dgm:pt>
    <dgm:pt modelId="{7544BF63-C259-4BD3-81D7-A82F6FD7CE16}" type="pres">
      <dgm:prSet presAssocID="{B5C4C75A-D61B-40BC-A295-3BBC69F10505}" presName="hierChild4" presStyleCnt="0"/>
      <dgm:spPr/>
    </dgm:pt>
    <dgm:pt modelId="{252D44D4-E2E0-4E1E-B3F2-D2D63FCF6398}" type="pres">
      <dgm:prSet presAssocID="{B5C4C75A-D61B-40BC-A295-3BBC69F10505}" presName="hierChild5" presStyleCnt="0"/>
      <dgm:spPr/>
    </dgm:pt>
    <dgm:pt modelId="{90666A44-9F1A-4054-9184-65FCBC0100CD}" type="pres">
      <dgm:prSet presAssocID="{20830E28-91AD-4ED7-A4F9-51A3A914E0EB}" presName="Name37" presStyleLbl="parChTrans1D2" presStyleIdx="4" presStyleCnt="6"/>
      <dgm:spPr/>
    </dgm:pt>
    <dgm:pt modelId="{CA548D21-EA48-4559-A219-E3E93997E70A}" type="pres">
      <dgm:prSet presAssocID="{121299EF-DA03-459C-84FA-7152FAA75C19}" presName="hierRoot2" presStyleCnt="0">
        <dgm:presLayoutVars>
          <dgm:hierBranch val="init"/>
        </dgm:presLayoutVars>
      </dgm:prSet>
      <dgm:spPr/>
    </dgm:pt>
    <dgm:pt modelId="{C3D4885C-5682-4E6B-B3D4-8F15B5556F93}" type="pres">
      <dgm:prSet presAssocID="{121299EF-DA03-459C-84FA-7152FAA75C19}" presName="rootComposite" presStyleCnt="0"/>
      <dgm:spPr/>
    </dgm:pt>
    <dgm:pt modelId="{D72795EA-1EEC-4575-BFD7-D936B29C30DA}" type="pres">
      <dgm:prSet presAssocID="{121299EF-DA03-459C-84FA-7152FAA75C19}" presName="rootText" presStyleLbl="node2" presStyleIdx="4" presStyleCnt="6" custScaleX="264536" custScaleY="413705" custLinFactX="-83856" custLinFactY="-198802" custLinFactNeighborX="-100000" custLinFactNeighborY="-200000">
        <dgm:presLayoutVars>
          <dgm:chPref val="3"/>
        </dgm:presLayoutVars>
      </dgm:prSet>
      <dgm:spPr/>
    </dgm:pt>
    <dgm:pt modelId="{D7624B79-D740-4A00-89F7-83802372997D}" type="pres">
      <dgm:prSet presAssocID="{121299EF-DA03-459C-84FA-7152FAA75C19}" presName="rootConnector" presStyleLbl="node2" presStyleIdx="4" presStyleCnt="6"/>
      <dgm:spPr/>
    </dgm:pt>
    <dgm:pt modelId="{D860D9F9-692C-4A81-9F3F-52F97E2B07C3}" type="pres">
      <dgm:prSet presAssocID="{121299EF-DA03-459C-84FA-7152FAA75C19}" presName="hierChild4" presStyleCnt="0"/>
      <dgm:spPr/>
    </dgm:pt>
    <dgm:pt modelId="{B986E029-0245-4009-B114-58BB627C92EE}" type="pres">
      <dgm:prSet presAssocID="{121299EF-DA03-459C-84FA-7152FAA75C19}" presName="hierChild5" presStyleCnt="0"/>
      <dgm:spPr/>
    </dgm:pt>
    <dgm:pt modelId="{C57FA5A4-8A9D-4279-A654-E451E0098BC7}" type="pres">
      <dgm:prSet presAssocID="{750517AE-C2EF-459C-9EC1-00F4F449DEC7}" presName="Name37" presStyleLbl="parChTrans1D2" presStyleIdx="5" presStyleCnt="6"/>
      <dgm:spPr/>
    </dgm:pt>
    <dgm:pt modelId="{CB573C8A-DF84-44A1-9225-EBF62AC6DB11}" type="pres">
      <dgm:prSet presAssocID="{B1963846-D9E7-4802-AFBC-EB4BE4728828}" presName="hierRoot2" presStyleCnt="0">
        <dgm:presLayoutVars>
          <dgm:hierBranch val="init"/>
        </dgm:presLayoutVars>
      </dgm:prSet>
      <dgm:spPr/>
    </dgm:pt>
    <dgm:pt modelId="{4DAA53E8-0617-4F4B-81E3-00D0E68F6E78}" type="pres">
      <dgm:prSet presAssocID="{B1963846-D9E7-4802-AFBC-EB4BE4728828}" presName="rootComposite" presStyleCnt="0"/>
      <dgm:spPr/>
    </dgm:pt>
    <dgm:pt modelId="{BE15002B-E0FD-4BEA-8729-FF735EB2589A}" type="pres">
      <dgm:prSet presAssocID="{B1963846-D9E7-4802-AFBC-EB4BE4728828}" presName="rootText" presStyleLbl="node2" presStyleIdx="5" presStyleCnt="6" custScaleX="173909" custScaleY="164277" custLinFactX="-185677" custLinFactY="300000" custLinFactNeighborX="-200000" custLinFactNeighborY="356115">
        <dgm:presLayoutVars>
          <dgm:chPref val="3"/>
        </dgm:presLayoutVars>
      </dgm:prSet>
      <dgm:spPr/>
    </dgm:pt>
    <dgm:pt modelId="{19B7E50F-0CE3-427A-BE47-C5583BD583F7}" type="pres">
      <dgm:prSet presAssocID="{B1963846-D9E7-4802-AFBC-EB4BE4728828}" presName="rootConnector" presStyleLbl="node2" presStyleIdx="5" presStyleCnt="6"/>
      <dgm:spPr/>
    </dgm:pt>
    <dgm:pt modelId="{16D1E6E5-450E-4161-ACD3-FBE122E7464C}" type="pres">
      <dgm:prSet presAssocID="{B1963846-D9E7-4802-AFBC-EB4BE4728828}" presName="hierChild4" presStyleCnt="0"/>
      <dgm:spPr/>
    </dgm:pt>
    <dgm:pt modelId="{3CE08FD2-ACC0-4F71-B48A-5F7259B4F3D9}" type="pres">
      <dgm:prSet presAssocID="{B1963846-D9E7-4802-AFBC-EB4BE4728828}" presName="hierChild5" presStyleCnt="0"/>
      <dgm:spPr/>
    </dgm:pt>
    <dgm:pt modelId="{E03FAC51-2F4E-4317-AE93-78EACD0FDCC8}" type="pres">
      <dgm:prSet presAssocID="{25BEAE4E-1DAB-46B0-8F49-46D36C5BD9D9}" presName="hierChild3" presStyleCnt="0"/>
      <dgm:spPr/>
    </dgm:pt>
    <dgm:pt modelId="{CF178FD5-FA71-4CF0-845C-B5CDF19BFE44}" type="pres">
      <dgm:prSet presAssocID="{71C7E79E-B96C-42AC-B799-152946483CDC}" presName="hierRoot1" presStyleCnt="0">
        <dgm:presLayoutVars>
          <dgm:hierBranch val="init"/>
        </dgm:presLayoutVars>
      </dgm:prSet>
      <dgm:spPr/>
    </dgm:pt>
    <dgm:pt modelId="{2CF81198-C8B0-415A-98C9-833E8A81598E}" type="pres">
      <dgm:prSet presAssocID="{71C7E79E-B96C-42AC-B799-152946483CDC}" presName="rootComposite1" presStyleCnt="0"/>
      <dgm:spPr/>
    </dgm:pt>
    <dgm:pt modelId="{C85C0AC7-A3B2-4303-9CF5-47DD0AC1CD70}" type="pres">
      <dgm:prSet presAssocID="{71C7E79E-B96C-42AC-B799-152946483CDC}" presName="rootText1" presStyleLbl="node0" presStyleIdx="2" presStyleCnt="5" custScaleX="336666" custScaleY="301974" custLinFactX="-381673" custLinFactY="-20132" custLinFactNeighborX="-400000" custLinFactNeighborY="-100000">
        <dgm:presLayoutVars>
          <dgm:chPref val="3"/>
        </dgm:presLayoutVars>
      </dgm:prSet>
      <dgm:spPr/>
    </dgm:pt>
    <dgm:pt modelId="{66397F00-B80A-4993-B3D8-95EAFF5D920E}" type="pres">
      <dgm:prSet presAssocID="{71C7E79E-B96C-42AC-B799-152946483CDC}" presName="rootConnector1" presStyleLbl="node1" presStyleIdx="0" presStyleCnt="0"/>
      <dgm:spPr/>
    </dgm:pt>
    <dgm:pt modelId="{F52BD51F-1672-484C-AA58-AD6DAA194621}" type="pres">
      <dgm:prSet presAssocID="{71C7E79E-B96C-42AC-B799-152946483CDC}" presName="hierChild2" presStyleCnt="0"/>
      <dgm:spPr/>
    </dgm:pt>
    <dgm:pt modelId="{13078076-056A-40DC-A89D-A7DFB00CB413}" type="pres">
      <dgm:prSet presAssocID="{71C7E79E-B96C-42AC-B799-152946483CDC}" presName="hierChild3" presStyleCnt="0"/>
      <dgm:spPr/>
    </dgm:pt>
    <dgm:pt modelId="{47CCEF9C-E86D-4974-B186-1B8D43A57618}" type="pres">
      <dgm:prSet presAssocID="{547F7D16-47D3-4C39-B253-F63FCD6796D0}" presName="hierRoot1" presStyleCnt="0">
        <dgm:presLayoutVars>
          <dgm:hierBranch val="init"/>
        </dgm:presLayoutVars>
      </dgm:prSet>
      <dgm:spPr/>
    </dgm:pt>
    <dgm:pt modelId="{FE3318E0-92A4-422B-B5F1-09F2A49C1AD0}" type="pres">
      <dgm:prSet presAssocID="{547F7D16-47D3-4C39-B253-F63FCD6796D0}" presName="rootComposite1" presStyleCnt="0"/>
      <dgm:spPr/>
    </dgm:pt>
    <dgm:pt modelId="{0D6C12C6-2173-4285-BF64-A487A8AB4C34}" type="pres">
      <dgm:prSet presAssocID="{547F7D16-47D3-4C39-B253-F63FCD6796D0}" presName="rootText1" presStyleLbl="node0" presStyleIdx="3" presStyleCnt="5" custScaleX="183353" custScaleY="161600" custLinFactX="-400000" custLinFactY="486857" custLinFactNeighborX="-461739" custLinFactNeighborY="500000">
        <dgm:presLayoutVars>
          <dgm:chPref val="3"/>
        </dgm:presLayoutVars>
      </dgm:prSet>
      <dgm:spPr/>
    </dgm:pt>
    <dgm:pt modelId="{6AED1C90-2328-4C6D-AE31-033668847351}" type="pres">
      <dgm:prSet presAssocID="{547F7D16-47D3-4C39-B253-F63FCD6796D0}" presName="rootConnector1" presStyleLbl="node1" presStyleIdx="0" presStyleCnt="0"/>
      <dgm:spPr/>
    </dgm:pt>
    <dgm:pt modelId="{B372FC67-055E-41D4-A297-A90343F81E91}" type="pres">
      <dgm:prSet presAssocID="{547F7D16-47D3-4C39-B253-F63FCD6796D0}" presName="hierChild2" presStyleCnt="0"/>
      <dgm:spPr/>
    </dgm:pt>
    <dgm:pt modelId="{96C857FD-B1B3-4326-8D27-AF79B4E0E4F7}" type="pres">
      <dgm:prSet presAssocID="{547F7D16-47D3-4C39-B253-F63FCD6796D0}" presName="hierChild3" presStyleCnt="0"/>
      <dgm:spPr/>
    </dgm:pt>
    <dgm:pt modelId="{E541F710-BAFB-49E7-9FB8-0A6BD9231D31}" type="pres">
      <dgm:prSet presAssocID="{53AB48BA-3CA0-48D0-98D5-F73948561363}" presName="hierRoot1" presStyleCnt="0">
        <dgm:presLayoutVars>
          <dgm:hierBranch val="init"/>
        </dgm:presLayoutVars>
      </dgm:prSet>
      <dgm:spPr/>
    </dgm:pt>
    <dgm:pt modelId="{58391571-2F1A-4FA6-A89B-71BE900B752A}" type="pres">
      <dgm:prSet presAssocID="{53AB48BA-3CA0-48D0-98D5-F73948561363}" presName="rootComposite1" presStyleCnt="0"/>
      <dgm:spPr/>
    </dgm:pt>
    <dgm:pt modelId="{17C6FB2B-E6F1-46BE-A0BC-F72E8C937902}" type="pres">
      <dgm:prSet presAssocID="{53AB48BA-3CA0-48D0-98D5-F73948561363}" presName="rootText1" presStyleLbl="node0" presStyleIdx="4" presStyleCnt="5" custScaleX="183353" custScaleY="161600" custLinFactX="-400000" custLinFactY="486857" custLinFactNeighborX="-456829" custLinFactNeighborY="500000">
        <dgm:presLayoutVars>
          <dgm:chPref val="3"/>
        </dgm:presLayoutVars>
      </dgm:prSet>
      <dgm:spPr/>
    </dgm:pt>
    <dgm:pt modelId="{5E2C66B1-58AC-4544-A1C6-F29ED19B1A9E}" type="pres">
      <dgm:prSet presAssocID="{53AB48BA-3CA0-48D0-98D5-F73948561363}" presName="rootConnector1" presStyleLbl="node1" presStyleIdx="0" presStyleCnt="0"/>
      <dgm:spPr/>
    </dgm:pt>
    <dgm:pt modelId="{E33D3812-9F42-4445-90D2-86554008C216}" type="pres">
      <dgm:prSet presAssocID="{53AB48BA-3CA0-48D0-98D5-F73948561363}" presName="hierChild2" presStyleCnt="0"/>
      <dgm:spPr/>
    </dgm:pt>
    <dgm:pt modelId="{DD3B4339-BE10-44EE-8323-9091EB782AA3}" type="pres">
      <dgm:prSet presAssocID="{53AB48BA-3CA0-48D0-98D5-F73948561363}" presName="hierChild3" presStyleCnt="0"/>
      <dgm:spPr/>
    </dgm:pt>
  </dgm:ptLst>
  <dgm:cxnLst>
    <dgm:cxn modelId="{4C755102-D347-48B9-92FC-9C3C1D7A25EF}" type="presOf" srcId="{121299EF-DA03-459C-84FA-7152FAA75C19}" destId="{D72795EA-1EEC-4575-BFD7-D936B29C30DA}" srcOrd="0" destOrd="0" presId="urn:microsoft.com/office/officeart/2005/8/layout/orgChart1"/>
    <dgm:cxn modelId="{BDB51D08-C413-4A03-9D3B-572FD7367299}" srcId="{25BEAE4E-1DAB-46B0-8F49-46D36C5BD9D9}" destId="{B1963846-D9E7-4802-AFBC-EB4BE4728828}" srcOrd="5" destOrd="0" parTransId="{750517AE-C2EF-459C-9EC1-00F4F449DEC7}" sibTransId="{BB14A35D-5D2D-4EB1-9B52-400E6C1CA51B}"/>
    <dgm:cxn modelId="{D5916D0B-526C-4943-BAD4-796F9F38A903}" type="presOf" srcId="{547F7D16-47D3-4C39-B253-F63FCD6796D0}" destId="{6AED1C90-2328-4C6D-AE31-033668847351}" srcOrd="1" destOrd="0" presId="urn:microsoft.com/office/officeart/2005/8/layout/orgChart1"/>
    <dgm:cxn modelId="{5B5CEF0B-37CE-4456-9AB2-BAC6E3AAF33E}" type="presOf" srcId="{0E61C1F1-F85C-4C6A-AF8D-B80C80702489}" destId="{227B52BA-09AD-480A-8A77-28CBAB3384AA}" srcOrd="0" destOrd="0" presId="urn:microsoft.com/office/officeart/2005/8/layout/orgChart1"/>
    <dgm:cxn modelId="{49BE290C-EF94-4B7D-93BD-A610CFB46A36}" type="presOf" srcId="{547F7D16-47D3-4C39-B253-F63FCD6796D0}" destId="{0D6C12C6-2173-4285-BF64-A487A8AB4C34}" srcOrd="0" destOrd="0" presId="urn:microsoft.com/office/officeart/2005/8/layout/orgChart1"/>
    <dgm:cxn modelId="{69B84318-C752-4158-86C0-352A37CA6CB8}" type="presOf" srcId="{6FEED9C9-BB23-4FD4-A71F-9D223DDADF24}" destId="{4BFD00AE-69AA-401A-8219-04FA72484619}" srcOrd="1" destOrd="0" presId="urn:microsoft.com/office/officeart/2005/8/layout/orgChart1"/>
    <dgm:cxn modelId="{EB616F23-4DFB-4D3F-AF61-BE9BB869A2F9}" type="presOf" srcId="{CE57D963-2C48-4B92-ABB6-1F88E77C1168}" destId="{0E977A9D-CD46-41DD-9608-F50F5C796290}" srcOrd="0" destOrd="0" presId="urn:microsoft.com/office/officeart/2005/8/layout/orgChart1"/>
    <dgm:cxn modelId="{35B9C12A-5A63-4263-866C-6A0E912BD80D}" type="presOf" srcId="{53AB48BA-3CA0-48D0-98D5-F73948561363}" destId="{5E2C66B1-58AC-4544-A1C6-F29ED19B1A9E}" srcOrd="1" destOrd="0" presId="urn:microsoft.com/office/officeart/2005/8/layout/orgChart1"/>
    <dgm:cxn modelId="{3AA9C32B-1EC7-43AC-8DF7-FE1CECF493A7}" type="presOf" srcId="{121299EF-DA03-459C-84FA-7152FAA75C19}" destId="{D7624B79-D740-4A00-89F7-83802372997D}" srcOrd="1" destOrd="0" presId="urn:microsoft.com/office/officeart/2005/8/layout/orgChart1"/>
    <dgm:cxn modelId="{B3C31537-6FC3-4CDC-A734-3FA1868B50C5}" type="presOf" srcId="{20830E28-91AD-4ED7-A4F9-51A3A914E0EB}" destId="{90666A44-9F1A-4054-9184-65FCBC0100CD}" srcOrd="0" destOrd="0" presId="urn:microsoft.com/office/officeart/2005/8/layout/orgChart1"/>
    <dgm:cxn modelId="{37EF1E37-8F13-4A32-92FF-E03255455805}" type="presOf" srcId="{6FEED9C9-BB23-4FD4-A71F-9D223DDADF24}" destId="{8EF77F04-E162-4710-A07B-6F7690970D8B}" srcOrd="0" destOrd="0" presId="urn:microsoft.com/office/officeart/2005/8/layout/orgChart1"/>
    <dgm:cxn modelId="{40B0623A-68F1-4EC7-8496-8DFEE62E113D}" type="presOf" srcId="{D4DBCBD7-F517-470B-8D63-DDF0C7969387}" destId="{4B550EFC-D545-42D9-BCF1-767A78C69E57}" srcOrd="0" destOrd="0" presId="urn:microsoft.com/office/officeart/2005/8/layout/orgChart1"/>
    <dgm:cxn modelId="{DD6D7847-27A1-48A2-8CDD-8A936E2EEAA0}" type="presOf" srcId="{A024A4B0-0D18-47F4-B9C1-F3B48655DAA9}" destId="{CD060E12-D500-470B-A74B-77D832A79D0B}" srcOrd="0" destOrd="0" presId="urn:microsoft.com/office/officeart/2005/8/layout/orgChart1"/>
    <dgm:cxn modelId="{63550348-9F77-4708-AAF3-6B330D671CBD}" type="presOf" srcId="{B5C4C75A-D61B-40BC-A295-3BBC69F10505}" destId="{5A15C6E8-1A09-4EDA-BD66-E5EC80AD0B38}" srcOrd="0" destOrd="0" presId="urn:microsoft.com/office/officeart/2005/8/layout/orgChart1"/>
    <dgm:cxn modelId="{6437E249-72D7-4137-A95B-18B310797052}" type="presOf" srcId="{71C7E79E-B96C-42AC-B799-152946483CDC}" destId="{66397F00-B80A-4993-B3D8-95EAFF5D920E}" srcOrd="1" destOrd="0" presId="urn:microsoft.com/office/officeart/2005/8/layout/orgChart1"/>
    <dgm:cxn modelId="{EC85696F-9FDD-4B25-8BD3-76FF20A46854}" srcId="{1DE9614D-F054-4258-89A2-C398F0E5A78E}" destId="{71C7E79E-B96C-42AC-B799-152946483CDC}" srcOrd="2" destOrd="0" parTransId="{7E5F3E73-7A3B-4B0F-97D0-3F75539F1BAB}" sibTransId="{DE432043-2308-4AD7-9226-0E9FDF5EE184}"/>
    <dgm:cxn modelId="{6DA10051-A3F8-4BB1-BF06-0D009DE33CD7}" type="presOf" srcId="{B268E3D6-067D-4612-A05A-7B87F8705287}" destId="{30721EF4-64F1-4131-B532-4F56A7E37D2B}" srcOrd="0" destOrd="0" presId="urn:microsoft.com/office/officeart/2005/8/layout/orgChart1"/>
    <dgm:cxn modelId="{C0BF6A51-941A-407D-A362-2B22C4D137E8}" type="presOf" srcId="{B5259B71-3280-424F-ABD7-1742279380D8}" destId="{45C57ED7-1E4D-473D-8CD2-09C4CE2CCE0E}" srcOrd="0" destOrd="0" presId="urn:microsoft.com/office/officeart/2005/8/layout/orgChart1"/>
    <dgm:cxn modelId="{2BBB6172-A83F-4219-A248-52F38317B27C}" srcId="{25BEAE4E-1DAB-46B0-8F49-46D36C5BD9D9}" destId="{121299EF-DA03-459C-84FA-7152FAA75C19}" srcOrd="4" destOrd="0" parTransId="{20830E28-91AD-4ED7-A4F9-51A3A914E0EB}" sibTransId="{3C676358-23B3-46C0-8B06-27F696568D32}"/>
    <dgm:cxn modelId="{F7044753-B7FE-4AD5-B89D-A6C556E53A71}" type="presOf" srcId="{1DE9614D-F054-4258-89A2-C398F0E5A78E}" destId="{8134DE4D-E75A-410D-B439-3F1C9EE79215}" srcOrd="0" destOrd="0" presId="urn:microsoft.com/office/officeart/2005/8/layout/orgChart1"/>
    <dgm:cxn modelId="{AC81BD78-FCD2-4C3A-A4A7-C4DBE8376F76}" srcId="{1DE9614D-F054-4258-89A2-C398F0E5A78E}" destId="{547F7D16-47D3-4C39-B253-F63FCD6796D0}" srcOrd="3" destOrd="0" parTransId="{E3630081-4D3C-4A65-8FF1-08D6F1E17C9B}" sibTransId="{E6FD70EC-4AC0-4C1B-94EA-6A0DB114E9C0}"/>
    <dgm:cxn modelId="{DF11BA7A-157A-4EBE-A9FD-2E6A74397E56}" srcId="{1DE9614D-F054-4258-89A2-C398F0E5A78E}" destId="{53AB48BA-3CA0-48D0-98D5-F73948561363}" srcOrd="4" destOrd="0" parTransId="{5476FDDF-F98A-48B9-B2FE-5E142740B4AC}" sibTransId="{E873BC4B-C355-4B99-82A8-C4C5B52104A9}"/>
    <dgm:cxn modelId="{0B4E847B-F3BC-4C99-A793-282DE7F2C305}" type="presOf" srcId="{53AB48BA-3CA0-48D0-98D5-F73948561363}" destId="{17C6FB2B-E6F1-46BE-A0BC-F72E8C937902}" srcOrd="0" destOrd="0" presId="urn:microsoft.com/office/officeart/2005/8/layout/orgChart1"/>
    <dgm:cxn modelId="{9B986F8D-0920-4660-94BC-8DC6502938EF}" type="presOf" srcId="{B1963846-D9E7-4802-AFBC-EB4BE4728828}" destId="{19B7E50F-0CE3-427A-BE47-C5583BD583F7}" srcOrd="1" destOrd="0" presId="urn:microsoft.com/office/officeart/2005/8/layout/orgChart1"/>
    <dgm:cxn modelId="{724EE095-7C07-4473-BF15-FA16FDD95C55}" srcId="{25BEAE4E-1DAB-46B0-8F49-46D36C5BD9D9}" destId="{6FEED9C9-BB23-4FD4-A71F-9D223DDADF24}" srcOrd="2" destOrd="0" parTransId="{B5259B71-3280-424F-ABD7-1742279380D8}" sibTransId="{FD0FED56-5D10-4868-B622-18BC79BF731B}"/>
    <dgm:cxn modelId="{AFD0DB9A-BA2F-4982-98B6-83391627453A}" srcId="{25BEAE4E-1DAB-46B0-8F49-46D36C5BD9D9}" destId="{B268E3D6-067D-4612-A05A-7B87F8705287}" srcOrd="0" destOrd="0" parTransId="{0E61C1F1-F85C-4C6A-AF8D-B80C80702489}" sibTransId="{67BB5B75-5B27-4EAD-AD25-71B386357F80}"/>
    <dgm:cxn modelId="{40E1F29E-7A0B-4DB0-98DB-10E40FEE7DB4}" type="presOf" srcId="{750517AE-C2EF-459C-9EC1-00F4F449DEC7}" destId="{C57FA5A4-8A9D-4279-A654-E451E0098BC7}" srcOrd="0" destOrd="0" presId="urn:microsoft.com/office/officeart/2005/8/layout/orgChart1"/>
    <dgm:cxn modelId="{E7237AA1-2C78-4C27-9E8B-0EAF661CB23A}" type="presOf" srcId="{71C7E79E-B96C-42AC-B799-152946483CDC}" destId="{C85C0AC7-A3B2-4303-9CF5-47DD0AC1CD70}" srcOrd="0" destOrd="0" presId="urn:microsoft.com/office/officeart/2005/8/layout/orgChart1"/>
    <dgm:cxn modelId="{6B2793AA-F1ED-49BF-A93E-6924473F6317}" srcId="{1DE9614D-F054-4258-89A2-C398F0E5A78E}" destId="{25BEAE4E-1DAB-46B0-8F49-46D36C5BD9D9}" srcOrd="1" destOrd="0" parTransId="{A3DBE430-13D1-48E7-921C-B0ACE88BF17F}" sibTransId="{87CEEF41-930D-470D-A6C3-A261AD499BB5}"/>
    <dgm:cxn modelId="{2D6BB5B7-5AFE-4E64-B415-82847D57E14B}" type="presOf" srcId="{B5C4C75A-D61B-40BC-A295-3BBC69F10505}" destId="{F0D4143B-F3CF-432F-9CBC-D2C461A24C25}" srcOrd="1" destOrd="0" presId="urn:microsoft.com/office/officeart/2005/8/layout/orgChart1"/>
    <dgm:cxn modelId="{8E5344B8-794C-4310-B5C9-A8CA5A9F5CA5}" type="presOf" srcId="{B1963846-D9E7-4802-AFBC-EB4BE4728828}" destId="{BE15002B-E0FD-4BEA-8729-FF735EB2589A}" srcOrd="0" destOrd="0" presId="urn:microsoft.com/office/officeart/2005/8/layout/orgChart1"/>
    <dgm:cxn modelId="{C87EB2D4-109D-4CC4-816B-CB10FB6F5735}" srcId="{25BEAE4E-1DAB-46B0-8F49-46D36C5BD9D9}" destId="{B5C4C75A-D61B-40BC-A295-3BBC69F10505}" srcOrd="3" destOrd="0" parTransId="{5EA1AE16-654E-4C29-9C59-39876E570B31}" sibTransId="{C4137E76-8291-426D-9C00-A61303E2E0E0}"/>
    <dgm:cxn modelId="{CADF2BD7-348F-4C8A-BC7F-054F4E772F5D}" type="presOf" srcId="{25BEAE4E-1DAB-46B0-8F49-46D36C5BD9D9}" destId="{ECD4E6E1-91FC-41C2-BFB6-0380EB827253}" srcOrd="0" destOrd="0" presId="urn:microsoft.com/office/officeart/2005/8/layout/orgChart1"/>
    <dgm:cxn modelId="{F30A2ED7-CFA0-4AD9-9E6D-8577E4639F56}" type="presOf" srcId="{B268E3D6-067D-4612-A05A-7B87F8705287}" destId="{963A0C05-80F8-4387-A0B9-98EF9CA31C56}" srcOrd="1" destOrd="0" presId="urn:microsoft.com/office/officeart/2005/8/layout/orgChart1"/>
    <dgm:cxn modelId="{BE72F0D9-0B29-4F52-A383-8186E6ADC911}" srcId="{25BEAE4E-1DAB-46B0-8F49-46D36C5BD9D9}" destId="{CE57D963-2C48-4B92-ABB6-1F88E77C1168}" srcOrd="1" destOrd="0" parTransId="{D4DBCBD7-F517-470B-8D63-DDF0C7969387}" sibTransId="{CFE78C8F-01F6-4ABF-848F-161494915ABE}"/>
    <dgm:cxn modelId="{E1968DDB-D00D-4392-B095-62E6183B8968}" type="presOf" srcId="{CE57D963-2C48-4B92-ABB6-1F88E77C1168}" destId="{3417DA9E-03ED-4954-AED7-AB9E4D1FE3B3}" srcOrd="1" destOrd="0" presId="urn:microsoft.com/office/officeart/2005/8/layout/orgChart1"/>
    <dgm:cxn modelId="{E76D70E7-99CC-43F6-8DFF-57EA53D6519D}" type="presOf" srcId="{A024A4B0-0D18-47F4-B9C1-F3B48655DAA9}" destId="{DEAA044B-8F30-4ED2-BAC3-CCB05EF29D7E}" srcOrd="1" destOrd="0" presId="urn:microsoft.com/office/officeart/2005/8/layout/orgChart1"/>
    <dgm:cxn modelId="{37F57AEF-7110-4617-9A87-733E85FFBFF3}" srcId="{1DE9614D-F054-4258-89A2-C398F0E5A78E}" destId="{A024A4B0-0D18-47F4-B9C1-F3B48655DAA9}" srcOrd="0" destOrd="0" parTransId="{743630A5-30D9-449F-83C2-A6FC4613DDE7}" sibTransId="{929F26B6-D22D-4406-B6D9-0F86EBE3824E}"/>
    <dgm:cxn modelId="{1D7A71F4-DF52-4BDE-8F93-0366A1C82AF7}" type="presOf" srcId="{25BEAE4E-1DAB-46B0-8F49-46D36C5BD9D9}" destId="{D0C92122-34D3-41E0-8BA3-D590B94DBBCE}" srcOrd="1" destOrd="0" presId="urn:microsoft.com/office/officeart/2005/8/layout/orgChart1"/>
    <dgm:cxn modelId="{652A2EFC-0CC0-4CD3-A6AE-D8C81ACC2836}" type="presOf" srcId="{5EA1AE16-654E-4C29-9C59-39876E570B31}" destId="{796EF0F6-575E-41F2-95CF-DC3554A7B820}" srcOrd="0" destOrd="0" presId="urn:microsoft.com/office/officeart/2005/8/layout/orgChart1"/>
    <dgm:cxn modelId="{EF203E00-E48B-4F1A-A9F7-CBAF85E3F5D2}" type="presParOf" srcId="{8134DE4D-E75A-410D-B439-3F1C9EE79215}" destId="{EEA4068A-B03D-4573-A155-F84F58A780B2}" srcOrd="0" destOrd="0" presId="urn:microsoft.com/office/officeart/2005/8/layout/orgChart1"/>
    <dgm:cxn modelId="{E27E9001-D0C5-40BB-BC56-7AEC0E7AA70F}" type="presParOf" srcId="{EEA4068A-B03D-4573-A155-F84F58A780B2}" destId="{B297F910-3768-4389-80AD-E9525FCD9AC7}" srcOrd="0" destOrd="0" presId="urn:microsoft.com/office/officeart/2005/8/layout/orgChart1"/>
    <dgm:cxn modelId="{35AF24F1-F9EF-4D97-B91B-6AB54BA49872}" type="presParOf" srcId="{B297F910-3768-4389-80AD-E9525FCD9AC7}" destId="{CD060E12-D500-470B-A74B-77D832A79D0B}" srcOrd="0" destOrd="0" presId="urn:microsoft.com/office/officeart/2005/8/layout/orgChart1"/>
    <dgm:cxn modelId="{863972FD-4C6B-4804-81F8-C62D64EA2EAC}" type="presParOf" srcId="{B297F910-3768-4389-80AD-E9525FCD9AC7}" destId="{DEAA044B-8F30-4ED2-BAC3-CCB05EF29D7E}" srcOrd="1" destOrd="0" presId="urn:microsoft.com/office/officeart/2005/8/layout/orgChart1"/>
    <dgm:cxn modelId="{D034B6E1-8BD7-4126-80F8-F82E87800465}" type="presParOf" srcId="{EEA4068A-B03D-4573-A155-F84F58A780B2}" destId="{19DD2574-D8D1-495F-95CE-AF85726C0113}" srcOrd="1" destOrd="0" presId="urn:microsoft.com/office/officeart/2005/8/layout/orgChart1"/>
    <dgm:cxn modelId="{48579FFF-AEF9-4886-825E-7C5D913E2C57}" type="presParOf" srcId="{EEA4068A-B03D-4573-A155-F84F58A780B2}" destId="{190077F3-590B-41C3-9710-EAB6692533B9}" srcOrd="2" destOrd="0" presId="urn:microsoft.com/office/officeart/2005/8/layout/orgChart1"/>
    <dgm:cxn modelId="{F2640C40-B9CD-43CB-BFE8-489BF4BE0017}" type="presParOf" srcId="{8134DE4D-E75A-410D-B439-3F1C9EE79215}" destId="{7AA2ADB2-F9C4-430B-84F9-E11DB9AB63F8}" srcOrd="1" destOrd="0" presId="urn:microsoft.com/office/officeart/2005/8/layout/orgChart1"/>
    <dgm:cxn modelId="{44F35BEE-909F-4948-AF20-8230FDEF3278}" type="presParOf" srcId="{7AA2ADB2-F9C4-430B-84F9-E11DB9AB63F8}" destId="{CC8E2261-04A5-494E-86A3-3CEAB7777864}" srcOrd="0" destOrd="0" presId="urn:microsoft.com/office/officeart/2005/8/layout/orgChart1"/>
    <dgm:cxn modelId="{07D6BD48-889F-44F1-995C-5D60FD3C7E46}" type="presParOf" srcId="{CC8E2261-04A5-494E-86A3-3CEAB7777864}" destId="{ECD4E6E1-91FC-41C2-BFB6-0380EB827253}" srcOrd="0" destOrd="0" presId="urn:microsoft.com/office/officeart/2005/8/layout/orgChart1"/>
    <dgm:cxn modelId="{C3842FBA-4439-4E4A-9061-C65323D66D4B}" type="presParOf" srcId="{CC8E2261-04A5-494E-86A3-3CEAB7777864}" destId="{D0C92122-34D3-41E0-8BA3-D590B94DBBCE}" srcOrd="1" destOrd="0" presId="urn:microsoft.com/office/officeart/2005/8/layout/orgChart1"/>
    <dgm:cxn modelId="{40FFFC50-5324-4D84-B926-5A8D8C9B06D3}" type="presParOf" srcId="{7AA2ADB2-F9C4-430B-84F9-E11DB9AB63F8}" destId="{AA86CDB1-60F5-4364-B56F-E4D2BE52A79D}" srcOrd="1" destOrd="0" presId="urn:microsoft.com/office/officeart/2005/8/layout/orgChart1"/>
    <dgm:cxn modelId="{9A1BA378-790F-481D-9C79-9C135DB4EA6D}" type="presParOf" srcId="{AA86CDB1-60F5-4364-B56F-E4D2BE52A79D}" destId="{227B52BA-09AD-480A-8A77-28CBAB3384AA}" srcOrd="0" destOrd="0" presId="urn:microsoft.com/office/officeart/2005/8/layout/orgChart1"/>
    <dgm:cxn modelId="{94DD0ECB-372B-4744-B931-BC65C9B87021}" type="presParOf" srcId="{AA86CDB1-60F5-4364-B56F-E4D2BE52A79D}" destId="{65FCFE35-CAF3-4B0E-A13E-ED2C40FBDAC4}" srcOrd="1" destOrd="0" presId="urn:microsoft.com/office/officeart/2005/8/layout/orgChart1"/>
    <dgm:cxn modelId="{15387453-5BE2-437C-A3BA-D5123146DD45}" type="presParOf" srcId="{65FCFE35-CAF3-4B0E-A13E-ED2C40FBDAC4}" destId="{33411B3B-859B-4767-A72D-02AAC6B6885F}" srcOrd="0" destOrd="0" presId="urn:microsoft.com/office/officeart/2005/8/layout/orgChart1"/>
    <dgm:cxn modelId="{36AD27CC-FE9C-4BA6-B0E3-621501C62E0E}" type="presParOf" srcId="{33411B3B-859B-4767-A72D-02AAC6B6885F}" destId="{30721EF4-64F1-4131-B532-4F56A7E37D2B}" srcOrd="0" destOrd="0" presId="urn:microsoft.com/office/officeart/2005/8/layout/orgChart1"/>
    <dgm:cxn modelId="{C9487C18-4362-48EE-BFB1-1FF304FC26AE}" type="presParOf" srcId="{33411B3B-859B-4767-A72D-02AAC6B6885F}" destId="{963A0C05-80F8-4387-A0B9-98EF9CA31C56}" srcOrd="1" destOrd="0" presId="urn:microsoft.com/office/officeart/2005/8/layout/orgChart1"/>
    <dgm:cxn modelId="{3D617A58-B885-48AF-BA0B-0F71943564B5}" type="presParOf" srcId="{65FCFE35-CAF3-4B0E-A13E-ED2C40FBDAC4}" destId="{CE2F5993-466B-4B18-8F60-ED67D7A0C18C}" srcOrd="1" destOrd="0" presId="urn:microsoft.com/office/officeart/2005/8/layout/orgChart1"/>
    <dgm:cxn modelId="{DEE08DE8-F2D4-46AB-B4E2-9C020FB78465}" type="presParOf" srcId="{65FCFE35-CAF3-4B0E-A13E-ED2C40FBDAC4}" destId="{426546F7-A67E-43EC-9C07-647C3CB4324F}" srcOrd="2" destOrd="0" presId="urn:microsoft.com/office/officeart/2005/8/layout/orgChart1"/>
    <dgm:cxn modelId="{CAC0266D-374D-4547-9C3A-3E1DED6AB0F8}" type="presParOf" srcId="{AA86CDB1-60F5-4364-B56F-E4D2BE52A79D}" destId="{4B550EFC-D545-42D9-BCF1-767A78C69E57}" srcOrd="2" destOrd="0" presId="urn:microsoft.com/office/officeart/2005/8/layout/orgChart1"/>
    <dgm:cxn modelId="{D36CC8E2-B086-4D84-B036-D507B7E77528}" type="presParOf" srcId="{AA86CDB1-60F5-4364-B56F-E4D2BE52A79D}" destId="{CF0431BD-448C-4387-85D3-421D27C9588F}" srcOrd="3" destOrd="0" presId="urn:microsoft.com/office/officeart/2005/8/layout/orgChart1"/>
    <dgm:cxn modelId="{A45AE4B7-447B-4F81-8E7B-42F33A409EFD}" type="presParOf" srcId="{CF0431BD-448C-4387-85D3-421D27C9588F}" destId="{86C19DA8-1CC8-43EE-9626-C8924149D4AC}" srcOrd="0" destOrd="0" presId="urn:microsoft.com/office/officeart/2005/8/layout/orgChart1"/>
    <dgm:cxn modelId="{00EE8ADF-1560-41F0-9825-532018B97B60}" type="presParOf" srcId="{86C19DA8-1CC8-43EE-9626-C8924149D4AC}" destId="{0E977A9D-CD46-41DD-9608-F50F5C796290}" srcOrd="0" destOrd="0" presId="urn:microsoft.com/office/officeart/2005/8/layout/orgChart1"/>
    <dgm:cxn modelId="{B24C1E09-0161-4D44-9835-1BF8435C03C6}" type="presParOf" srcId="{86C19DA8-1CC8-43EE-9626-C8924149D4AC}" destId="{3417DA9E-03ED-4954-AED7-AB9E4D1FE3B3}" srcOrd="1" destOrd="0" presId="urn:microsoft.com/office/officeart/2005/8/layout/orgChart1"/>
    <dgm:cxn modelId="{7CC292AB-66B1-4C5B-8E93-7A3A724FABF2}" type="presParOf" srcId="{CF0431BD-448C-4387-85D3-421D27C9588F}" destId="{A871D6E2-0083-483F-9F15-60576D1E2B44}" srcOrd="1" destOrd="0" presId="urn:microsoft.com/office/officeart/2005/8/layout/orgChart1"/>
    <dgm:cxn modelId="{AC1DE27B-E837-48D2-A91C-81D86E98F9DB}" type="presParOf" srcId="{CF0431BD-448C-4387-85D3-421D27C9588F}" destId="{7BBBB842-962B-4EAB-9ACC-B778E9EB1A2A}" srcOrd="2" destOrd="0" presId="urn:microsoft.com/office/officeart/2005/8/layout/orgChart1"/>
    <dgm:cxn modelId="{1568E1C4-F1D1-40D2-8398-9EF0F0622CF8}" type="presParOf" srcId="{AA86CDB1-60F5-4364-B56F-E4D2BE52A79D}" destId="{45C57ED7-1E4D-473D-8CD2-09C4CE2CCE0E}" srcOrd="4" destOrd="0" presId="urn:microsoft.com/office/officeart/2005/8/layout/orgChart1"/>
    <dgm:cxn modelId="{A80C44C2-5D74-4CFE-8ADC-8E72A8D8558A}" type="presParOf" srcId="{AA86CDB1-60F5-4364-B56F-E4D2BE52A79D}" destId="{1CB28B96-6723-4657-A660-621DD18FAAA2}" srcOrd="5" destOrd="0" presId="urn:microsoft.com/office/officeart/2005/8/layout/orgChart1"/>
    <dgm:cxn modelId="{829AAECC-06D9-473E-8B77-167AF42D6CAE}" type="presParOf" srcId="{1CB28B96-6723-4657-A660-621DD18FAAA2}" destId="{469FA9BC-8FC3-4CF3-9F57-A3D30C9B38BE}" srcOrd="0" destOrd="0" presId="urn:microsoft.com/office/officeart/2005/8/layout/orgChart1"/>
    <dgm:cxn modelId="{5546465E-FDC8-4FD1-B096-BB5E1BD51B7E}" type="presParOf" srcId="{469FA9BC-8FC3-4CF3-9F57-A3D30C9B38BE}" destId="{8EF77F04-E162-4710-A07B-6F7690970D8B}" srcOrd="0" destOrd="0" presId="urn:microsoft.com/office/officeart/2005/8/layout/orgChart1"/>
    <dgm:cxn modelId="{5CF75DEE-5D94-40B4-A183-47F41C96FAC2}" type="presParOf" srcId="{469FA9BC-8FC3-4CF3-9F57-A3D30C9B38BE}" destId="{4BFD00AE-69AA-401A-8219-04FA72484619}" srcOrd="1" destOrd="0" presId="urn:microsoft.com/office/officeart/2005/8/layout/orgChart1"/>
    <dgm:cxn modelId="{A68BF207-C12A-4192-841A-C5B9A0230CDB}" type="presParOf" srcId="{1CB28B96-6723-4657-A660-621DD18FAAA2}" destId="{7CF1C49F-F79D-4479-A203-C92C8C3C139F}" srcOrd="1" destOrd="0" presId="urn:microsoft.com/office/officeart/2005/8/layout/orgChart1"/>
    <dgm:cxn modelId="{F089CF04-0FD5-48A6-987A-8ADACA025D8C}" type="presParOf" srcId="{1CB28B96-6723-4657-A660-621DD18FAAA2}" destId="{9909C12A-D507-4027-AE46-1E4964265BB8}" srcOrd="2" destOrd="0" presId="urn:microsoft.com/office/officeart/2005/8/layout/orgChart1"/>
    <dgm:cxn modelId="{98EDDCD4-BFB1-484A-9E26-C009D842810C}" type="presParOf" srcId="{AA86CDB1-60F5-4364-B56F-E4D2BE52A79D}" destId="{796EF0F6-575E-41F2-95CF-DC3554A7B820}" srcOrd="6" destOrd="0" presId="urn:microsoft.com/office/officeart/2005/8/layout/orgChart1"/>
    <dgm:cxn modelId="{E75DE26F-18E9-4860-9B9D-AF13679A9903}" type="presParOf" srcId="{AA86CDB1-60F5-4364-B56F-E4D2BE52A79D}" destId="{4A35D2B7-D682-461A-9C67-F5C27D38CD18}" srcOrd="7" destOrd="0" presId="urn:microsoft.com/office/officeart/2005/8/layout/orgChart1"/>
    <dgm:cxn modelId="{B6E35745-A3AC-44ED-8E96-873DED11F00D}" type="presParOf" srcId="{4A35D2B7-D682-461A-9C67-F5C27D38CD18}" destId="{96A9AEC1-9BDA-4184-AD62-164DF81B9610}" srcOrd="0" destOrd="0" presId="urn:microsoft.com/office/officeart/2005/8/layout/orgChart1"/>
    <dgm:cxn modelId="{8B40CAB8-2C4E-47A2-9D7A-34FCFC69567E}" type="presParOf" srcId="{96A9AEC1-9BDA-4184-AD62-164DF81B9610}" destId="{5A15C6E8-1A09-4EDA-BD66-E5EC80AD0B38}" srcOrd="0" destOrd="0" presId="urn:microsoft.com/office/officeart/2005/8/layout/orgChart1"/>
    <dgm:cxn modelId="{F1E9AFA2-24A4-448E-8A3E-E929A12F900D}" type="presParOf" srcId="{96A9AEC1-9BDA-4184-AD62-164DF81B9610}" destId="{F0D4143B-F3CF-432F-9CBC-D2C461A24C25}" srcOrd="1" destOrd="0" presId="urn:microsoft.com/office/officeart/2005/8/layout/orgChart1"/>
    <dgm:cxn modelId="{F79FAC42-37FD-4982-9636-3D79E913F3F5}" type="presParOf" srcId="{4A35D2B7-D682-461A-9C67-F5C27D38CD18}" destId="{7544BF63-C259-4BD3-81D7-A82F6FD7CE16}" srcOrd="1" destOrd="0" presId="urn:microsoft.com/office/officeart/2005/8/layout/orgChart1"/>
    <dgm:cxn modelId="{54E61BC9-3DB8-4C3A-9856-A05A178F7138}" type="presParOf" srcId="{4A35D2B7-D682-461A-9C67-F5C27D38CD18}" destId="{252D44D4-E2E0-4E1E-B3F2-D2D63FCF6398}" srcOrd="2" destOrd="0" presId="urn:microsoft.com/office/officeart/2005/8/layout/orgChart1"/>
    <dgm:cxn modelId="{9DD0E33E-C32C-49B9-B92B-EADC8D68C36D}" type="presParOf" srcId="{AA86CDB1-60F5-4364-B56F-E4D2BE52A79D}" destId="{90666A44-9F1A-4054-9184-65FCBC0100CD}" srcOrd="8" destOrd="0" presId="urn:microsoft.com/office/officeart/2005/8/layout/orgChart1"/>
    <dgm:cxn modelId="{190CEB55-87F4-4A39-B3FA-D0B64EFD3F4D}" type="presParOf" srcId="{AA86CDB1-60F5-4364-B56F-E4D2BE52A79D}" destId="{CA548D21-EA48-4559-A219-E3E93997E70A}" srcOrd="9" destOrd="0" presId="urn:microsoft.com/office/officeart/2005/8/layout/orgChart1"/>
    <dgm:cxn modelId="{C6708D88-5E66-4ADF-9D26-5EC1B8300384}" type="presParOf" srcId="{CA548D21-EA48-4559-A219-E3E93997E70A}" destId="{C3D4885C-5682-4E6B-B3D4-8F15B5556F93}" srcOrd="0" destOrd="0" presId="urn:microsoft.com/office/officeart/2005/8/layout/orgChart1"/>
    <dgm:cxn modelId="{D2EA01F3-E88D-4F1A-BCD2-661F7C3A1115}" type="presParOf" srcId="{C3D4885C-5682-4E6B-B3D4-8F15B5556F93}" destId="{D72795EA-1EEC-4575-BFD7-D936B29C30DA}" srcOrd="0" destOrd="0" presId="urn:microsoft.com/office/officeart/2005/8/layout/orgChart1"/>
    <dgm:cxn modelId="{22C3A673-D300-4240-AADA-11B9E6DAE213}" type="presParOf" srcId="{C3D4885C-5682-4E6B-B3D4-8F15B5556F93}" destId="{D7624B79-D740-4A00-89F7-83802372997D}" srcOrd="1" destOrd="0" presId="urn:microsoft.com/office/officeart/2005/8/layout/orgChart1"/>
    <dgm:cxn modelId="{C4E25B5A-ADDC-4E78-B01B-9CF03F96C9EF}" type="presParOf" srcId="{CA548D21-EA48-4559-A219-E3E93997E70A}" destId="{D860D9F9-692C-4A81-9F3F-52F97E2B07C3}" srcOrd="1" destOrd="0" presId="urn:microsoft.com/office/officeart/2005/8/layout/orgChart1"/>
    <dgm:cxn modelId="{A700DCAA-12E7-4453-91DB-4188999F59E7}" type="presParOf" srcId="{CA548D21-EA48-4559-A219-E3E93997E70A}" destId="{B986E029-0245-4009-B114-58BB627C92EE}" srcOrd="2" destOrd="0" presId="urn:microsoft.com/office/officeart/2005/8/layout/orgChart1"/>
    <dgm:cxn modelId="{DC482429-0906-4299-8F80-5450DABE79C0}" type="presParOf" srcId="{AA86CDB1-60F5-4364-B56F-E4D2BE52A79D}" destId="{C57FA5A4-8A9D-4279-A654-E451E0098BC7}" srcOrd="10" destOrd="0" presId="urn:microsoft.com/office/officeart/2005/8/layout/orgChart1"/>
    <dgm:cxn modelId="{5AAE8F58-0B74-49B2-8D68-AD3BE6B2DA87}" type="presParOf" srcId="{AA86CDB1-60F5-4364-B56F-E4D2BE52A79D}" destId="{CB573C8A-DF84-44A1-9225-EBF62AC6DB11}" srcOrd="11" destOrd="0" presId="urn:microsoft.com/office/officeart/2005/8/layout/orgChart1"/>
    <dgm:cxn modelId="{3D5BCB90-E666-4065-A2AB-CA11ECC5E932}" type="presParOf" srcId="{CB573C8A-DF84-44A1-9225-EBF62AC6DB11}" destId="{4DAA53E8-0617-4F4B-81E3-00D0E68F6E78}" srcOrd="0" destOrd="0" presId="urn:microsoft.com/office/officeart/2005/8/layout/orgChart1"/>
    <dgm:cxn modelId="{0B67AC91-D028-4C00-9B44-026ABFF4DF46}" type="presParOf" srcId="{4DAA53E8-0617-4F4B-81E3-00D0E68F6E78}" destId="{BE15002B-E0FD-4BEA-8729-FF735EB2589A}" srcOrd="0" destOrd="0" presId="urn:microsoft.com/office/officeart/2005/8/layout/orgChart1"/>
    <dgm:cxn modelId="{09D96EA8-2184-4E35-91DA-3903EC5435F0}" type="presParOf" srcId="{4DAA53E8-0617-4F4B-81E3-00D0E68F6E78}" destId="{19B7E50F-0CE3-427A-BE47-C5583BD583F7}" srcOrd="1" destOrd="0" presId="urn:microsoft.com/office/officeart/2005/8/layout/orgChart1"/>
    <dgm:cxn modelId="{4ADD3859-8D07-4AFB-870F-AB68A76A7618}" type="presParOf" srcId="{CB573C8A-DF84-44A1-9225-EBF62AC6DB11}" destId="{16D1E6E5-450E-4161-ACD3-FBE122E7464C}" srcOrd="1" destOrd="0" presId="urn:microsoft.com/office/officeart/2005/8/layout/orgChart1"/>
    <dgm:cxn modelId="{E4218D84-272C-40C1-92DC-E34650AC6B2A}" type="presParOf" srcId="{CB573C8A-DF84-44A1-9225-EBF62AC6DB11}" destId="{3CE08FD2-ACC0-4F71-B48A-5F7259B4F3D9}" srcOrd="2" destOrd="0" presId="urn:microsoft.com/office/officeart/2005/8/layout/orgChart1"/>
    <dgm:cxn modelId="{50ABC8C9-201D-4BBF-9987-CF7A6773AD1E}" type="presParOf" srcId="{7AA2ADB2-F9C4-430B-84F9-E11DB9AB63F8}" destId="{E03FAC51-2F4E-4317-AE93-78EACD0FDCC8}" srcOrd="2" destOrd="0" presId="urn:microsoft.com/office/officeart/2005/8/layout/orgChart1"/>
    <dgm:cxn modelId="{E3CAEA2E-D9A9-4396-AC46-E99B34F77ADA}" type="presParOf" srcId="{8134DE4D-E75A-410D-B439-3F1C9EE79215}" destId="{CF178FD5-FA71-4CF0-845C-B5CDF19BFE44}" srcOrd="2" destOrd="0" presId="urn:microsoft.com/office/officeart/2005/8/layout/orgChart1"/>
    <dgm:cxn modelId="{A3AD3C10-54FF-4E64-8228-CF9370FB89D9}" type="presParOf" srcId="{CF178FD5-FA71-4CF0-845C-B5CDF19BFE44}" destId="{2CF81198-C8B0-415A-98C9-833E8A81598E}" srcOrd="0" destOrd="0" presId="urn:microsoft.com/office/officeart/2005/8/layout/orgChart1"/>
    <dgm:cxn modelId="{975B2246-D321-4936-9710-6AE53A228402}" type="presParOf" srcId="{2CF81198-C8B0-415A-98C9-833E8A81598E}" destId="{C85C0AC7-A3B2-4303-9CF5-47DD0AC1CD70}" srcOrd="0" destOrd="0" presId="urn:microsoft.com/office/officeart/2005/8/layout/orgChart1"/>
    <dgm:cxn modelId="{186B0429-EFFD-498F-8C75-AFD16C93FEFE}" type="presParOf" srcId="{2CF81198-C8B0-415A-98C9-833E8A81598E}" destId="{66397F00-B80A-4993-B3D8-95EAFF5D920E}" srcOrd="1" destOrd="0" presId="urn:microsoft.com/office/officeart/2005/8/layout/orgChart1"/>
    <dgm:cxn modelId="{1B7BC7BA-AFB9-4CBA-A307-01306487EA7E}" type="presParOf" srcId="{CF178FD5-FA71-4CF0-845C-B5CDF19BFE44}" destId="{F52BD51F-1672-484C-AA58-AD6DAA194621}" srcOrd="1" destOrd="0" presId="urn:microsoft.com/office/officeart/2005/8/layout/orgChart1"/>
    <dgm:cxn modelId="{BA8159F5-39F7-484F-93C2-1486A368BF2A}" type="presParOf" srcId="{CF178FD5-FA71-4CF0-845C-B5CDF19BFE44}" destId="{13078076-056A-40DC-A89D-A7DFB00CB413}" srcOrd="2" destOrd="0" presId="urn:microsoft.com/office/officeart/2005/8/layout/orgChart1"/>
    <dgm:cxn modelId="{02206DFD-1162-4CED-9FD3-AADECAED6936}" type="presParOf" srcId="{8134DE4D-E75A-410D-B439-3F1C9EE79215}" destId="{47CCEF9C-E86D-4974-B186-1B8D43A57618}" srcOrd="3" destOrd="0" presId="urn:microsoft.com/office/officeart/2005/8/layout/orgChart1"/>
    <dgm:cxn modelId="{56ED55EF-C51E-4AE9-95A2-2C5C45C0BB0B}" type="presParOf" srcId="{47CCEF9C-E86D-4974-B186-1B8D43A57618}" destId="{FE3318E0-92A4-422B-B5F1-09F2A49C1AD0}" srcOrd="0" destOrd="0" presId="urn:microsoft.com/office/officeart/2005/8/layout/orgChart1"/>
    <dgm:cxn modelId="{E7A4918A-D5D5-4A9E-8709-7244B2F5D990}" type="presParOf" srcId="{FE3318E0-92A4-422B-B5F1-09F2A49C1AD0}" destId="{0D6C12C6-2173-4285-BF64-A487A8AB4C34}" srcOrd="0" destOrd="0" presId="urn:microsoft.com/office/officeart/2005/8/layout/orgChart1"/>
    <dgm:cxn modelId="{2BCC4C53-DAFA-4E01-A20D-D250DC6C0050}" type="presParOf" srcId="{FE3318E0-92A4-422B-B5F1-09F2A49C1AD0}" destId="{6AED1C90-2328-4C6D-AE31-033668847351}" srcOrd="1" destOrd="0" presId="urn:microsoft.com/office/officeart/2005/8/layout/orgChart1"/>
    <dgm:cxn modelId="{15B66AC2-F3A1-4C73-9779-EC196B47B7C3}" type="presParOf" srcId="{47CCEF9C-E86D-4974-B186-1B8D43A57618}" destId="{B372FC67-055E-41D4-A297-A90343F81E91}" srcOrd="1" destOrd="0" presId="urn:microsoft.com/office/officeart/2005/8/layout/orgChart1"/>
    <dgm:cxn modelId="{AA30F7CA-5F0C-47FA-B9D0-F8087D588D6B}" type="presParOf" srcId="{47CCEF9C-E86D-4974-B186-1B8D43A57618}" destId="{96C857FD-B1B3-4326-8D27-AF79B4E0E4F7}" srcOrd="2" destOrd="0" presId="urn:microsoft.com/office/officeart/2005/8/layout/orgChart1"/>
    <dgm:cxn modelId="{F78AFCD6-5BE3-4D46-B16E-94F0E8D7B9B2}" type="presParOf" srcId="{8134DE4D-E75A-410D-B439-3F1C9EE79215}" destId="{E541F710-BAFB-49E7-9FB8-0A6BD9231D31}" srcOrd="4" destOrd="0" presId="urn:microsoft.com/office/officeart/2005/8/layout/orgChart1"/>
    <dgm:cxn modelId="{A3775707-F411-4847-9DD8-866BB05A3238}" type="presParOf" srcId="{E541F710-BAFB-49E7-9FB8-0A6BD9231D31}" destId="{58391571-2F1A-4FA6-A89B-71BE900B752A}" srcOrd="0" destOrd="0" presId="urn:microsoft.com/office/officeart/2005/8/layout/orgChart1"/>
    <dgm:cxn modelId="{F6C7D3D9-F62C-4CD0-AB7C-E1A0C996FDCE}" type="presParOf" srcId="{58391571-2F1A-4FA6-A89B-71BE900B752A}" destId="{17C6FB2B-E6F1-46BE-A0BC-F72E8C937902}" srcOrd="0" destOrd="0" presId="urn:microsoft.com/office/officeart/2005/8/layout/orgChart1"/>
    <dgm:cxn modelId="{D412155D-9EFC-43E7-A0AF-6B9B30B50256}" type="presParOf" srcId="{58391571-2F1A-4FA6-A89B-71BE900B752A}" destId="{5E2C66B1-58AC-4544-A1C6-F29ED19B1A9E}" srcOrd="1" destOrd="0" presId="urn:microsoft.com/office/officeart/2005/8/layout/orgChart1"/>
    <dgm:cxn modelId="{E8072F74-80B7-4191-A01F-A22538DC14CD}" type="presParOf" srcId="{E541F710-BAFB-49E7-9FB8-0A6BD9231D31}" destId="{E33D3812-9F42-4445-90D2-86554008C216}" srcOrd="1" destOrd="0" presId="urn:microsoft.com/office/officeart/2005/8/layout/orgChart1"/>
    <dgm:cxn modelId="{8A11DA1B-041F-4C7E-8D88-939EEC103897}" type="presParOf" srcId="{E541F710-BAFB-49E7-9FB8-0A6BD9231D31}" destId="{DD3B4339-BE10-44EE-8323-9091EB782AA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2C9236-4D18-40AA-B7DF-4C2287F46E06}" type="doc">
      <dgm:prSet loTypeId="urn:microsoft.com/office/officeart/2009/3/layout/SubStepProcess" loCatId="process" qsTypeId="urn:microsoft.com/office/officeart/2005/8/quickstyle/simple1" qsCatId="simple" csTypeId="urn:microsoft.com/office/officeart/2005/8/colors/colorful4" csCatId="colorful" phldr="1"/>
      <dgm:spPr/>
      <dgm:t>
        <a:bodyPr/>
        <a:lstStyle/>
        <a:p>
          <a:endParaRPr lang="nb-NO"/>
        </a:p>
      </dgm:t>
    </dgm:pt>
    <dgm:pt modelId="{95A198F2-B09A-43E1-880E-8EF55C074B31}">
      <dgm:prSet phldrT="[Tekst]"/>
      <dgm:spPr/>
      <dgm:t>
        <a:bodyPr/>
        <a:lstStyle/>
        <a:p>
          <a:r>
            <a:rPr lang="nb-NO"/>
            <a:t>Styrets ansvar</a:t>
          </a:r>
        </a:p>
      </dgm:t>
    </dgm:pt>
    <dgm:pt modelId="{0649A321-B560-4F3A-B173-1C5FDDEF1216}" type="parTrans" cxnId="{15CBA378-0875-4D52-8AFD-A973613A60E2}">
      <dgm:prSet/>
      <dgm:spPr/>
      <dgm:t>
        <a:bodyPr/>
        <a:lstStyle/>
        <a:p>
          <a:endParaRPr lang="nb-NO"/>
        </a:p>
      </dgm:t>
    </dgm:pt>
    <dgm:pt modelId="{6749780E-7C62-4F9B-920E-0F221BC38EE3}" type="sibTrans" cxnId="{15CBA378-0875-4D52-8AFD-A973613A60E2}">
      <dgm:prSet/>
      <dgm:spPr/>
      <dgm:t>
        <a:bodyPr/>
        <a:lstStyle/>
        <a:p>
          <a:endParaRPr lang="nb-NO"/>
        </a:p>
      </dgm:t>
    </dgm:pt>
    <dgm:pt modelId="{4C8186C2-42CD-434A-AB7B-912975BD0583}">
      <dgm:prSet phldrT="[Tekst]" custT="1"/>
      <dgm:spPr/>
      <dgm:t>
        <a:bodyPr/>
        <a:lstStyle/>
        <a:p>
          <a:pPr algn="l"/>
          <a:r>
            <a:rPr lang="nb-NO" sz="1400" b="0" dirty="0">
              <a:solidFill>
                <a:schemeClr val="tx1"/>
              </a:solidFill>
              <a:latin typeface="Georgia" panose="02040502050405020303" pitchFamily="18" charset="0"/>
            </a:rPr>
            <a:t>At midlene skal anvendes på en </a:t>
          </a:r>
          <a:r>
            <a:rPr lang="nb-NO" sz="1400" b="0" i="1" u="sng" dirty="0">
              <a:solidFill>
                <a:schemeClr val="tx1"/>
              </a:solidFill>
              <a:latin typeface="Georgia" panose="02040502050405020303" pitchFamily="18" charset="0"/>
            </a:rPr>
            <a:t>forsiktig </a:t>
          </a:r>
          <a:r>
            <a:rPr lang="nb-NO" sz="1400" b="0" dirty="0">
              <a:solidFill>
                <a:schemeClr val="tx1"/>
              </a:solidFill>
              <a:latin typeface="Georgia" panose="02040502050405020303" pitchFamily="18" charset="0"/>
            </a:rPr>
            <a:t>måte, og i samsvar med vedtak</a:t>
          </a:r>
        </a:p>
      </dgm:t>
    </dgm:pt>
    <dgm:pt modelId="{025103E2-3CD1-4B80-8C79-817ABFB54BAE}" type="parTrans" cxnId="{699885BF-CC5A-42DD-8BCF-89F8FE2554A7}">
      <dgm:prSet/>
      <dgm:spPr/>
      <dgm:t>
        <a:bodyPr/>
        <a:lstStyle/>
        <a:p>
          <a:endParaRPr lang="nb-NO"/>
        </a:p>
      </dgm:t>
    </dgm:pt>
    <dgm:pt modelId="{43C0FF1D-825C-4A28-85C0-C79DBAFF750E}" type="sibTrans" cxnId="{699885BF-CC5A-42DD-8BCF-89F8FE2554A7}">
      <dgm:prSet/>
      <dgm:spPr/>
      <dgm:t>
        <a:bodyPr/>
        <a:lstStyle/>
        <a:p>
          <a:endParaRPr lang="nb-NO"/>
        </a:p>
      </dgm:t>
    </dgm:pt>
    <dgm:pt modelId="{E5DEF83E-BFC3-47BB-BB4C-D1D76876BA90}">
      <dgm:prSet phldrT="[Tekst]" custT="1"/>
      <dgm:spPr/>
      <dgm:t>
        <a:bodyPr/>
        <a:lstStyle/>
        <a:p>
          <a:pPr algn="l"/>
          <a:r>
            <a:rPr lang="nb-NO" sz="1400" b="0" dirty="0">
              <a:solidFill>
                <a:schemeClr val="tx1"/>
              </a:solidFill>
              <a:latin typeface="Georgia" panose="02040502050405020303" pitchFamily="18" charset="0"/>
            </a:rPr>
            <a:t>Sikre en </a:t>
          </a:r>
          <a:r>
            <a:rPr lang="nb-NO" sz="1400" b="0" i="1" u="sng" dirty="0">
              <a:solidFill>
                <a:schemeClr val="tx1"/>
              </a:solidFill>
              <a:latin typeface="Georgia" panose="02040502050405020303" pitchFamily="18" charset="0"/>
            </a:rPr>
            <a:t>forsvarlig</a:t>
          </a:r>
          <a:r>
            <a:rPr lang="nb-NO" sz="1400" b="0" dirty="0">
              <a:solidFill>
                <a:schemeClr val="tx1"/>
              </a:solidFill>
              <a:latin typeface="Georgia" panose="02040502050405020303" pitchFamily="18" charset="0"/>
            </a:rPr>
            <a:t> økonomistyring</a:t>
          </a:r>
        </a:p>
      </dgm:t>
    </dgm:pt>
    <dgm:pt modelId="{49E49D0C-7573-416C-896D-94357E0069BE}" type="parTrans" cxnId="{EBCFAB64-C63F-4532-875A-AE0A979DA9E4}">
      <dgm:prSet/>
      <dgm:spPr/>
      <dgm:t>
        <a:bodyPr/>
        <a:lstStyle/>
        <a:p>
          <a:endParaRPr lang="nb-NO"/>
        </a:p>
      </dgm:t>
    </dgm:pt>
    <dgm:pt modelId="{48070076-B3E6-4460-BAAC-0CE3FB412515}" type="sibTrans" cxnId="{EBCFAB64-C63F-4532-875A-AE0A979DA9E4}">
      <dgm:prSet/>
      <dgm:spPr/>
      <dgm:t>
        <a:bodyPr/>
        <a:lstStyle/>
        <a:p>
          <a:endParaRPr lang="nb-NO"/>
        </a:p>
      </dgm:t>
    </dgm:pt>
    <dgm:pt modelId="{B977E994-E4AD-437B-B7AD-AD970EB8EB88}">
      <dgm:prSet phldrT="[Tekst]" custT="1"/>
      <dgm:spPr/>
      <dgm:t>
        <a:bodyPr/>
        <a:lstStyle/>
        <a:p>
          <a:pPr algn="l"/>
          <a:r>
            <a:rPr lang="nb-NO" sz="1400" b="0" dirty="0">
              <a:solidFill>
                <a:schemeClr val="tx1"/>
              </a:solidFill>
              <a:latin typeface="Georgia" panose="02040502050405020303" pitchFamily="18" charset="0"/>
            </a:rPr>
            <a:t>Sikre en </a:t>
          </a:r>
          <a:r>
            <a:rPr lang="nb-NO" sz="1400" b="0" i="1" u="sng" dirty="0">
              <a:solidFill>
                <a:schemeClr val="tx1"/>
              </a:solidFill>
              <a:latin typeface="Georgia" panose="02040502050405020303" pitchFamily="18" charset="0"/>
            </a:rPr>
            <a:t>tilfredsstillende organisering </a:t>
          </a:r>
          <a:r>
            <a:rPr lang="nb-NO" sz="1400" b="0" dirty="0">
              <a:solidFill>
                <a:schemeClr val="tx1"/>
              </a:solidFill>
              <a:latin typeface="Georgia" panose="02040502050405020303" pitchFamily="18" charset="0"/>
            </a:rPr>
            <a:t>– hvem gjør hva</a:t>
          </a:r>
        </a:p>
      </dgm:t>
    </dgm:pt>
    <dgm:pt modelId="{CA870BD7-BEE6-441D-B834-10E63A2641F9}" type="parTrans" cxnId="{3F4EBC29-26B0-4D0B-913A-D4B029465AA5}">
      <dgm:prSet/>
      <dgm:spPr/>
      <dgm:t>
        <a:bodyPr/>
        <a:lstStyle/>
        <a:p>
          <a:endParaRPr lang="nb-NO"/>
        </a:p>
      </dgm:t>
    </dgm:pt>
    <dgm:pt modelId="{F48BEC10-3438-492B-B1B2-8F256BC37342}" type="sibTrans" cxnId="{3F4EBC29-26B0-4D0B-913A-D4B029465AA5}">
      <dgm:prSet/>
      <dgm:spPr/>
      <dgm:t>
        <a:bodyPr/>
        <a:lstStyle/>
        <a:p>
          <a:endParaRPr lang="nb-NO"/>
        </a:p>
      </dgm:t>
    </dgm:pt>
    <dgm:pt modelId="{27C56C2C-B420-4FBA-B6AC-EE5E494FBF2D}">
      <dgm:prSet phldrT="[Tekst]" custT="1"/>
      <dgm:spPr/>
      <dgm:t>
        <a:bodyPr/>
        <a:lstStyle/>
        <a:p>
          <a:pPr algn="l"/>
          <a:r>
            <a:rPr lang="nb-NO" sz="1400" b="0" dirty="0">
              <a:solidFill>
                <a:schemeClr val="tx1"/>
              </a:solidFill>
              <a:latin typeface="Georgia" panose="02040502050405020303" pitchFamily="18" charset="0"/>
            </a:rPr>
            <a:t>Gode økonomiske rutiner og tilstrekkelig kompetanse</a:t>
          </a:r>
        </a:p>
      </dgm:t>
    </dgm:pt>
    <dgm:pt modelId="{7E4CFBC9-61BA-49DC-907E-354BB977CD8E}" type="parTrans" cxnId="{88F21227-72B8-418D-9B90-D999795FEDE2}">
      <dgm:prSet/>
      <dgm:spPr/>
      <dgm:t>
        <a:bodyPr/>
        <a:lstStyle/>
        <a:p>
          <a:endParaRPr lang="nb-NO"/>
        </a:p>
      </dgm:t>
    </dgm:pt>
    <dgm:pt modelId="{40B7B885-C518-4491-BF38-62669C77D88B}" type="sibTrans" cxnId="{88F21227-72B8-418D-9B90-D999795FEDE2}">
      <dgm:prSet/>
      <dgm:spPr/>
      <dgm:t>
        <a:bodyPr/>
        <a:lstStyle/>
        <a:p>
          <a:endParaRPr lang="nb-NO"/>
        </a:p>
      </dgm:t>
    </dgm:pt>
    <dgm:pt modelId="{3856CA34-C49F-4734-99AB-ECDE062DBCF3}">
      <dgm:prSet custT="1"/>
      <dgm:spPr/>
      <dgm:t>
        <a:bodyPr/>
        <a:lstStyle/>
        <a:p>
          <a:pPr algn="l"/>
          <a:r>
            <a:rPr lang="nb-NO" sz="1400" dirty="0">
              <a:solidFill>
                <a:schemeClr val="tx1"/>
              </a:solidFill>
              <a:latin typeface="Georgia" panose="02040502050405020303" pitchFamily="18" charset="0"/>
            </a:rPr>
            <a:t>Solidarisk ansvarlig</a:t>
          </a:r>
          <a:endParaRPr lang="nb-NO" sz="1400" b="0" dirty="0">
            <a:solidFill>
              <a:schemeClr val="tx1"/>
            </a:solidFill>
            <a:latin typeface="Georgia" panose="02040502050405020303" pitchFamily="18" charset="0"/>
          </a:endParaRPr>
        </a:p>
      </dgm:t>
    </dgm:pt>
    <dgm:pt modelId="{17E33A60-A003-4B86-BA3C-3203567E0E01}" type="parTrans" cxnId="{BBB85F4F-AAAC-4DAD-B153-A9B0015106C6}">
      <dgm:prSet/>
      <dgm:spPr/>
      <dgm:t>
        <a:bodyPr/>
        <a:lstStyle/>
        <a:p>
          <a:endParaRPr lang="nb-NO"/>
        </a:p>
      </dgm:t>
    </dgm:pt>
    <dgm:pt modelId="{795C985C-556C-4CA1-80DC-FA68E2433493}" type="sibTrans" cxnId="{BBB85F4F-AAAC-4DAD-B153-A9B0015106C6}">
      <dgm:prSet/>
      <dgm:spPr/>
      <dgm:t>
        <a:bodyPr/>
        <a:lstStyle/>
        <a:p>
          <a:endParaRPr lang="nb-NO"/>
        </a:p>
      </dgm:t>
    </dgm:pt>
    <dgm:pt modelId="{40B3CFCD-9907-4D90-82AE-7847D828B67B}">
      <dgm:prSet phldrT="[Tekst]" custT="1"/>
      <dgm:spPr/>
      <dgm:t>
        <a:bodyPr/>
        <a:lstStyle/>
        <a:p>
          <a:pPr algn="l"/>
          <a:r>
            <a:rPr lang="nb-NO" sz="1400" b="0" dirty="0">
              <a:solidFill>
                <a:schemeClr val="tx1"/>
              </a:solidFill>
              <a:latin typeface="Georgia" panose="02040502050405020303" pitchFamily="18" charset="0"/>
            </a:rPr>
            <a:t> </a:t>
          </a:r>
          <a:r>
            <a:rPr lang="nb-NO" sz="1400" b="0" dirty="0" err="1">
              <a:solidFill>
                <a:schemeClr val="tx1"/>
              </a:solidFill>
              <a:latin typeface="Georgia" panose="02040502050405020303" pitchFamily="18" charset="0"/>
            </a:rPr>
            <a:t>Fullmaktsmatrise</a:t>
          </a:r>
          <a:endParaRPr lang="nb-NO" sz="1400" b="0" dirty="0">
            <a:solidFill>
              <a:schemeClr val="tx1"/>
            </a:solidFill>
            <a:latin typeface="Georgia" panose="02040502050405020303" pitchFamily="18" charset="0"/>
          </a:endParaRPr>
        </a:p>
      </dgm:t>
    </dgm:pt>
    <dgm:pt modelId="{6307D827-3004-4137-8A8E-6755777ECFCF}" type="parTrans" cxnId="{B5A71564-1CA2-435D-83ED-0486EAEA6D45}">
      <dgm:prSet/>
      <dgm:spPr/>
      <dgm:t>
        <a:bodyPr/>
        <a:lstStyle/>
        <a:p>
          <a:endParaRPr lang="nb-NO"/>
        </a:p>
      </dgm:t>
    </dgm:pt>
    <dgm:pt modelId="{3D85B4A0-5458-4B00-820E-1DB562874EEF}" type="sibTrans" cxnId="{B5A71564-1CA2-435D-83ED-0486EAEA6D45}">
      <dgm:prSet/>
      <dgm:spPr/>
      <dgm:t>
        <a:bodyPr/>
        <a:lstStyle/>
        <a:p>
          <a:endParaRPr lang="nb-NO"/>
        </a:p>
      </dgm:t>
    </dgm:pt>
    <dgm:pt modelId="{D3B7AF1E-B866-4E95-9BDA-B251E8FB99EB}" type="pres">
      <dgm:prSet presAssocID="{0B2C9236-4D18-40AA-B7DF-4C2287F46E06}" presName="Name0" presStyleCnt="0">
        <dgm:presLayoutVars>
          <dgm:chMax val="7"/>
          <dgm:dir/>
          <dgm:animOne val="branch"/>
        </dgm:presLayoutVars>
      </dgm:prSet>
      <dgm:spPr/>
    </dgm:pt>
    <dgm:pt modelId="{A7CEB96A-10CD-43B7-BF31-ABD2AF3C85FE}" type="pres">
      <dgm:prSet presAssocID="{95A198F2-B09A-43E1-880E-8EF55C074B31}" presName="parTx1" presStyleLbl="node1" presStyleIdx="0" presStyleCnt="1" custScaleX="80537" custScaleY="80289"/>
      <dgm:spPr/>
    </dgm:pt>
    <dgm:pt modelId="{03336287-72E1-446C-889D-BEAD9CD89147}" type="pres">
      <dgm:prSet presAssocID="{95A198F2-B09A-43E1-880E-8EF55C074B31}" presName="spPre1" presStyleCnt="0"/>
      <dgm:spPr/>
    </dgm:pt>
    <dgm:pt modelId="{2C06E973-6AC2-4ED0-A3D1-8C2340000C81}" type="pres">
      <dgm:prSet presAssocID="{95A198F2-B09A-43E1-880E-8EF55C074B31}" presName="chLin1" presStyleCnt="0"/>
      <dgm:spPr/>
    </dgm:pt>
    <dgm:pt modelId="{A48326DC-E673-4D77-9E8B-CD4779FAE9AD}" type="pres">
      <dgm:prSet presAssocID="{17E33A60-A003-4B86-BA3C-3203567E0E01}" presName="Name11" presStyleLbl="parChTrans1D1" presStyleIdx="0" presStyleCnt="12"/>
      <dgm:spPr/>
    </dgm:pt>
    <dgm:pt modelId="{16E58A7C-1A9F-4F03-ACEB-187437954605}" type="pres">
      <dgm:prSet presAssocID="{3856CA34-C49F-4734-99AB-ECDE062DBCF3}" presName="txAndLines1" presStyleCnt="0"/>
      <dgm:spPr/>
    </dgm:pt>
    <dgm:pt modelId="{6C10DFCE-6227-4016-94CD-8C749740CC17}" type="pres">
      <dgm:prSet presAssocID="{3856CA34-C49F-4734-99AB-ECDE062DBCF3}" presName="anchor1" presStyleCnt="0"/>
      <dgm:spPr/>
    </dgm:pt>
    <dgm:pt modelId="{866437F8-E0D6-42D1-9D47-AA27069BDC85}" type="pres">
      <dgm:prSet presAssocID="{3856CA34-C49F-4734-99AB-ECDE062DBCF3}" presName="backup1" presStyleCnt="0"/>
      <dgm:spPr/>
    </dgm:pt>
    <dgm:pt modelId="{2A3CFC5D-55FA-4662-822B-697333674351}" type="pres">
      <dgm:prSet presAssocID="{3856CA34-C49F-4734-99AB-ECDE062DBCF3}" presName="preLine1" presStyleLbl="parChTrans1D1" presStyleIdx="1" presStyleCnt="12"/>
      <dgm:spPr/>
    </dgm:pt>
    <dgm:pt modelId="{78A6B89D-6FC7-45A3-A73B-EAB4882052A1}" type="pres">
      <dgm:prSet presAssocID="{3856CA34-C49F-4734-99AB-ECDE062DBCF3}" presName="desTx1" presStyleLbl="revTx" presStyleIdx="0" presStyleCnt="0" custLinFactNeighborX="-8228" custLinFactNeighborY="-221">
        <dgm:presLayoutVars>
          <dgm:bulletEnabled val="1"/>
        </dgm:presLayoutVars>
      </dgm:prSet>
      <dgm:spPr/>
    </dgm:pt>
    <dgm:pt modelId="{DEA0749E-1F05-4D40-A4CE-642FD7D53479}" type="pres">
      <dgm:prSet presAssocID="{7E4CFBC9-61BA-49DC-907E-354BB977CD8E}" presName="Name11" presStyleLbl="parChTrans1D1" presStyleIdx="2" presStyleCnt="12"/>
      <dgm:spPr/>
    </dgm:pt>
    <dgm:pt modelId="{5E076143-5404-4601-90DD-99EA39426626}" type="pres">
      <dgm:prSet presAssocID="{27C56C2C-B420-4FBA-B6AC-EE5E494FBF2D}" presName="txAndLines1" presStyleCnt="0"/>
      <dgm:spPr/>
    </dgm:pt>
    <dgm:pt modelId="{C49A6D1D-C2A7-400E-98E2-D9E45014FE21}" type="pres">
      <dgm:prSet presAssocID="{27C56C2C-B420-4FBA-B6AC-EE5E494FBF2D}" presName="anchor1" presStyleCnt="0"/>
      <dgm:spPr/>
    </dgm:pt>
    <dgm:pt modelId="{D85B6FC9-EADD-445F-A12F-4763E3348EE2}" type="pres">
      <dgm:prSet presAssocID="{27C56C2C-B420-4FBA-B6AC-EE5E494FBF2D}" presName="backup1" presStyleCnt="0"/>
      <dgm:spPr/>
    </dgm:pt>
    <dgm:pt modelId="{9E1CB8FB-CC04-47F9-90E0-9E914FADF4E2}" type="pres">
      <dgm:prSet presAssocID="{27C56C2C-B420-4FBA-B6AC-EE5E494FBF2D}" presName="preLine1" presStyleLbl="parChTrans1D1" presStyleIdx="3" presStyleCnt="12"/>
      <dgm:spPr/>
    </dgm:pt>
    <dgm:pt modelId="{358D6116-8267-44EA-B804-F1481177B5FB}" type="pres">
      <dgm:prSet presAssocID="{27C56C2C-B420-4FBA-B6AC-EE5E494FBF2D}" presName="desTx1" presStyleLbl="revTx" presStyleIdx="0" presStyleCnt="0" custLinFactNeighborX="-5033" custLinFactNeighborY="-16430">
        <dgm:presLayoutVars>
          <dgm:bulletEnabled val="1"/>
        </dgm:presLayoutVars>
      </dgm:prSet>
      <dgm:spPr/>
    </dgm:pt>
    <dgm:pt modelId="{576D76CF-E169-400E-B607-C2B6237506C0}" type="pres">
      <dgm:prSet presAssocID="{025103E2-3CD1-4B80-8C79-817ABFB54BAE}" presName="Name11" presStyleLbl="parChTrans1D1" presStyleIdx="4" presStyleCnt="12"/>
      <dgm:spPr/>
    </dgm:pt>
    <dgm:pt modelId="{82645AC3-8C03-4868-9A69-7FEE2B388396}" type="pres">
      <dgm:prSet presAssocID="{4C8186C2-42CD-434A-AB7B-912975BD0583}" presName="txAndLines1" presStyleCnt="0"/>
      <dgm:spPr/>
    </dgm:pt>
    <dgm:pt modelId="{C8CBDEC9-E387-4058-995B-6BAF3EEE4584}" type="pres">
      <dgm:prSet presAssocID="{4C8186C2-42CD-434A-AB7B-912975BD0583}" presName="anchor1" presStyleCnt="0"/>
      <dgm:spPr/>
    </dgm:pt>
    <dgm:pt modelId="{2641E926-9FCC-4DB0-B6C5-4DA8E9286D2D}" type="pres">
      <dgm:prSet presAssocID="{4C8186C2-42CD-434A-AB7B-912975BD0583}" presName="backup1" presStyleCnt="0"/>
      <dgm:spPr/>
    </dgm:pt>
    <dgm:pt modelId="{0BF723D7-E01C-41F2-B145-7BE0DAB0C86D}" type="pres">
      <dgm:prSet presAssocID="{4C8186C2-42CD-434A-AB7B-912975BD0583}" presName="preLine1" presStyleLbl="parChTrans1D1" presStyleIdx="5" presStyleCnt="12"/>
      <dgm:spPr/>
    </dgm:pt>
    <dgm:pt modelId="{BF6C39AE-344D-4EAA-AB2C-22A3D4A3F1AD}" type="pres">
      <dgm:prSet presAssocID="{4C8186C2-42CD-434A-AB7B-912975BD0583}" presName="desTx1" presStyleLbl="revTx" presStyleIdx="0" presStyleCnt="0" custLinFactX="3239" custLinFactNeighborX="100000" custLinFactNeighborY="-11224">
        <dgm:presLayoutVars>
          <dgm:bulletEnabled val="1"/>
        </dgm:presLayoutVars>
      </dgm:prSet>
      <dgm:spPr/>
    </dgm:pt>
    <dgm:pt modelId="{C374EE5E-1985-482A-B256-109CFE84F544}" type="pres">
      <dgm:prSet presAssocID="{49E49D0C-7573-416C-896D-94357E0069BE}" presName="Name11" presStyleLbl="parChTrans1D1" presStyleIdx="6" presStyleCnt="12"/>
      <dgm:spPr/>
    </dgm:pt>
    <dgm:pt modelId="{C1A88841-68EC-4A84-A4EF-7FCDEEDC322F}" type="pres">
      <dgm:prSet presAssocID="{E5DEF83E-BFC3-47BB-BB4C-D1D76876BA90}" presName="txAndLines1" presStyleCnt="0"/>
      <dgm:spPr/>
    </dgm:pt>
    <dgm:pt modelId="{C11265E8-9158-422E-A78E-016603CBC238}" type="pres">
      <dgm:prSet presAssocID="{E5DEF83E-BFC3-47BB-BB4C-D1D76876BA90}" presName="anchor1" presStyleCnt="0"/>
      <dgm:spPr/>
    </dgm:pt>
    <dgm:pt modelId="{ABE601B1-10F7-4660-BCBD-C28B425B41A8}" type="pres">
      <dgm:prSet presAssocID="{E5DEF83E-BFC3-47BB-BB4C-D1D76876BA90}" presName="backup1" presStyleCnt="0"/>
      <dgm:spPr/>
    </dgm:pt>
    <dgm:pt modelId="{39E97E90-CD03-4D6D-B849-A7728335BF8F}" type="pres">
      <dgm:prSet presAssocID="{E5DEF83E-BFC3-47BB-BB4C-D1D76876BA90}" presName="preLine1" presStyleLbl="parChTrans1D1" presStyleIdx="7" presStyleCnt="12"/>
      <dgm:spPr/>
    </dgm:pt>
    <dgm:pt modelId="{C0BFA85A-3212-420D-BEB7-65C46C3A46A3}" type="pres">
      <dgm:prSet presAssocID="{E5DEF83E-BFC3-47BB-BB4C-D1D76876BA90}" presName="desTx1" presStyleLbl="revTx" presStyleIdx="0" presStyleCnt="0">
        <dgm:presLayoutVars>
          <dgm:bulletEnabled val="1"/>
        </dgm:presLayoutVars>
      </dgm:prSet>
      <dgm:spPr/>
    </dgm:pt>
    <dgm:pt modelId="{2221E5E7-8126-4AAE-A1F4-36E2177EA7FE}" type="pres">
      <dgm:prSet presAssocID="{CA870BD7-BEE6-441D-B834-10E63A2641F9}" presName="Name11" presStyleLbl="parChTrans1D1" presStyleIdx="8" presStyleCnt="12"/>
      <dgm:spPr/>
    </dgm:pt>
    <dgm:pt modelId="{1BD8A096-003A-446C-A294-A76B76A6C680}" type="pres">
      <dgm:prSet presAssocID="{B977E994-E4AD-437B-B7AD-AD970EB8EB88}" presName="txAndLines1" presStyleCnt="0"/>
      <dgm:spPr/>
    </dgm:pt>
    <dgm:pt modelId="{81097DC4-2DA0-4A90-998C-EA4C14A81BC7}" type="pres">
      <dgm:prSet presAssocID="{B977E994-E4AD-437B-B7AD-AD970EB8EB88}" presName="anchor1" presStyleCnt="0"/>
      <dgm:spPr/>
    </dgm:pt>
    <dgm:pt modelId="{7A8CC771-03A8-4A95-A128-94BC78914391}" type="pres">
      <dgm:prSet presAssocID="{B977E994-E4AD-437B-B7AD-AD970EB8EB88}" presName="backup1" presStyleCnt="0"/>
      <dgm:spPr/>
    </dgm:pt>
    <dgm:pt modelId="{C0CC6704-6FAB-43D2-A70C-778C9E3B475E}" type="pres">
      <dgm:prSet presAssocID="{B977E994-E4AD-437B-B7AD-AD970EB8EB88}" presName="preLine1" presStyleLbl="parChTrans1D1" presStyleIdx="9" presStyleCnt="12"/>
      <dgm:spPr/>
    </dgm:pt>
    <dgm:pt modelId="{69BA7BC7-1EF7-4CDC-8763-62E33A63C770}" type="pres">
      <dgm:prSet presAssocID="{B977E994-E4AD-437B-B7AD-AD970EB8EB88}" presName="desTx1" presStyleLbl="revTx" presStyleIdx="0" presStyleCnt="0">
        <dgm:presLayoutVars>
          <dgm:bulletEnabled val="1"/>
        </dgm:presLayoutVars>
      </dgm:prSet>
      <dgm:spPr/>
    </dgm:pt>
    <dgm:pt modelId="{E632D6AF-254F-42C2-A0D3-FB5E5748588E}" type="pres">
      <dgm:prSet presAssocID="{6307D827-3004-4137-8A8E-6755777ECFCF}" presName="Name11" presStyleLbl="parChTrans1D1" presStyleIdx="10" presStyleCnt="12"/>
      <dgm:spPr/>
    </dgm:pt>
    <dgm:pt modelId="{FC709551-9F38-4316-9DA1-E57FE1123A4B}" type="pres">
      <dgm:prSet presAssocID="{40B3CFCD-9907-4D90-82AE-7847D828B67B}" presName="txAndLines1" presStyleCnt="0"/>
      <dgm:spPr/>
    </dgm:pt>
    <dgm:pt modelId="{4CBD176D-D7F1-4C7D-B3A9-55C5467A88B7}" type="pres">
      <dgm:prSet presAssocID="{40B3CFCD-9907-4D90-82AE-7847D828B67B}" presName="anchor1" presStyleCnt="0"/>
      <dgm:spPr/>
    </dgm:pt>
    <dgm:pt modelId="{D48F4458-B666-419A-90E5-BA612D2AAA79}" type="pres">
      <dgm:prSet presAssocID="{40B3CFCD-9907-4D90-82AE-7847D828B67B}" presName="backup1" presStyleCnt="0"/>
      <dgm:spPr/>
    </dgm:pt>
    <dgm:pt modelId="{F666A0B2-7FA1-4D4E-AA27-AC4C77C7C5EE}" type="pres">
      <dgm:prSet presAssocID="{40B3CFCD-9907-4D90-82AE-7847D828B67B}" presName="preLine1" presStyleLbl="parChTrans1D1" presStyleIdx="11" presStyleCnt="12"/>
      <dgm:spPr/>
    </dgm:pt>
    <dgm:pt modelId="{E97A37C7-D5B9-4FC0-B758-89C07424C5E2}" type="pres">
      <dgm:prSet presAssocID="{40B3CFCD-9907-4D90-82AE-7847D828B67B}" presName="desTx1" presStyleLbl="revTx" presStyleIdx="0" presStyleCnt="0">
        <dgm:presLayoutVars>
          <dgm:bulletEnabled val="1"/>
        </dgm:presLayoutVars>
      </dgm:prSet>
      <dgm:spPr/>
    </dgm:pt>
  </dgm:ptLst>
  <dgm:cxnLst>
    <dgm:cxn modelId="{592E1106-1FD3-403A-A661-D3083A4D095B}" type="presOf" srcId="{40B3CFCD-9907-4D90-82AE-7847D828B67B}" destId="{E97A37C7-D5B9-4FC0-B758-89C07424C5E2}" srcOrd="0" destOrd="0" presId="urn:microsoft.com/office/officeart/2009/3/layout/SubStepProcess"/>
    <dgm:cxn modelId="{88F21227-72B8-418D-9B90-D999795FEDE2}" srcId="{95A198F2-B09A-43E1-880E-8EF55C074B31}" destId="{27C56C2C-B420-4FBA-B6AC-EE5E494FBF2D}" srcOrd="1" destOrd="0" parTransId="{7E4CFBC9-61BA-49DC-907E-354BB977CD8E}" sibTransId="{40B7B885-C518-4491-BF38-62669C77D88B}"/>
    <dgm:cxn modelId="{3F4EBC29-26B0-4D0B-913A-D4B029465AA5}" srcId="{95A198F2-B09A-43E1-880E-8EF55C074B31}" destId="{B977E994-E4AD-437B-B7AD-AD970EB8EB88}" srcOrd="4" destOrd="0" parTransId="{CA870BD7-BEE6-441D-B834-10E63A2641F9}" sibTransId="{F48BEC10-3438-492B-B1B2-8F256BC37342}"/>
    <dgm:cxn modelId="{76F2D15B-85D0-43F6-BD54-97ED9938242B}" type="presOf" srcId="{E5DEF83E-BFC3-47BB-BB4C-D1D76876BA90}" destId="{C0BFA85A-3212-420D-BEB7-65C46C3A46A3}" srcOrd="0" destOrd="0" presId="urn:microsoft.com/office/officeart/2009/3/layout/SubStepProcess"/>
    <dgm:cxn modelId="{B5A71564-1CA2-435D-83ED-0486EAEA6D45}" srcId="{95A198F2-B09A-43E1-880E-8EF55C074B31}" destId="{40B3CFCD-9907-4D90-82AE-7847D828B67B}" srcOrd="5" destOrd="0" parTransId="{6307D827-3004-4137-8A8E-6755777ECFCF}" sibTransId="{3D85B4A0-5458-4B00-820E-1DB562874EEF}"/>
    <dgm:cxn modelId="{EBCFAB64-C63F-4532-875A-AE0A979DA9E4}" srcId="{95A198F2-B09A-43E1-880E-8EF55C074B31}" destId="{E5DEF83E-BFC3-47BB-BB4C-D1D76876BA90}" srcOrd="3" destOrd="0" parTransId="{49E49D0C-7573-416C-896D-94357E0069BE}" sibTransId="{48070076-B3E6-4460-BAAC-0CE3FB412515}"/>
    <dgm:cxn modelId="{BBB85F4F-AAAC-4DAD-B153-A9B0015106C6}" srcId="{95A198F2-B09A-43E1-880E-8EF55C074B31}" destId="{3856CA34-C49F-4734-99AB-ECDE062DBCF3}" srcOrd="0" destOrd="0" parTransId="{17E33A60-A003-4B86-BA3C-3203567E0E01}" sibTransId="{795C985C-556C-4CA1-80DC-FA68E2433493}"/>
    <dgm:cxn modelId="{15CBA378-0875-4D52-8AFD-A973613A60E2}" srcId="{0B2C9236-4D18-40AA-B7DF-4C2287F46E06}" destId="{95A198F2-B09A-43E1-880E-8EF55C074B31}" srcOrd="0" destOrd="0" parTransId="{0649A321-B560-4F3A-B173-1C5FDDEF1216}" sibTransId="{6749780E-7C62-4F9B-920E-0F221BC38EE3}"/>
    <dgm:cxn modelId="{1495F189-736D-47D2-B4F5-74B9F1CFA53C}" type="presOf" srcId="{B977E994-E4AD-437B-B7AD-AD970EB8EB88}" destId="{69BA7BC7-1EF7-4CDC-8763-62E33A63C770}" srcOrd="0" destOrd="0" presId="urn:microsoft.com/office/officeart/2009/3/layout/SubStepProcess"/>
    <dgm:cxn modelId="{AD90EF9D-D0B3-4AD9-9F73-AF34BB42B52A}" type="presOf" srcId="{0B2C9236-4D18-40AA-B7DF-4C2287F46E06}" destId="{D3B7AF1E-B866-4E95-9BDA-B251E8FB99EB}" srcOrd="0" destOrd="0" presId="urn:microsoft.com/office/officeart/2009/3/layout/SubStepProcess"/>
    <dgm:cxn modelId="{538C989F-944C-4F32-B7E9-AD29E15F4D65}" type="presOf" srcId="{3856CA34-C49F-4734-99AB-ECDE062DBCF3}" destId="{78A6B89D-6FC7-45A3-A73B-EAB4882052A1}" srcOrd="0" destOrd="0" presId="urn:microsoft.com/office/officeart/2009/3/layout/SubStepProcess"/>
    <dgm:cxn modelId="{699885BF-CC5A-42DD-8BCF-89F8FE2554A7}" srcId="{95A198F2-B09A-43E1-880E-8EF55C074B31}" destId="{4C8186C2-42CD-434A-AB7B-912975BD0583}" srcOrd="2" destOrd="0" parTransId="{025103E2-3CD1-4B80-8C79-817ABFB54BAE}" sibTransId="{43C0FF1D-825C-4A28-85C0-C79DBAFF750E}"/>
    <dgm:cxn modelId="{0B8C72E1-8B2C-4698-8902-AB949B1ACF59}" type="presOf" srcId="{4C8186C2-42CD-434A-AB7B-912975BD0583}" destId="{BF6C39AE-344D-4EAA-AB2C-22A3D4A3F1AD}" srcOrd="0" destOrd="0" presId="urn:microsoft.com/office/officeart/2009/3/layout/SubStepProcess"/>
    <dgm:cxn modelId="{D31840E5-A915-44FB-AE2A-66E51850084A}" type="presOf" srcId="{95A198F2-B09A-43E1-880E-8EF55C074B31}" destId="{A7CEB96A-10CD-43B7-BF31-ABD2AF3C85FE}" srcOrd="0" destOrd="0" presId="urn:microsoft.com/office/officeart/2009/3/layout/SubStepProcess"/>
    <dgm:cxn modelId="{808776FD-9FB9-4A4C-BDCE-AEF59B765E2B}" type="presOf" srcId="{27C56C2C-B420-4FBA-B6AC-EE5E494FBF2D}" destId="{358D6116-8267-44EA-B804-F1481177B5FB}" srcOrd="0" destOrd="0" presId="urn:microsoft.com/office/officeart/2009/3/layout/SubStepProcess"/>
    <dgm:cxn modelId="{DED38A18-1A41-44E9-9EB0-F88DA5E24234}" type="presParOf" srcId="{D3B7AF1E-B866-4E95-9BDA-B251E8FB99EB}" destId="{A7CEB96A-10CD-43B7-BF31-ABD2AF3C85FE}" srcOrd="0" destOrd="0" presId="urn:microsoft.com/office/officeart/2009/3/layout/SubStepProcess"/>
    <dgm:cxn modelId="{2E3E04A2-603A-4C03-B09B-8246021BA105}" type="presParOf" srcId="{D3B7AF1E-B866-4E95-9BDA-B251E8FB99EB}" destId="{03336287-72E1-446C-889D-BEAD9CD89147}" srcOrd="1" destOrd="0" presId="urn:microsoft.com/office/officeart/2009/3/layout/SubStepProcess"/>
    <dgm:cxn modelId="{313ECB60-14C7-4220-A69E-0685856ADF42}" type="presParOf" srcId="{D3B7AF1E-B866-4E95-9BDA-B251E8FB99EB}" destId="{2C06E973-6AC2-4ED0-A3D1-8C2340000C81}" srcOrd="2" destOrd="0" presId="urn:microsoft.com/office/officeart/2009/3/layout/SubStepProcess"/>
    <dgm:cxn modelId="{8B434759-037A-4E00-BEC1-605C644A05E8}" type="presParOf" srcId="{2C06E973-6AC2-4ED0-A3D1-8C2340000C81}" destId="{A48326DC-E673-4D77-9E8B-CD4779FAE9AD}" srcOrd="0" destOrd="0" presId="urn:microsoft.com/office/officeart/2009/3/layout/SubStepProcess"/>
    <dgm:cxn modelId="{05C75962-A070-4EE3-8C0D-148FBBE867E0}" type="presParOf" srcId="{2C06E973-6AC2-4ED0-A3D1-8C2340000C81}" destId="{16E58A7C-1A9F-4F03-ACEB-187437954605}" srcOrd="1" destOrd="0" presId="urn:microsoft.com/office/officeart/2009/3/layout/SubStepProcess"/>
    <dgm:cxn modelId="{5C6CE7D1-DE60-41BB-AE07-971DD156A4E7}" type="presParOf" srcId="{16E58A7C-1A9F-4F03-ACEB-187437954605}" destId="{6C10DFCE-6227-4016-94CD-8C749740CC17}" srcOrd="0" destOrd="0" presId="urn:microsoft.com/office/officeart/2009/3/layout/SubStepProcess"/>
    <dgm:cxn modelId="{1E2B42E4-F50A-4162-9BC3-5EAEF7D1A6B6}" type="presParOf" srcId="{16E58A7C-1A9F-4F03-ACEB-187437954605}" destId="{866437F8-E0D6-42D1-9D47-AA27069BDC85}" srcOrd="1" destOrd="0" presId="urn:microsoft.com/office/officeart/2009/3/layout/SubStepProcess"/>
    <dgm:cxn modelId="{E87FFD60-325B-4C6D-890B-A88383C53385}" type="presParOf" srcId="{16E58A7C-1A9F-4F03-ACEB-187437954605}" destId="{2A3CFC5D-55FA-4662-822B-697333674351}" srcOrd="2" destOrd="0" presId="urn:microsoft.com/office/officeart/2009/3/layout/SubStepProcess"/>
    <dgm:cxn modelId="{921869E4-0848-43AA-AF4D-64653AA5D159}" type="presParOf" srcId="{16E58A7C-1A9F-4F03-ACEB-187437954605}" destId="{78A6B89D-6FC7-45A3-A73B-EAB4882052A1}" srcOrd="3" destOrd="0" presId="urn:microsoft.com/office/officeart/2009/3/layout/SubStepProcess"/>
    <dgm:cxn modelId="{CC71B888-C009-4BCE-9225-5FF12FF37EF0}" type="presParOf" srcId="{2C06E973-6AC2-4ED0-A3D1-8C2340000C81}" destId="{DEA0749E-1F05-4D40-A4CE-642FD7D53479}" srcOrd="2" destOrd="0" presId="urn:microsoft.com/office/officeart/2009/3/layout/SubStepProcess"/>
    <dgm:cxn modelId="{499D478B-F112-41B0-8E65-470567F1E239}" type="presParOf" srcId="{2C06E973-6AC2-4ED0-A3D1-8C2340000C81}" destId="{5E076143-5404-4601-90DD-99EA39426626}" srcOrd="3" destOrd="0" presId="urn:microsoft.com/office/officeart/2009/3/layout/SubStepProcess"/>
    <dgm:cxn modelId="{384D8A91-E4DF-4BB8-8505-2A2E210585EE}" type="presParOf" srcId="{5E076143-5404-4601-90DD-99EA39426626}" destId="{C49A6D1D-C2A7-400E-98E2-D9E45014FE21}" srcOrd="0" destOrd="0" presId="urn:microsoft.com/office/officeart/2009/3/layout/SubStepProcess"/>
    <dgm:cxn modelId="{8163AD72-D5DE-4AE0-959E-EEC49B15F9B5}" type="presParOf" srcId="{5E076143-5404-4601-90DD-99EA39426626}" destId="{D85B6FC9-EADD-445F-A12F-4763E3348EE2}" srcOrd="1" destOrd="0" presId="urn:microsoft.com/office/officeart/2009/3/layout/SubStepProcess"/>
    <dgm:cxn modelId="{6B1109EF-2C7E-4FFF-AE30-8CD2374D6304}" type="presParOf" srcId="{5E076143-5404-4601-90DD-99EA39426626}" destId="{9E1CB8FB-CC04-47F9-90E0-9E914FADF4E2}" srcOrd="2" destOrd="0" presId="urn:microsoft.com/office/officeart/2009/3/layout/SubStepProcess"/>
    <dgm:cxn modelId="{B582E9E7-D92C-45BC-BFA7-291F3F6149E5}" type="presParOf" srcId="{5E076143-5404-4601-90DD-99EA39426626}" destId="{358D6116-8267-44EA-B804-F1481177B5FB}" srcOrd="3" destOrd="0" presId="urn:microsoft.com/office/officeart/2009/3/layout/SubStepProcess"/>
    <dgm:cxn modelId="{22E4A133-35B3-4A9F-A839-288915B19D6B}" type="presParOf" srcId="{2C06E973-6AC2-4ED0-A3D1-8C2340000C81}" destId="{576D76CF-E169-400E-B607-C2B6237506C0}" srcOrd="4" destOrd="0" presId="urn:microsoft.com/office/officeart/2009/3/layout/SubStepProcess"/>
    <dgm:cxn modelId="{31221020-2FC1-40F6-B9DA-70012C8AAAF8}" type="presParOf" srcId="{2C06E973-6AC2-4ED0-A3D1-8C2340000C81}" destId="{82645AC3-8C03-4868-9A69-7FEE2B388396}" srcOrd="5" destOrd="0" presId="urn:microsoft.com/office/officeart/2009/3/layout/SubStepProcess"/>
    <dgm:cxn modelId="{F718D476-A378-4263-9F91-090C02D676A2}" type="presParOf" srcId="{82645AC3-8C03-4868-9A69-7FEE2B388396}" destId="{C8CBDEC9-E387-4058-995B-6BAF3EEE4584}" srcOrd="0" destOrd="0" presId="urn:microsoft.com/office/officeart/2009/3/layout/SubStepProcess"/>
    <dgm:cxn modelId="{D57FAADF-0307-458D-858D-BA3895DE112B}" type="presParOf" srcId="{82645AC3-8C03-4868-9A69-7FEE2B388396}" destId="{2641E926-9FCC-4DB0-B6C5-4DA8E9286D2D}" srcOrd="1" destOrd="0" presId="urn:microsoft.com/office/officeart/2009/3/layout/SubStepProcess"/>
    <dgm:cxn modelId="{426CD842-7DD2-4F5C-87E5-800BA7F5B4FF}" type="presParOf" srcId="{82645AC3-8C03-4868-9A69-7FEE2B388396}" destId="{0BF723D7-E01C-41F2-B145-7BE0DAB0C86D}" srcOrd="2" destOrd="0" presId="urn:microsoft.com/office/officeart/2009/3/layout/SubStepProcess"/>
    <dgm:cxn modelId="{A36E74AC-F468-434E-B1E8-794BD18477C8}" type="presParOf" srcId="{82645AC3-8C03-4868-9A69-7FEE2B388396}" destId="{BF6C39AE-344D-4EAA-AB2C-22A3D4A3F1AD}" srcOrd="3" destOrd="0" presId="urn:microsoft.com/office/officeart/2009/3/layout/SubStepProcess"/>
    <dgm:cxn modelId="{2C83E3F1-3085-4F4C-9077-13A9188595E1}" type="presParOf" srcId="{2C06E973-6AC2-4ED0-A3D1-8C2340000C81}" destId="{C374EE5E-1985-482A-B256-109CFE84F544}" srcOrd="6" destOrd="0" presId="urn:microsoft.com/office/officeart/2009/3/layout/SubStepProcess"/>
    <dgm:cxn modelId="{10CA436E-C1AD-4504-A835-4DA87017B82E}" type="presParOf" srcId="{2C06E973-6AC2-4ED0-A3D1-8C2340000C81}" destId="{C1A88841-68EC-4A84-A4EF-7FCDEEDC322F}" srcOrd="7" destOrd="0" presId="urn:microsoft.com/office/officeart/2009/3/layout/SubStepProcess"/>
    <dgm:cxn modelId="{741FF461-4368-46B2-B537-7580A3B07B09}" type="presParOf" srcId="{C1A88841-68EC-4A84-A4EF-7FCDEEDC322F}" destId="{C11265E8-9158-422E-A78E-016603CBC238}" srcOrd="0" destOrd="0" presId="urn:microsoft.com/office/officeart/2009/3/layout/SubStepProcess"/>
    <dgm:cxn modelId="{A1DE9470-718E-4722-A46E-7D84B9AE9F6F}" type="presParOf" srcId="{C1A88841-68EC-4A84-A4EF-7FCDEEDC322F}" destId="{ABE601B1-10F7-4660-BCBD-C28B425B41A8}" srcOrd="1" destOrd="0" presId="urn:microsoft.com/office/officeart/2009/3/layout/SubStepProcess"/>
    <dgm:cxn modelId="{DD9E9A90-28F2-4245-BCEB-A2EC18ADBA63}" type="presParOf" srcId="{C1A88841-68EC-4A84-A4EF-7FCDEEDC322F}" destId="{39E97E90-CD03-4D6D-B849-A7728335BF8F}" srcOrd="2" destOrd="0" presId="urn:microsoft.com/office/officeart/2009/3/layout/SubStepProcess"/>
    <dgm:cxn modelId="{46EEA15B-48A8-4C2F-AF4D-0A7E326FB677}" type="presParOf" srcId="{C1A88841-68EC-4A84-A4EF-7FCDEEDC322F}" destId="{C0BFA85A-3212-420D-BEB7-65C46C3A46A3}" srcOrd="3" destOrd="0" presId="urn:microsoft.com/office/officeart/2009/3/layout/SubStepProcess"/>
    <dgm:cxn modelId="{25E51308-4759-4402-BF32-AB8EB40A853C}" type="presParOf" srcId="{2C06E973-6AC2-4ED0-A3D1-8C2340000C81}" destId="{2221E5E7-8126-4AAE-A1F4-36E2177EA7FE}" srcOrd="8" destOrd="0" presId="urn:microsoft.com/office/officeart/2009/3/layout/SubStepProcess"/>
    <dgm:cxn modelId="{38F71FB5-2785-4F45-A027-CCC58D50EB50}" type="presParOf" srcId="{2C06E973-6AC2-4ED0-A3D1-8C2340000C81}" destId="{1BD8A096-003A-446C-A294-A76B76A6C680}" srcOrd="9" destOrd="0" presId="urn:microsoft.com/office/officeart/2009/3/layout/SubStepProcess"/>
    <dgm:cxn modelId="{8AA86196-26F0-4A54-957F-96986383460C}" type="presParOf" srcId="{1BD8A096-003A-446C-A294-A76B76A6C680}" destId="{81097DC4-2DA0-4A90-998C-EA4C14A81BC7}" srcOrd="0" destOrd="0" presId="urn:microsoft.com/office/officeart/2009/3/layout/SubStepProcess"/>
    <dgm:cxn modelId="{BA229547-8CB9-4223-ADBE-37F4E1704968}" type="presParOf" srcId="{1BD8A096-003A-446C-A294-A76B76A6C680}" destId="{7A8CC771-03A8-4A95-A128-94BC78914391}" srcOrd="1" destOrd="0" presId="urn:microsoft.com/office/officeart/2009/3/layout/SubStepProcess"/>
    <dgm:cxn modelId="{636DA69D-1EB6-4809-AFD2-C08B1E7502C7}" type="presParOf" srcId="{1BD8A096-003A-446C-A294-A76B76A6C680}" destId="{C0CC6704-6FAB-43D2-A70C-778C9E3B475E}" srcOrd="2" destOrd="0" presId="urn:microsoft.com/office/officeart/2009/3/layout/SubStepProcess"/>
    <dgm:cxn modelId="{3A77E67D-634C-4073-80CD-EA7728F9AD1F}" type="presParOf" srcId="{1BD8A096-003A-446C-A294-A76B76A6C680}" destId="{69BA7BC7-1EF7-4CDC-8763-62E33A63C770}" srcOrd="3" destOrd="0" presId="urn:microsoft.com/office/officeart/2009/3/layout/SubStepProcess"/>
    <dgm:cxn modelId="{A4E41B7E-1C56-4E23-A38B-33173C1027A4}" type="presParOf" srcId="{2C06E973-6AC2-4ED0-A3D1-8C2340000C81}" destId="{E632D6AF-254F-42C2-A0D3-FB5E5748588E}" srcOrd="10" destOrd="0" presId="urn:microsoft.com/office/officeart/2009/3/layout/SubStepProcess"/>
    <dgm:cxn modelId="{636DA03B-FBA6-46AC-9C17-1ECF8D62D056}" type="presParOf" srcId="{2C06E973-6AC2-4ED0-A3D1-8C2340000C81}" destId="{FC709551-9F38-4316-9DA1-E57FE1123A4B}" srcOrd="11" destOrd="0" presId="urn:microsoft.com/office/officeart/2009/3/layout/SubStepProcess"/>
    <dgm:cxn modelId="{144797CB-337F-4DAD-8701-F32FCCF22629}" type="presParOf" srcId="{FC709551-9F38-4316-9DA1-E57FE1123A4B}" destId="{4CBD176D-D7F1-4C7D-B3A9-55C5467A88B7}" srcOrd="0" destOrd="0" presId="urn:microsoft.com/office/officeart/2009/3/layout/SubStepProcess"/>
    <dgm:cxn modelId="{5B43EDAB-3453-4D40-A8C5-E52DD6FBD062}" type="presParOf" srcId="{FC709551-9F38-4316-9DA1-E57FE1123A4B}" destId="{D48F4458-B666-419A-90E5-BA612D2AAA79}" srcOrd="1" destOrd="0" presId="urn:microsoft.com/office/officeart/2009/3/layout/SubStepProcess"/>
    <dgm:cxn modelId="{A8B90CFE-F8CA-4839-A9C9-15D2639FE766}" type="presParOf" srcId="{FC709551-9F38-4316-9DA1-E57FE1123A4B}" destId="{F666A0B2-7FA1-4D4E-AA27-AC4C77C7C5EE}" srcOrd="2" destOrd="0" presId="urn:microsoft.com/office/officeart/2009/3/layout/SubStepProcess"/>
    <dgm:cxn modelId="{950F21FD-F4F7-472D-BB5A-1DF6F9B4D1E5}" type="presParOf" srcId="{FC709551-9F38-4316-9DA1-E57FE1123A4B}" destId="{E97A37C7-D5B9-4FC0-B758-89C07424C5E2}"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2C9236-4D18-40AA-B7DF-4C2287F46E06}" type="doc">
      <dgm:prSet loTypeId="urn:microsoft.com/office/officeart/2009/3/layout/SubStepProcess" loCatId="process" qsTypeId="urn:microsoft.com/office/officeart/2005/8/quickstyle/simple1" qsCatId="simple" csTypeId="urn:microsoft.com/office/officeart/2005/8/colors/colorful4" csCatId="colorful" phldr="1"/>
      <dgm:spPr/>
      <dgm:t>
        <a:bodyPr/>
        <a:lstStyle/>
        <a:p>
          <a:endParaRPr lang="nb-NO"/>
        </a:p>
      </dgm:t>
    </dgm:pt>
    <dgm:pt modelId="{95A198F2-B09A-43E1-880E-8EF55C074B31}">
      <dgm:prSet phldrT="[Tekst]" custT="1"/>
      <dgm:spPr/>
      <dgm:t>
        <a:bodyPr/>
        <a:lstStyle/>
        <a:p>
          <a:r>
            <a:rPr lang="nb-NO" sz="2500"/>
            <a:t>Gruppestyrets</a:t>
          </a:r>
        </a:p>
        <a:p>
          <a:r>
            <a:rPr lang="nb-NO" sz="2500"/>
            <a:t>ansvar</a:t>
          </a:r>
        </a:p>
      </dgm:t>
    </dgm:pt>
    <dgm:pt modelId="{0649A321-B560-4F3A-B173-1C5FDDEF1216}" type="parTrans" cxnId="{15CBA378-0875-4D52-8AFD-A973613A60E2}">
      <dgm:prSet/>
      <dgm:spPr/>
      <dgm:t>
        <a:bodyPr/>
        <a:lstStyle/>
        <a:p>
          <a:endParaRPr lang="nb-NO"/>
        </a:p>
      </dgm:t>
    </dgm:pt>
    <dgm:pt modelId="{6749780E-7C62-4F9B-920E-0F221BC38EE3}" type="sibTrans" cxnId="{15CBA378-0875-4D52-8AFD-A973613A60E2}">
      <dgm:prSet/>
      <dgm:spPr/>
      <dgm:t>
        <a:bodyPr/>
        <a:lstStyle/>
        <a:p>
          <a:endParaRPr lang="nb-NO"/>
        </a:p>
      </dgm:t>
    </dgm:pt>
    <dgm:pt modelId="{4C8186C2-42CD-434A-AB7B-912975BD0583}">
      <dgm:prSet phldrT="[Tekst]" custT="1"/>
      <dgm:spPr/>
      <dgm:t>
        <a:bodyPr/>
        <a:lstStyle/>
        <a:p>
          <a:pPr algn="l"/>
          <a:r>
            <a:rPr lang="nb-NO" sz="1400" b="0" dirty="0">
              <a:solidFill>
                <a:schemeClr val="tx1"/>
              </a:solidFill>
              <a:latin typeface="Georgia" panose="02040502050405020303" pitchFamily="18" charset="0"/>
            </a:rPr>
            <a:t>At midlene skal anvendes på en </a:t>
          </a:r>
          <a:r>
            <a:rPr lang="nb-NO" sz="1400" b="0" i="1" u="sng" dirty="0">
              <a:solidFill>
                <a:schemeClr val="tx1"/>
              </a:solidFill>
              <a:latin typeface="Georgia" panose="02040502050405020303" pitchFamily="18" charset="0"/>
            </a:rPr>
            <a:t>forsiktig </a:t>
          </a:r>
          <a:r>
            <a:rPr lang="nb-NO" sz="1400" b="0" dirty="0">
              <a:solidFill>
                <a:schemeClr val="tx1"/>
              </a:solidFill>
              <a:latin typeface="Georgia" panose="02040502050405020303" pitchFamily="18" charset="0"/>
            </a:rPr>
            <a:t>måte, og i samsvar med vedtak</a:t>
          </a:r>
        </a:p>
      </dgm:t>
    </dgm:pt>
    <dgm:pt modelId="{025103E2-3CD1-4B80-8C79-817ABFB54BAE}" type="parTrans" cxnId="{699885BF-CC5A-42DD-8BCF-89F8FE2554A7}">
      <dgm:prSet/>
      <dgm:spPr/>
      <dgm:t>
        <a:bodyPr/>
        <a:lstStyle/>
        <a:p>
          <a:endParaRPr lang="nb-NO"/>
        </a:p>
      </dgm:t>
    </dgm:pt>
    <dgm:pt modelId="{43C0FF1D-825C-4A28-85C0-C79DBAFF750E}" type="sibTrans" cxnId="{699885BF-CC5A-42DD-8BCF-89F8FE2554A7}">
      <dgm:prSet/>
      <dgm:spPr/>
      <dgm:t>
        <a:bodyPr/>
        <a:lstStyle/>
        <a:p>
          <a:endParaRPr lang="nb-NO"/>
        </a:p>
      </dgm:t>
    </dgm:pt>
    <dgm:pt modelId="{E5DEF83E-BFC3-47BB-BB4C-D1D76876BA90}">
      <dgm:prSet phldrT="[Tekst]" custT="1"/>
      <dgm:spPr/>
      <dgm:t>
        <a:bodyPr/>
        <a:lstStyle/>
        <a:p>
          <a:pPr algn="l"/>
          <a:r>
            <a:rPr lang="nb-NO" sz="1400" b="0" dirty="0">
              <a:solidFill>
                <a:schemeClr val="tx1"/>
              </a:solidFill>
              <a:latin typeface="Georgia" panose="02040502050405020303" pitchFamily="18" charset="0"/>
            </a:rPr>
            <a:t>Sikre en </a:t>
          </a:r>
          <a:r>
            <a:rPr lang="nb-NO" sz="1400" b="0" i="1" u="sng" dirty="0">
              <a:solidFill>
                <a:schemeClr val="tx1"/>
              </a:solidFill>
              <a:latin typeface="Georgia" panose="02040502050405020303" pitchFamily="18" charset="0"/>
            </a:rPr>
            <a:t>forsvarlig</a:t>
          </a:r>
          <a:r>
            <a:rPr lang="nb-NO" sz="1400" b="0" dirty="0">
              <a:solidFill>
                <a:schemeClr val="tx1"/>
              </a:solidFill>
              <a:latin typeface="Georgia" panose="02040502050405020303" pitchFamily="18" charset="0"/>
            </a:rPr>
            <a:t> økonomistyring</a:t>
          </a:r>
        </a:p>
      </dgm:t>
    </dgm:pt>
    <dgm:pt modelId="{49E49D0C-7573-416C-896D-94357E0069BE}" type="parTrans" cxnId="{EBCFAB64-C63F-4532-875A-AE0A979DA9E4}">
      <dgm:prSet/>
      <dgm:spPr/>
      <dgm:t>
        <a:bodyPr/>
        <a:lstStyle/>
        <a:p>
          <a:endParaRPr lang="nb-NO"/>
        </a:p>
      </dgm:t>
    </dgm:pt>
    <dgm:pt modelId="{48070076-B3E6-4460-BAAC-0CE3FB412515}" type="sibTrans" cxnId="{EBCFAB64-C63F-4532-875A-AE0A979DA9E4}">
      <dgm:prSet/>
      <dgm:spPr/>
      <dgm:t>
        <a:bodyPr/>
        <a:lstStyle/>
        <a:p>
          <a:endParaRPr lang="nb-NO"/>
        </a:p>
      </dgm:t>
    </dgm:pt>
    <dgm:pt modelId="{27C56C2C-B420-4FBA-B6AC-EE5E494FBF2D}">
      <dgm:prSet phldrT="[Tekst]" custT="1"/>
      <dgm:spPr/>
      <dgm:t>
        <a:bodyPr/>
        <a:lstStyle/>
        <a:p>
          <a:pPr algn="l"/>
          <a:r>
            <a:rPr lang="nb-NO" sz="1400" b="0" dirty="0">
              <a:solidFill>
                <a:schemeClr val="tx1"/>
              </a:solidFill>
              <a:latin typeface="Georgia" panose="02040502050405020303" pitchFamily="18" charset="0"/>
            </a:rPr>
            <a:t>Følge rutiner og retningslinjer gitt av styret</a:t>
          </a:r>
        </a:p>
      </dgm:t>
    </dgm:pt>
    <dgm:pt modelId="{7E4CFBC9-61BA-49DC-907E-354BB977CD8E}" type="parTrans" cxnId="{88F21227-72B8-418D-9B90-D999795FEDE2}">
      <dgm:prSet/>
      <dgm:spPr/>
      <dgm:t>
        <a:bodyPr/>
        <a:lstStyle/>
        <a:p>
          <a:endParaRPr lang="nb-NO"/>
        </a:p>
      </dgm:t>
    </dgm:pt>
    <dgm:pt modelId="{40B7B885-C518-4491-BF38-62669C77D88B}" type="sibTrans" cxnId="{88F21227-72B8-418D-9B90-D999795FEDE2}">
      <dgm:prSet/>
      <dgm:spPr/>
      <dgm:t>
        <a:bodyPr/>
        <a:lstStyle/>
        <a:p>
          <a:endParaRPr lang="nb-NO"/>
        </a:p>
      </dgm:t>
    </dgm:pt>
    <dgm:pt modelId="{3856CA34-C49F-4734-99AB-ECDE062DBCF3}">
      <dgm:prSet custT="1"/>
      <dgm:spPr/>
      <dgm:t>
        <a:bodyPr/>
        <a:lstStyle/>
        <a:p>
          <a:pPr algn="l"/>
          <a:endParaRPr lang="nb-NO" sz="1400" b="0">
            <a:latin typeface="Georgia" panose="02040502050405020303" pitchFamily="18" charset="0"/>
          </a:endParaRPr>
        </a:p>
      </dgm:t>
    </dgm:pt>
    <dgm:pt modelId="{17E33A60-A003-4B86-BA3C-3203567E0E01}" type="parTrans" cxnId="{BBB85F4F-AAAC-4DAD-B153-A9B0015106C6}">
      <dgm:prSet/>
      <dgm:spPr/>
      <dgm:t>
        <a:bodyPr/>
        <a:lstStyle/>
        <a:p>
          <a:endParaRPr lang="nb-NO"/>
        </a:p>
      </dgm:t>
    </dgm:pt>
    <dgm:pt modelId="{795C985C-556C-4CA1-80DC-FA68E2433493}" type="sibTrans" cxnId="{BBB85F4F-AAAC-4DAD-B153-A9B0015106C6}">
      <dgm:prSet/>
      <dgm:spPr/>
      <dgm:t>
        <a:bodyPr/>
        <a:lstStyle/>
        <a:p>
          <a:endParaRPr lang="nb-NO"/>
        </a:p>
      </dgm:t>
    </dgm:pt>
    <dgm:pt modelId="{B977E994-E4AD-437B-B7AD-AD970EB8EB88}">
      <dgm:prSet phldrT="[Tekst]" custT="1"/>
      <dgm:spPr/>
      <dgm:t>
        <a:bodyPr/>
        <a:lstStyle/>
        <a:p>
          <a:pPr algn="l"/>
          <a:endParaRPr lang="nb-NO" sz="1400" b="0">
            <a:latin typeface="Georgia" panose="02040502050405020303" pitchFamily="18" charset="0"/>
          </a:endParaRPr>
        </a:p>
      </dgm:t>
    </dgm:pt>
    <dgm:pt modelId="{F48BEC10-3438-492B-B1B2-8F256BC37342}" type="sibTrans" cxnId="{3F4EBC29-26B0-4D0B-913A-D4B029465AA5}">
      <dgm:prSet/>
      <dgm:spPr/>
      <dgm:t>
        <a:bodyPr/>
        <a:lstStyle/>
        <a:p>
          <a:endParaRPr lang="nb-NO"/>
        </a:p>
      </dgm:t>
    </dgm:pt>
    <dgm:pt modelId="{CA870BD7-BEE6-441D-B834-10E63A2641F9}" type="parTrans" cxnId="{3F4EBC29-26B0-4D0B-913A-D4B029465AA5}">
      <dgm:prSet/>
      <dgm:spPr/>
      <dgm:t>
        <a:bodyPr/>
        <a:lstStyle/>
        <a:p>
          <a:endParaRPr lang="nb-NO"/>
        </a:p>
      </dgm:t>
    </dgm:pt>
    <dgm:pt modelId="{D3B7AF1E-B866-4E95-9BDA-B251E8FB99EB}" type="pres">
      <dgm:prSet presAssocID="{0B2C9236-4D18-40AA-B7DF-4C2287F46E06}" presName="Name0" presStyleCnt="0">
        <dgm:presLayoutVars>
          <dgm:chMax val="7"/>
          <dgm:dir/>
          <dgm:animOne val="branch"/>
        </dgm:presLayoutVars>
      </dgm:prSet>
      <dgm:spPr/>
    </dgm:pt>
    <dgm:pt modelId="{A7CEB96A-10CD-43B7-BF31-ABD2AF3C85FE}" type="pres">
      <dgm:prSet presAssocID="{95A198F2-B09A-43E1-880E-8EF55C074B31}" presName="parTx1" presStyleLbl="node1" presStyleIdx="0" presStyleCnt="1" custScaleX="80537" custScaleY="80289" custLinFactNeighborX="-1086" custLinFactNeighborY="0"/>
      <dgm:spPr/>
    </dgm:pt>
    <dgm:pt modelId="{03336287-72E1-446C-889D-BEAD9CD89147}" type="pres">
      <dgm:prSet presAssocID="{95A198F2-B09A-43E1-880E-8EF55C074B31}" presName="spPre1" presStyleCnt="0"/>
      <dgm:spPr/>
    </dgm:pt>
    <dgm:pt modelId="{2C06E973-6AC2-4ED0-A3D1-8C2340000C81}" type="pres">
      <dgm:prSet presAssocID="{95A198F2-B09A-43E1-880E-8EF55C074B31}" presName="chLin1" presStyleCnt="0"/>
      <dgm:spPr/>
    </dgm:pt>
    <dgm:pt modelId="{A48326DC-E673-4D77-9E8B-CD4779FAE9AD}" type="pres">
      <dgm:prSet presAssocID="{17E33A60-A003-4B86-BA3C-3203567E0E01}" presName="Name11" presStyleLbl="parChTrans1D1" presStyleIdx="0" presStyleCnt="10"/>
      <dgm:spPr/>
    </dgm:pt>
    <dgm:pt modelId="{16E58A7C-1A9F-4F03-ACEB-187437954605}" type="pres">
      <dgm:prSet presAssocID="{3856CA34-C49F-4734-99AB-ECDE062DBCF3}" presName="txAndLines1" presStyleCnt="0"/>
      <dgm:spPr/>
    </dgm:pt>
    <dgm:pt modelId="{6C10DFCE-6227-4016-94CD-8C749740CC17}" type="pres">
      <dgm:prSet presAssocID="{3856CA34-C49F-4734-99AB-ECDE062DBCF3}" presName="anchor1" presStyleCnt="0"/>
      <dgm:spPr/>
    </dgm:pt>
    <dgm:pt modelId="{866437F8-E0D6-42D1-9D47-AA27069BDC85}" type="pres">
      <dgm:prSet presAssocID="{3856CA34-C49F-4734-99AB-ECDE062DBCF3}" presName="backup1" presStyleCnt="0"/>
      <dgm:spPr/>
    </dgm:pt>
    <dgm:pt modelId="{2A3CFC5D-55FA-4662-822B-697333674351}" type="pres">
      <dgm:prSet presAssocID="{3856CA34-C49F-4734-99AB-ECDE062DBCF3}" presName="preLine1" presStyleLbl="parChTrans1D1" presStyleIdx="1" presStyleCnt="10"/>
      <dgm:spPr/>
    </dgm:pt>
    <dgm:pt modelId="{78A6B89D-6FC7-45A3-A73B-EAB4882052A1}" type="pres">
      <dgm:prSet presAssocID="{3856CA34-C49F-4734-99AB-ECDE062DBCF3}" presName="desTx1" presStyleLbl="revTx" presStyleIdx="0" presStyleCnt="0" custLinFactNeighborX="-8228" custLinFactNeighborY="-221">
        <dgm:presLayoutVars>
          <dgm:bulletEnabled val="1"/>
        </dgm:presLayoutVars>
      </dgm:prSet>
      <dgm:spPr/>
    </dgm:pt>
    <dgm:pt modelId="{DEA0749E-1F05-4D40-A4CE-642FD7D53479}" type="pres">
      <dgm:prSet presAssocID="{7E4CFBC9-61BA-49DC-907E-354BB977CD8E}" presName="Name11" presStyleLbl="parChTrans1D1" presStyleIdx="2" presStyleCnt="10"/>
      <dgm:spPr/>
    </dgm:pt>
    <dgm:pt modelId="{5E076143-5404-4601-90DD-99EA39426626}" type="pres">
      <dgm:prSet presAssocID="{27C56C2C-B420-4FBA-B6AC-EE5E494FBF2D}" presName="txAndLines1" presStyleCnt="0"/>
      <dgm:spPr/>
    </dgm:pt>
    <dgm:pt modelId="{C49A6D1D-C2A7-400E-98E2-D9E45014FE21}" type="pres">
      <dgm:prSet presAssocID="{27C56C2C-B420-4FBA-B6AC-EE5E494FBF2D}" presName="anchor1" presStyleCnt="0"/>
      <dgm:spPr/>
    </dgm:pt>
    <dgm:pt modelId="{D85B6FC9-EADD-445F-A12F-4763E3348EE2}" type="pres">
      <dgm:prSet presAssocID="{27C56C2C-B420-4FBA-B6AC-EE5E494FBF2D}" presName="backup1" presStyleCnt="0"/>
      <dgm:spPr/>
    </dgm:pt>
    <dgm:pt modelId="{9E1CB8FB-CC04-47F9-90E0-9E914FADF4E2}" type="pres">
      <dgm:prSet presAssocID="{27C56C2C-B420-4FBA-B6AC-EE5E494FBF2D}" presName="preLine1" presStyleLbl="parChTrans1D1" presStyleIdx="3" presStyleCnt="10"/>
      <dgm:spPr/>
    </dgm:pt>
    <dgm:pt modelId="{358D6116-8267-44EA-B804-F1481177B5FB}" type="pres">
      <dgm:prSet presAssocID="{27C56C2C-B420-4FBA-B6AC-EE5E494FBF2D}" presName="desTx1" presStyleLbl="revTx" presStyleIdx="0" presStyleCnt="0" custLinFactNeighborX="-5033" custLinFactNeighborY="-16430">
        <dgm:presLayoutVars>
          <dgm:bulletEnabled val="1"/>
        </dgm:presLayoutVars>
      </dgm:prSet>
      <dgm:spPr/>
    </dgm:pt>
    <dgm:pt modelId="{576D76CF-E169-400E-B607-C2B6237506C0}" type="pres">
      <dgm:prSet presAssocID="{025103E2-3CD1-4B80-8C79-817ABFB54BAE}" presName="Name11" presStyleLbl="parChTrans1D1" presStyleIdx="4" presStyleCnt="10"/>
      <dgm:spPr/>
    </dgm:pt>
    <dgm:pt modelId="{82645AC3-8C03-4868-9A69-7FEE2B388396}" type="pres">
      <dgm:prSet presAssocID="{4C8186C2-42CD-434A-AB7B-912975BD0583}" presName="txAndLines1" presStyleCnt="0"/>
      <dgm:spPr/>
    </dgm:pt>
    <dgm:pt modelId="{C8CBDEC9-E387-4058-995B-6BAF3EEE4584}" type="pres">
      <dgm:prSet presAssocID="{4C8186C2-42CD-434A-AB7B-912975BD0583}" presName="anchor1" presStyleCnt="0"/>
      <dgm:spPr/>
    </dgm:pt>
    <dgm:pt modelId="{2641E926-9FCC-4DB0-B6C5-4DA8E9286D2D}" type="pres">
      <dgm:prSet presAssocID="{4C8186C2-42CD-434A-AB7B-912975BD0583}" presName="backup1" presStyleCnt="0"/>
      <dgm:spPr/>
    </dgm:pt>
    <dgm:pt modelId="{0BF723D7-E01C-41F2-B145-7BE0DAB0C86D}" type="pres">
      <dgm:prSet presAssocID="{4C8186C2-42CD-434A-AB7B-912975BD0583}" presName="preLine1" presStyleLbl="parChTrans1D1" presStyleIdx="5" presStyleCnt="10"/>
      <dgm:spPr/>
    </dgm:pt>
    <dgm:pt modelId="{BF6C39AE-344D-4EAA-AB2C-22A3D4A3F1AD}" type="pres">
      <dgm:prSet presAssocID="{4C8186C2-42CD-434A-AB7B-912975BD0583}" presName="desTx1" presStyleLbl="revTx" presStyleIdx="0" presStyleCnt="0" custLinFactX="3239" custLinFactNeighborX="100000" custLinFactNeighborY="-11224">
        <dgm:presLayoutVars>
          <dgm:bulletEnabled val="1"/>
        </dgm:presLayoutVars>
      </dgm:prSet>
      <dgm:spPr/>
    </dgm:pt>
    <dgm:pt modelId="{C374EE5E-1985-482A-B256-109CFE84F544}" type="pres">
      <dgm:prSet presAssocID="{49E49D0C-7573-416C-896D-94357E0069BE}" presName="Name11" presStyleLbl="parChTrans1D1" presStyleIdx="6" presStyleCnt="10"/>
      <dgm:spPr/>
    </dgm:pt>
    <dgm:pt modelId="{C1A88841-68EC-4A84-A4EF-7FCDEEDC322F}" type="pres">
      <dgm:prSet presAssocID="{E5DEF83E-BFC3-47BB-BB4C-D1D76876BA90}" presName="txAndLines1" presStyleCnt="0"/>
      <dgm:spPr/>
    </dgm:pt>
    <dgm:pt modelId="{C11265E8-9158-422E-A78E-016603CBC238}" type="pres">
      <dgm:prSet presAssocID="{E5DEF83E-BFC3-47BB-BB4C-D1D76876BA90}" presName="anchor1" presStyleCnt="0"/>
      <dgm:spPr/>
    </dgm:pt>
    <dgm:pt modelId="{ABE601B1-10F7-4660-BCBD-C28B425B41A8}" type="pres">
      <dgm:prSet presAssocID="{E5DEF83E-BFC3-47BB-BB4C-D1D76876BA90}" presName="backup1" presStyleCnt="0"/>
      <dgm:spPr/>
    </dgm:pt>
    <dgm:pt modelId="{39E97E90-CD03-4D6D-B849-A7728335BF8F}" type="pres">
      <dgm:prSet presAssocID="{E5DEF83E-BFC3-47BB-BB4C-D1D76876BA90}" presName="preLine1" presStyleLbl="parChTrans1D1" presStyleIdx="7" presStyleCnt="10"/>
      <dgm:spPr/>
    </dgm:pt>
    <dgm:pt modelId="{C0BFA85A-3212-420D-BEB7-65C46C3A46A3}" type="pres">
      <dgm:prSet presAssocID="{E5DEF83E-BFC3-47BB-BB4C-D1D76876BA90}" presName="desTx1" presStyleLbl="revTx" presStyleIdx="0" presStyleCnt="0">
        <dgm:presLayoutVars>
          <dgm:bulletEnabled val="1"/>
        </dgm:presLayoutVars>
      </dgm:prSet>
      <dgm:spPr/>
    </dgm:pt>
    <dgm:pt modelId="{2221E5E7-8126-4AAE-A1F4-36E2177EA7FE}" type="pres">
      <dgm:prSet presAssocID="{CA870BD7-BEE6-441D-B834-10E63A2641F9}" presName="Name11" presStyleLbl="parChTrans1D1" presStyleIdx="8" presStyleCnt="10"/>
      <dgm:spPr/>
    </dgm:pt>
    <dgm:pt modelId="{1BD8A096-003A-446C-A294-A76B76A6C680}" type="pres">
      <dgm:prSet presAssocID="{B977E994-E4AD-437B-B7AD-AD970EB8EB88}" presName="txAndLines1" presStyleCnt="0"/>
      <dgm:spPr/>
    </dgm:pt>
    <dgm:pt modelId="{81097DC4-2DA0-4A90-998C-EA4C14A81BC7}" type="pres">
      <dgm:prSet presAssocID="{B977E994-E4AD-437B-B7AD-AD970EB8EB88}" presName="anchor1" presStyleCnt="0"/>
      <dgm:spPr/>
    </dgm:pt>
    <dgm:pt modelId="{7A8CC771-03A8-4A95-A128-94BC78914391}" type="pres">
      <dgm:prSet presAssocID="{B977E994-E4AD-437B-B7AD-AD970EB8EB88}" presName="backup1" presStyleCnt="0"/>
      <dgm:spPr/>
    </dgm:pt>
    <dgm:pt modelId="{C0CC6704-6FAB-43D2-A70C-778C9E3B475E}" type="pres">
      <dgm:prSet presAssocID="{B977E994-E4AD-437B-B7AD-AD970EB8EB88}" presName="preLine1" presStyleLbl="parChTrans1D1" presStyleIdx="9" presStyleCnt="10"/>
      <dgm:spPr/>
    </dgm:pt>
    <dgm:pt modelId="{69BA7BC7-1EF7-4CDC-8763-62E33A63C770}" type="pres">
      <dgm:prSet presAssocID="{B977E994-E4AD-437B-B7AD-AD970EB8EB88}" presName="desTx1" presStyleLbl="revTx" presStyleIdx="0" presStyleCnt="0">
        <dgm:presLayoutVars>
          <dgm:bulletEnabled val="1"/>
        </dgm:presLayoutVars>
      </dgm:prSet>
      <dgm:spPr/>
    </dgm:pt>
  </dgm:ptLst>
  <dgm:cxnLst>
    <dgm:cxn modelId="{88F21227-72B8-418D-9B90-D999795FEDE2}" srcId="{95A198F2-B09A-43E1-880E-8EF55C074B31}" destId="{27C56C2C-B420-4FBA-B6AC-EE5E494FBF2D}" srcOrd="1" destOrd="0" parTransId="{7E4CFBC9-61BA-49DC-907E-354BB977CD8E}" sibTransId="{40B7B885-C518-4491-BF38-62669C77D88B}"/>
    <dgm:cxn modelId="{3F4EBC29-26B0-4D0B-913A-D4B029465AA5}" srcId="{95A198F2-B09A-43E1-880E-8EF55C074B31}" destId="{B977E994-E4AD-437B-B7AD-AD970EB8EB88}" srcOrd="4" destOrd="0" parTransId="{CA870BD7-BEE6-441D-B834-10E63A2641F9}" sibTransId="{F48BEC10-3438-492B-B1B2-8F256BC37342}"/>
    <dgm:cxn modelId="{76F2D15B-85D0-43F6-BD54-97ED9938242B}" type="presOf" srcId="{E5DEF83E-BFC3-47BB-BB4C-D1D76876BA90}" destId="{C0BFA85A-3212-420D-BEB7-65C46C3A46A3}" srcOrd="0" destOrd="0" presId="urn:microsoft.com/office/officeart/2009/3/layout/SubStepProcess"/>
    <dgm:cxn modelId="{EBCFAB64-C63F-4532-875A-AE0A979DA9E4}" srcId="{95A198F2-B09A-43E1-880E-8EF55C074B31}" destId="{E5DEF83E-BFC3-47BB-BB4C-D1D76876BA90}" srcOrd="3" destOrd="0" parTransId="{49E49D0C-7573-416C-896D-94357E0069BE}" sibTransId="{48070076-B3E6-4460-BAAC-0CE3FB412515}"/>
    <dgm:cxn modelId="{BBB85F4F-AAAC-4DAD-B153-A9B0015106C6}" srcId="{95A198F2-B09A-43E1-880E-8EF55C074B31}" destId="{3856CA34-C49F-4734-99AB-ECDE062DBCF3}" srcOrd="0" destOrd="0" parTransId="{17E33A60-A003-4B86-BA3C-3203567E0E01}" sibTransId="{795C985C-556C-4CA1-80DC-FA68E2433493}"/>
    <dgm:cxn modelId="{15CBA378-0875-4D52-8AFD-A973613A60E2}" srcId="{0B2C9236-4D18-40AA-B7DF-4C2287F46E06}" destId="{95A198F2-B09A-43E1-880E-8EF55C074B31}" srcOrd="0" destOrd="0" parTransId="{0649A321-B560-4F3A-B173-1C5FDDEF1216}" sibTransId="{6749780E-7C62-4F9B-920E-0F221BC38EE3}"/>
    <dgm:cxn modelId="{1495F189-736D-47D2-B4F5-74B9F1CFA53C}" type="presOf" srcId="{B977E994-E4AD-437B-B7AD-AD970EB8EB88}" destId="{69BA7BC7-1EF7-4CDC-8763-62E33A63C770}" srcOrd="0" destOrd="0" presId="urn:microsoft.com/office/officeart/2009/3/layout/SubStepProcess"/>
    <dgm:cxn modelId="{AD90EF9D-D0B3-4AD9-9F73-AF34BB42B52A}" type="presOf" srcId="{0B2C9236-4D18-40AA-B7DF-4C2287F46E06}" destId="{D3B7AF1E-B866-4E95-9BDA-B251E8FB99EB}" srcOrd="0" destOrd="0" presId="urn:microsoft.com/office/officeart/2009/3/layout/SubStepProcess"/>
    <dgm:cxn modelId="{538C989F-944C-4F32-B7E9-AD29E15F4D65}" type="presOf" srcId="{3856CA34-C49F-4734-99AB-ECDE062DBCF3}" destId="{78A6B89D-6FC7-45A3-A73B-EAB4882052A1}" srcOrd="0" destOrd="0" presId="urn:microsoft.com/office/officeart/2009/3/layout/SubStepProcess"/>
    <dgm:cxn modelId="{699885BF-CC5A-42DD-8BCF-89F8FE2554A7}" srcId="{95A198F2-B09A-43E1-880E-8EF55C074B31}" destId="{4C8186C2-42CD-434A-AB7B-912975BD0583}" srcOrd="2" destOrd="0" parTransId="{025103E2-3CD1-4B80-8C79-817ABFB54BAE}" sibTransId="{43C0FF1D-825C-4A28-85C0-C79DBAFF750E}"/>
    <dgm:cxn modelId="{0B8C72E1-8B2C-4698-8902-AB949B1ACF59}" type="presOf" srcId="{4C8186C2-42CD-434A-AB7B-912975BD0583}" destId="{BF6C39AE-344D-4EAA-AB2C-22A3D4A3F1AD}" srcOrd="0" destOrd="0" presId="urn:microsoft.com/office/officeart/2009/3/layout/SubStepProcess"/>
    <dgm:cxn modelId="{D31840E5-A915-44FB-AE2A-66E51850084A}" type="presOf" srcId="{95A198F2-B09A-43E1-880E-8EF55C074B31}" destId="{A7CEB96A-10CD-43B7-BF31-ABD2AF3C85FE}" srcOrd="0" destOrd="0" presId="urn:microsoft.com/office/officeart/2009/3/layout/SubStepProcess"/>
    <dgm:cxn modelId="{808776FD-9FB9-4A4C-BDCE-AEF59B765E2B}" type="presOf" srcId="{27C56C2C-B420-4FBA-B6AC-EE5E494FBF2D}" destId="{358D6116-8267-44EA-B804-F1481177B5FB}" srcOrd="0" destOrd="0" presId="urn:microsoft.com/office/officeart/2009/3/layout/SubStepProcess"/>
    <dgm:cxn modelId="{DED38A18-1A41-44E9-9EB0-F88DA5E24234}" type="presParOf" srcId="{D3B7AF1E-B866-4E95-9BDA-B251E8FB99EB}" destId="{A7CEB96A-10CD-43B7-BF31-ABD2AF3C85FE}" srcOrd="0" destOrd="0" presId="urn:microsoft.com/office/officeart/2009/3/layout/SubStepProcess"/>
    <dgm:cxn modelId="{2E3E04A2-603A-4C03-B09B-8246021BA105}" type="presParOf" srcId="{D3B7AF1E-B866-4E95-9BDA-B251E8FB99EB}" destId="{03336287-72E1-446C-889D-BEAD9CD89147}" srcOrd="1" destOrd="0" presId="urn:microsoft.com/office/officeart/2009/3/layout/SubStepProcess"/>
    <dgm:cxn modelId="{313ECB60-14C7-4220-A69E-0685856ADF42}" type="presParOf" srcId="{D3B7AF1E-B866-4E95-9BDA-B251E8FB99EB}" destId="{2C06E973-6AC2-4ED0-A3D1-8C2340000C81}" srcOrd="2" destOrd="0" presId="urn:microsoft.com/office/officeart/2009/3/layout/SubStepProcess"/>
    <dgm:cxn modelId="{8B434759-037A-4E00-BEC1-605C644A05E8}" type="presParOf" srcId="{2C06E973-6AC2-4ED0-A3D1-8C2340000C81}" destId="{A48326DC-E673-4D77-9E8B-CD4779FAE9AD}" srcOrd="0" destOrd="0" presId="urn:microsoft.com/office/officeart/2009/3/layout/SubStepProcess"/>
    <dgm:cxn modelId="{05C75962-A070-4EE3-8C0D-148FBBE867E0}" type="presParOf" srcId="{2C06E973-6AC2-4ED0-A3D1-8C2340000C81}" destId="{16E58A7C-1A9F-4F03-ACEB-187437954605}" srcOrd="1" destOrd="0" presId="urn:microsoft.com/office/officeart/2009/3/layout/SubStepProcess"/>
    <dgm:cxn modelId="{5C6CE7D1-DE60-41BB-AE07-971DD156A4E7}" type="presParOf" srcId="{16E58A7C-1A9F-4F03-ACEB-187437954605}" destId="{6C10DFCE-6227-4016-94CD-8C749740CC17}" srcOrd="0" destOrd="0" presId="urn:microsoft.com/office/officeart/2009/3/layout/SubStepProcess"/>
    <dgm:cxn modelId="{1E2B42E4-F50A-4162-9BC3-5EAEF7D1A6B6}" type="presParOf" srcId="{16E58A7C-1A9F-4F03-ACEB-187437954605}" destId="{866437F8-E0D6-42D1-9D47-AA27069BDC85}" srcOrd="1" destOrd="0" presId="urn:microsoft.com/office/officeart/2009/3/layout/SubStepProcess"/>
    <dgm:cxn modelId="{E87FFD60-325B-4C6D-890B-A88383C53385}" type="presParOf" srcId="{16E58A7C-1A9F-4F03-ACEB-187437954605}" destId="{2A3CFC5D-55FA-4662-822B-697333674351}" srcOrd="2" destOrd="0" presId="urn:microsoft.com/office/officeart/2009/3/layout/SubStepProcess"/>
    <dgm:cxn modelId="{921869E4-0848-43AA-AF4D-64653AA5D159}" type="presParOf" srcId="{16E58A7C-1A9F-4F03-ACEB-187437954605}" destId="{78A6B89D-6FC7-45A3-A73B-EAB4882052A1}" srcOrd="3" destOrd="0" presId="urn:microsoft.com/office/officeart/2009/3/layout/SubStepProcess"/>
    <dgm:cxn modelId="{CC71B888-C009-4BCE-9225-5FF12FF37EF0}" type="presParOf" srcId="{2C06E973-6AC2-4ED0-A3D1-8C2340000C81}" destId="{DEA0749E-1F05-4D40-A4CE-642FD7D53479}" srcOrd="2" destOrd="0" presId="urn:microsoft.com/office/officeart/2009/3/layout/SubStepProcess"/>
    <dgm:cxn modelId="{499D478B-F112-41B0-8E65-470567F1E239}" type="presParOf" srcId="{2C06E973-6AC2-4ED0-A3D1-8C2340000C81}" destId="{5E076143-5404-4601-90DD-99EA39426626}" srcOrd="3" destOrd="0" presId="urn:microsoft.com/office/officeart/2009/3/layout/SubStepProcess"/>
    <dgm:cxn modelId="{384D8A91-E4DF-4BB8-8505-2A2E210585EE}" type="presParOf" srcId="{5E076143-5404-4601-90DD-99EA39426626}" destId="{C49A6D1D-C2A7-400E-98E2-D9E45014FE21}" srcOrd="0" destOrd="0" presId="urn:microsoft.com/office/officeart/2009/3/layout/SubStepProcess"/>
    <dgm:cxn modelId="{8163AD72-D5DE-4AE0-959E-EEC49B15F9B5}" type="presParOf" srcId="{5E076143-5404-4601-90DD-99EA39426626}" destId="{D85B6FC9-EADD-445F-A12F-4763E3348EE2}" srcOrd="1" destOrd="0" presId="urn:microsoft.com/office/officeart/2009/3/layout/SubStepProcess"/>
    <dgm:cxn modelId="{6B1109EF-2C7E-4FFF-AE30-8CD2374D6304}" type="presParOf" srcId="{5E076143-5404-4601-90DD-99EA39426626}" destId="{9E1CB8FB-CC04-47F9-90E0-9E914FADF4E2}" srcOrd="2" destOrd="0" presId="urn:microsoft.com/office/officeart/2009/3/layout/SubStepProcess"/>
    <dgm:cxn modelId="{B582E9E7-D92C-45BC-BFA7-291F3F6149E5}" type="presParOf" srcId="{5E076143-5404-4601-90DD-99EA39426626}" destId="{358D6116-8267-44EA-B804-F1481177B5FB}" srcOrd="3" destOrd="0" presId="urn:microsoft.com/office/officeart/2009/3/layout/SubStepProcess"/>
    <dgm:cxn modelId="{22E4A133-35B3-4A9F-A839-288915B19D6B}" type="presParOf" srcId="{2C06E973-6AC2-4ED0-A3D1-8C2340000C81}" destId="{576D76CF-E169-400E-B607-C2B6237506C0}" srcOrd="4" destOrd="0" presId="urn:microsoft.com/office/officeart/2009/3/layout/SubStepProcess"/>
    <dgm:cxn modelId="{31221020-2FC1-40F6-B9DA-70012C8AAAF8}" type="presParOf" srcId="{2C06E973-6AC2-4ED0-A3D1-8C2340000C81}" destId="{82645AC3-8C03-4868-9A69-7FEE2B388396}" srcOrd="5" destOrd="0" presId="urn:microsoft.com/office/officeart/2009/3/layout/SubStepProcess"/>
    <dgm:cxn modelId="{F718D476-A378-4263-9F91-090C02D676A2}" type="presParOf" srcId="{82645AC3-8C03-4868-9A69-7FEE2B388396}" destId="{C8CBDEC9-E387-4058-995B-6BAF3EEE4584}" srcOrd="0" destOrd="0" presId="urn:microsoft.com/office/officeart/2009/3/layout/SubStepProcess"/>
    <dgm:cxn modelId="{D57FAADF-0307-458D-858D-BA3895DE112B}" type="presParOf" srcId="{82645AC3-8C03-4868-9A69-7FEE2B388396}" destId="{2641E926-9FCC-4DB0-B6C5-4DA8E9286D2D}" srcOrd="1" destOrd="0" presId="urn:microsoft.com/office/officeart/2009/3/layout/SubStepProcess"/>
    <dgm:cxn modelId="{426CD842-7DD2-4F5C-87E5-800BA7F5B4FF}" type="presParOf" srcId="{82645AC3-8C03-4868-9A69-7FEE2B388396}" destId="{0BF723D7-E01C-41F2-B145-7BE0DAB0C86D}" srcOrd="2" destOrd="0" presId="urn:microsoft.com/office/officeart/2009/3/layout/SubStepProcess"/>
    <dgm:cxn modelId="{A36E74AC-F468-434E-B1E8-794BD18477C8}" type="presParOf" srcId="{82645AC3-8C03-4868-9A69-7FEE2B388396}" destId="{BF6C39AE-344D-4EAA-AB2C-22A3D4A3F1AD}" srcOrd="3" destOrd="0" presId="urn:microsoft.com/office/officeart/2009/3/layout/SubStepProcess"/>
    <dgm:cxn modelId="{2C83E3F1-3085-4F4C-9077-13A9188595E1}" type="presParOf" srcId="{2C06E973-6AC2-4ED0-A3D1-8C2340000C81}" destId="{C374EE5E-1985-482A-B256-109CFE84F544}" srcOrd="6" destOrd="0" presId="urn:microsoft.com/office/officeart/2009/3/layout/SubStepProcess"/>
    <dgm:cxn modelId="{10CA436E-C1AD-4504-A835-4DA87017B82E}" type="presParOf" srcId="{2C06E973-6AC2-4ED0-A3D1-8C2340000C81}" destId="{C1A88841-68EC-4A84-A4EF-7FCDEEDC322F}" srcOrd="7" destOrd="0" presId="urn:microsoft.com/office/officeart/2009/3/layout/SubStepProcess"/>
    <dgm:cxn modelId="{741FF461-4368-46B2-B537-7580A3B07B09}" type="presParOf" srcId="{C1A88841-68EC-4A84-A4EF-7FCDEEDC322F}" destId="{C11265E8-9158-422E-A78E-016603CBC238}" srcOrd="0" destOrd="0" presId="urn:microsoft.com/office/officeart/2009/3/layout/SubStepProcess"/>
    <dgm:cxn modelId="{A1DE9470-718E-4722-A46E-7D84B9AE9F6F}" type="presParOf" srcId="{C1A88841-68EC-4A84-A4EF-7FCDEEDC322F}" destId="{ABE601B1-10F7-4660-BCBD-C28B425B41A8}" srcOrd="1" destOrd="0" presId="urn:microsoft.com/office/officeart/2009/3/layout/SubStepProcess"/>
    <dgm:cxn modelId="{DD9E9A90-28F2-4245-BCEB-A2EC18ADBA63}" type="presParOf" srcId="{C1A88841-68EC-4A84-A4EF-7FCDEEDC322F}" destId="{39E97E90-CD03-4D6D-B849-A7728335BF8F}" srcOrd="2" destOrd="0" presId="urn:microsoft.com/office/officeart/2009/3/layout/SubStepProcess"/>
    <dgm:cxn modelId="{46EEA15B-48A8-4C2F-AF4D-0A7E326FB677}" type="presParOf" srcId="{C1A88841-68EC-4A84-A4EF-7FCDEEDC322F}" destId="{C0BFA85A-3212-420D-BEB7-65C46C3A46A3}" srcOrd="3" destOrd="0" presId="urn:microsoft.com/office/officeart/2009/3/layout/SubStepProcess"/>
    <dgm:cxn modelId="{25E51308-4759-4402-BF32-AB8EB40A853C}" type="presParOf" srcId="{2C06E973-6AC2-4ED0-A3D1-8C2340000C81}" destId="{2221E5E7-8126-4AAE-A1F4-36E2177EA7FE}" srcOrd="8" destOrd="0" presId="urn:microsoft.com/office/officeart/2009/3/layout/SubStepProcess"/>
    <dgm:cxn modelId="{38F71FB5-2785-4F45-A027-CCC58D50EB50}" type="presParOf" srcId="{2C06E973-6AC2-4ED0-A3D1-8C2340000C81}" destId="{1BD8A096-003A-446C-A294-A76B76A6C680}" srcOrd="9" destOrd="0" presId="urn:microsoft.com/office/officeart/2009/3/layout/SubStepProcess"/>
    <dgm:cxn modelId="{8AA86196-26F0-4A54-957F-96986383460C}" type="presParOf" srcId="{1BD8A096-003A-446C-A294-A76B76A6C680}" destId="{81097DC4-2DA0-4A90-998C-EA4C14A81BC7}" srcOrd="0" destOrd="0" presId="urn:microsoft.com/office/officeart/2009/3/layout/SubStepProcess"/>
    <dgm:cxn modelId="{BA229547-8CB9-4223-ADBE-37F4E1704968}" type="presParOf" srcId="{1BD8A096-003A-446C-A294-A76B76A6C680}" destId="{7A8CC771-03A8-4A95-A128-94BC78914391}" srcOrd="1" destOrd="0" presId="urn:microsoft.com/office/officeart/2009/3/layout/SubStepProcess"/>
    <dgm:cxn modelId="{636DA69D-1EB6-4809-AFD2-C08B1E7502C7}" type="presParOf" srcId="{1BD8A096-003A-446C-A294-A76B76A6C680}" destId="{C0CC6704-6FAB-43D2-A70C-778C9E3B475E}" srcOrd="2" destOrd="0" presId="urn:microsoft.com/office/officeart/2009/3/layout/SubStepProcess"/>
    <dgm:cxn modelId="{3A77E67D-634C-4073-80CD-EA7728F9AD1F}" type="presParOf" srcId="{1BD8A096-003A-446C-A294-A76B76A6C680}" destId="{69BA7BC7-1EF7-4CDC-8763-62E33A63C770}"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196CEA-8EA1-46D8-B401-78CA44997824}" type="doc">
      <dgm:prSet loTypeId="urn:microsoft.com/office/officeart/2005/8/layout/cycle6" loCatId="cycle" qsTypeId="urn:microsoft.com/office/officeart/2005/8/quickstyle/simple1" qsCatId="simple" csTypeId="urn:microsoft.com/office/officeart/2005/8/colors/colorful4" csCatId="colorful" phldr="1"/>
      <dgm:spPr/>
      <dgm:t>
        <a:bodyPr/>
        <a:lstStyle/>
        <a:p>
          <a:endParaRPr lang="nb-NO"/>
        </a:p>
      </dgm:t>
    </dgm:pt>
    <dgm:pt modelId="{9B194780-CEC4-4C65-8C26-8A09852B651A}">
      <dgm:prSet phldrT="[Tekst]" custT="1"/>
      <dgm:spPr>
        <a:solidFill>
          <a:srgbClr val="92D050"/>
        </a:solidFill>
      </dgm:spPr>
      <dgm:t>
        <a:bodyPr/>
        <a:lstStyle/>
        <a:p>
          <a:pPr>
            <a:buFont typeface="Arial" panose="020B0604020202020204" pitchFamily="34" charset="0"/>
            <a:buChar char="•"/>
          </a:pPr>
          <a:r>
            <a:rPr lang="nb-NO" sz="1200"/>
            <a:t>NIFs </a:t>
          </a:r>
          <a:r>
            <a:rPr lang="nb-NO" sz="1400">
              <a:latin typeface="Georgia" panose="02040502050405020303" pitchFamily="18" charset="0"/>
            </a:rPr>
            <a:t>lovbestemmelser</a:t>
          </a:r>
          <a:r>
            <a:rPr lang="nb-NO" sz="1200"/>
            <a:t> om økonomi</a:t>
          </a:r>
        </a:p>
      </dgm:t>
    </dgm:pt>
    <dgm:pt modelId="{D93BC582-86C2-4568-B434-F9FB7FF34F2A}" type="parTrans" cxnId="{8C5F7733-E42C-4859-BDE5-DB0A373EE67E}">
      <dgm:prSet/>
      <dgm:spPr/>
      <dgm:t>
        <a:bodyPr/>
        <a:lstStyle/>
        <a:p>
          <a:endParaRPr lang="nb-NO"/>
        </a:p>
      </dgm:t>
    </dgm:pt>
    <dgm:pt modelId="{FE756BC6-9CC0-410B-9349-B49067904659}" type="sibTrans" cxnId="{8C5F7733-E42C-4859-BDE5-DB0A373EE67E}">
      <dgm:prSet/>
      <dgm:spPr/>
      <dgm:t>
        <a:bodyPr/>
        <a:lstStyle/>
        <a:p>
          <a:endParaRPr lang="nb-NO"/>
        </a:p>
      </dgm:t>
    </dgm:pt>
    <dgm:pt modelId="{11DE34AB-1906-4E32-B81D-547B7DFD91F2}">
      <dgm:prSet custT="1"/>
      <dgm:spPr>
        <a:solidFill>
          <a:srgbClr val="92D050"/>
        </a:solidFill>
      </dgm:spPr>
      <dgm:t>
        <a:bodyPr/>
        <a:lstStyle/>
        <a:p>
          <a:r>
            <a:rPr lang="nb-NO" sz="120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Lovnorm</a:t>
          </a:r>
          <a:r>
            <a:rPr lang="nb-NO" sz="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for </a:t>
          </a:r>
          <a:r>
            <a:rPr lang="nb-NO" sz="1400" b="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idrettslag</a:t>
          </a:r>
          <a:endParaRPr lang="nb-NO" sz="1200" b="1">
            <a:solidFill>
              <a:schemeClr val="bg1"/>
            </a:solidFill>
          </a:endParaRPr>
        </a:p>
      </dgm:t>
    </dgm:pt>
    <dgm:pt modelId="{122DD3DB-A855-4A6C-8A9C-F238B34F5DA3}" type="parTrans" cxnId="{27A70729-012C-4E89-A57F-72E51D45ACEA}">
      <dgm:prSet/>
      <dgm:spPr/>
      <dgm:t>
        <a:bodyPr/>
        <a:lstStyle/>
        <a:p>
          <a:endParaRPr lang="nb-NO"/>
        </a:p>
      </dgm:t>
    </dgm:pt>
    <dgm:pt modelId="{28DF19AA-2445-44CA-9187-63FA8066E3F0}" type="sibTrans" cxnId="{27A70729-012C-4E89-A57F-72E51D45ACEA}">
      <dgm:prSet/>
      <dgm:spPr/>
      <dgm:t>
        <a:bodyPr/>
        <a:lstStyle/>
        <a:p>
          <a:endParaRPr lang="nb-NO"/>
        </a:p>
      </dgm:t>
    </dgm:pt>
    <dgm:pt modelId="{1624FFF5-E7D6-43B6-A2F9-87EE21DBC8B5}">
      <dgm:prSet custT="1"/>
      <dgm:spPr>
        <a:solidFill>
          <a:srgbClr val="92D050"/>
        </a:solidFill>
      </dgm:spPr>
      <dgm:t>
        <a:bodyPr/>
        <a:lstStyle/>
        <a:p>
          <a:r>
            <a:rPr lang="nb-NO" sz="1400"/>
            <a:t>Særidrettenes</a:t>
          </a:r>
          <a:r>
            <a:rPr lang="nb-NO" sz="1200"/>
            <a:t> lover</a:t>
          </a:r>
        </a:p>
      </dgm:t>
    </dgm:pt>
    <dgm:pt modelId="{53D72B82-4882-403A-BA7D-5CEB547E8A47}" type="parTrans" cxnId="{8AF66F49-27F9-457A-9DF0-9C3C0CA6DEAC}">
      <dgm:prSet/>
      <dgm:spPr/>
      <dgm:t>
        <a:bodyPr/>
        <a:lstStyle/>
        <a:p>
          <a:endParaRPr lang="nb-NO"/>
        </a:p>
      </dgm:t>
    </dgm:pt>
    <dgm:pt modelId="{43D13F16-3400-49C7-B877-18598697E8AE}" type="sibTrans" cxnId="{8AF66F49-27F9-457A-9DF0-9C3C0CA6DEAC}">
      <dgm:prSet/>
      <dgm:spPr/>
      <dgm:t>
        <a:bodyPr/>
        <a:lstStyle/>
        <a:p>
          <a:endParaRPr lang="nb-NO"/>
        </a:p>
      </dgm:t>
    </dgm:pt>
    <dgm:pt modelId="{12F3A885-9A1B-4C2B-967E-33777231C26E}">
      <dgm:prSet custT="1"/>
      <dgm:spPr>
        <a:solidFill>
          <a:schemeClr val="accent4">
            <a:hueOff val="-4464770"/>
            <a:satOff val="26899"/>
            <a:lumOff val="2156"/>
          </a:schemeClr>
        </a:solidFill>
      </dgm:spPr>
      <dgm:t>
        <a:bodyPr/>
        <a:lstStyle/>
        <a:p>
          <a:r>
            <a:rPr lang="nb-NO" sz="1200"/>
            <a:t>Alminnelig lovgivning</a:t>
          </a:r>
        </a:p>
      </dgm:t>
    </dgm:pt>
    <dgm:pt modelId="{8372C14B-B00A-4D6A-A306-8ECCDC606BD8}" type="parTrans" cxnId="{FA106A79-5DE2-4F5C-A0CF-D79F809588A8}">
      <dgm:prSet/>
      <dgm:spPr/>
      <dgm:t>
        <a:bodyPr/>
        <a:lstStyle/>
        <a:p>
          <a:endParaRPr lang="nb-NO"/>
        </a:p>
      </dgm:t>
    </dgm:pt>
    <dgm:pt modelId="{5615E40B-31E6-4279-9F6E-B88463E8A5B7}" type="sibTrans" cxnId="{FA106A79-5DE2-4F5C-A0CF-D79F809588A8}">
      <dgm:prSet/>
      <dgm:spPr/>
      <dgm:t>
        <a:bodyPr/>
        <a:lstStyle/>
        <a:p>
          <a:endParaRPr lang="nb-NO"/>
        </a:p>
      </dgm:t>
    </dgm:pt>
    <dgm:pt modelId="{CE95AC8B-5B38-4320-B759-A149B3A77FA9}" type="pres">
      <dgm:prSet presAssocID="{21196CEA-8EA1-46D8-B401-78CA44997824}" presName="cycle" presStyleCnt="0">
        <dgm:presLayoutVars>
          <dgm:dir/>
          <dgm:resizeHandles val="exact"/>
        </dgm:presLayoutVars>
      </dgm:prSet>
      <dgm:spPr/>
    </dgm:pt>
    <dgm:pt modelId="{14071386-09E6-4ACD-984E-9262BF0C4470}" type="pres">
      <dgm:prSet presAssocID="{9B194780-CEC4-4C65-8C26-8A09852B651A}" presName="node" presStyleLbl="node1" presStyleIdx="0" presStyleCnt="4" custScaleX="155992" custScaleY="160915" custRadScaleRad="85225" custRadScaleInc="0">
        <dgm:presLayoutVars>
          <dgm:bulletEnabled val="1"/>
        </dgm:presLayoutVars>
      </dgm:prSet>
      <dgm:spPr/>
    </dgm:pt>
    <dgm:pt modelId="{0CE7014F-E144-48A8-9A98-0F80518A9C29}" type="pres">
      <dgm:prSet presAssocID="{9B194780-CEC4-4C65-8C26-8A09852B651A}" presName="spNode" presStyleCnt="0"/>
      <dgm:spPr/>
    </dgm:pt>
    <dgm:pt modelId="{859D0A19-6186-49E1-A1AE-DAB2C7AA3E14}" type="pres">
      <dgm:prSet presAssocID="{FE756BC6-9CC0-410B-9349-B49067904659}" presName="sibTrans" presStyleLbl="sibTrans1D1" presStyleIdx="0" presStyleCnt="4"/>
      <dgm:spPr/>
    </dgm:pt>
    <dgm:pt modelId="{8763745D-FE1D-437C-A228-B27E65E54605}" type="pres">
      <dgm:prSet presAssocID="{11DE34AB-1906-4E32-B81D-547B7DFD91F2}" presName="node" presStyleLbl="node1" presStyleIdx="1" presStyleCnt="4" custScaleX="96121" custScaleY="143946" custRadScaleRad="102076" custRadScaleInc="22787">
        <dgm:presLayoutVars>
          <dgm:bulletEnabled val="1"/>
        </dgm:presLayoutVars>
      </dgm:prSet>
      <dgm:spPr/>
    </dgm:pt>
    <dgm:pt modelId="{360EA6FD-F39E-48F9-8C4E-5CA9CC277322}" type="pres">
      <dgm:prSet presAssocID="{11DE34AB-1906-4E32-B81D-547B7DFD91F2}" presName="spNode" presStyleCnt="0"/>
      <dgm:spPr/>
    </dgm:pt>
    <dgm:pt modelId="{6C6A3975-7135-478A-9EF2-26AB947D0218}" type="pres">
      <dgm:prSet presAssocID="{28DF19AA-2445-44CA-9187-63FA8066E3F0}" presName="sibTrans" presStyleLbl="sibTrans1D1" presStyleIdx="1" presStyleCnt="4"/>
      <dgm:spPr/>
    </dgm:pt>
    <dgm:pt modelId="{765471CF-BED8-42AF-A8EC-46F50F7BE689}" type="pres">
      <dgm:prSet presAssocID="{1624FFF5-E7D6-43B6-A2F9-87EE21DBC8B5}" presName="node" presStyleLbl="node1" presStyleIdx="2" presStyleCnt="4" custScaleX="132909" custScaleY="128601">
        <dgm:presLayoutVars>
          <dgm:bulletEnabled val="1"/>
        </dgm:presLayoutVars>
      </dgm:prSet>
      <dgm:spPr/>
    </dgm:pt>
    <dgm:pt modelId="{04A2FB3A-DCC9-44DB-A4ED-0BFA2D3EC553}" type="pres">
      <dgm:prSet presAssocID="{1624FFF5-E7D6-43B6-A2F9-87EE21DBC8B5}" presName="spNode" presStyleCnt="0"/>
      <dgm:spPr/>
    </dgm:pt>
    <dgm:pt modelId="{64D80DB0-A3D3-420F-B152-43973BAA6B3A}" type="pres">
      <dgm:prSet presAssocID="{43D13F16-3400-49C7-B877-18598697E8AE}" presName="sibTrans" presStyleLbl="sibTrans1D1" presStyleIdx="2" presStyleCnt="4"/>
      <dgm:spPr/>
    </dgm:pt>
    <dgm:pt modelId="{3FF0F7EF-4BAD-480C-93B6-883FB0D9D722}" type="pres">
      <dgm:prSet presAssocID="{12F3A885-9A1B-4C2B-967E-33777231C26E}" presName="node" presStyleLbl="node1" presStyleIdx="3" presStyleCnt="4" custScaleX="126694" custScaleY="150429" custRadScaleRad="103867" custRadScaleInc="-28655">
        <dgm:presLayoutVars>
          <dgm:bulletEnabled val="1"/>
        </dgm:presLayoutVars>
      </dgm:prSet>
      <dgm:spPr/>
    </dgm:pt>
    <dgm:pt modelId="{132F8DA3-E781-429C-BD85-8A6AC7359024}" type="pres">
      <dgm:prSet presAssocID="{12F3A885-9A1B-4C2B-967E-33777231C26E}" presName="spNode" presStyleCnt="0"/>
      <dgm:spPr/>
    </dgm:pt>
    <dgm:pt modelId="{AB628538-2195-438C-AC47-2734FEAA15FC}" type="pres">
      <dgm:prSet presAssocID="{5615E40B-31E6-4279-9F6E-B88463E8A5B7}" presName="sibTrans" presStyleLbl="sibTrans1D1" presStyleIdx="3" presStyleCnt="4"/>
      <dgm:spPr/>
    </dgm:pt>
  </dgm:ptLst>
  <dgm:cxnLst>
    <dgm:cxn modelId="{31DB020C-01BC-4EDF-B7F5-1A0FDBE29020}" type="presOf" srcId="{43D13F16-3400-49C7-B877-18598697E8AE}" destId="{64D80DB0-A3D3-420F-B152-43973BAA6B3A}" srcOrd="0" destOrd="0" presId="urn:microsoft.com/office/officeart/2005/8/layout/cycle6"/>
    <dgm:cxn modelId="{A09F7820-3CB6-4E59-8B5D-81D07DBFF378}" type="presOf" srcId="{11DE34AB-1906-4E32-B81D-547B7DFD91F2}" destId="{8763745D-FE1D-437C-A228-B27E65E54605}" srcOrd="0" destOrd="0" presId="urn:microsoft.com/office/officeart/2005/8/layout/cycle6"/>
    <dgm:cxn modelId="{27A70729-012C-4E89-A57F-72E51D45ACEA}" srcId="{21196CEA-8EA1-46D8-B401-78CA44997824}" destId="{11DE34AB-1906-4E32-B81D-547B7DFD91F2}" srcOrd="1" destOrd="0" parTransId="{122DD3DB-A855-4A6C-8A9C-F238B34F5DA3}" sibTransId="{28DF19AA-2445-44CA-9187-63FA8066E3F0}"/>
    <dgm:cxn modelId="{8C5F7733-E42C-4859-BDE5-DB0A373EE67E}" srcId="{21196CEA-8EA1-46D8-B401-78CA44997824}" destId="{9B194780-CEC4-4C65-8C26-8A09852B651A}" srcOrd="0" destOrd="0" parTransId="{D93BC582-86C2-4568-B434-F9FB7FF34F2A}" sibTransId="{FE756BC6-9CC0-410B-9349-B49067904659}"/>
    <dgm:cxn modelId="{8AF66F49-27F9-457A-9DF0-9C3C0CA6DEAC}" srcId="{21196CEA-8EA1-46D8-B401-78CA44997824}" destId="{1624FFF5-E7D6-43B6-A2F9-87EE21DBC8B5}" srcOrd="2" destOrd="0" parTransId="{53D72B82-4882-403A-BA7D-5CEB547E8A47}" sibTransId="{43D13F16-3400-49C7-B877-18598697E8AE}"/>
    <dgm:cxn modelId="{E6BF0457-2666-4922-AFF4-3EA7FFCB8766}" type="presOf" srcId="{9B194780-CEC4-4C65-8C26-8A09852B651A}" destId="{14071386-09E6-4ACD-984E-9262BF0C4470}" srcOrd="0" destOrd="0" presId="urn:microsoft.com/office/officeart/2005/8/layout/cycle6"/>
    <dgm:cxn modelId="{FA106A79-5DE2-4F5C-A0CF-D79F809588A8}" srcId="{21196CEA-8EA1-46D8-B401-78CA44997824}" destId="{12F3A885-9A1B-4C2B-967E-33777231C26E}" srcOrd="3" destOrd="0" parTransId="{8372C14B-B00A-4D6A-A306-8ECCDC606BD8}" sibTransId="{5615E40B-31E6-4279-9F6E-B88463E8A5B7}"/>
    <dgm:cxn modelId="{83590089-3352-40E4-8BAF-B8ACAF73C8FC}" type="presOf" srcId="{FE756BC6-9CC0-410B-9349-B49067904659}" destId="{859D0A19-6186-49E1-A1AE-DAB2C7AA3E14}" srcOrd="0" destOrd="0" presId="urn:microsoft.com/office/officeart/2005/8/layout/cycle6"/>
    <dgm:cxn modelId="{3C82969B-0F49-423E-84F3-D22E132A7DAC}" type="presOf" srcId="{12F3A885-9A1B-4C2B-967E-33777231C26E}" destId="{3FF0F7EF-4BAD-480C-93B6-883FB0D9D722}" srcOrd="0" destOrd="0" presId="urn:microsoft.com/office/officeart/2005/8/layout/cycle6"/>
    <dgm:cxn modelId="{496E66A9-A070-426C-829B-260659CBB267}" type="presOf" srcId="{28DF19AA-2445-44CA-9187-63FA8066E3F0}" destId="{6C6A3975-7135-478A-9EF2-26AB947D0218}" srcOrd="0" destOrd="0" presId="urn:microsoft.com/office/officeart/2005/8/layout/cycle6"/>
    <dgm:cxn modelId="{027C6CB0-F9CD-4726-9E4A-50585D27862F}" type="presOf" srcId="{1624FFF5-E7D6-43B6-A2F9-87EE21DBC8B5}" destId="{765471CF-BED8-42AF-A8EC-46F50F7BE689}" srcOrd="0" destOrd="0" presId="urn:microsoft.com/office/officeart/2005/8/layout/cycle6"/>
    <dgm:cxn modelId="{403D58BE-276F-4BEA-AA54-24DC60267713}" type="presOf" srcId="{5615E40B-31E6-4279-9F6E-B88463E8A5B7}" destId="{AB628538-2195-438C-AC47-2734FEAA15FC}" srcOrd="0" destOrd="0" presId="urn:microsoft.com/office/officeart/2005/8/layout/cycle6"/>
    <dgm:cxn modelId="{C6015DE7-7DCC-42B3-AD2A-96AC8CD021C1}" type="presOf" srcId="{21196CEA-8EA1-46D8-B401-78CA44997824}" destId="{CE95AC8B-5B38-4320-B759-A149B3A77FA9}" srcOrd="0" destOrd="0" presId="urn:microsoft.com/office/officeart/2005/8/layout/cycle6"/>
    <dgm:cxn modelId="{E402EAC7-0483-49E2-BFC1-C60E3921AF66}" type="presParOf" srcId="{CE95AC8B-5B38-4320-B759-A149B3A77FA9}" destId="{14071386-09E6-4ACD-984E-9262BF0C4470}" srcOrd="0" destOrd="0" presId="urn:microsoft.com/office/officeart/2005/8/layout/cycle6"/>
    <dgm:cxn modelId="{3427CCDD-1773-46EF-95ED-EB68E2A8698C}" type="presParOf" srcId="{CE95AC8B-5B38-4320-B759-A149B3A77FA9}" destId="{0CE7014F-E144-48A8-9A98-0F80518A9C29}" srcOrd="1" destOrd="0" presId="urn:microsoft.com/office/officeart/2005/8/layout/cycle6"/>
    <dgm:cxn modelId="{5A459B37-5225-44E1-AED6-52280F16B425}" type="presParOf" srcId="{CE95AC8B-5B38-4320-B759-A149B3A77FA9}" destId="{859D0A19-6186-49E1-A1AE-DAB2C7AA3E14}" srcOrd="2" destOrd="0" presId="urn:microsoft.com/office/officeart/2005/8/layout/cycle6"/>
    <dgm:cxn modelId="{73B139CC-54B5-4F86-A215-B785CC283A6D}" type="presParOf" srcId="{CE95AC8B-5B38-4320-B759-A149B3A77FA9}" destId="{8763745D-FE1D-437C-A228-B27E65E54605}" srcOrd="3" destOrd="0" presId="urn:microsoft.com/office/officeart/2005/8/layout/cycle6"/>
    <dgm:cxn modelId="{21041CEC-9A69-4EB9-A4B0-E6CB45FFF452}" type="presParOf" srcId="{CE95AC8B-5B38-4320-B759-A149B3A77FA9}" destId="{360EA6FD-F39E-48F9-8C4E-5CA9CC277322}" srcOrd="4" destOrd="0" presId="urn:microsoft.com/office/officeart/2005/8/layout/cycle6"/>
    <dgm:cxn modelId="{E3A36E28-8186-439C-90E1-D124E4DD6712}" type="presParOf" srcId="{CE95AC8B-5B38-4320-B759-A149B3A77FA9}" destId="{6C6A3975-7135-478A-9EF2-26AB947D0218}" srcOrd="5" destOrd="0" presId="urn:microsoft.com/office/officeart/2005/8/layout/cycle6"/>
    <dgm:cxn modelId="{BF7F9C57-F39F-4279-B3C3-CC6178BF70CF}" type="presParOf" srcId="{CE95AC8B-5B38-4320-B759-A149B3A77FA9}" destId="{765471CF-BED8-42AF-A8EC-46F50F7BE689}" srcOrd="6" destOrd="0" presId="urn:microsoft.com/office/officeart/2005/8/layout/cycle6"/>
    <dgm:cxn modelId="{5E8CF282-B79F-4F22-B8FF-D8389381D26E}" type="presParOf" srcId="{CE95AC8B-5B38-4320-B759-A149B3A77FA9}" destId="{04A2FB3A-DCC9-44DB-A4ED-0BFA2D3EC553}" srcOrd="7" destOrd="0" presId="urn:microsoft.com/office/officeart/2005/8/layout/cycle6"/>
    <dgm:cxn modelId="{E39C77C3-822F-44D5-8058-6B11B180E0B6}" type="presParOf" srcId="{CE95AC8B-5B38-4320-B759-A149B3A77FA9}" destId="{64D80DB0-A3D3-420F-B152-43973BAA6B3A}" srcOrd="8" destOrd="0" presId="urn:microsoft.com/office/officeart/2005/8/layout/cycle6"/>
    <dgm:cxn modelId="{CD2D780E-C2CD-4748-A1AC-B812A1E98D18}" type="presParOf" srcId="{CE95AC8B-5B38-4320-B759-A149B3A77FA9}" destId="{3FF0F7EF-4BAD-480C-93B6-883FB0D9D722}" srcOrd="9" destOrd="0" presId="urn:microsoft.com/office/officeart/2005/8/layout/cycle6"/>
    <dgm:cxn modelId="{19F0BF64-58A6-43A6-BF58-51B66FE7B90A}" type="presParOf" srcId="{CE95AC8B-5B38-4320-B759-A149B3A77FA9}" destId="{132F8DA3-E781-429C-BD85-8A6AC7359024}" srcOrd="10" destOrd="0" presId="urn:microsoft.com/office/officeart/2005/8/layout/cycle6"/>
    <dgm:cxn modelId="{10D0CA5C-70BE-4A59-B7F8-C7B9804CD0B7}" type="presParOf" srcId="{CE95AC8B-5B38-4320-B759-A149B3A77FA9}" destId="{AB628538-2195-438C-AC47-2734FEAA15FC}"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8580F5-B54A-4FAF-8A07-41E613F66C9A}" type="doc">
      <dgm:prSet loTypeId="urn:microsoft.com/office/officeart/2008/layout/VerticalCircleList" loCatId="list" qsTypeId="urn:microsoft.com/office/officeart/2005/8/quickstyle/simple1" qsCatId="simple" csTypeId="urn:microsoft.com/office/officeart/2005/8/colors/colorful4" csCatId="colorful" phldr="1"/>
      <dgm:spPr/>
      <dgm:t>
        <a:bodyPr/>
        <a:lstStyle/>
        <a:p>
          <a:endParaRPr lang="nb-NO"/>
        </a:p>
      </dgm:t>
    </dgm:pt>
    <dgm:pt modelId="{F0B14F8B-FD49-479C-8C5E-6C31C1A8AC6E}">
      <dgm:prSet phldrT="[Tekst]"/>
      <dgm:spPr/>
      <dgm:t>
        <a:bodyPr/>
        <a:lstStyle/>
        <a:p>
          <a:r>
            <a:rPr lang="nb-NO" dirty="0">
              <a:latin typeface="Georgia" panose="02040502050405020303" pitchFamily="18" charset="0"/>
              <a:cs typeface="Calibri Light" panose="020F0302020204030204" pitchFamily="34" charset="0"/>
            </a:rPr>
            <a:t>Skatteloven</a:t>
          </a:r>
        </a:p>
      </dgm:t>
    </dgm:pt>
    <dgm:pt modelId="{62558782-5652-43CC-B532-F19FC17E8136}" type="parTrans" cxnId="{78FB3FA6-9BEE-4E6D-A11C-17B0667446E8}">
      <dgm:prSet/>
      <dgm:spPr/>
      <dgm:t>
        <a:bodyPr/>
        <a:lstStyle/>
        <a:p>
          <a:endParaRPr lang="nb-NO"/>
        </a:p>
      </dgm:t>
    </dgm:pt>
    <dgm:pt modelId="{0E706DB3-29E6-495A-8F8F-E043A2311DDC}" type="sibTrans" cxnId="{78FB3FA6-9BEE-4E6D-A11C-17B0667446E8}">
      <dgm:prSet/>
      <dgm:spPr/>
      <dgm:t>
        <a:bodyPr/>
        <a:lstStyle/>
        <a:p>
          <a:endParaRPr lang="nb-NO"/>
        </a:p>
      </dgm:t>
    </dgm:pt>
    <dgm:pt modelId="{E4D6304C-AEFF-4A49-8E57-447A6172B1A2}">
      <dgm:prSet/>
      <dgm:spPr/>
      <dgm:t>
        <a:bodyPr/>
        <a:lstStyle/>
        <a:p>
          <a:r>
            <a:rPr lang="nb-NO" dirty="0">
              <a:latin typeface="Georgia" panose="02040502050405020303" pitchFamily="18" charset="0"/>
              <a:cs typeface="Calibri Light" panose="020F0302020204030204" pitchFamily="34" charset="0"/>
            </a:rPr>
            <a:t>Skattebetalingsloven</a:t>
          </a:r>
        </a:p>
      </dgm:t>
    </dgm:pt>
    <dgm:pt modelId="{28C78A6C-E276-4E84-86BF-160DDDA77775}" type="parTrans" cxnId="{549F078E-42DD-4F44-82BA-1BDE2C6E2EC8}">
      <dgm:prSet/>
      <dgm:spPr/>
      <dgm:t>
        <a:bodyPr/>
        <a:lstStyle/>
        <a:p>
          <a:endParaRPr lang="nb-NO"/>
        </a:p>
      </dgm:t>
    </dgm:pt>
    <dgm:pt modelId="{CB06D58C-D98A-4AAD-9C0B-6CB8B818D779}" type="sibTrans" cxnId="{549F078E-42DD-4F44-82BA-1BDE2C6E2EC8}">
      <dgm:prSet/>
      <dgm:spPr/>
      <dgm:t>
        <a:bodyPr/>
        <a:lstStyle/>
        <a:p>
          <a:endParaRPr lang="nb-NO"/>
        </a:p>
      </dgm:t>
    </dgm:pt>
    <dgm:pt modelId="{9AE5A6A5-2003-4D14-9507-2623EAC560C7}">
      <dgm:prSet/>
      <dgm:spPr/>
      <dgm:t>
        <a:bodyPr/>
        <a:lstStyle/>
        <a:p>
          <a:r>
            <a:rPr lang="nb-NO" dirty="0">
              <a:latin typeface="Georgia" panose="02040502050405020303" pitchFamily="18" charset="0"/>
              <a:cs typeface="Calibri Light" panose="020F0302020204030204" pitchFamily="34" charset="0"/>
            </a:rPr>
            <a:t>Folketrygdloven</a:t>
          </a:r>
        </a:p>
      </dgm:t>
    </dgm:pt>
    <dgm:pt modelId="{07285A8B-6AF8-4C85-A2F5-979404E9D7B0}" type="parTrans" cxnId="{0F5B3C4F-6553-4CD2-9ECC-E7CC8D18B993}">
      <dgm:prSet/>
      <dgm:spPr/>
      <dgm:t>
        <a:bodyPr/>
        <a:lstStyle/>
        <a:p>
          <a:endParaRPr lang="nb-NO"/>
        </a:p>
      </dgm:t>
    </dgm:pt>
    <dgm:pt modelId="{96B2478A-86AF-4272-BE11-235C5F90C4A0}" type="sibTrans" cxnId="{0F5B3C4F-6553-4CD2-9ECC-E7CC8D18B993}">
      <dgm:prSet/>
      <dgm:spPr/>
      <dgm:t>
        <a:bodyPr/>
        <a:lstStyle/>
        <a:p>
          <a:endParaRPr lang="nb-NO"/>
        </a:p>
      </dgm:t>
    </dgm:pt>
    <dgm:pt modelId="{373BB957-DBF7-4D45-891C-F763A713EF98}">
      <dgm:prSet/>
      <dgm:spPr/>
      <dgm:t>
        <a:bodyPr/>
        <a:lstStyle/>
        <a:p>
          <a:r>
            <a:rPr lang="nb-NO" dirty="0">
              <a:latin typeface="Georgia" panose="02040502050405020303" pitchFamily="18" charset="0"/>
              <a:cs typeface="Calibri Light" panose="020F0302020204030204" pitchFamily="34" charset="0"/>
            </a:rPr>
            <a:t>Merverdiavgiftsloven</a:t>
          </a:r>
        </a:p>
      </dgm:t>
    </dgm:pt>
    <dgm:pt modelId="{8246D858-D1ED-4D41-BD51-3DDF19A3DD5B}" type="parTrans" cxnId="{DE6F5738-CCB3-4D98-9530-34757AC7F21A}">
      <dgm:prSet/>
      <dgm:spPr/>
      <dgm:t>
        <a:bodyPr/>
        <a:lstStyle/>
        <a:p>
          <a:endParaRPr lang="nb-NO"/>
        </a:p>
      </dgm:t>
    </dgm:pt>
    <dgm:pt modelId="{2A37CD83-8822-4883-8761-CB75B74B188B}" type="sibTrans" cxnId="{DE6F5738-CCB3-4D98-9530-34757AC7F21A}">
      <dgm:prSet/>
      <dgm:spPr/>
      <dgm:t>
        <a:bodyPr/>
        <a:lstStyle/>
        <a:p>
          <a:endParaRPr lang="nb-NO"/>
        </a:p>
      </dgm:t>
    </dgm:pt>
    <dgm:pt modelId="{63B6A044-1006-4EB8-8473-419C07C91DEE}">
      <dgm:prSet/>
      <dgm:spPr/>
      <dgm:t>
        <a:bodyPr/>
        <a:lstStyle/>
        <a:p>
          <a:r>
            <a:rPr lang="nb-NO" dirty="0">
              <a:latin typeface="Georgia" panose="02040502050405020303" pitchFamily="18" charset="0"/>
              <a:cs typeface="Calibri Light" panose="020F0302020204030204" pitchFamily="34" charset="0"/>
            </a:rPr>
            <a:t>Ligningsloven</a:t>
          </a:r>
        </a:p>
      </dgm:t>
    </dgm:pt>
    <dgm:pt modelId="{45747296-64E7-4D0A-8AAC-EC238B3C40B6}" type="parTrans" cxnId="{6CE10D3F-F9B3-49C7-9BEA-1BD961E2D57A}">
      <dgm:prSet/>
      <dgm:spPr/>
      <dgm:t>
        <a:bodyPr/>
        <a:lstStyle/>
        <a:p>
          <a:endParaRPr lang="nb-NO"/>
        </a:p>
      </dgm:t>
    </dgm:pt>
    <dgm:pt modelId="{974CC5A5-74CB-4DB8-9FC9-05D24A47A3B0}" type="sibTrans" cxnId="{6CE10D3F-F9B3-49C7-9BEA-1BD961E2D57A}">
      <dgm:prSet/>
      <dgm:spPr/>
      <dgm:t>
        <a:bodyPr/>
        <a:lstStyle/>
        <a:p>
          <a:endParaRPr lang="nb-NO"/>
        </a:p>
      </dgm:t>
    </dgm:pt>
    <dgm:pt modelId="{D9C297F5-0A84-4B54-8489-47F3E4EFB7BB}">
      <dgm:prSet/>
      <dgm:spPr/>
      <dgm:t>
        <a:bodyPr/>
        <a:lstStyle/>
        <a:p>
          <a:r>
            <a:rPr lang="nb-NO" dirty="0">
              <a:latin typeface="Georgia" panose="02040502050405020303" pitchFamily="18" charset="0"/>
              <a:cs typeface="Calibri Light" panose="020F0302020204030204" pitchFamily="34" charset="0"/>
            </a:rPr>
            <a:t>Ferieloven</a:t>
          </a:r>
        </a:p>
      </dgm:t>
    </dgm:pt>
    <dgm:pt modelId="{FDBBBE04-3644-42CC-A20D-185D421598C5}" type="parTrans" cxnId="{8AB58963-9D79-4507-A284-900791E083CF}">
      <dgm:prSet/>
      <dgm:spPr/>
      <dgm:t>
        <a:bodyPr/>
        <a:lstStyle/>
        <a:p>
          <a:endParaRPr lang="nb-NO"/>
        </a:p>
      </dgm:t>
    </dgm:pt>
    <dgm:pt modelId="{EE6A80C8-F950-42E0-93C4-CD88A930FF77}" type="sibTrans" cxnId="{8AB58963-9D79-4507-A284-900791E083CF}">
      <dgm:prSet/>
      <dgm:spPr/>
      <dgm:t>
        <a:bodyPr/>
        <a:lstStyle/>
        <a:p>
          <a:endParaRPr lang="nb-NO"/>
        </a:p>
      </dgm:t>
    </dgm:pt>
    <dgm:pt modelId="{1739534C-BC82-4E94-80A8-F6521BAAF87D}">
      <dgm:prSet/>
      <dgm:spPr/>
      <dgm:t>
        <a:bodyPr/>
        <a:lstStyle/>
        <a:p>
          <a:r>
            <a:rPr lang="nb-NO" dirty="0">
              <a:latin typeface="Georgia" panose="02040502050405020303" pitchFamily="18" charset="0"/>
              <a:cs typeface="Calibri Light" panose="020F0302020204030204" pitchFamily="34" charset="0"/>
            </a:rPr>
            <a:t>Revisorloven</a:t>
          </a:r>
        </a:p>
      </dgm:t>
    </dgm:pt>
    <dgm:pt modelId="{FE0DF429-6362-42CD-A734-E4522D4EEFBD}" type="parTrans" cxnId="{7184AFBC-F54A-4B1E-B671-60ED0B951419}">
      <dgm:prSet/>
      <dgm:spPr/>
      <dgm:t>
        <a:bodyPr/>
        <a:lstStyle/>
        <a:p>
          <a:endParaRPr lang="nb-NO"/>
        </a:p>
      </dgm:t>
    </dgm:pt>
    <dgm:pt modelId="{57BE9DD5-C8EE-479C-B37A-790750725F16}" type="sibTrans" cxnId="{7184AFBC-F54A-4B1E-B671-60ED0B951419}">
      <dgm:prSet/>
      <dgm:spPr/>
      <dgm:t>
        <a:bodyPr/>
        <a:lstStyle/>
        <a:p>
          <a:endParaRPr lang="nb-NO"/>
        </a:p>
      </dgm:t>
    </dgm:pt>
    <dgm:pt modelId="{75DDB996-B980-43F5-85CA-640BF91202B6}">
      <dgm:prSet/>
      <dgm:spPr/>
      <dgm:t>
        <a:bodyPr/>
        <a:lstStyle/>
        <a:p>
          <a:r>
            <a:rPr lang="nb-NO" dirty="0">
              <a:latin typeface="Georgia" panose="02040502050405020303" pitchFamily="18" charset="0"/>
              <a:cs typeface="Calibri Light" panose="020F0302020204030204" pitchFamily="34" charset="0"/>
            </a:rPr>
            <a:t>Arbeidsmiljøloven</a:t>
          </a:r>
        </a:p>
      </dgm:t>
    </dgm:pt>
    <dgm:pt modelId="{65B57196-A5C3-4C03-B070-3AD53D3D2CCE}" type="parTrans" cxnId="{45A1E760-9BEF-48B6-AA0C-C037886A85A7}">
      <dgm:prSet/>
      <dgm:spPr/>
      <dgm:t>
        <a:bodyPr/>
        <a:lstStyle/>
        <a:p>
          <a:endParaRPr lang="nb-NO"/>
        </a:p>
      </dgm:t>
    </dgm:pt>
    <dgm:pt modelId="{7B92ADAC-8DDB-4B98-957D-8A0CC92EB894}" type="sibTrans" cxnId="{45A1E760-9BEF-48B6-AA0C-C037886A85A7}">
      <dgm:prSet/>
      <dgm:spPr/>
      <dgm:t>
        <a:bodyPr/>
        <a:lstStyle/>
        <a:p>
          <a:endParaRPr lang="nb-NO"/>
        </a:p>
      </dgm:t>
    </dgm:pt>
    <dgm:pt modelId="{BA9686BD-BFA7-487F-AD90-08DAF9CE5DAC}">
      <dgm:prSet/>
      <dgm:spPr/>
      <dgm:t>
        <a:bodyPr/>
        <a:lstStyle/>
        <a:p>
          <a:r>
            <a:rPr lang="nb-NO" dirty="0">
              <a:latin typeface="Georgia" panose="02040502050405020303" pitchFamily="18" charset="0"/>
              <a:cs typeface="Calibri Light" panose="020F0302020204030204" pitchFamily="34" charset="0"/>
            </a:rPr>
            <a:t>Lov om feriepenger</a:t>
          </a:r>
        </a:p>
      </dgm:t>
    </dgm:pt>
    <dgm:pt modelId="{51185FE1-30DC-4102-91F6-20EDDF88BFCC}" type="parTrans" cxnId="{6158EFE5-2ED6-4958-998B-C12783FAD962}">
      <dgm:prSet/>
      <dgm:spPr/>
      <dgm:t>
        <a:bodyPr/>
        <a:lstStyle/>
        <a:p>
          <a:endParaRPr lang="nb-NO"/>
        </a:p>
      </dgm:t>
    </dgm:pt>
    <dgm:pt modelId="{FF7AF751-2899-4D14-8AFE-F2B46E45C004}" type="sibTrans" cxnId="{6158EFE5-2ED6-4958-998B-C12783FAD962}">
      <dgm:prSet/>
      <dgm:spPr/>
      <dgm:t>
        <a:bodyPr/>
        <a:lstStyle/>
        <a:p>
          <a:endParaRPr lang="nb-NO"/>
        </a:p>
      </dgm:t>
    </dgm:pt>
    <dgm:pt modelId="{81041B09-B8AF-4987-AF33-2A853DD6BAC1}">
      <dgm:prSet/>
      <dgm:spPr/>
      <dgm:t>
        <a:bodyPr/>
        <a:lstStyle/>
        <a:p>
          <a:r>
            <a:rPr lang="nb-NO" dirty="0">
              <a:latin typeface="Georgia" panose="02040502050405020303" pitchFamily="18" charset="0"/>
              <a:cs typeface="Calibri Light" panose="020F0302020204030204" pitchFamily="34" charset="0"/>
            </a:rPr>
            <a:t>Regnskapsloven</a:t>
          </a:r>
        </a:p>
      </dgm:t>
    </dgm:pt>
    <dgm:pt modelId="{6333286B-B7E1-489B-B387-6F28DA4E986D}" type="parTrans" cxnId="{99E695F4-2439-4F1E-95A9-F4BA6DDD78BE}">
      <dgm:prSet/>
      <dgm:spPr/>
      <dgm:t>
        <a:bodyPr/>
        <a:lstStyle/>
        <a:p>
          <a:endParaRPr lang="nb-NO"/>
        </a:p>
      </dgm:t>
    </dgm:pt>
    <dgm:pt modelId="{BC0E8C5A-A8D9-48B7-B9DE-76B81FBC2BD7}" type="sibTrans" cxnId="{99E695F4-2439-4F1E-95A9-F4BA6DDD78BE}">
      <dgm:prSet/>
      <dgm:spPr/>
      <dgm:t>
        <a:bodyPr/>
        <a:lstStyle/>
        <a:p>
          <a:endParaRPr lang="nb-NO"/>
        </a:p>
      </dgm:t>
    </dgm:pt>
    <dgm:pt modelId="{9FC15B41-E729-4701-9F72-5FEFADB73318}">
      <dgm:prSet/>
      <dgm:spPr/>
      <dgm:t>
        <a:bodyPr/>
        <a:lstStyle/>
        <a:p>
          <a:r>
            <a:rPr lang="nb-NO" dirty="0">
              <a:latin typeface="Georgia" panose="02040502050405020303" pitchFamily="18" charset="0"/>
              <a:cs typeface="Calibri Light" panose="020F0302020204030204" pitchFamily="34" charset="0"/>
            </a:rPr>
            <a:t>Bokføringsloven</a:t>
          </a:r>
        </a:p>
      </dgm:t>
    </dgm:pt>
    <dgm:pt modelId="{FADFC071-3053-472F-8625-F247938F229D}" type="parTrans" cxnId="{6AD31D8A-CB8A-4F6F-BAB5-1190E25695E9}">
      <dgm:prSet/>
      <dgm:spPr/>
      <dgm:t>
        <a:bodyPr/>
        <a:lstStyle/>
        <a:p>
          <a:endParaRPr lang="nb-NO"/>
        </a:p>
      </dgm:t>
    </dgm:pt>
    <dgm:pt modelId="{6BBD98F0-B5C0-4205-A3C3-CFFAC2AA92F8}" type="sibTrans" cxnId="{6AD31D8A-CB8A-4F6F-BAB5-1190E25695E9}">
      <dgm:prSet/>
      <dgm:spPr/>
      <dgm:t>
        <a:bodyPr/>
        <a:lstStyle/>
        <a:p>
          <a:endParaRPr lang="nb-NO"/>
        </a:p>
      </dgm:t>
    </dgm:pt>
    <dgm:pt modelId="{AA3FFD98-C654-42CB-8B47-D84D9E741C31}" type="pres">
      <dgm:prSet presAssocID="{278580F5-B54A-4FAF-8A07-41E613F66C9A}" presName="Name0" presStyleCnt="0">
        <dgm:presLayoutVars>
          <dgm:dir/>
        </dgm:presLayoutVars>
      </dgm:prSet>
      <dgm:spPr/>
    </dgm:pt>
    <dgm:pt modelId="{6DA34B36-1FBC-4278-AAF3-26FEC5E604D5}" type="pres">
      <dgm:prSet presAssocID="{F0B14F8B-FD49-479C-8C5E-6C31C1A8AC6E}" presName="noChildren" presStyleCnt="0"/>
      <dgm:spPr/>
    </dgm:pt>
    <dgm:pt modelId="{73551C96-BA4B-4172-AA88-F33BD6DDC8C4}" type="pres">
      <dgm:prSet presAssocID="{F0B14F8B-FD49-479C-8C5E-6C31C1A8AC6E}" presName="gap" presStyleCnt="0"/>
      <dgm:spPr/>
    </dgm:pt>
    <dgm:pt modelId="{1CAAC519-6B1E-450F-9827-F4550D9EDB9D}" type="pres">
      <dgm:prSet presAssocID="{F0B14F8B-FD49-479C-8C5E-6C31C1A8AC6E}" presName="medCircle2" presStyleLbl="vennNode1" presStyleIdx="0" presStyleCnt="11"/>
      <dgm:spPr>
        <a:ln>
          <a:noFill/>
        </a:ln>
      </dgm:spPr>
    </dgm:pt>
    <dgm:pt modelId="{A4E3A38D-E0D3-48A7-B55F-27E81BA7B19C}" type="pres">
      <dgm:prSet presAssocID="{F0B14F8B-FD49-479C-8C5E-6C31C1A8AC6E}" presName="txLvlOnly1" presStyleLbl="revTx" presStyleIdx="0" presStyleCnt="11" custLinFactY="400000" custLinFactNeighborX="1309" custLinFactNeighborY="491124"/>
      <dgm:spPr/>
    </dgm:pt>
    <dgm:pt modelId="{D1EF4ECA-EC2D-46F2-8B80-F0FDF08415E9}" type="pres">
      <dgm:prSet presAssocID="{E4D6304C-AEFF-4A49-8E57-447A6172B1A2}" presName="noChildren" presStyleCnt="0"/>
      <dgm:spPr/>
    </dgm:pt>
    <dgm:pt modelId="{A241441E-28C5-41D6-93E2-144DBAAFFF17}" type="pres">
      <dgm:prSet presAssocID="{E4D6304C-AEFF-4A49-8E57-447A6172B1A2}" presName="gap" presStyleCnt="0"/>
      <dgm:spPr/>
    </dgm:pt>
    <dgm:pt modelId="{3A69BC39-939F-460F-A078-6315A2EFFC7C}" type="pres">
      <dgm:prSet presAssocID="{E4D6304C-AEFF-4A49-8E57-447A6172B1A2}" presName="medCircle2" presStyleLbl="vennNode1" presStyleIdx="1" presStyleCnt="11" custLinFactNeighborX="8892" custLinFactNeighborY="7408"/>
      <dgm:spPr>
        <a:ln>
          <a:noFill/>
        </a:ln>
      </dgm:spPr>
    </dgm:pt>
    <dgm:pt modelId="{EC0223BD-FEB5-4C1A-BB1A-3ADD6D07E6A7}" type="pres">
      <dgm:prSet presAssocID="{E4D6304C-AEFF-4A49-8E57-447A6172B1A2}" presName="txLvlOnly1" presStyleLbl="revTx" presStyleIdx="1" presStyleCnt="11" custScaleX="107783" custLinFactY="402018" custLinFactNeighborX="7146" custLinFactNeighborY="500000"/>
      <dgm:spPr/>
    </dgm:pt>
    <dgm:pt modelId="{13896C19-F056-436A-8632-91E6C573298A}" type="pres">
      <dgm:prSet presAssocID="{9AE5A6A5-2003-4D14-9507-2623EAC560C7}" presName="noChildren" presStyleCnt="0"/>
      <dgm:spPr/>
    </dgm:pt>
    <dgm:pt modelId="{6F4A952A-2092-4FAE-A274-D91C4D3FBC79}" type="pres">
      <dgm:prSet presAssocID="{9AE5A6A5-2003-4D14-9507-2623EAC560C7}" presName="gap" presStyleCnt="0"/>
      <dgm:spPr/>
    </dgm:pt>
    <dgm:pt modelId="{587AF870-7281-47ED-B009-C23542BD9B54}" type="pres">
      <dgm:prSet presAssocID="{9AE5A6A5-2003-4D14-9507-2623EAC560C7}" presName="medCircle2" presStyleLbl="vennNode1" presStyleIdx="2" presStyleCnt="11" custLinFactNeighborY="11224"/>
      <dgm:spPr>
        <a:ln>
          <a:noFill/>
        </a:ln>
      </dgm:spPr>
    </dgm:pt>
    <dgm:pt modelId="{63CD6B85-413D-4CB7-B36B-0B19518F7F79}" type="pres">
      <dgm:prSet presAssocID="{9AE5A6A5-2003-4D14-9507-2623EAC560C7}" presName="txLvlOnly1" presStyleLbl="revTx" presStyleIdx="2" presStyleCnt="11"/>
      <dgm:spPr/>
    </dgm:pt>
    <dgm:pt modelId="{9EC7028B-DDCC-4F18-A688-BB98AFB9FFF3}" type="pres">
      <dgm:prSet presAssocID="{373BB957-DBF7-4D45-891C-F763A713EF98}" presName="noChildren" presStyleCnt="0"/>
      <dgm:spPr/>
    </dgm:pt>
    <dgm:pt modelId="{02E1E23E-E784-4373-B13D-D01708BE696F}" type="pres">
      <dgm:prSet presAssocID="{373BB957-DBF7-4D45-891C-F763A713EF98}" presName="gap" presStyleCnt="0"/>
      <dgm:spPr/>
    </dgm:pt>
    <dgm:pt modelId="{7BADD2F7-381F-46CF-81EF-A8632CF59564}" type="pres">
      <dgm:prSet presAssocID="{373BB957-DBF7-4D45-891C-F763A713EF98}" presName="medCircle2" presStyleLbl="vennNode1" presStyleIdx="3" presStyleCnt="11" custLinFactNeighborY="12410"/>
      <dgm:spPr>
        <a:ln>
          <a:noFill/>
        </a:ln>
      </dgm:spPr>
    </dgm:pt>
    <dgm:pt modelId="{86B3015F-D699-4719-9597-B657711BA394}" type="pres">
      <dgm:prSet presAssocID="{373BB957-DBF7-4D45-891C-F763A713EF98}" presName="txLvlOnly1" presStyleLbl="revTx" presStyleIdx="3" presStyleCnt="11" custLinFactNeighborY="15040"/>
      <dgm:spPr/>
    </dgm:pt>
    <dgm:pt modelId="{949A6C63-A68E-4CE8-BA7B-2C880601875F}" type="pres">
      <dgm:prSet presAssocID="{63B6A044-1006-4EB8-8473-419C07C91DEE}" presName="noChildren" presStyleCnt="0"/>
      <dgm:spPr/>
    </dgm:pt>
    <dgm:pt modelId="{6F1CAE60-103A-4AF0-87DD-F5B7182AA3D9}" type="pres">
      <dgm:prSet presAssocID="{63B6A044-1006-4EB8-8473-419C07C91DEE}" presName="gap" presStyleCnt="0"/>
      <dgm:spPr/>
    </dgm:pt>
    <dgm:pt modelId="{26407DE8-0C7A-45D5-88A0-E6C3E6572915}" type="pres">
      <dgm:prSet presAssocID="{63B6A044-1006-4EB8-8473-419C07C91DEE}" presName="medCircle2" presStyleLbl="vennNode1" presStyleIdx="4" presStyleCnt="11" custLinFactNeighborY="10689"/>
      <dgm:spPr>
        <a:ln>
          <a:noFill/>
        </a:ln>
      </dgm:spPr>
    </dgm:pt>
    <dgm:pt modelId="{C86053A8-B0FE-4709-B27E-B311BCFAC6D6}" type="pres">
      <dgm:prSet presAssocID="{63B6A044-1006-4EB8-8473-419C07C91DEE}" presName="txLvlOnly1" presStyleLbl="revTx" presStyleIdx="4" presStyleCnt="11" custLinFactNeighborY="18855"/>
      <dgm:spPr/>
    </dgm:pt>
    <dgm:pt modelId="{B08546F6-DAA8-42F4-897E-61605CC2E201}" type="pres">
      <dgm:prSet presAssocID="{D9C297F5-0A84-4B54-8489-47F3E4EFB7BB}" presName="noChildren" presStyleCnt="0"/>
      <dgm:spPr/>
    </dgm:pt>
    <dgm:pt modelId="{7D09C1E9-6692-48CD-8422-ED4A2C8F7726}" type="pres">
      <dgm:prSet presAssocID="{D9C297F5-0A84-4B54-8489-47F3E4EFB7BB}" presName="gap" presStyleCnt="0"/>
      <dgm:spPr/>
    </dgm:pt>
    <dgm:pt modelId="{1533FC18-47E7-4F2D-BC2E-A03964093951}" type="pres">
      <dgm:prSet presAssocID="{D9C297F5-0A84-4B54-8489-47F3E4EFB7BB}" presName="medCircle2" presStyleLbl="vennNode1" presStyleIdx="5" presStyleCnt="11" custLinFactNeighborX="9839" custLinFactNeighborY="-8968"/>
      <dgm:spPr>
        <a:ln>
          <a:noFill/>
        </a:ln>
      </dgm:spPr>
    </dgm:pt>
    <dgm:pt modelId="{826FCBDC-0B04-48A5-9FD8-8C5EC4BF8AC6}" type="pres">
      <dgm:prSet presAssocID="{D9C297F5-0A84-4B54-8489-47F3E4EFB7BB}" presName="txLvlOnly1" presStyleLbl="revTx" presStyleIdx="5" presStyleCnt="11" custLinFactNeighborY="1908"/>
      <dgm:spPr/>
    </dgm:pt>
    <dgm:pt modelId="{053C0BDA-6F26-4CA9-B718-CD0A9F1E0E10}" type="pres">
      <dgm:prSet presAssocID="{1739534C-BC82-4E94-80A8-F6521BAAF87D}" presName="noChildren" presStyleCnt="0"/>
      <dgm:spPr/>
    </dgm:pt>
    <dgm:pt modelId="{03278B81-AD29-4C26-821A-853C587ED3C0}" type="pres">
      <dgm:prSet presAssocID="{1739534C-BC82-4E94-80A8-F6521BAAF87D}" presName="gap" presStyleCnt="0"/>
      <dgm:spPr/>
    </dgm:pt>
    <dgm:pt modelId="{457E555F-071E-4447-9C26-41DE11CDFC52}" type="pres">
      <dgm:prSet presAssocID="{1739534C-BC82-4E94-80A8-F6521BAAF87D}" presName="medCircle2" presStyleLbl="vennNode1" presStyleIdx="6" presStyleCnt="11" custLinFactNeighborX="8118"/>
      <dgm:spPr>
        <a:ln>
          <a:noFill/>
        </a:ln>
      </dgm:spPr>
    </dgm:pt>
    <dgm:pt modelId="{47D59243-888E-436A-87E6-DC52DAD2F3E4}" type="pres">
      <dgm:prSet presAssocID="{1739534C-BC82-4E94-80A8-F6521BAAF87D}" presName="txLvlOnly1" presStyleLbl="revTx" presStyleIdx="6" presStyleCnt="11"/>
      <dgm:spPr/>
    </dgm:pt>
    <dgm:pt modelId="{84A1BB8B-57A1-46F3-BD62-1FE6FF91FF82}" type="pres">
      <dgm:prSet presAssocID="{75DDB996-B980-43F5-85CA-640BF91202B6}" presName="noChildren" presStyleCnt="0"/>
      <dgm:spPr/>
    </dgm:pt>
    <dgm:pt modelId="{6644B863-2689-4EB4-B480-13C267BDD14A}" type="pres">
      <dgm:prSet presAssocID="{75DDB996-B980-43F5-85CA-640BF91202B6}" presName="gap" presStyleCnt="0"/>
      <dgm:spPr/>
    </dgm:pt>
    <dgm:pt modelId="{73500BD3-BC0C-40E8-A31E-AFC7F9350FD4}" type="pres">
      <dgm:prSet presAssocID="{75DDB996-B980-43F5-85CA-640BF91202B6}" presName="medCircle2" presStyleLbl="vennNode1" presStyleIdx="7" presStyleCnt="11" custLinFactNeighborX="8118"/>
      <dgm:spPr>
        <a:ln>
          <a:noFill/>
        </a:ln>
      </dgm:spPr>
    </dgm:pt>
    <dgm:pt modelId="{6A6A4816-4319-4FC1-8250-7D7B48463071}" type="pres">
      <dgm:prSet presAssocID="{75DDB996-B980-43F5-85CA-640BF91202B6}" presName="txLvlOnly1" presStyleLbl="revTx" presStyleIdx="7" presStyleCnt="11"/>
      <dgm:spPr/>
    </dgm:pt>
    <dgm:pt modelId="{0EEE35A2-557C-46EF-84A2-1208146F4C8A}" type="pres">
      <dgm:prSet presAssocID="{BA9686BD-BFA7-487F-AD90-08DAF9CE5DAC}" presName="noChildren" presStyleCnt="0"/>
      <dgm:spPr/>
    </dgm:pt>
    <dgm:pt modelId="{0FBE8144-5A97-48B5-9211-EE05CEA6B056}" type="pres">
      <dgm:prSet presAssocID="{BA9686BD-BFA7-487F-AD90-08DAF9CE5DAC}" presName="gap" presStyleCnt="0"/>
      <dgm:spPr/>
    </dgm:pt>
    <dgm:pt modelId="{438CCFD4-5DD8-4343-AFA0-6ABAC894FA1B}" type="pres">
      <dgm:prSet presAssocID="{BA9686BD-BFA7-487F-AD90-08DAF9CE5DAC}" presName="medCircle2" presStyleLbl="vennNode1" presStyleIdx="8" presStyleCnt="11" custLinFactNeighborX="8118"/>
      <dgm:spPr>
        <a:ln>
          <a:noFill/>
        </a:ln>
      </dgm:spPr>
    </dgm:pt>
    <dgm:pt modelId="{44A2F98B-EF41-4425-B71D-4A1099F817DC}" type="pres">
      <dgm:prSet presAssocID="{BA9686BD-BFA7-487F-AD90-08DAF9CE5DAC}" presName="txLvlOnly1" presStyleLbl="revTx" presStyleIdx="8" presStyleCnt="11"/>
      <dgm:spPr/>
    </dgm:pt>
    <dgm:pt modelId="{4AE0472B-D35D-43DB-959B-241709810B9A}" type="pres">
      <dgm:prSet presAssocID="{81041B09-B8AF-4987-AF33-2A853DD6BAC1}" presName="noChildren" presStyleCnt="0"/>
      <dgm:spPr/>
    </dgm:pt>
    <dgm:pt modelId="{B660EE2D-701A-4DA1-83EF-988152AA1A8C}" type="pres">
      <dgm:prSet presAssocID="{81041B09-B8AF-4987-AF33-2A853DD6BAC1}" presName="gap" presStyleCnt="0"/>
      <dgm:spPr/>
    </dgm:pt>
    <dgm:pt modelId="{C35AD159-C153-47DE-A51B-DE8EE861F90E}" type="pres">
      <dgm:prSet presAssocID="{81041B09-B8AF-4987-AF33-2A853DD6BAC1}" presName="medCircle2" presStyleLbl="vennNode1" presStyleIdx="9" presStyleCnt="11" custLinFactNeighborX="-1490" custLinFactNeighborY="-3592"/>
      <dgm:spPr>
        <a:ln>
          <a:noFill/>
        </a:ln>
      </dgm:spPr>
    </dgm:pt>
    <dgm:pt modelId="{C7782F58-B73E-4342-8DDE-75737D681423}" type="pres">
      <dgm:prSet presAssocID="{81041B09-B8AF-4987-AF33-2A853DD6BAC1}" presName="txLvlOnly1" presStyleLbl="revTx" presStyleIdx="9" presStyleCnt="11" custLinFactY="-400000" custLinFactNeighborX="-1696" custLinFactNeighborY="-494614"/>
      <dgm:spPr/>
    </dgm:pt>
    <dgm:pt modelId="{E339742E-E23A-4A99-96FB-100A020CE553}" type="pres">
      <dgm:prSet presAssocID="{9FC15B41-E729-4701-9F72-5FEFADB73318}" presName="noChildren" presStyleCnt="0"/>
      <dgm:spPr/>
    </dgm:pt>
    <dgm:pt modelId="{0AB489FF-B13C-4533-889B-C3C0CA3F85F9}" type="pres">
      <dgm:prSet presAssocID="{9FC15B41-E729-4701-9F72-5FEFADB73318}" presName="gap" presStyleCnt="0"/>
      <dgm:spPr/>
    </dgm:pt>
    <dgm:pt modelId="{C8B7F43B-70AB-4734-8E2C-AD36ED00E594}" type="pres">
      <dgm:prSet presAssocID="{9FC15B41-E729-4701-9F72-5FEFADB73318}" presName="medCircle2" presStyleLbl="vennNode1" presStyleIdx="10" presStyleCnt="11" custLinFactNeighborX="-1490" custLinFactNeighborY="20987"/>
      <dgm:spPr>
        <a:ln>
          <a:noFill/>
        </a:ln>
      </dgm:spPr>
    </dgm:pt>
    <dgm:pt modelId="{128AEA3D-5313-4445-AA3B-754A238CF81A}" type="pres">
      <dgm:prSet presAssocID="{9FC15B41-E729-4701-9F72-5FEFADB73318}" presName="txLvlOnly1" presStyleLbl="revTx" presStyleIdx="10" presStyleCnt="11" custLinFactY="-400000" custLinFactNeighborX="-1401" custLinFactNeighborY="-486982"/>
      <dgm:spPr/>
    </dgm:pt>
  </dgm:ptLst>
  <dgm:cxnLst>
    <dgm:cxn modelId="{58BF3610-2D1C-4194-95DF-0DA76E2BD884}" type="presOf" srcId="{1739534C-BC82-4E94-80A8-F6521BAAF87D}" destId="{47D59243-888E-436A-87E6-DC52DAD2F3E4}" srcOrd="0" destOrd="0" presId="urn:microsoft.com/office/officeart/2008/layout/VerticalCircleList"/>
    <dgm:cxn modelId="{42C6272E-CDEA-45B1-ABDA-81784FF5115B}" type="presOf" srcId="{81041B09-B8AF-4987-AF33-2A853DD6BAC1}" destId="{C7782F58-B73E-4342-8DDE-75737D681423}" srcOrd="0" destOrd="0" presId="urn:microsoft.com/office/officeart/2008/layout/VerticalCircleList"/>
    <dgm:cxn modelId="{30CFF32E-6F15-45C4-9AF8-5667181AA67B}" type="presOf" srcId="{9FC15B41-E729-4701-9F72-5FEFADB73318}" destId="{128AEA3D-5313-4445-AA3B-754A238CF81A}" srcOrd="0" destOrd="0" presId="urn:microsoft.com/office/officeart/2008/layout/VerticalCircleList"/>
    <dgm:cxn modelId="{DE6F5738-CCB3-4D98-9530-34757AC7F21A}" srcId="{278580F5-B54A-4FAF-8A07-41E613F66C9A}" destId="{373BB957-DBF7-4D45-891C-F763A713EF98}" srcOrd="3" destOrd="0" parTransId="{8246D858-D1ED-4D41-BD51-3DDF19A3DD5B}" sibTransId="{2A37CD83-8822-4883-8761-CB75B74B188B}"/>
    <dgm:cxn modelId="{6CE10D3F-F9B3-49C7-9BEA-1BD961E2D57A}" srcId="{278580F5-B54A-4FAF-8A07-41E613F66C9A}" destId="{63B6A044-1006-4EB8-8473-419C07C91DEE}" srcOrd="4" destOrd="0" parTransId="{45747296-64E7-4D0A-8AAC-EC238B3C40B6}" sibTransId="{974CC5A5-74CB-4DB8-9FC9-05D24A47A3B0}"/>
    <dgm:cxn modelId="{2F5B8A40-FD0E-4556-B0E6-07D4865F00F4}" type="presOf" srcId="{75DDB996-B980-43F5-85CA-640BF91202B6}" destId="{6A6A4816-4319-4FC1-8250-7D7B48463071}" srcOrd="0" destOrd="0" presId="urn:microsoft.com/office/officeart/2008/layout/VerticalCircleList"/>
    <dgm:cxn modelId="{45A1E760-9BEF-48B6-AA0C-C037886A85A7}" srcId="{278580F5-B54A-4FAF-8A07-41E613F66C9A}" destId="{75DDB996-B980-43F5-85CA-640BF91202B6}" srcOrd="7" destOrd="0" parTransId="{65B57196-A5C3-4C03-B070-3AD53D3D2CCE}" sibTransId="{7B92ADAC-8DDB-4B98-957D-8A0CC92EB894}"/>
    <dgm:cxn modelId="{143E1F41-26B2-4B1B-89EC-D410AB8E5ABF}" type="presOf" srcId="{BA9686BD-BFA7-487F-AD90-08DAF9CE5DAC}" destId="{44A2F98B-EF41-4425-B71D-4A1099F817DC}" srcOrd="0" destOrd="0" presId="urn:microsoft.com/office/officeart/2008/layout/VerticalCircleList"/>
    <dgm:cxn modelId="{8AB58963-9D79-4507-A284-900791E083CF}" srcId="{278580F5-B54A-4FAF-8A07-41E613F66C9A}" destId="{D9C297F5-0A84-4B54-8489-47F3E4EFB7BB}" srcOrd="5" destOrd="0" parTransId="{FDBBBE04-3644-42CC-A20D-185D421598C5}" sibTransId="{EE6A80C8-F950-42E0-93C4-CD88A930FF77}"/>
    <dgm:cxn modelId="{0F5B3C4F-6553-4CD2-9ECC-E7CC8D18B993}" srcId="{278580F5-B54A-4FAF-8A07-41E613F66C9A}" destId="{9AE5A6A5-2003-4D14-9507-2623EAC560C7}" srcOrd="2" destOrd="0" parTransId="{07285A8B-6AF8-4C85-A2F5-979404E9D7B0}" sibTransId="{96B2478A-86AF-4272-BE11-235C5F90C4A0}"/>
    <dgm:cxn modelId="{C981DF79-E594-49F8-B864-F7CA41003EF3}" type="presOf" srcId="{63B6A044-1006-4EB8-8473-419C07C91DEE}" destId="{C86053A8-B0FE-4709-B27E-B311BCFAC6D6}" srcOrd="0" destOrd="0" presId="urn:microsoft.com/office/officeart/2008/layout/VerticalCircleList"/>
    <dgm:cxn modelId="{6AD31D8A-CB8A-4F6F-BAB5-1190E25695E9}" srcId="{278580F5-B54A-4FAF-8A07-41E613F66C9A}" destId="{9FC15B41-E729-4701-9F72-5FEFADB73318}" srcOrd="10" destOrd="0" parTransId="{FADFC071-3053-472F-8625-F247938F229D}" sibTransId="{6BBD98F0-B5C0-4205-A3C3-CFFAC2AA92F8}"/>
    <dgm:cxn modelId="{549F078E-42DD-4F44-82BA-1BDE2C6E2EC8}" srcId="{278580F5-B54A-4FAF-8A07-41E613F66C9A}" destId="{E4D6304C-AEFF-4A49-8E57-447A6172B1A2}" srcOrd="1" destOrd="0" parTransId="{28C78A6C-E276-4E84-86BF-160DDDA77775}" sibTransId="{CB06D58C-D98A-4AAD-9C0B-6CB8B818D779}"/>
    <dgm:cxn modelId="{0B7CF8A0-840D-493E-A5DB-EC29548826EC}" type="presOf" srcId="{278580F5-B54A-4FAF-8A07-41E613F66C9A}" destId="{AA3FFD98-C654-42CB-8B47-D84D9E741C31}" srcOrd="0" destOrd="0" presId="urn:microsoft.com/office/officeart/2008/layout/VerticalCircleList"/>
    <dgm:cxn modelId="{ED5FACA1-A184-466F-AD41-08EA91BFDC0A}" type="presOf" srcId="{F0B14F8B-FD49-479C-8C5E-6C31C1A8AC6E}" destId="{A4E3A38D-E0D3-48A7-B55F-27E81BA7B19C}" srcOrd="0" destOrd="0" presId="urn:microsoft.com/office/officeart/2008/layout/VerticalCircleList"/>
    <dgm:cxn modelId="{6EEA11A3-7187-4FF1-999C-06EA96E7F84E}" type="presOf" srcId="{9AE5A6A5-2003-4D14-9507-2623EAC560C7}" destId="{63CD6B85-413D-4CB7-B36B-0B19518F7F79}" srcOrd="0" destOrd="0" presId="urn:microsoft.com/office/officeart/2008/layout/VerticalCircleList"/>
    <dgm:cxn modelId="{78FB3FA6-9BEE-4E6D-A11C-17B0667446E8}" srcId="{278580F5-B54A-4FAF-8A07-41E613F66C9A}" destId="{F0B14F8B-FD49-479C-8C5E-6C31C1A8AC6E}" srcOrd="0" destOrd="0" parTransId="{62558782-5652-43CC-B532-F19FC17E8136}" sibTransId="{0E706DB3-29E6-495A-8F8F-E043A2311DDC}"/>
    <dgm:cxn modelId="{7184AFBC-F54A-4B1E-B671-60ED0B951419}" srcId="{278580F5-B54A-4FAF-8A07-41E613F66C9A}" destId="{1739534C-BC82-4E94-80A8-F6521BAAF87D}" srcOrd="6" destOrd="0" parTransId="{FE0DF429-6362-42CD-A734-E4522D4EEFBD}" sibTransId="{57BE9DD5-C8EE-479C-B37A-790750725F16}"/>
    <dgm:cxn modelId="{E72A3CCF-AEC0-4085-8583-760185539121}" type="presOf" srcId="{E4D6304C-AEFF-4A49-8E57-447A6172B1A2}" destId="{EC0223BD-FEB5-4C1A-BB1A-3ADD6D07E6A7}" srcOrd="0" destOrd="0" presId="urn:microsoft.com/office/officeart/2008/layout/VerticalCircleList"/>
    <dgm:cxn modelId="{F3460ED8-B0C0-433D-96B9-EBB922D4E42A}" type="presOf" srcId="{373BB957-DBF7-4D45-891C-F763A713EF98}" destId="{86B3015F-D699-4719-9597-B657711BA394}" srcOrd="0" destOrd="0" presId="urn:microsoft.com/office/officeart/2008/layout/VerticalCircleList"/>
    <dgm:cxn modelId="{6158EFE5-2ED6-4958-998B-C12783FAD962}" srcId="{278580F5-B54A-4FAF-8A07-41E613F66C9A}" destId="{BA9686BD-BFA7-487F-AD90-08DAF9CE5DAC}" srcOrd="8" destOrd="0" parTransId="{51185FE1-30DC-4102-91F6-20EDDF88BFCC}" sibTransId="{FF7AF751-2899-4D14-8AFE-F2B46E45C004}"/>
    <dgm:cxn modelId="{EB712AEA-CCDB-49CF-8AA9-7FBA2E3D1C8C}" type="presOf" srcId="{D9C297F5-0A84-4B54-8489-47F3E4EFB7BB}" destId="{826FCBDC-0B04-48A5-9FD8-8C5EC4BF8AC6}" srcOrd="0" destOrd="0" presId="urn:microsoft.com/office/officeart/2008/layout/VerticalCircleList"/>
    <dgm:cxn modelId="{99E695F4-2439-4F1E-95A9-F4BA6DDD78BE}" srcId="{278580F5-B54A-4FAF-8A07-41E613F66C9A}" destId="{81041B09-B8AF-4987-AF33-2A853DD6BAC1}" srcOrd="9" destOrd="0" parTransId="{6333286B-B7E1-489B-B387-6F28DA4E986D}" sibTransId="{BC0E8C5A-A8D9-48B7-B9DE-76B81FBC2BD7}"/>
    <dgm:cxn modelId="{45B83614-CB13-4234-96F1-118A8C500AB3}" type="presParOf" srcId="{AA3FFD98-C654-42CB-8B47-D84D9E741C31}" destId="{6DA34B36-1FBC-4278-AAF3-26FEC5E604D5}" srcOrd="0" destOrd="0" presId="urn:microsoft.com/office/officeart/2008/layout/VerticalCircleList"/>
    <dgm:cxn modelId="{7D28EB73-E4CA-4B69-B7D2-CC77815825A0}" type="presParOf" srcId="{6DA34B36-1FBC-4278-AAF3-26FEC5E604D5}" destId="{73551C96-BA4B-4172-AA88-F33BD6DDC8C4}" srcOrd="0" destOrd="0" presId="urn:microsoft.com/office/officeart/2008/layout/VerticalCircleList"/>
    <dgm:cxn modelId="{2C10059E-09B0-4981-AB3A-8E56182809DA}" type="presParOf" srcId="{6DA34B36-1FBC-4278-AAF3-26FEC5E604D5}" destId="{1CAAC519-6B1E-450F-9827-F4550D9EDB9D}" srcOrd="1" destOrd="0" presId="urn:microsoft.com/office/officeart/2008/layout/VerticalCircleList"/>
    <dgm:cxn modelId="{EF65F735-6F1B-4D0A-85DB-B73E50EE2505}" type="presParOf" srcId="{6DA34B36-1FBC-4278-AAF3-26FEC5E604D5}" destId="{A4E3A38D-E0D3-48A7-B55F-27E81BA7B19C}" srcOrd="2" destOrd="0" presId="urn:microsoft.com/office/officeart/2008/layout/VerticalCircleList"/>
    <dgm:cxn modelId="{3245A8BF-C1CB-423D-A86D-12A8B36EC78F}" type="presParOf" srcId="{AA3FFD98-C654-42CB-8B47-D84D9E741C31}" destId="{D1EF4ECA-EC2D-46F2-8B80-F0FDF08415E9}" srcOrd="1" destOrd="0" presId="urn:microsoft.com/office/officeart/2008/layout/VerticalCircleList"/>
    <dgm:cxn modelId="{BED32306-ED92-41C3-9EB5-373E3DBEE915}" type="presParOf" srcId="{D1EF4ECA-EC2D-46F2-8B80-F0FDF08415E9}" destId="{A241441E-28C5-41D6-93E2-144DBAAFFF17}" srcOrd="0" destOrd="0" presId="urn:microsoft.com/office/officeart/2008/layout/VerticalCircleList"/>
    <dgm:cxn modelId="{CCBD95CD-CE77-451F-AD3B-D93A77805C9B}" type="presParOf" srcId="{D1EF4ECA-EC2D-46F2-8B80-F0FDF08415E9}" destId="{3A69BC39-939F-460F-A078-6315A2EFFC7C}" srcOrd="1" destOrd="0" presId="urn:microsoft.com/office/officeart/2008/layout/VerticalCircleList"/>
    <dgm:cxn modelId="{639074B5-9EB2-4C30-B975-AACF5A200C5B}" type="presParOf" srcId="{D1EF4ECA-EC2D-46F2-8B80-F0FDF08415E9}" destId="{EC0223BD-FEB5-4C1A-BB1A-3ADD6D07E6A7}" srcOrd="2" destOrd="0" presId="urn:microsoft.com/office/officeart/2008/layout/VerticalCircleList"/>
    <dgm:cxn modelId="{5080F8E3-6294-4D6C-8D6F-AD53A1F5E04E}" type="presParOf" srcId="{AA3FFD98-C654-42CB-8B47-D84D9E741C31}" destId="{13896C19-F056-436A-8632-91E6C573298A}" srcOrd="2" destOrd="0" presId="urn:microsoft.com/office/officeart/2008/layout/VerticalCircleList"/>
    <dgm:cxn modelId="{E2D1D2E5-4F9E-459C-B9C5-491B7C83BBBC}" type="presParOf" srcId="{13896C19-F056-436A-8632-91E6C573298A}" destId="{6F4A952A-2092-4FAE-A274-D91C4D3FBC79}" srcOrd="0" destOrd="0" presId="urn:microsoft.com/office/officeart/2008/layout/VerticalCircleList"/>
    <dgm:cxn modelId="{E77DC21B-C74A-42EC-A42D-D3A6F2C5DB1A}" type="presParOf" srcId="{13896C19-F056-436A-8632-91E6C573298A}" destId="{587AF870-7281-47ED-B009-C23542BD9B54}" srcOrd="1" destOrd="0" presId="urn:microsoft.com/office/officeart/2008/layout/VerticalCircleList"/>
    <dgm:cxn modelId="{10CDD7B2-BA3A-44DE-AD18-835C687B8A42}" type="presParOf" srcId="{13896C19-F056-436A-8632-91E6C573298A}" destId="{63CD6B85-413D-4CB7-B36B-0B19518F7F79}" srcOrd="2" destOrd="0" presId="urn:microsoft.com/office/officeart/2008/layout/VerticalCircleList"/>
    <dgm:cxn modelId="{9528A599-7C35-4988-9456-003AAAE84FCB}" type="presParOf" srcId="{AA3FFD98-C654-42CB-8B47-D84D9E741C31}" destId="{9EC7028B-DDCC-4F18-A688-BB98AFB9FFF3}" srcOrd="3" destOrd="0" presId="urn:microsoft.com/office/officeart/2008/layout/VerticalCircleList"/>
    <dgm:cxn modelId="{E5C1411E-C5EE-4F36-B615-B6C87C9CF3BF}" type="presParOf" srcId="{9EC7028B-DDCC-4F18-A688-BB98AFB9FFF3}" destId="{02E1E23E-E784-4373-B13D-D01708BE696F}" srcOrd="0" destOrd="0" presId="urn:microsoft.com/office/officeart/2008/layout/VerticalCircleList"/>
    <dgm:cxn modelId="{A35ACECF-FB18-4156-8CC4-9F9CD6B8EB03}" type="presParOf" srcId="{9EC7028B-DDCC-4F18-A688-BB98AFB9FFF3}" destId="{7BADD2F7-381F-46CF-81EF-A8632CF59564}" srcOrd="1" destOrd="0" presId="urn:microsoft.com/office/officeart/2008/layout/VerticalCircleList"/>
    <dgm:cxn modelId="{E3155BC4-D1A5-4FA1-BDD8-F40DCC7B3FDC}" type="presParOf" srcId="{9EC7028B-DDCC-4F18-A688-BB98AFB9FFF3}" destId="{86B3015F-D699-4719-9597-B657711BA394}" srcOrd="2" destOrd="0" presId="urn:microsoft.com/office/officeart/2008/layout/VerticalCircleList"/>
    <dgm:cxn modelId="{A7F2436E-3E07-458E-9326-7C5E83D92B6D}" type="presParOf" srcId="{AA3FFD98-C654-42CB-8B47-D84D9E741C31}" destId="{949A6C63-A68E-4CE8-BA7B-2C880601875F}" srcOrd="4" destOrd="0" presId="urn:microsoft.com/office/officeart/2008/layout/VerticalCircleList"/>
    <dgm:cxn modelId="{160317B4-876E-4DC3-9DF8-0530A7CB0A78}" type="presParOf" srcId="{949A6C63-A68E-4CE8-BA7B-2C880601875F}" destId="{6F1CAE60-103A-4AF0-87DD-F5B7182AA3D9}" srcOrd="0" destOrd="0" presId="urn:microsoft.com/office/officeart/2008/layout/VerticalCircleList"/>
    <dgm:cxn modelId="{ECF23917-705D-4917-9E1E-C2B1F7E6DFE0}" type="presParOf" srcId="{949A6C63-A68E-4CE8-BA7B-2C880601875F}" destId="{26407DE8-0C7A-45D5-88A0-E6C3E6572915}" srcOrd="1" destOrd="0" presId="urn:microsoft.com/office/officeart/2008/layout/VerticalCircleList"/>
    <dgm:cxn modelId="{EC7D2A37-1942-4C2C-BB44-59B42B454DD8}" type="presParOf" srcId="{949A6C63-A68E-4CE8-BA7B-2C880601875F}" destId="{C86053A8-B0FE-4709-B27E-B311BCFAC6D6}" srcOrd="2" destOrd="0" presId="urn:microsoft.com/office/officeart/2008/layout/VerticalCircleList"/>
    <dgm:cxn modelId="{DB6A7E19-D0C6-420E-90A8-CAE973A9DE66}" type="presParOf" srcId="{AA3FFD98-C654-42CB-8B47-D84D9E741C31}" destId="{B08546F6-DAA8-42F4-897E-61605CC2E201}" srcOrd="5" destOrd="0" presId="urn:microsoft.com/office/officeart/2008/layout/VerticalCircleList"/>
    <dgm:cxn modelId="{12F2EE41-4E50-4A88-85F5-D52551461C19}" type="presParOf" srcId="{B08546F6-DAA8-42F4-897E-61605CC2E201}" destId="{7D09C1E9-6692-48CD-8422-ED4A2C8F7726}" srcOrd="0" destOrd="0" presId="urn:microsoft.com/office/officeart/2008/layout/VerticalCircleList"/>
    <dgm:cxn modelId="{1FE421C5-BDD5-4CB3-9362-228266FF01F4}" type="presParOf" srcId="{B08546F6-DAA8-42F4-897E-61605CC2E201}" destId="{1533FC18-47E7-4F2D-BC2E-A03964093951}" srcOrd="1" destOrd="0" presId="urn:microsoft.com/office/officeart/2008/layout/VerticalCircleList"/>
    <dgm:cxn modelId="{AF33AED3-FDE3-4AAE-8B3D-111692341D73}" type="presParOf" srcId="{B08546F6-DAA8-42F4-897E-61605CC2E201}" destId="{826FCBDC-0B04-48A5-9FD8-8C5EC4BF8AC6}" srcOrd="2" destOrd="0" presId="urn:microsoft.com/office/officeart/2008/layout/VerticalCircleList"/>
    <dgm:cxn modelId="{A7880B08-A70D-43FB-A199-8FAA442A45AD}" type="presParOf" srcId="{AA3FFD98-C654-42CB-8B47-D84D9E741C31}" destId="{053C0BDA-6F26-4CA9-B718-CD0A9F1E0E10}" srcOrd="6" destOrd="0" presId="urn:microsoft.com/office/officeart/2008/layout/VerticalCircleList"/>
    <dgm:cxn modelId="{EBC95F7F-A58E-40BB-9092-3D188E2E7D9C}" type="presParOf" srcId="{053C0BDA-6F26-4CA9-B718-CD0A9F1E0E10}" destId="{03278B81-AD29-4C26-821A-853C587ED3C0}" srcOrd="0" destOrd="0" presId="urn:microsoft.com/office/officeart/2008/layout/VerticalCircleList"/>
    <dgm:cxn modelId="{539026F7-B748-4239-903B-6F504672677C}" type="presParOf" srcId="{053C0BDA-6F26-4CA9-B718-CD0A9F1E0E10}" destId="{457E555F-071E-4447-9C26-41DE11CDFC52}" srcOrd="1" destOrd="0" presId="urn:microsoft.com/office/officeart/2008/layout/VerticalCircleList"/>
    <dgm:cxn modelId="{250B2CC1-68E1-43E6-B47B-A31764C78F43}" type="presParOf" srcId="{053C0BDA-6F26-4CA9-B718-CD0A9F1E0E10}" destId="{47D59243-888E-436A-87E6-DC52DAD2F3E4}" srcOrd="2" destOrd="0" presId="urn:microsoft.com/office/officeart/2008/layout/VerticalCircleList"/>
    <dgm:cxn modelId="{C883A868-8E7C-4ACF-885C-1866AEDA7E71}" type="presParOf" srcId="{AA3FFD98-C654-42CB-8B47-D84D9E741C31}" destId="{84A1BB8B-57A1-46F3-BD62-1FE6FF91FF82}" srcOrd="7" destOrd="0" presId="urn:microsoft.com/office/officeart/2008/layout/VerticalCircleList"/>
    <dgm:cxn modelId="{40DD2F02-10D7-4B34-B659-E960CC1D26CD}" type="presParOf" srcId="{84A1BB8B-57A1-46F3-BD62-1FE6FF91FF82}" destId="{6644B863-2689-4EB4-B480-13C267BDD14A}" srcOrd="0" destOrd="0" presId="urn:microsoft.com/office/officeart/2008/layout/VerticalCircleList"/>
    <dgm:cxn modelId="{FC806286-2DFF-400A-A522-587B38349BBF}" type="presParOf" srcId="{84A1BB8B-57A1-46F3-BD62-1FE6FF91FF82}" destId="{73500BD3-BC0C-40E8-A31E-AFC7F9350FD4}" srcOrd="1" destOrd="0" presId="urn:microsoft.com/office/officeart/2008/layout/VerticalCircleList"/>
    <dgm:cxn modelId="{87CD6352-D109-471A-AC25-186637D86751}" type="presParOf" srcId="{84A1BB8B-57A1-46F3-BD62-1FE6FF91FF82}" destId="{6A6A4816-4319-4FC1-8250-7D7B48463071}" srcOrd="2" destOrd="0" presId="urn:microsoft.com/office/officeart/2008/layout/VerticalCircleList"/>
    <dgm:cxn modelId="{02C1BF76-B393-453D-B20C-0028C4EF7186}" type="presParOf" srcId="{AA3FFD98-C654-42CB-8B47-D84D9E741C31}" destId="{0EEE35A2-557C-46EF-84A2-1208146F4C8A}" srcOrd="8" destOrd="0" presId="urn:microsoft.com/office/officeart/2008/layout/VerticalCircleList"/>
    <dgm:cxn modelId="{4CA065CB-4135-441F-83D6-8987D643ECAD}" type="presParOf" srcId="{0EEE35A2-557C-46EF-84A2-1208146F4C8A}" destId="{0FBE8144-5A97-48B5-9211-EE05CEA6B056}" srcOrd="0" destOrd="0" presId="urn:microsoft.com/office/officeart/2008/layout/VerticalCircleList"/>
    <dgm:cxn modelId="{376C8193-BBF4-4F11-A8AD-FD252500CA8A}" type="presParOf" srcId="{0EEE35A2-557C-46EF-84A2-1208146F4C8A}" destId="{438CCFD4-5DD8-4343-AFA0-6ABAC894FA1B}" srcOrd="1" destOrd="0" presId="urn:microsoft.com/office/officeart/2008/layout/VerticalCircleList"/>
    <dgm:cxn modelId="{5B3CD3F4-D7C4-44BA-AE00-7E27DA03A237}" type="presParOf" srcId="{0EEE35A2-557C-46EF-84A2-1208146F4C8A}" destId="{44A2F98B-EF41-4425-B71D-4A1099F817DC}" srcOrd="2" destOrd="0" presId="urn:microsoft.com/office/officeart/2008/layout/VerticalCircleList"/>
    <dgm:cxn modelId="{17C1C0F4-FC3A-4855-ABA2-C41C16920E2B}" type="presParOf" srcId="{AA3FFD98-C654-42CB-8B47-D84D9E741C31}" destId="{4AE0472B-D35D-43DB-959B-241709810B9A}" srcOrd="9" destOrd="0" presId="urn:microsoft.com/office/officeart/2008/layout/VerticalCircleList"/>
    <dgm:cxn modelId="{9830D2DC-FDBE-4D93-8FE7-EEB536CAA3EB}" type="presParOf" srcId="{4AE0472B-D35D-43DB-959B-241709810B9A}" destId="{B660EE2D-701A-4DA1-83EF-988152AA1A8C}" srcOrd="0" destOrd="0" presId="urn:microsoft.com/office/officeart/2008/layout/VerticalCircleList"/>
    <dgm:cxn modelId="{537F7695-019A-4432-A863-A9C3CFDB1C62}" type="presParOf" srcId="{4AE0472B-D35D-43DB-959B-241709810B9A}" destId="{C35AD159-C153-47DE-A51B-DE8EE861F90E}" srcOrd="1" destOrd="0" presId="urn:microsoft.com/office/officeart/2008/layout/VerticalCircleList"/>
    <dgm:cxn modelId="{42613AEA-0C79-4297-AAEB-E6212E04BED7}" type="presParOf" srcId="{4AE0472B-D35D-43DB-959B-241709810B9A}" destId="{C7782F58-B73E-4342-8DDE-75737D681423}" srcOrd="2" destOrd="0" presId="urn:microsoft.com/office/officeart/2008/layout/VerticalCircleList"/>
    <dgm:cxn modelId="{C16820DC-C02F-4987-AE54-CFC85D43A894}" type="presParOf" srcId="{AA3FFD98-C654-42CB-8B47-D84D9E741C31}" destId="{E339742E-E23A-4A99-96FB-100A020CE553}" srcOrd="10" destOrd="0" presId="urn:microsoft.com/office/officeart/2008/layout/VerticalCircleList"/>
    <dgm:cxn modelId="{38210BEF-77AF-4D65-AAE0-B7032F65E238}" type="presParOf" srcId="{E339742E-E23A-4A99-96FB-100A020CE553}" destId="{0AB489FF-B13C-4533-889B-C3C0CA3F85F9}" srcOrd="0" destOrd="0" presId="urn:microsoft.com/office/officeart/2008/layout/VerticalCircleList"/>
    <dgm:cxn modelId="{074CACD5-6BD0-47E1-8727-1E5A42D09DCA}" type="presParOf" srcId="{E339742E-E23A-4A99-96FB-100A020CE553}" destId="{C8B7F43B-70AB-4734-8E2C-AD36ED00E594}" srcOrd="1" destOrd="0" presId="urn:microsoft.com/office/officeart/2008/layout/VerticalCircleList"/>
    <dgm:cxn modelId="{6A99AD52-8674-4C5A-AFED-F09A0BF1BC6A}" type="presParOf" srcId="{E339742E-E23A-4A99-96FB-100A020CE553}" destId="{128AEA3D-5313-4445-AA3B-754A238CF81A}"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4493C-8B1B-4B86-88CA-0E67A776BF16}">
      <dsp:nvSpPr>
        <dsp:cNvPr id="0" name=""/>
        <dsp:cNvSpPr/>
      </dsp:nvSpPr>
      <dsp:spPr>
        <a:xfrm>
          <a:off x="2015438" y="1152142"/>
          <a:ext cx="4069062" cy="3125061"/>
        </a:xfrm>
        <a:prstGeom prst="ellipse">
          <a:avLst/>
        </a:prstGeom>
        <a:solidFill>
          <a:schemeClr val="tx1">
            <a:alpha val="5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nb-NO" sz="2500" b="1" kern="1200">
              <a:solidFill>
                <a:schemeClr val="bg1"/>
              </a:solidFill>
            </a:rPr>
            <a:t>Idrettslag</a:t>
          </a:r>
        </a:p>
        <a:p>
          <a:pPr marL="0" lvl="0" indent="0" algn="ctr" defTabSz="1111250">
            <a:lnSpc>
              <a:spcPct val="90000"/>
            </a:lnSpc>
            <a:spcBef>
              <a:spcPct val="0"/>
            </a:spcBef>
            <a:spcAft>
              <a:spcPct val="35000"/>
            </a:spcAft>
            <a:buNone/>
          </a:pPr>
          <a:r>
            <a:rPr lang="nb-NO" sz="1200" b="1" kern="1200">
              <a:solidFill>
                <a:schemeClr val="bg1"/>
              </a:solidFill>
            </a:rPr>
            <a:t>(Fleridretts-, særidretts-, allianseidrettslag)</a:t>
          </a:r>
        </a:p>
      </dsp:txBody>
      <dsp:txXfrm>
        <a:off x="2611338" y="1609797"/>
        <a:ext cx="2877262" cy="2209751"/>
      </dsp:txXfrm>
    </dsp:sp>
    <dsp:sp modelId="{72BD5944-030F-4001-B760-7AAD44A3B8BA}">
      <dsp:nvSpPr>
        <dsp:cNvPr id="0" name=""/>
        <dsp:cNvSpPr/>
      </dsp:nvSpPr>
      <dsp:spPr>
        <a:xfrm>
          <a:off x="2842821" y="0"/>
          <a:ext cx="2263868" cy="1480552"/>
        </a:xfrm>
        <a:prstGeom prst="ellipse">
          <a:avLst/>
        </a:prstGeom>
        <a:solidFill>
          <a:srgbClr val="002060">
            <a:alpha val="5000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b="1" kern="1200">
              <a:solidFill>
                <a:schemeClr val="bg1"/>
              </a:solidFill>
            </a:rPr>
            <a:t>Norges Idrettsforbund og olympiske og paralympiske komité</a:t>
          </a:r>
        </a:p>
      </dsp:txBody>
      <dsp:txXfrm>
        <a:off x="3174357" y="216822"/>
        <a:ext cx="1600796" cy="1046908"/>
      </dsp:txXfrm>
    </dsp:sp>
    <dsp:sp modelId="{84298434-36F5-4A30-98B1-A88A7B2F0818}">
      <dsp:nvSpPr>
        <dsp:cNvPr id="0" name=""/>
        <dsp:cNvSpPr/>
      </dsp:nvSpPr>
      <dsp:spPr>
        <a:xfrm>
          <a:off x="5039781" y="792087"/>
          <a:ext cx="2491311" cy="1624580"/>
        </a:xfrm>
        <a:prstGeom prst="ellipse">
          <a:avLst/>
        </a:prstGeom>
        <a:solidFill>
          <a:schemeClr val="accent2">
            <a:lumMod val="75000"/>
            <a:alpha val="5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b="1" kern="1200">
              <a:solidFill>
                <a:schemeClr val="bg1"/>
              </a:solidFill>
            </a:rPr>
            <a:t>Særforbund</a:t>
          </a:r>
        </a:p>
      </dsp:txBody>
      <dsp:txXfrm>
        <a:off x="5404625" y="1030001"/>
        <a:ext cx="1761623" cy="1148752"/>
      </dsp:txXfrm>
    </dsp:sp>
    <dsp:sp modelId="{4DABF505-584F-40FE-8806-30587F81DD9D}">
      <dsp:nvSpPr>
        <dsp:cNvPr id="0" name=""/>
        <dsp:cNvSpPr/>
      </dsp:nvSpPr>
      <dsp:spPr>
        <a:xfrm>
          <a:off x="5255807" y="2592301"/>
          <a:ext cx="2529065" cy="1768609"/>
        </a:xfrm>
        <a:prstGeom prst="ellipse">
          <a:avLst/>
        </a:prstGeom>
        <a:solidFill>
          <a:schemeClr val="accent2">
            <a:lumMod val="75000"/>
            <a:alpha val="5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b="1" kern="1200">
              <a:solidFill>
                <a:schemeClr val="bg1"/>
              </a:solidFill>
            </a:rPr>
            <a:t>Særkrets/regioner</a:t>
          </a:r>
        </a:p>
      </dsp:txBody>
      <dsp:txXfrm>
        <a:off x="5626180" y="2851308"/>
        <a:ext cx="1788319" cy="1250595"/>
      </dsp:txXfrm>
    </dsp:sp>
    <dsp:sp modelId="{1680519F-43CA-4BAC-BE9C-B26F214FBCEA}">
      <dsp:nvSpPr>
        <dsp:cNvPr id="0" name=""/>
        <dsp:cNvSpPr/>
      </dsp:nvSpPr>
      <dsp:spPr>
        <a:xfrm>
          <a:off x="359271" y="720066"/>
          <a:ext cx="2385022" cy="1721172"/>
        </a:xfrm>
        <a:prstGeom prst="ellipse">
          <a:avLst/>
        </a:prstGeom>
        <a:solidFill>
          <a:schemeClr val="accent6">
            <a:lumMod val="75000"/>
            <a:alpha val="5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b="1" kern="1200">
              <a:solidFill>
                <a:schemeClr val="bg1"/>
              </a:solidFill>
            </a:rPr>
            <a:t>Idrettskrets</a:t>
          </a:r>
        </a:p>
      </dsp:txBody>
      <dsp:txXfrm>
        <a:off x="708549" y="972126"/>
        <a:ext cx="1686466" cy="1217052"/>
      </dsp:txXfrm>
    </dsp:sp>
    <dsp:sp modelId="{5F4103BC-B9B1-48E4-948E-ACE67424532F}">
      <dsp:nvSpPr>
        <dsp:cNvPr id="0" name=""/>
        <dsp:cNvSpPr/>
      </dsp:nvSpPr>
      <dsp:spPr>
        <a:xfrm>
          <a:off x="143253" y="2664291"/>
          <a:ext cx="2673078" cy="1656116"/>
        </a:xfrm>
        <a:prstGeom prst="ellipse">
          <a:avLst/>
        </a:prstGeom>
        <a:solidFill>
          <a:schemeClr val="accent6">
            <a:lumMod val="75000"/>
            <a:alpha val="5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b="1" kern="1200">
              <a:solidFill>
                <a:schemeClr val="bg1"/>
              </a:solidFill>
            </a:rPr>
            <a:t>Idrettsråd</a:t>
          </a:r>
        </a:p>
      </dsp:txBody>
      <dsp:txXfrm>
        <a:off x="534716" y="2906824"/>
        <a:ext cx="1890152" cy="1171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FA5A4-8A9D-4279-A654-E451E0098BC7}">
      <dsp:nvSpPr>
        <dsp:cNvPr id="0" name=""/>
        <dsp:cNvSpPr/>
      </dsp:nvSpPr>
      <dsp:spPr>
        <a:xfrm>
          <a:off x="4075166" y="1280490"/>
          <a:ext cx="2129079" cy="2758995"/>
        </a:xfrm>
        <a:custGeom>
          <a:avLst/>
          <a:gdLst/>
          <a:ahLst/>
          <a:cxnLst/>
          <a:rect l="0" t="0" r="0" b="0"/>
          <a:pathLst>
            <a:path>
              <a:moveTo>
                <a:pt x="0" y="0"/>
              </a:moveTo>
              <a:lnTo>
                <a:pt x="0" y="2707669"/>
              </a:lnTo>
              <a:lnTo>
                <a:pt x="2129079" y="2707669"/>
              </a:lnTo>
              <a:lnTo>
                <a:pt x="2129079" y="2758995"/>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0666A44-9F1A-4054-9184-65FCBC0100CD}">
      <dsp:nvSpPr>
        <dsp:cNvPr id="0" name=""/>
        <dsp:cNvSpPr/>
      </dsp:nvSpPr>
      <dsp:spPr>
        <a:xfrm>
          <a:off x="4075166" y="1280490"/>
          <a:ext cx="1941364" cy="180670"/>
        </a:xfrm>
        <a:custGeom>
          <a:avLst/>
          <a:gdLst/>
          <a:ahLst/>
          <a:cxnLst/>
          <a:rect l="0" t="0" r="0" b="0"/>
          <a:pathLst>
            <a:path>
              <a:moveTo>
                <a:pt x="0" y="0"/>
              </a:moveTo>
              <a:lnTo>
                <a:pt x="0" y="129344"/>
              </a:lnTo>
              <a:lnTo>
                <a:pt x="1941364" y="129344"/>
              </a:lnTo>
              <a:lnTo>
                <a:pt x="1941364" y="18067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96EF0F6-575E-41F2-95CF-DC3554A7B820}">
      <dsp:nvSpPr>
        <dsp:cNvPr id="0" name=""/>
        <dsp:cNvSpPr/>
      </dsp:nvSpPr>
      <dsp:spPr>
        <a:xfrm>
          <a:off x="4075166" y="1280490"/>
          <a:ext cx="1086997" cy="2762267"/>
        </a:xfrm>
        <a:custGeom>
          <a:avLst/>
          <a:gdLst/>
          <a:ahLst/>
          <a:cxnLst/>
          <a:rect l="0" t="0" r="0" b="0"/>
          <a:pathLst>
            <a:path>
              <a:moveTo>
                <a:pt x="0" y="0"/>
              </a:moveTo>
              <a:lnTo>
                <a:pt x="0" y="2710941"/>
              </a:lnTo>
              <a:lnTo>
                <a:pt x="1086997" y="2710941"/>
              </a:lnTo>
              <a:lnTo>
                <a:pt x="1086997" y="2762267"/>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5C57ED7-1E4D-473D-8CD2-09C4CE2CCE0E}">
      <dsp:nvSpPr>
        <dsp:cNvPr id="0" name=""/>
        <dsp:cNvSpPr/>
      </dsp:nvSpPr>
      <dsp:spPr>
        <a:xfrm>
          <a:off x="2007238" y="1280490"/>
          <a:ext cx="2067927" cy="2762267"/>
        </a:xfrm>
        <a:custGeom>
          <a:avLst/>
          <a:gdLst/>
          <a:ahLst/>
          <a:cxnLst/>
          <a:rect l="0" t="0" r="0" b="0"/>
          <a:pathLst>
            <a:path>
              <a:moveTo>
                <a:pt x="2067927" y="0"/>
              </a:moveTo>
              <a:lnTo>
                <a:pt x="2067927" y="2710941"/>
              </a:lnTo>
              <a:lnTo>
                <a:pt x="0" y="2710941"/>
              </a:lnTo>
              <a:lnTo>
                <a:pt x="0" y="2762267"/>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B550EFC-D545-42D9-BCF1-767A78C69E57}">
      <dsp:nvSpPr>
        <dsp:cNvPr id="0" name=""/>
        <dsp:cNvSpPr/>
      </dsp:nvSpPr>
      <dsp:spPr>
        <a:xfrm>
          <a:off x="4029446" y="1280490"/>
          <a:ext cx="91440" cy="2109863"/>
        </a:xfrm>
        <a:custGeom>
          <a:avLst/>
          <a:gdLst/>
          <a:ahLst/>
          <a:cxnLst/>
          <a:rect l="0" t="0" r="0" b="0"/>
          <a:pathLst>
            <a:path>
              <a:moveTo>
                <a:pt x="45720" y="0"/>
              </a:moveTo>
              <a:lnTo>
                <a:pt x="45720" y="2058537"/>
              </a:lnTo>
              <a:lnTo>
                <a:pt x="56838" y="2058537"/>
              </a:lnTo>
              <a:lnTo>
                <a:pt x="56838" y="2109863"/>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27B52BA-09AD-480A-8A77-28CBAB3384AA}">
      <dsp:nvSpPr>
        <dsp:cNvPr id="0" name=""/>
        <dsp:cNvSpPr/>
      </dsp:nvSpPr>
      <dsp:spPr>
        <a:xfrm>
          <a:off x="4029446" y="1280490"/>
          <a:ext cx="91440" cy="362225"/>
        </a:xfrm>
        <a:custGeom>
          <a:avLst/>
          <a:gdLst/>
          <a:ahLst/>
          <a:cxnLst/>
          <a:rect l="0" t="0" r="0" b="0"/>
          <a:pathLst>
            <a:path>
              <a:moveTo>
                <a:pt x="45720" y="0"/>
              </a:moveTo>
              <a:lnTo>
                <a:pt x="45720" y="310899"/>
              </a:lnTo>
              <a:lnTo>
                <a:pt x="110166" y="310899"/>
              </a:lnTo>
              <a:lnTo>
                <a:pt x="110166" y="362225"/>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D060E12-D500-470B-A74B-77D832A79D0B}">
      <dsp:nvSpPr>
        <dsp:cNvPr id="0" name=""/>
        <dsp:cNvSpPr/>
      </dsp:nvSpPr>
      <dsp:spPr>
        <a:xfrm>
          <a:off x="2621250" y="0"/>
          <a:ext cx="2857502" cy="244410"/>
        </a:xfrm>
        <a:prstGeom prst="rect">
          <a:avLst/>
        </a:prstGeom>
        <a:solidFill>
          <a:schemeClr val="accent3"/>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a:t>Medlemmene</a:t>
          </a:r>
        </a:p>
      </dsp:txBody>
      <dsp:txXfrm>
        <a:off x="2621250" y="0"/>
        <a:ext cx="2857502" cy="244410"/>
      </dsp:txXfrm>
    </dsp:sp>
    <dsp:sp modelId="{ECD4E6E1-91FC-41C2-BFB6-0380EB827253}">
      <dsp:nvSpPr>
        <dsp:cNvPr id="0" name=""/>
        <dsp:cNvSpPr/>
      </dsp:nvSpPr>
      <dsp:spPr>
        <a:xfrm>
          <a:off x="3367630" y="578048"/>
          <a:ext cx="1415071" cy="702442"/>
        </a:xfrm>
        <a:prstGeom prst="rect">
          <a:avLst/>
        </a:prstGeom>
        <a:solidFill>
          <a:schemeClr val="accent6">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a:t>Årsmøtet</a:t>
          </a:r>
        </a:p>
      </dsp:txBody>
      <dsp:txXfrm>
        <a:off x="3367630" y="578048"/>
        <a:ext cx="1415071" cy="702442"/>
      </dsp:txXfrm>
    </dsp:sp>
    <dsp:sp modelId="{30721EF4-64F1-4131-B532-4F56A7E37D2B}">
      <dsp:nvSpPr>
        <dsp:cNvPr id="0" name=""/>
        <dsp:cNvSpPr/>
      </dsp:nvSpPr>
      <dsp:spPr>
        <a:xfrm>
          <a:off x="3274488" y="1642716"/>
          <a:ext cx="1730248" cy="1556597"/>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b="1" kern="1200"/>
            <a:t>Styret:</a:t>
          </a:r>
        </a:p>
        <a:p>
          <a:pPr marL="0" lvl="0" indent="0" algn="ctr" defTabSz="466725">
            <a:lnSpc>
              <a:spcPct val="90000"/>
            </a:lnSpc>
            <a:spcBef>
              <a:spcPct val="0"/>
            </a:spcBef>
            <a:spcAft>
              <a:spcPct val="35000"/>
            </a:spcAft>
            <a:buNone/>
          </a:pPr>
          <a:r>
            <a:rPr lang="nb-NO" sz="1050" b="1" kern="1200"/>
            <a:t>1 leder</a:t>
          </a:r>
        </a:p>
        <a:p>
          <a:pPr marL="0" lvl="0" indent="0" algn="ctr" defTabSz="466725">
            <a:lnSpc>
              <a:spcPct val="90000"/>
            </a:lnSpc>
            <a:spcBef>
              <a:spcPct val="0"/>
            </a:spcBef>
            <a:spcAft>
              <a:spcPct val="35000"/>
            </a:spcAft>
            <a:buNone/>
          </a:pPr>
          <a:r>
            <a:rPr lang="nb-NO" sz="1050" b="1" kern="1200"/>
            <a:t>1 nestleder</a:t>
          </a:r>
        </a:p>
        <a:p>
          <a:pPr marL="0" lvl="0" indent="0" algn="ctr" defTabSz="466725">
            <a:lnSpc>
              <a:spcPct val="90000"/>
            </a:lnSpc>
            <a:spcBef>
              <a:spcPct val="0"/>
            </a:spcBef>
            <a:spcAft>
              <a:spcPct val="35000"/>
            </a:spcAft>
            <a:buNone/>
          </a:pPr>
          <a:r>
            <a:rPr lang="nb-NO" sz="1050" b="1" kern="1200"/>
            <a:t>2 medlemmer </a:t>
          </a:r>
        </a:p>
        <a:p>
          <a:pPr marL="0" lvl="0" indent="0" algn="ctr" defTabSz="466725">
            <a:lnSpc>
              <a:spcPct val="90000"/>
            </a:lnSpc>
            <a:spcBef>
              <a:spcPct val="0"/>
            </a:spcBef>
            <a:spcAft>
              <a:spcPct val="35000"/>
            </a:spcAft>
            <a:buNone/>
          </a:pPr>
          <a:r>
            <a:rPr lang="nb-NO" sz="1050" b="1" kern="1200"/>
            <a:t>1 varamedlem</a:t>
          </a:r>
        </a:p>
      </dsp:txBody>
      <dsp:txXfrm>
        <a:off x="3274488" y="1642716"/>
        <a:ext cx="1730248" cy="1556597"/>
      </dsp:txXfrm>
    </dsp:sp>
    <dsp:sp modelId="{0E977A9D-CD46-41DD-9608-F50F5C796290}">
      <dsp:nvSpPr>
        <dsp:cNvPr id="0" name=""/>
        <dsp:cNvSpPr/>
      </dsp:nvSpPr>
      <dsp:spPr>
        <a:xfrm>
          <a:off x="2920660" y="3390354"/>
          <a:ext cx="2331248" cy="443509"/>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Styreråd – styret og repr. fra gruppene</a:t>
          </a:r>
        </a:p>
      </dsp:txBody>
      <dsp:txXfrm>
        <a:off x="2920660" y="3390354"/>
        <a:ext cx="2331248" cy="443509"/>
      </dsp:txXfrm>
    </dsp:sp>
    <dsp:sp modelId="{8EF77F04-E162-4710-A07B-6F7690970D8B}">
      <dsp:nvSpPr>
        <dsp:cNvPr id="0" name=""/>
        <dsp:cNvSpPr/>
      </dsp:nvSpPr>
      <dsp:spPr>
        <a:xfrm>
          <a:off x="1559104" y="4042758"/>
          <a:ext cx="896266" cy="394966"/>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Håndball</a:t>
          </a:r>
        </a:p>
      </dsp:txBody>
      <dsp:txXfrm>
        <a:off x="1559104" y="4042758"/>
        <a:ext cx="896266" cy="394966"/>
      </dsp:txXfrm>
    </dsp:sp>
    <dsp:sp modelId="{5A15C6E8-1A09-4EDA-BD66-E5EC80AD0B38}">
      <dsp:nvSpPr>
        <dsp:cNvPr id="0" name=""/>
        <dsp:cNvSpPr/>
      </dsp:nvSpPr>
      <dsp:spPr>
        <a:xfrm>
          <a:off x="4714030" y="4042758"/>
          <a:ext cx="896266" cy="394966"/>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Orientering</a:t>
          </a:r>
        </a:p>
      </dsp:txBody>
      <dsp:txXfrm>
        <a:off x="4714030" y="4042758"/>
        <a:ext cx="896266" cy="394966"/>
      </dsp:txXfrm>
    </dsp:sp>
    <dsp:sp modelId="{D72795EA-1EEC-4575-BFD7-D936B29C30DA}">
      <dsp:nvSpPr>
        <dsp:cNvPr id="0" name=""/>
        <dsp:cNvSpPr/>
      </dsp:nvSpPr>
      <dsp:spPr>
        <a:xfrm>
          <a:off x="5369978" y="1461160"/>
          <a:ext cx="1293105" cy="1011137"/>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b="1" kern="1200"/>
            <a:t>Valgkomite:</a:t>
          </a:r>
        </a:p>
        <a:p>
          <a:pPr marL="0" lvl="0" indent="0" algn="ctr" defTabSz="466725">
            <a:lnSpc>
              <a:spcPct val="90000"/>
            </a:lnSpc>
            <a:spcBef>
              <a:spcPct val="0"/>
            </a:spcBef>
            <a:spcAft>
              <a:spcPct val="35000"/>
            </a:spcAft>
            <a:buNone/>
          </a:pPr>
          <a:r>
            <a:rPr lang="nb-NO" sz="1050" b="1" kern="1200"/>
            <a:t>1 leder</a:t>
          </a:r>
        </a:p>
        <a:p>
          <a:pPr marL="0" lvl="0" indent="0" algn="ctr" defTabSz="466725">
            <a:lnSpc>
              <a:spcPct val="90000"/>
            </a:lnSpc>
            <a:spcBef>
              <a:spcPct val="0"/>
            </a:spcBef>
            <a:spcAft>
              <a:spcPct val="35000"/>
            </a:spcAft>
            <a:buNone/>
          </a:pPr>
          <a:r>
            <a:rPr lang="nb-NO" sz="1050" b="1" kern="1200"/>
            <a:t>2 medlemmer</a:t>
          </a:r>
        </a:p>
        <a:p>
          <a:pPr marL="0" lvl="0" indent="0" algn="ctr" defTabSz="466725">
            <a:lnSpc>
              <a:spcPct val="90000"/>
            </a:lnSpc>
            <a:spcBef>
              <a:spcPct val="0"/>
            </a:spcBef>
            <a:spcAft>
              <a:spcPct val="35000"/>
            </a:spcAft>
            <a:buNone/>
          </a:pPr>
          <a:r>
            <a:rPr lang="nb-NO" sz="1050" b="1" kern="1200"/>
            <a:t>1 varamedlem</a:t>
          </a:r>
        </a:p>
      </dsp:txBody>
      <dsp:txXfrm>
        <a:off x="5369978" y="1461160"/>
        <a:ext cx="1293105" cy="1011137"/>
      </dsp:txXfrm>
    </dsp:sp>
    <dsp:sp modelId="{BE15002B-E0FD-4BEA-8729-FF735EB2589A}">
      <dsp:nvSpPr>
        <dsp:cNvPr id="0" name=""/>
        <dsp:cNvSpPr/>
      </dsp:nvSpPr>
      <dsp:spPr>
        <a:xfrm>
          <a:off x="5779194" y="4039485"/>
          <a:ext cx="850102" cy="401509"/>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Innebandy</a:t>
          </a:r>
        </a:p>
      </dsp:txBody>
      <dsp:txXfrm>
        <a:off x="5779194" y="4039485"/>
        <a:ext cx="850102" cy="401509"/>
      </dsp:txXfrm>
    </dsp:sp>
    <dsp:sp modelId="{C85C0AC7-A3B2-4303-9CF5-47DD0AC1CD70}">
      <dsp:nvSpPr>
        <dsp:cNvPr id="0" name=""/>
        <dsp:cNvSpPr/>
      </dsp:nvSpPr>
      <dsp:spPr>
        <a:xfrm>
          <a:off x="1248525" y="1337164"/>
          <a:ext cx="1645692" cy="738055"/>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b="1" kern="1200"/>
            <a:t>Kontrollutvalg:</a:t>
          </a:r>
        </a:p>
        <a:p>
          <a:pPr marL="0" lvl="0" indent="0" algn="ctr" defTabSz="466725">
            <a:lnSpc>
              <a:spcPct val="90000"/>
            </a:lnSpc>
            <a:spcBef>
              <a:spcPct val="0"/>
            </a:spcBef>
            <a:spcAft>
              <a:spcPct val="35000"/>
            </a:spcAft>
            <a:buNone/>
          </a:pPr>
          <a:r>
            <a:rPr lang="nb-NO" sz="1050" b="1" kern="1200"/>
            <a:t>To medlemmer </a:t>
          </a:r>
        </a:p>
        <a:p>
          <a:pPr marL="0" lvl="0" indent="0" algn="ctr" defTabSz="466725">
            <a:lnSpc>
              <a:spcPct val="90000"/>
            </a:lnSpc>
            <a:spcBef>
              <a:spcPct val="0"/>
            </a:spcBef>
            <a:spcAft>
              <a:spcPct val="35000"/>
            </a:spcAft>
            <a:buNone/>
          </a:pPr>
          <a:r>
            <a:rPr lang="nb-NO" sz="1050" b="1" kern="1200"/>
            <a:t>Ett varamedlem</a:t>
          </a:r>
        </a:p>
      </dsp:txBody>
      <dsp:txXfrm>
        <a:off x="1248525" y="1337164"/>
        <a:ext cx="1645692" cy="738055"/>
      </dsp:txXfrm>
    </dsp:sp>
    <dsp:sp modelId="{0D6C12C6-2173-4285-BF64-A487A8AB4C34}">
      <dsp:nvSpPr>
        <dsp:cNvPr id="0" name=""/>
        <dsp:cNvSpPr/>
      </dsp:nvSpPr>
      <dsp:spPr>
        <a:xfrm>
          <a:off x="2605491" y="4042758"/>
          <a:ext cx="896266" cy="394966"/>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Fotball</a:t>
          </a:r>
        </a:p>
      </dsp:txBody>
      <dsp:txXfrm>
        <a:off x="2605491" y="4042758"/>
        <a:ext cx="896266" cy="394966"/>
      </dsp:txXfrm>
    </dsp:sp>
    <dsp:sp modelId="{17C6FB2B-E6F1-46BE-A0BC-F72E8C937902}">
      <dsp:nvSpPr>
        <dsp:cNvPr id="0" name=""/>
        <dsp:cNvSpPr/>
      </dsp:nvSpPr>
      <dsp:spPr>
        <a:xfrm>
          <a:off x="3628411" y="4042758"/>
          <a:ext cx="896266" cy="394966"/>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Turn</a:t>
          </a:r>
        </a:p>
      </dsp:txBody>
      <dsp:txXfrm>
        <a:off x="3628411" y="4042758"/>
        <a:ext cx="896266" cy="394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FA5A4-8A9D-4279-A654-E451E0098BC7}">
      <dsp:nvSpPr>
        <dsp:cNvPr id="0" name=""/>
        <dsp:cNvSpPr/>
      </dsp:nvSpPr>
      <dsp:spPr>
        <a:xfrm>
          <a:off x="4075166" y="1280490"/>
          <a:ext cx="2129079" cy="2758995"/>
        </a:xfrm>
        <a:custGeom>
          <a:avLst/>
          <a:gdLst/>
          <a:ahLst/>
          <a:cxnLst/>
          <a:rect l="0" t="0" r="0" b="0"/>
          <a:pathLst>
            <a:path>
              <a:moveTo>
                <a:pt x="0" y="0"/>
              </a:moveTo>
              <a:lnTo>
                <a:pt x="0" y="2707669"/>
              </a:lnTo>
              <a:lnTo>
                <a:pt x="2129079" y="2707669"/>
              </a:lnTo>
              <a:lnTo>
                <a:pt x="2129079" y="2758995"/>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0666A44-9F1A-4054-9184-65FCBC0100CD}">
      <dsp:nvSpPr>
        <dsp:cNvPr id="0" name=""/>
        <dsp:cNvSpPr/>
      </dsp:nvSpPr>
      <dsp:spPr>
        <a:xfrm>
          <a:off x="4075166" y="1280490"/>
          <a:ext cx="1941364" cy="180670"/>
        </a:xfrm>
        <a:custGeom>
          <a:avLst/>
          <a:gdLst/>
          <a:ahLst/>
          <a:cxnLst/>
          <a:rect l="0" t="0" r="0" b="0"/>
          <a:pathLst>
            <a:path>
              <a:moveTo>
                <a:pt x="0" y="0"/>
              </a:moveTo>
              <a:lnTo>
                <a:pt x="0" y="129344"/>
              </a:lnTo>
              <a:lnTo>
                <a:pt x="1941364" y="129344"/>
              </a:lnTo>
              <a:lnTo>
                <a:pt x="1941364" y="18067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96EF0F6-575E-41F2-95CF-DC3554A7B820}">
      <dsp:nvSpPr>
        <dsp:cNvPr id="0" name=""/>
        <dsp:cNvSpPr/>
      </dsp:nvSpPr>
      <dsp:spPr>
        <a:xfrm>
          <a:off x="4075166" y="1280490"/>
          <a:ext cx="1086997" cy="2762267"/>
        </a:xfrm>
        <a:custGeom>
          <a:avLst/>
          <a:gdLst/>
          <a:ahLst/>
          <a:cxnLst/>
          <a:rect l="0" t="0" r="0" b="0"/>
          <a:pathLst>
            <a:path>
              <a:moveTo>
                <a:pt x="0" y="0"/>
              </a:moveTo>
              <a:lnTo>
                <a:pt x="0" y="2710941"/>
              </a:lnTo>
              <a:lnTo>
                <a:pt x="1086997" y="2710941"/>
              </a:lnTo>
              <a:lnTo>
                <a:pt x="1086997" y="2762267"/>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5C57ED7-1E4D-473D-8CD2-09C4CE2CCE0E}">
      <dsp:nvSpPr>
        <dsp:cNvPr id="0" name=""/>
        <dsp:cNvSpPr/>
      </dsp:nvSpPr>
      <dsp:spPr>
        <a:xfrm>
          <a:off x="2007238" y="1280490"/>
          <a:ext cx="2067927" cy="2762267"/>
        </a:xfrm>
        <a:custGeom>
          <a:avLst/>
          <a:gdLst/>
          <a:ahLst/>
          <a:cxnLst/>
          <a:rect l="0" t="0" r="0" b="0"/>
          <a:pathLst>
            <a:path>
              <a:moveTo>
                <a:pt x="2067927" y="0"/>
              </a:moveTo>
              <a:lnTo>
                <a:pt x="2067927" y="2710941"/>
              </a:lnTo>
              <a:lnTo>
                <a:pt x="0" y="2710941"/>
              </a:lnTo>
              <a:lnTo>
                <a:pt x="0" y="2762267"/>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B550EFC-D545-42D9-BCF1-767A78C69E57}">
      <dsp:nvSpPr>
        <dsp:cNvPr id="0" name=""/>
        <dsp:cNvSpPr/>
      </dsp:nvSpPr>
      <dsp:spPr>
        <a:xfrm>
          <a:off x="4029446" y="1280490"/>
          <a:ext cx="91440" cy="2109863"/>
        </a:xfrm>
        <a:custGeom>
          <a:avLst/>
          <a:gdLst/>
          <a:ahLst/>
          <a:cxnLst/>
          <a:rect l="0" t="0" r="0" b="0"/>
          <a:pathLst>
            <a:path>
              <a:moveTo>
                <a:pt x="45720" y="0"/>
              </a:moveTo>
              <a:lnTo>
                <a:pt x="45720" y="2058537"/>
              </a:lnTo>
              <a:lnTo>
                <a:pt x="56838" y="2058537"/>
              </a:lnTo>
              <a:lnTo>
                <a:pt x="56838" y="2109863"/>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27B52BA-09AD-480A-8A77-28CBAB3384AA}">
      <dsp:nvSpPr>
        <dsp:cNvPr id="0" name=""/>
        <dsp:cNvSpPr/>
      </dsp:nvSpPr>
      <dsp:spPr>
        <a:xfrm>
          <a:off x="4029446" y="1280490"/>
          <a:ext cx="91440" cy="362225"/>
        </a:xfrm>
        <a:custGeom>
          <a:avLst/>
          <a:gdLst/>
          <a:ahLst/>
          <a:cxnLst/>
          <a:rect l="0" t="0" r="0" b="0"/>
          <a:pathLst>
            <a:path>
              <a:moveTo>
                <a:pt x="45720" y="0"/>
              </a:moveTo>
              <a:lnTo>
                <a:pt x="45720" y="310899"/>
              </a:lnTo>
              <a:lnTo>
                <a:pt x="110166" y="310899"/>
              </a:lnTo>
              <a:lnTo>
                <a:pt x="110166" y="362225"/>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D060E12-D500-470B-A74B-77D832A79D0B}">
      <dsp:nvSpPr>
        <dsp:cNvPr id="0" name=""/>
        <dsp:cNvSpPr/>
      </dsp:nvSpPr>
      <dsp:spPr>
        <a:xfrm>
          <a:off x="2621250" y="0"/>
          <a:ext cx="2857502" cy="244410"/>
        </a:xfrm>
        <a:prstGeom prst="rect">
          <a:avLst/>
        </a:prstGeom>
        <a:solidFill>
          <a:schemeClr val="accent3"/>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a:t>Medlemmene</a:t>
          </a:r>
        </a:p>
      </dsp:txBody>
      <dsp:txXfrm>
        <a:off x="2621250" y="0"/>
        <a:ext cx="2857502" cy="244410"/>
      </dsp:txXfrm>
    </dsp:sp>
    <dsp:sp modelId="{ECD4E6E1-91FC-41C2-BFB6-0380EB827253}">
      <dsp:nvSpPr>
        <dsp:cNvPr id="0" name=""/>
        <dsp:cNvSpPr/>
      </dsp:nvSpPr>
      <dsp:spPr>
        <a:xfrm>
          <a:off x="3367630" y="578048"/>
          <a:ext cx="1415071" cy="702442"/>
        </a:xfrm>
        <a:prstGeom prst="rect">
          <a:avLst/>
        </a:prstGeom>
        <a:solidFill>
          <a:schemeClr val="accent6">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b="1" kern="1200"/>
            <a:t>Årsmøtet</a:t>
          </a:r>
        </a:p>
      </dsp:txBody>
      <dsp:txXfrm>
        <a:off x="3367630" y="578048"/>
        <a:ext cx="1415071" cy="702442"/>
      </dsp:txXfrm>
    </dsp:sp>
    <dsp:sp modelId="{30721EF4-64F1-4131-B532-4F56A7E37D2B}">
      <dsp:nvSpPr>
        <dsp:cNvPr id="0" name=""/>
        <dsp:cNvSpPr/>
      </dsp:nvSpPr>
      <dsp:spPr>
        <a:xfrm>
          <a:off x="3274488" y="1642716"/>
          <a:ext cx="1730248" cy="1556597"/>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b="1" kern="1200"/>
            <a:t>Styret:</a:t>
          </a:r>
        </a:p>
        <a:p>
          <a:pPr marL="0" lvl="0" indent="0" algn="ctr" defTabSz="466725">
            <a:lnSpc>
              <a:spcPct val="90000"/>
            </a:lnSpc>
            <a:spcBef>
              <a:spcPct val="0"/>
            </a:spcBef>
            <a:spcAft>
              <a:spcPct val="35000"/>
            </a:spcAft>
            <a:buNone/>
          </a:pPr>
          <a:r>
            <a:rPr lang="nb-NO" sz="1050" b="1" kern="1200"/>
            <a:t>1 leder</a:t>
          </a:r>
        </a:p>
        <a:p>
          <a:pPr marL="0" lvl="0" indent="0" algn="ctr" defTabSz="466725">
            <a:lnSpc>
              <a:spcPct val="90000"/>
            </a:lnSpc>
            <a:spcBef>
              <a:spcPct val="0"/>
            </a:spcBef>
            <a:spcAft>
              <a:spcPct val="35000"/>
            </a:spcAft>
            <a:buNone/>
          </a:pPr>
          <a:r>
            <a:rPr lang="nb-NO" sz="1050" b="1" kern="1200"/>
            <a:t>1 nestleder</a:t>
          </a:r>
        </a:p>
        <a:p>
          <a:pPr marL="0" lvl="0" indent="0" algn="ctr" defTabSz="466725">
            <a:lnSpc>
              <a:spcPct val="90000"/>
            </a:lnSpc>
            <a:spcBef>
              <a:spcPct val="0"/>
            </a:spcBef>
            <a:spcAft>
              <a:spcPct val="35000"/>
            </a:spcAft>
            <a:buNone/>
          </a:pPr>
          <a:r>
            <a:rPr lang="nb-NO" sz="1050" b="1" kern="1200"/>
            <a:t>2 medlemmer </a:t>
          </a:r>
        </a:p>
        <a:p>
          <a:pPr marL="0" lvl="0" indent="0" algn="ctr" defTabSz="466725">
            <a:lnSpc>
              <a:spcPct val="90000"/>
            </a:lnSpc>
            <a:spcBef>
              <a:spcPct val="0"/>
            </a:spcBef>
            <a:spcAft>
              <a:spcPct val="35000"/>
            </a:spcAft>
            <a:buNone/>
          </a:pPr>
          <a:r>
            <a:rPr lang="nb-NO" sz="1050" b="1" kern="1200"/>
            <a:t>1 varamedlem</a:t>
          </a:r>
        </a:p>
      </dsp:txBody>
      <dsp:txXfrm>
        <a:off x="3274488" y="1642716"/>
        <a:ext cx="1730248" cy="1556597"/>
      </dsp:txXfrm>
    </dsp:sp>
    <dsp:sp modelId="{0E977A9D-CD46-41DD-9608-F50F5C796290}">
      <dsp:nvSpPr>
        <dsp:cNvPr id="0" name=""/>
        <dsp:cNvSpPr/>
      </dsp:nvSpPr>
      <dsp:spPr>
        <a:xfrm>
          <a:off x="2920660" y="3390354"/>
          <a:ext cx="2331248" cy="443509"/>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Styreråd – styret og repr. fra gruppene</a:t>
          </a:r>
        </a:p>
      </dsp:txBody>
      <dsp:txXfrm>
        <a:off x="2920660" y="3390354"/>
        <a:ext cx="2331248" cy="443509"/>
      </dsp:txXfrm>
    </dsp:sp>
    <dsp:sp modelId="{8EF77F04-E162-4710-A07B-6F7690970D8B}">
      <dsp:nvSpPr>
        <dsp:cNvPr id="0" name=""/>
        <dsp:cNvSpPr/>
      </dsp:nvSpPr>
      <dsp:spPr>
        <a:xfrm>
          <a:off x="1559104" y="4042758"/>
          <a:ext cx="896266" cy="394966"/>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Håndball</a:t>
          </a:r>
        </a:p>
      </dsp:txBody>
      <dsp:txXfrm>
        <a:off x="1559104" y="4042758"/>
        <a:ext cx="896266" cy="394966"/>
      </dsp:txXfrm>
    </dsp:sp>
    <dsp:sp modelId="{5A15C6E8-1A09-4EDA-BD66-E5EC80AD0B38}">
      <dsp:nvSpPr>
        <dsp:cNvPr id="0" name=""/>
        <dsp:cNvSpPr/>
      </dsp:nvSpPr>
      <dsp:spPr>
        <a:xfrm>
          <a:off x="4714030" y="4042758"/>
          <a:ext cx="896266" cy="394966"/>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Orientering</a:t>
          </a:r>
        </a:p>
      </dsp:txBody>
      <dsp:txXfrm>
        <a:off x="4714030" y="4042758"/>
        <a:ext cx="896266" cy="394966"/>
      </dsp:txXfrm>
    </dsp:sp>
    <dsp:sp modelId="{D72795EA-1EEC-4575-BFD7-D936B29C30DA}">
      <dsp:nvSpPr>
        <dsp:cNvPr id="0" name=""/>
        <dsp:cNvSpPr/>
      </dsp:nvSpPr>
      <dsp:spPr>
        <a:xfrm>
          <a:off x="5369978" y="1461160"/>
          <a:ext cx="1293105" cy="1011137"/>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b="1" kern="1200"/>
            <a:t>Valgkomite:</a:t>
          </a:r>
        </a:p>
        <a:p>
          <a:pPr marL="0" lvl="0" indent="0" algn="ctr" defTabSz="466725">
            <a:lnSpc>
              <a:spcPct val="90000"/>
            </a:lnSpc>
            <a:spcBef>
              <a:spcPct val="0"/>
            </a:spcBef>
            <a:spcAft>
              <a:spcPct val="35000"/>
            </a:spcAft>
            <a:buNone/>
          </a:pPr>
          <a:r>
            <a:rPr lang="nb-NO" sz="1050" b="1" kern="1200"/>
            <a:t>1 leder</a:t>
          </a:r>
        </a:p>
        <a:p>
          <a:pPr marL="0" lvl="0" indent="0" algn="ctr" defTabSz="466725">
            <a:lnSpc>
              <a:spcPct val="90000"/>
            </a:lnSpc>
            <a:spcBef>
              <a:spcPct val="0"/>
            </a:spcBef>
            <a:spcAft>
              <a:spcPct val="35000"/>
            </a:spcAft>
            <a:buNone/>
          </a:pPr>
          <a:r>
            <a:rPr lang="nb-NO" sz="1050" b="1" kern="1200"/>
            <a:t>2 medlemmer</a:t>
          </a:r>
        </a:p>
        <a:p>
          <a:pPr marL="0" lvl="0" indent="0" algn="ctr" defTabSz="466725">
            <a:lnSpc>
              <a:spcPct val="90000"/>
            </a:lnSpc>
            <a:spcBef>
              <a:spcPct val="0"/>
            </a:spcBef>
            <a:spcAft>
              <a:spcPct val="35000"/>
            </a:spcAft>
            <a:buNone/>
          </a:pPr>
          <a:r>
            <a:rPr lang="nb-NO" sz="1050" b="1" kern="1200"/>
            <a:t>1 varamedlem</a:t>
          </a:r>
        </a:p>
      </dsp:txBody>
      <dsp:txXfrm>
        <a:off x="5369978" y="1461160"/>
        <a:ext cx="1293105" cy="1011137"/>
      </dsp:txXfrm>
    </dsp:sp>
    <dsp:sp modelId="{BE15002B-E0FD-4BEA-8729-FF735EB2589A}">
      <dsp:nvSpPr>
        <dsp:cNvPr id="0" name=""/>
        <dsp:cNvSpPr/>
      </dsp:nvSpPr>
      <dsp:spPr>
        <a:xfrm>
          <a:off x="5779194" y="4039485"/>
          <a:ext cx="850102" cy="401509"/>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Innebandy</a:t>
          </a:r>
        </a:p>
      </dsp:txBody>
      <dsp:txXfrm>
        <a:off x="5779194" y="4039485"/>
        <a:ext cx="850102" cy="401509"/>
      </dsp:txXfrm>
    </dsp:sp>
    <dsp:sp modelId="{C85C0AC7-A3B2-4303-9CF5-47DD0AC1CD70}">
      <dsp:nvSpPr>
        <dsp:cNvPr id="0" name=""/>
        <dsp:cNvSpPr/>
      </dsp:nvSpPr>
      <dsp:spPr>
        <a:xfrm>
          <a:off x="1248525" y="1337164"/>
          <a:ext cx="1645692" cy="738055"/>
        </a:xfrm>
        <a:prstGeom prst="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b="1" kern="1200"/>
            <a:t>Kontrollutvalg:</a:t>
          </a:r>
        </a:p>
        <a:p>
          <a:pPr marL="0" lvl="0" indent="0" algn="ctr" defTabSz="466725">
            <a:lnSpc>
              <a:spcPct val="90000"/>
            </a:lnSpc>
            <a:spcBef>
              <a:spcPct val="0"/>
            </a:spcBef>
            <a:spcAft>
              <a:spcPct val="35000"/>
            </a:spcAft>
            <a:buNone/>
          </a:pPr>
          <a:r>
            <a:rPr lang="nb-NO" sz="1050" b="1" kern="1200"/>
            <a:t>To medlemmer </a:t>
          </a:r>
        </a:p>
        <a:p>
          <a:pPr marL="0" lvl="0" indent="0" algn="ctr" defTabSz="466725">
            <a:lnSpc>
              <a:spcPct val="90000"/>
            </a:lnSpc>
            <a:spcBef>
              <a:spcPct val="0"/>
            </a:spcBef>
            <a:spcAft>
              <a:spcPct val="35000"/>
            </a:spcAft>
            <a:buNone/>
          </a:pPr>
          <a:r>
            <a:rPr lang="nb-NO" sz="1050" b="1" kern="1200"/>
            <a:t>Ett varamedlem</a:t>
          </a:r>
        </a:p>
      </dsp:txBody>
      <dsp:txXfrm>
        <a:off x="1248525" y="1337164"/>
        <a:ext cx="1645692" cy="738055"/>
      </dsp:txXfrm>
    </dsp:sp>
    <dsp:sp modelId="{0D6C12C6-2173-4285-BF64-A487A8AB4C34}">
      <dsp:nvSpPr>
        <dsp:cNvPr id="0" name=""/>
        <dsp:cNvSpPr/>
      </dsp:nvSpPr>
      <dsp:spPr>
        <a:xfrm>
          <a:off x="2605491" y="4042758"/>
          <a:ext cx="896266" cy="394966"/>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Fotball</a:t>
          </a:r>
        </a:p>
      </dsp:txBody>
      <dsp:txXfrm>
        <a:off x="2605491" y="4042758"/>
        <a:ext cx="896266" cy="394966"/>
      </dsp:txXfrm>
    </dsp:sp>
    <dsp:sp modelId="{17C6FB2B-E6F1-46BE-A0BC-F72E8C937902}">
      <dsp:nvSpPr>
        <dsp:cNvPr id="0" name=""/>
        <dsp:cNvSpPr/>
      </dsp:nvSpPr>
      <dsp:spPr>
        <a:xfrm>
          <a:off x="3628411" y="4042758"/>
          <a:ext cx="896266" cy="394966"/>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Turn</a:t>
          </a:r>
        </a:p>
      </dsp:txBody>
      <dsp:txXfrm>
        <a:off x="3628411" y="4042758"/>
        <a:ext cx="896266" cy="3949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EB96A-10CD-43B7-BF31-ABD2AF3C85FE}">
      <dsp:nvSpPr>
        <dsp:cNvPr id="0" name=""/>
        <dsp:cNvSpPr/>
      </dsp:nvSpPr>
      <dsp:spPr>
        <a:xfrm>
          <a:off x="1094" y="395222"/>
          <a:ext cx="2782450" cy="277388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r>
            <a:rPr lang="nb-NO" sz="5500" kern="1200"/>
            <a:t>Styrets ansvar</a:t>
          </a:r>
        </a:p>
      </dsp:txBody>
      <dsp:txXfrm>
        <a:off x="408574" y="801448"/>
        <a:ext cx="1967490" cy="1961430"/>
      </dsp:txXfrm>
    </dsp:sp>
    <dsp:sp modelId="{A48326DC-E673-4D77-9E8B-CD4779FAE9AD}">
      <dsp:nvSpPr>
        <dsp:cNvPr id="0" name=""/>
        <dsp:cNvSpPr/>
      </dsp:nvSpPr>
      <dsp:spPr>
        <a:xfrm rot="18072044">
          <a:off x="2510060" y="957792"/>
          <a:ext cx="1545511" cy="0"/>
        </a:xfrm>
        <a:custGeom>
          <a:avLst/>
          <a:gdLst/>
          <a:ahLst/>
          <a:cxnLst/>
          <a:rect l="0" t="0" r="0" b="0"/>
          <a:pathLst>
            <a:path>
              <a:moveTo>
                <a:pt x="0" y="0"/>
              </a:moveTo>
              <a:lnTo>
                <a:pt x="1545511"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3CFC5D-55FA-4662-822B-697333674351}">
      <dsp:nvSpPr>
        <dsp:cNvPr id="0" name=""/>
        <dsp:cNvSpPr/>
      </dsp:nvSpPr>
      <dsp:spPr>
        <a:xfrm>
          <a:off x="3683133" y="296809"/>
          <a:ext cx="403826"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A6B89D-6FC7-45A3-A73B-EAB4882052A1}">
      <dsp:nvSpPr>
        <dsp:cNvPr id="0" name=""/>
        <dsp:cNvSpPr/>
      </dsp:nvSpPr>
      <dsp:spPr>
        <a:xfrm>
          <a:off x="4086959" y="1"/>
          <a:ext cx="2863494" cy="59361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b-NO" sz="1400" kern="1200" dirty="0">
              <a:solidFill>
                <a:schemeClr val="tx1"/>
              </a:solidFill>
              <a:latin typeface="Georgia" panose="02040502050405020303" pitchFamily="18" charset="0"/>
            </a:rPr>
            <a:t>Solidarisk ansvarlig</a:t>
          </a:r>
          <a:endParaRPr lang="nb-NO" sz="1400" b="0" kern="1200" dirty="0">
            <a:solidFill>
              <a:schemeClr val="tx1"/>
            </a:solidFill>
            <a:latin typeface="Georgia" panose="02040502050405020303" pitchFamily="18" charset="0"/>
          </a:endParaRPr>
        </a:p>
      </dsp:txBody>
      <dsp:txXfrm>
        <a:off x="4086959" y="1"/>
        <a:ext cx="2863494" cy="593616"/>
      </dsp:txXfrm>
    </dsp:sp>
    <dsp:sp modelId="{DEA0749E-1F05-4D40-A4CE-642FD7D53479}">
      <dsp:nvSpPr>
        <dsp:cNvPr id="0" name=""/>
        <dsp:cNvSpPr/>
      </dsp:nvSpPr>
      <dsp:spPr>
        <a:xfrm rot="18763561">
          <a:off x="2691506" y="1233848"/>
          <a:ext cx="1196941" cy="0"/>
        </a:xfrm>
        <a:custGeom>
          <a:avLst/>
          <a:gdLst/>
          <a:ahLst/>
          <a:cxnLst/>
          <a:rect l="0" t="0" r="0" b="0"/>
          <a:pathLst>
            <a:path>
              <a:moveTo>
                <a:pt x="0" y="0"/>
              </a:moveTo>
              <a:lnTo>
                <a:pt x="1196941"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1CB8FB-CC04-47F9-90E0-9E914FADF4E2}">
      <dsp:nvSpPr>
        <dsp:cNvPr id="0" name=""/>
        <dsp:cNvSpPr/>
      </dsp:nvSpPr>
      <dsp:spPr>
        <a:xfrm>
          <a:off x="3696035" y="794207"/>
          <a:ext cx="403826"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8D6116-8267-44EA-B804-F1481177B5FB}">
      <dsp:nvSpPr>
        <dsp:cNvPr id="0" name=""/>
        <dsp:cNvSpPr/>
      </dsp:nvSpPr>
      <dsp:spPr>
        <a:xfrm>
          <a:off x="4099862" y="497398"/>
          <a:ext cx="2863494" cy="59361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b-NO" sz="1400" b="0" kern="1200" dirty="0">
              <a:solidFill>
                <a:schemeClr val="tx1"/>
              </a:solidFill>
              <a:latin typeface="Georgia" panose="02040502050405020303" pitchFamily="18" charset="0"/>
            </a:rPr>
            <a:t>Gode økonomiske rutiner og tilstrekkelig kompetanse</a:t>
          </a:r>
        </a:p>
      </dsp:txBody>
      <dsp:txXfrm>
        <a:off x="4099862" y="497398"/>
        <a:ext cx="2863494" cy="593616"/>
      </dsp:txXfrm>
    </dsp:sp>
    <dsp:sp modelId="{576D76CF-E169-400E-B607-C2B6237506C0}">
      <dsp:nvSpPr>
        <dsp:cNvPr id="0" name=""/>
        <dsp:cNvSpPr/>
      </dsp:nvSpPr>
      <dsp:spPr>
        <a:xfrm rot="20324174">
          <a:off x="2855915" y="1580457"/>
          <a:ext cx="891899" cy="0"/>
        </a:xfrm>
        <a:custGeom>
          <a:avLst/>
          <a:gdLst/>
          <a:ahLst/>
          <a:cxnLst/>
          <a:rect l="0" t="0" r="0" b="0"/>
          <a:pathLst>
            <a:path>
              <a:moveTo>
                <a:pt x="0" y="0"/>
              </a:moveTo>
              <a:lnTo>
                <a:pt x="891899"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F723D7-E01C-41F2-B145-7BE0DAB0C86D}">
      <dsp:nvSpPr>
        <dsp:cNvPr id="0" name=""/>
        <dsp:cNvSpPr/>
      </dsp:nvSpPr>
      <dsp:spPr>
        <a:xfrm>
          <a:off x="3717455" y="1418728"/>
          <a:ext cx="403826"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6C39AE-344D-4EAA-AB2C-22A3D4A3F1AD}">
      <dsp:nvSpPr>
        <dsp:cNvPr id="0" name=""/>
        <dsp:cNvSpPr/>
      </dsp:nvSpPr>
      <dsp:spPr>
        <a:xfrm>
          <a:off x="4121281" y="1121919"/>
          <a:ext cx="2863494" cy="59361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b-NO" sz="1400" b="0" kern="1200" dirty="0">
              <a:solidFill>
                <a:schemeClr val="tx1"/>
              </a:solidFill>
              <a:latin typeface="Georgia" panose="02040502050405020303" pitchFamily="18" charset="0"/>
            </a:rPr>
            <a:t>At midlene skal anvendes på en </a:t>
          </a:r>
          <a:r>
            <a:rPr lang="nb-NO" sz="1400" b="0" i="1" u="sng" kern="1200" dirty="0">
              <a:solidFill>
                <a:schemeClr val="tx1"/>
              </a:solidFill>
              <a:latin typeface="Georgia" panose="02040502050405020303" pitchFamily="18" charset="0"/>
            </a:rPr>
            <a:t>forsiktig </a:t>
          </a:r>
          <a:r>
            <a:rPr lang="nb-NO" sz="1400" b="0" kern="1200" dirty="0">
              <a:solidFill>
                <a:schemeClr val="tx1"/>
              </a:solidFill>
              <a:latin typeface="Georgia" panose="02040502050405020303" pitchFamily="18" charset="0"/>
            </a:rPr>
            <a:t>måte, og i samsvar med vedtak</a:t>
          </a:r>
        </a:p>
      </dsp:txBody>
      <dsp:txXfrm>
        <a:off x="4121281" y="1121919"/>
        <a:ext cx="2863494" cy="593616"/>
      </dsp:txXfrm>
    </dsp:sp>
    <dsp:sp modelId="{C374EE5E-1985-482A-B256-109CFE84F544}">
      <dsp:nvSpPr>
        <dsp:cNvPr id="0" name=""/>
        <dsp:cNvSpPr/>
      </dsp:nvSpPr>
      <dsp:spPr>
        <a:xfrm rot="1059019">
          <a:off x="2865648" y="1946892"/>
          <a:ext cx="871218" cy="0"/>
        </a:xfrm>
        <a:custGeom>
          <a:avLst/>
          <a:gdLst/>
          <a:ahLst/>
          <a:cxnLst/>
          <a:rect l="0" t="0" r="0" b="0"/>
          <a:pathLst>
            <a:path>
              <a:moveTo>
                <a:pt x="0" y="0"/>
              </a:moveTo>
              <a:lnTo>
                <a:pt x="871218"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E97E90-CD03-4D6D-B849-A7728335BF8F}">
      <dsp:nvSpPr>
        <dsp:cNvPr id="0" name=""/>
        <dsp:cNvSpPr/>
      </dsp:nvSpPr>
      <dsp:spPr>
        <a:xfrm>
          <a:off x="3716360" y="2078972"/>
          <a:ext cx="403826"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BFA85A-3212-420D-BEB7-65C46C3A46A3}">
      <dsp:nvSpPr>
        <dsp:cNvPr id="0" name=""/>
        <dsp:cNvSpPr/>
      </dsp:nvSpPr>
      <dsp:spPr>
        <a:xfrm>
          <a:off x="4120186" y="1782164"/>
          <a:ext cx="2863494" cy="59361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b-NO" sz="1400" b="0" kern="1200" dirty="0">
              <a:solidFill>
                <a:schemeClr val="tx1"/>
              </a:solidFill>
              <a:latin typeface="Georgia" panose="02040502050405020303" pitchFamily="18" charset="0"/>
            </a:rPr>
            <a:t>Sikre en </a:t>
          </a:r>
          <a:r>
            <a:rPr lang="nb-NO" sz="1400" b="0" i="1" u="sng" kern="1200" dirty="0">
              <a:solidFill>
                <a:schemeClr val="tx1"/>
              </a:solidFill>
              <a:latin typeface="Georgia" panose="02040502050405020303" pitchFamily="18" charset="0"/>
            </a:rPr>
            <a:t>forsvarlig</a:t>
          </a:r>
          <a:r>
            <a:rPr lang="nb-NO" sz="1400" b="0" kern="1200" dirty="0">
              <a:solidFill>
                <a:schemeClr val="tx1"/>
              </a:solidFill>
              <a:latin typeface="Georgia" panose="02040502050405020303" pitchFamily="18" charset="0"/>
            </a:rPr>
            <a:t> økonomistyring</a:t>
          </a:r>
        </a:p>
      </dsp:txBody>
      <dsp:txXfrm>
        <a:off x="4120186" y="1782164"/>
        <a:ext cx="2863494" cy="593616"/>
      </dsp:txXfrm>
    </dsp:sp>
    <dsp:sp modelId="{2221E5E7-8126-4AAE-A1F4-36E2177EA7FE}">
      <dsp:nvSpPr>
        <dsp:cNvPr id="0" name=""/>
        <dsp:cNvSpPr/>
      </dsp:nvSpPr>
      <dsp:spPr>
        <a:xfrm rot="2620087">
          <a:off x="2727396" y="2276350"/>
          <a:ext cx="1147721" cy="0"/>
        </a:xfrm>
        <a:custGeom>
          <a:avLst/>
          <a:gdLst/>
          <a:ahLst/>
          <a:cxnLst/>
          <a:rect l="0" t="0" r="0" b="0"/>
          <a:pathLst>
            <a:path>
              <a:moveTo>
                <a:pt x="0" y="0"/>
              </a:moveTo>
              <a:lnTo>
                <a:pt x="1147721"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CC6704-6FAB-43D2-A70C-778C9E3B475E}">
      <dsp:nvSpPr>
        <dsp:cNvPr id="0" name=""/>
        <dsp:cNvSpPr/>
      </dsp:nvSpPr>
      <dsp:spPr>
        <a:xfrm>
          <a:off x="3716360" y="2672589"/>
          <a:ext cx="403826"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BA7BC7-1EF7-4CDC-8763-62E33A63C770}">
      <dsp:nvSpPr>
        <dsp:cNvPr id="0" name=""/>
        <dsp:cNvSpPr/>
      </dsp:nvSpPr>
      <dsp:spPr>
        <a:xfrm>
          <a:off x="4120186" y="2375780"/>
          <a:ext cx="2863494" cy="59361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b-NO" sz="1400" b="0" kern="1200" dirty="0">
              <a:solidFill>
                <a:schemeClr val="tx1"/>
              </a:solidFill>
              <a:latin typeface="Georgia" panose="02040502050405020303" pitchFamily="18" charset="0"/>
            </a:rPr>
            <a:t>Sikre en </a:t>
          </a:r>
          <a:r>
            <a:rPr lang="nb-NO" sz="1400" b="0" i="1" u="sng" kern="1200" dirty="0">
              <a:solidFill>
                <a:schemeClr val="tx1"/>
              </a:solidFill>
              <a:latin typeface="Georgia" panose="02040502050405020303" pitchFamily="18" charset="0"/>
            </a:rPr>
            <a:t>tilfredsstillende organisering </a:t>
          </a:r>
          <a:r>
            <a:rPr lang="nb-NO" sz="1400" b="0" kern="1200" dirty="0">
              <a:solidFill>
                <a:schemeClr val="tx1"/>
              </a:solidFill>
              <a:latin typeface="Georgia" panose="02040502050405020303" pitchFamily="18" charset="0"/>
            </a:rPr>
            <a:t>– hvem gjør hva</a:t>
          </a:r>
        </a:p>
      </dsp:txBody>
      <dsp:txXfrm>
        <a:off x="4120186" y="2375780"/>
        <a:ext cx="2863494" cy="593616"/>
      </dsp:txXfrm>
    </dsp:sp>
    <dsp:sp modelId="{E632D6AF-254F-42C2-A0D3-FB5E5748588E}">
      <dsp:nvSpPr>
        <dsp:cNvPr id="0" name=""/>
        <dsp:cNvSpPr/>
      </dsp:nvSpPr>
      <dsp:spPr>
        <a:xfrm rot="3470881">
          <a:off x="2521233" y="2605807"/>
          <a:ext cx="1560047" cy="0"/>
        </a:xfrm>
        <a:custGeom>
          <a:avLst/>
          <a:gdLst/>
          <a:ahLst/>
          <a:cxnLst/>
          <a:rect l="0" t="0" r="0" b="0"/>
          <a:pathLst>
            <a:path>
              <a:moveTo>
                <a:pt x="0" y="0"/>
              </a:moveTo>
              <a:lnTo>
                <a:pt x="1560047"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66A0B2-7FA1-4D4E-AA27-AC4C77C7C5EE}">
      <dsp:nvSpPr>
        <dsp:cNvPr id="0" name=""/>
        <dsp:cNvSpPr/>
      </dsp:nvSpPr>
      <dsp:spPr>
        <a:xfrm>
          <a:off x="3716360" y="3266206"/>
          <a:ext cx="403826"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7A37C7-D5B9-4FC0-B758-89C07424C5E2}">
      <dsp:nvSpPr>
        <dsp:cNvPr id="0" name=""/>
        <dsp:cNvSpPr/>
      </dsp:nvSpPr>
      <dsp:spPr>
        <a:xfrm>
          <a:off x="4120186" y="2969397"/>
          <a:ext cx="2863494" cy="59361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b-NO" sz="1400" b="0" kern="1200" dirty="0">
              <a:solidFill>
                <a:schemeClr val="tx1"/>
              </a:solidFill>
              <a:latin typeface="Georgia" panose="02040502050405020303" pitchFamily="18" charset="0"/>
            </a:rPr>
            <a:t> </a:t>
          </a:r>
          <a:r>
            <a:rPr lang="nb-NO" sz="1400" b="0" kern="1200" dirty="0" err="1">
              <a:solidFill>
                <a:schemeClr val="tx1"/>
              </a:solidFill>
              <a:latin typeface="Georgia" panose="02040502050405020303" pitchFamily="18" charset="0"/>
            </a:rPr>
            <a:t>Fullmaktsmatrise</a:t>
          </a:r>
          <a:endParaRPr lang="nb-NO" sz="1400" b="0" kern="1200" dirty="0">
            <a:solidFill>
              <a:schemeClr val="tx1"/>
            </a:solidFill>
            <a:latin typeface="Georgia" panose="02040502050405020303" pitchFamily="18" charset="0"/>
          </a:endParaRPr>
        </a:p>
      </dsp:txBody>
      <dsp:txXfrm>
        <a:off x="4120186" y="2969397"/>
        <a:ext cx="2863494" cy="593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EB96A-10CD-43B7-BF31-ABD2AF3C85FE}">
      <dsp:nvSpPr>
        <dsp:cNvPr id="0" name=""/>
        <dsp:cNvSpPr/>
      </dsp:nvSpPr>
      <dsp:spPr>
        <a:xfrm>
          <a:off x="0" y="395222"/>
          <a:ext cx="2782450" cy="277388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nb-NO" sz="2500" kern="1200"/>
            <a:t>Gruppestyrets</a:t>
          </a:r>
        </a:p>
        <a:p>
          <a:pPr marL="0" lvl="0" indent="0" algn="ctr" defTabSz="1111250">
            <a:lnSpc>
              <a:spcPct val="90000"/>
            </a:lnSpc>
            <a:spcBef>
              <a:spcPct val="0"/>
            </a:spcBef>
            <a:spcAft>
              <a:spcPct val="35000"/>
            </a:spcAft>
            <a:buNone/>
          </a:pPr>
          <a:r>
            <a:rPr lang="nb-NO" sz="2500" kern="1200"/>
            <a:t>ansvar</a:t>
          </a:r>
        </a:p>
      </dsp:txBody>
      <dsp:txXfrm>
        <a:off x="407480" y="801448"/>
        <a:ext cx="1967490" cy="1961430"/>
      </dsp:txXfrm>
    </dsp:sp>
    <dsp:sp modelId="{A48326DC-E673-4D77-9E8B-CD4779FAE9AD}">
      <dsp:nvSpPr>
        <dsp:cNvPr id="0" name=""/>
        <dsp:cNvSpPr/>
      </dsp:nvSpPr>
      <dsp:spPr>
        <a:xfrm rot="18136634">
          <a:off x="2531783" y="990737"/>
          <a:ext cx="1501092" cy="0"/>
        </a:xfrm>
        <a:custGeom>
          <a:avLst/>
          <a:gdLst/>
          <a:ahLst/>
          <a:cxnLst/>
          <a:rect l="0" t="0" r="0" b="0"/>
          <a:pathLst>
            <a:path>
              <a:moveTo>
                <a:pt x="0" y="0"/>
              </a:moveTo>
              <a:lnTo>
                <a:pt x="1501092"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3CFC5D-55FA-4662-822B-697333674351}">
      <dsp:nvSpPr>
        <dsp:cNvPr id="0" name=""/>
        <dsp:cNvSpPr/>
      </dsp:nvSpPr>
      <dsp:spPr>
        <a:xfrm>
          <a:off x="3683133" y="356170"/>
          <a:ext cx="403826"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A6B89D-6FC7-45A3-A73B-EAB4882052A1}">
      <dsp:nvSpPr>
        <dsp:cNvPr id="0" name=""/>
        <dsp:cNvSpPr/>
      </dsp:nvSpPr>
      <dsp:spPr>
        <a:xfrm>
          <a:off x="4086959" y="0"/>
          <a:ext cx="2863494" cy="7123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endParaRPr lang="nb-NO" sz="1400" b="0" kern="1200">
            <a:latin typeface="Georgia" panose="02040502050405020303" pitchFamily="18" charset="0"/>
          </a:endParaRPr>
        </a:p>
      </dsp:txBody>
      <dsp:txXfrm>
        <a:off x="4086959" y="0"/>
        <a:ext cx="2863494" cy="712340"/>
      </dsp:txXfrm>
    </dsp:sp>
    <dsp:sp modelId="{DEA0749E-1F05-4D40-A4CE-642FD7D53479}">
      <dsp:nvSpPr>
        <dsp:cNvPr id="0" name=""/>
        <dsp:cNvSpPr/>
      </dsp:nvSpPr>
      <dsp:spPr>
        <a:xfrm rot="19065959">
          <a:off x="2740405" y="1321859"/>
          <a:ext cx="1098169" cy="0"/>
        </a:xfrm>
        <a:custGeom>
          <a:avLst/>
          <a:gdLst/>
          <a:ahLst/>
          <a:cxnLst/>
          <a:rect l="0" t="0" r="0" b="0"/>
          <a:pathLst>
            <a:path>
              <a:moveTo>
                <a:pt x="0" y="0"/>
              </a:moveTo>
              <a:lnTo>
                <a:pt x="1098169"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1CB8FB-CC04-47F9-90E0-9E914FADF4E2}">
      <dsp:nvSpPr>
        <dsp:cNvPr id="0" name=""/>
        <dsp:cNvSpPr/>
      </dsp:nvSpPr>
      <dsp:spPr>
        <a:xfrm>
          <a:off x="3696035" y="952786"/>
          <a:ext cx="403826"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8D6116-8267-44EA-B804-F1481177B5FB}">
      <dsp:nvSpPr>
        <dsp:cNvPr id="0" name=""/>
        <dsp:cNvSpPr/>
      </dsp:nvSpPr>
      <dsp:spPr>
        <a:xfrm>
          <a:off x="4099862" y="596616"/>
          <a:ext cx="2863494" cy="7123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b-NO" sz="1400" b="0" kern="1200" dirty="0">
              <a:solidFill>
                <a:schemeClr val="tx1"/>
              </a:solidFill>
              <a:latin typeface="Georgia" panose="02040502050405020303" pitchFamily="18" charset="0"/>
            </a:rPr>
            <a:t>Følge rutiner og retningslinjer gitt av styret</a:t>
          </a:r>
        </a:p>
      </dsp:txBody>
      <dsp:txXfrm>
        <a:off x="4099862" y="596616"/>
        <a:ext cx="2863494" cy="712340"/>
      </dsp:txXfrm>
    </dsp:sp>
    <dsp:sp modelId="{576D76CF-E169-400E-B607-C2B6237506C0}">
      <dsp:nvSpPr>
        <dsp:cNvPr id="0" name=""/>
        <dsp:cNvSpPr/>
      </dsp:nvSpPr>
      <dsp:spPr>
        <a:xfrm rot="21306749">
          <a:off x="2883782" y="1737790"/>
          <a:ext cx="835191" cy="0"/>
        </a:xfrm>
        <a:custGeom>
          <a:avLst/>
          <a:gdLst/>
          <a:ahLst/>
          <a:cxnLst/>
          <a:rect l="0" t="0" r="0" b="0"/>
          <a:pathLst>
            <a:path>
              <a:moveTo>
                <a:pt x="0" y="0"/>
              </a:moveTo>
              <a:lnTo>
                <a:pt x="835191"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F723D7-E01C-41F2-B145-7BE0DAB0C86D}">
      <dsp:nvSpPr>
        <dsp:cNvPr id="0" name=""/>
        <dsp:cNvSpPr/>
      </dsp:nvSpPr>
      <dsp:spPr>
        <a:xfrm>
          <a:off x="3717455" y="1702210"/>
          <a:ext cx="403826"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6C39AE-344D-4EAA-AB2C-22A3D4A3F1AD}">
      <dsp:nvSpPr>
        <dsp:cNvPr id="0" name=""/>
        <dsp:cNvSpPr/>
      </dsp:nvSpPr>
      <dsp:spPr>
        <a:xfrm>
          <a:off x="4121281" y="1346040"/>
          <a:ext cx="2863494" cy="7123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b-NO" sz="1400" b="0" kern="1200" dirty="0">
              <a:solidFill>
                <a:schemeClr val="tx1"/>
              </a:solidFill>
              <a:latin typeface="Georgia" panose="02040502050405020303" pitchFamily="18" charset="0"/>
            </a:rPr>
            <a:t>At midlene skal anvendes på en </a:t>
          </a:r>
          <a:r>
            <a:rPr lang="nb-NO" sz="1400" b="0" i="1" u="sng" kern="1200" dirty="0">
              <a:solidFill>
                <a:schemeClr val="tx1"/>
              </a:solidFill>
              <a:latin typeface="Georgia" panose="02040502050405020303" pitchFamily="18" charset="0"/>
            </a:rPr>
            <a:t>forsiktig </a:t>
          </a:r>
          <a:r>
            <a:rPr lang="nb-NO" sz="1400" b="0" kern="1200" dirty="0">
              <a:solidFill>
                <a:schemeClr val="tx1"/>
              </a:solidFill>
              <a:latin typeface="Georgia" panose="02040502050405020303" pitchFamily="18" charset="0"/>
            </a:rPr>
            <a:t>måte, og i samsvar med vedtak</a:t>
          </a:r>
        </a:p>
      </dsp:txBody>
      <dsp:txXfrm>
        <a:off x="4121281" y="1346040"/>
        <a:ext cx="2863494" cy="712340"/>
      </dsp:txXfrm>
    </dsp:sp>
    <dsp:sp modelId="{C374EE5E-1985-482A-B256-109CFE84F544}">
      <dsp:nvSpPr>
        <dsp:cNvPr id="0" name=""/>
        <dsp:cNvSpPr/>
      </dsp:nvSpPr>
      <dsp:spPr>
        <a:xfrm rot="2240075">
          <a:off x="2778086" y="2177512"/>
          <a:ext cx="1045368" cy="0"/>
        </a:xfrm>
        <a:custGeom>
          <a:avLst/>
          <a:gdLst/>
          <a:ahLst/>
          <a:cxnLst/>
          <a:rect l="0" t="0" r="0" b="0"/>
          <a:pathLst>
            <a:path>
              <a:moveTo>
                <a:pt x="0" y="0"/>
              </a:moveTo>
              <a:lnTo>
                <a:pt x="1045368"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E97E90-CD03-4D6D-B849-A7728335BF8F}">
      <dsp:nvSpPr>
        <dsp:cNvPr id="0" name=""/>
        <dsp:cNvSpPr/>
      </dsp:nvSpPr>
      <dsp:spPr>
        <a:xfrm>
          <a:off x="3716360" y="2494504"/>
          <a:ext cx="403826"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BFA85A-3212-420D-BEB7-65C46C3A46A3}">
      <dsp:nvSpPr>
        <dsp:cNvPr id="0" name=""/>
        <dsp:cNvSpPr/>
      </dsp:nvSpPr>
      <dsp:spPr>
        <a:xfrm>
          <a:off x="4120186" y="2138334"/>
          <a:ext cx="2863494" cy="7123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b-NO" sz="1400" b="0" kern="1200" dirty="0">
              <a:solidFill>
                <a:schemeClr val="tx1"/>
              </a:solidFill>
              <a:latin typeface="Georgia" panose="02040502050405020303" pitchFamily="18" charset="0"/>
            </a:rPr>
            <a:t>Sikre en </a:t>
          </a:r>
          <a:r>
            <a:rPr lang="nb-NO" sz="1400" b="0" i="1" u="sng" kern="1200" dirty="0">
              <a:solidFill>
                <a:schemeClr val="tx1"/>
              </a:solidFill>
              <a:latin typeface="Georgia" panose="02040502050405020303" pitchFamily="18" charset="0"/>
            </a:rPr>
            <a:t>forsvarlig</a:t>
          </a:r>
          <a:r>
            <a:rPr lang="nb-NO" sz="1400" b="0" kern="1200" dirty="0">
              <a:solidFill>
                <a:schemeClr val="tx1"/>
              </a:solidFill>
              <a:latin typeface="Georgia" panose="02040502050405020303" pitchFamily="18" charset="0"/>
            </a:rPr>
            <a:t> økonomistyring</a:t>
          </a:r>
        </a:p>
      </dsp:txBody>
      <dsp:txXfrm>
        <a:off x="4120186" y="2138334"/>
        <a:ext cx="2863494" cy="712340"/>
      </dsp:txXfrm>
    </dsp:sp>
    <dsp:sp modelId="{2221E5E7-8126-4AAE-A1F4-36E2177EA7FE}">
      <dsp:nvSpPr>
        <dsp:cNvPr id="0" name=""/>
        <dsp:cNvSpPr/>
      </dsp:nvSpPr>
      <dsp:spPr>
        <a:xfrm rot="3405255">
          <a:off x="2542714" y="2572861"/>
          <a:ext cx="1516112" cy="0"/>
        </a:xfrm>
        <a:custGeom>
          <a:avLst/>
          <a:gdLst/>
          <a:ahLst/>
          <a:cxnLst/>
          <a:rect l="0" t="0" r="0" b="0"/>
          <a:pathLst>
            <a:path>
              <a:moveTo>
                <a:pt x="0" y="0"/>
              </a:moveTo>
              <a:lnTo>
                <a:pt x="1516112"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CC6704-6FAB-43D2-A70C-778C9E3B475E}">
      <dsp:nvSpPr>
        <dsp:cNvPr id="0" name=""/>
        <dsp:cNvSpPr/>
      </dsp:nvSpPr>
      <dsp:spPr>
        <a:xfrm>
          <a:off x="3716360" y="3206844"/>
          <a:ext cx="403826" cy="0"/>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BA7BC7-1EF7-4CDC-8763-62E33A63C770}">
      <dsp:nvSpPr>
        <dsp:cNvPr id="0" name=""/>
        <dsp:cNvSpPr/>
      </dsp:nvSpPr>
      <dsp:spPr>
        <a:xfrm>
          <a:off x="4120186" y="2850674"/>
          <a:ext cx="2863494" cy="7123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endParaRPr lang="nb-NO" sz="1400" b="0" kern="1200">
            <a:latin typeface="Georgia" panose="02040502050405020303" pitchFamily="18" charset="0"/>
          </a:endParaRPr>
        </a:p>
      </dsp:txBody>
      <dsp:txXfrm>
        <a:off x="4120186" y="2850674"/>
        <a:ext cx="2863494" cy="7123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71386-09E6-4ACD-984E-9262BF0C4470}">
      <dsp:nvSpPr>
        <dsp:cNvPr id="0" name=""/>
        <dsp:cNvSpPr/>
      </dsp:nvSpPr>
      <dsp:spPr>
        <a:xfrm>
          <a:off x="999137" y="139509"/>
          <a:ext cx="1787649" cy="119864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nb-NO" sz="1200" kern="1200"/>
            <a:t>NIFs </a:t>
          </a:r>
          <a:r>
            <a:rPr lang="nb-NO" sz="1400" kern="1200">
              <a:latin typeface="Georgia" panose="02040502050405020303" pitchFamily="18" charset="0"/>
            </a:rPr>
            <a:t>lovbestemmelser</a:t>
          </a:r>
          <a:r>
            <a:rPr lang="nb-NO" sz="1200" kern="1200"/>
            <a:t> om økonomi</a:t>
          </a:r>
        </a:p>
      </dsp:txBody>
      <dsp:txXfrm>
        <a:off x="1057650" y="198022"/>
        <a:ext cx="1670623" cy="1081617"/>
      </dsp:txXfrm>
    </dsp:sp>
    <dsp:sp modelId="{859D0A19-6186-49E1-A1AE-DAB2C7AA3E14}">
      <dsp:nvSpPr>
        <dsp:cNvPr id="0" name=""/>
        <dsp:cNvSpPr/>
      </dsp:nvSpPr>
      <dsp:spPr>
        <a:xfrm>
          <a:off x="1090140" y="1147043"/>
          <a:ext cx="2462979" cy="2462979"/>
        </a:xfrm>
        <a:custGeom>
          <a:avLst/>
          <a:gdLst/>
          <a:ahLst/>
          <a:cxnLst/>
          <a:rect l="0" t="0" r="0" b="0"/>
          <a:pathLst>
            <a:path>
              <a:moveTo>
                <a:pt x="1699686" y="92473"/>
              </a:moveTo>
              <a:arcTo wR="1231489" hR="1231489" stAng="17540718" swAng="901698"/>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63745D-FE1D-437C-A228-B27E65E54605}">
      <dsp:nvSpPr>
        <dsp:cNvPr id="0" name=""/>
        <dsp:cNvSpPr/>
      </dsp:nvSpPr>
      <dsp:spPr>
        <a:xfrm>
          <a:off x="2573684" y="1401873"/>
          <a:ext cx="1101534" cy="1072242"/>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Lovnorm</a:t>
          </a:r>
          <a:r>
            <a:rPr lang="nb-NO" sz="1200"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for </a:t>
          </a:r>
          <a:r>
            <a:rPr lang="nb-NO" sz="1400" b="1"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idrettslag</a:t>
          </a:r>
          <a:endParaRPr lang="nb-NO" sz="1200" b="1" kern="1200">
            <a:solidFill>
              <a:schemeClr val="bg1"/>
            </a:solidFill>
          </a:endParaRPr>
        </a:p>
      </dsp:txBody>
      <dsp:txXfrm>
        <a:off x="2626027" y="1454216"/>
        <a:ext cx="996848" cy="967556"/>
      </dsp:txXfrm>
    </dsp:sp>
    <dsp:sp modelId="{6C6A3975-7135-478A-9EF2-26AB947D0218}">
      <dsp:nvSpPr>
        <dsp:cNvPr id="0" name=""/>
        <dsp:cNvSpPr/>
      </dsp:nvSpPr>
      <dsp:spPr>
        <a:xfrm>
          <a:off x="684371" y="539289"/>
          <a:ext cx="2462979" cy="2462979"/>
        </a:xfrm>
        <a:custGeom>
          <a:avLst/>
          <a:gdLst/>
          <a:ahLst/>
          <a:cxnLst/>
          <a:rect l="0" t="0" r="0" b="0"/>
          <a:pathLst>
            <a:path>
              <a:moveTo>
                <a:pt x="2240128" y="1938040"/>
              </a:moveTo>
              <a:arcTo wR="1231489" hR="1231489" stAng="2100672" swAng="1077002"/>
            </a:path>
          </a:pathLst>
        </a:custGeom>
        <a:noFill/>
        <a:ln w="9525" cap="flat" cmpd="sng" algn="ctr">
          <a:solidFill>
            <a:schemeClr val="accent4">
              <a:hueOff val="-1488257"/>
              <a:satOff val="8966"/>
              <a:lumOff val="719"/>
              <a:alphaOff val="0"/>
            </a:schemeClr>
          </a:solidFill>
          <a:prstDash val="solid"/>
        </a:ln>
        <a:effectLst/>
      </dsp:spPr>
      <dsp:style>
        <a:lnRef idx="1">
          <a:scrgbClr r="0" g="0" b="0"/>
        </a:lnRef>
        <a:fillRef idx="0">
          <a:scrgbClr r="0" g="0" b="0"/>
        </a:fillRef>
        <a:effectRef idx="0">
          <a:scrgbClr r="0" g="0" b="0"/>
        </a:effectRef>
        <a:fontRef idx="minor"/>
      </dsp:style>
    </dsp:sp>
    <dsp:sp modelId="{765471CF-BED8-42AF-A8EC-46F50F7BE689}">
      <dsp:nvSpPr>
        <dsp:cNvPr id="0" name=""/>
        <dsp:cNvSpPr/>
      </dsp:nvSpPr>
      <dsp:spPr>
        <a:xfrm>
          <a:off x="1131401" y="2540888"/>
          <a:ext cx="1523120" cy="957938"/>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kern="1200"/>
            <a:t>Særidrettenes</a:t>
          </a:r>
          <a:r>
            <a:rPr lang="nb-NO" sz="1200" kern="1200"/>
            <a:t> lover</a:t>
          </a:r>
        </a:p>
      </dsp:txBody>
      <dsp:txXfrm>
        <a:off x="1178164" y="2587651"/>
        <a:ext cx="1429594" cy="864412"/>
      </dsp:txXfrm>
    </dsp:sp>
    <dsp:sp modelId="{64D80DB0-A3D3-420F-B152-43973BAA6B3A}">
      <dsp:nvSpPr>
        <dsp:cNvPr id="0" name=""/>
        <dsp:cNvSpPr/>
      </dsp:nvSpPr>
      <dsp:spPr>
        <a:xfrm>
          <a:off x="615173" y="522174"/>
          <a:ext cx="2462979" cy="2462979"/>
        </a:xfrm>
        <a:custGeom>
          <a:avLst/>
          <a:gdLst/>
          <a:ahLst/>
          <a:cxnLst/>
          <a:rect l="0" t="0" r="0" b="0"/>
          <a:pathLst>
            <a:path>
              <a:moveTo>
                <a:pt x="513644" y="2232122"/>
              </a:moveTo>
              <a:arcTo wR="1231489" hR="1231489" stAng="7539319" swAng="871519"/>
            </a:path>
          </a:pathLst>
        </a:custGeom>
        <a:noFill/>
        <a:ln w="9525" cap="flat" cmpd="sng" algn="ctr">
          <a:solidFill>
            <a:schemeClr val="accent4">
              <a:hueOff val="-2976513"/>
              <a:satOff val="17933"/>
              <a:lumOff val="1437"/>
              <a:alphaOff val="0"/>
            </a:schemeClr>
          </a:solidFill>
          <a:prstDash val="solid"/>
        </a:ln>
        <a:effectLst/>
      </dsp:spPr>
      <dsp:style>
        <a:lnRef idx="1">
          <a:scrgbClr r="0" g="0" b="0"/>
        </a:lnRef>
        <a:fillRef idx="0">
          <a:scrgbClr r="0" g="0" b="0"/>
        </a:fillRef>
        <a:effectRef idx="0">
          <a:scrgbClr r="0" g="0" b="0"/>
        </a:effectRef>
        <a:fontRef idx="minor"/>
      </dsp:style>
    </dsp:sp>
    <dsp:sp modelId="{3FF0F7EF-4BAD-480C-93B6-883FB0D9D722}">
      <dsp:nvSpPr>
        <dsp:cNvPr id="0" name=""/>
        <dsp:cNvSpPr/>
      </dsp:nvSpPr>
      <dsp:spPr>
        <a:xfrm>
          <a:off x="-64476" y="1419296"/>
          <a:ext cx="1451897" cy="1120533"/>
        </a:xfrm>
        <a:prstGeom prst="roundRect">
          <a:avLst/>
        </a:prstGeom>
        <a:solidFill>
          <a:schemeClr val="accent4">
            <a:hueOff val="-4464770"/>
            <a:satOff val="26899"/>
            <a:lumOff val="215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Alminnelig lovgivning</a:t>
          </a:r>
        </a:p>
      </dsp:txBody>
      <dsp:txXfrm>
        <a:off x="-9776" y="1473996"/>
        <a:ext cx="1342497" cy="1011133"/>
      </dsp:txXfrm>
    </dsp:sp>
    <dsp:sp modelId="{AB628538-2195-438C-AC47-2734FEAA15FC}">
      <dsp:nvSpPr>
        <dsp:cNvPr id="0" name=""/>
        <dsp:cNvSpPr/>
      </dsp:nvSpPr>
      <dsp:spPr>
        <a:xfrm>
          <a:off x="254672" y="1137876"/>
          <a:ext cx="2462979" cy="2462979"/>
        </a:xfrm>
        <a:custGeom>
          <a:avLst/>
          <a:gdLst/>
          <a:ahLst/>
          <a:cxnLst/>
          <a:rect l="0" t="0" r="0" b="0"/>
          <a:pathLst>
            <a:path>
              <a:moveTo>
                <a:pt x="450633" y="279213"/>
              </a:moveTo>
              <a:arcTo wR="1231489" hR="1231489" stAng="13838917" swAng="953645"/>
            </a:path>
          </a:pathLst>
        </a:custGeom>
        <a:noFill/>
        <a:ln w="9525" cap="flat" cmpd="sng" algn="ctr">
          <a:solidFill>
            <a:schemeClr val="accent4">
              <a:hueOff val="-4464770"/>
              <a:satOff val="26899"/>
              <a:lumOff val="215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AC519-6B1E-450F-9827-F4550D9EDB9D}">
      <dsp:nvSpPr>
        <dsp:cNvPr id="0" name=""/>
        <dsp:cNvSpPr/>
      </dsp:nvSpPr>
      <dsp:spPr>
        <a:xfrm>
          <a:off x="365464" y="1326"/>
          <a:ext cx="366344" cy="366344"/>
        </a:xfrm>
        <a:prstGeom prst="ellipse">
          <a:avLst/>
        </a:prstGeom>
        <a:solidFill>
          <a:schemeClr val="accent4">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A4E3A38D-E0D3-48A7-B55F-27E81BA7B19C}">
      <dsp:nvSpPr>
        <dsp:cNvPr id="0" name=""/>
        <dsp:cNvSpPr/>
      </dsp:nvSpPr>
      <dsp:spPr>
        <a:xfrm>
          <a:off x="574222" y="3265913"/>
          <a:ext cx="1954583" cy="3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dirty="0">
              <a:latin typeface="Georgia" panose="02040502050405020303" pitchFamily="18" charset="0"/>
              <a:cs typeface="Calibri Light" panose="020F0302020204030204" pitchFamily="34" charset="0"/>
            </a:rPr>
            <a:t>Skatteloven</a:t>
          </a:r>
        </a:p>
      </dsp:txBody>
      <dsp:txXfrm>
        <a:off x="574222" y="3265913"/>
        <a:ext cx="1954583" cy="366344"/>
      </dsp:txXfrm>
    </dsp:sp>
    <dsp:sp modelId="{3A69BC39-939F-460F-A078-6315A2EFFC7C}">
      <dsp:nvSpPr>
        <dsp:cNvPr id="0" name=""/>
        <dsp:cNvSpPr/>
      </dsp:nvSpPr>
      <dsp:spPr>
        <a:xfrm>
          <a:off x="360008" y="394810"/>
          <a:ext cx="366344" cy="366344"/>
        </a:xfrm>
        <a:prstGeom prst="ellipse">
          <a:avLst/>
        </a:prstGeom>
        <a:solidFill>
          <a:schemeClr val="accent4">
            <a:alpha val="50000"/>
            <a:hueOff val="-446477"/>
            <a:satOff val="2690"/>
            <a:lumOff val="216"/>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EC0223BD-FEB5-4C1A-BB1A-3ADD6D07E6A7}">
      <dsp:nvSpPr>
        <dsp:cNvPr id="0" name=""/>
        <dsp:cNvSpPr/>
      </dsp:nvSpPr>
      <dsp:spPr>
        <a:xfrm>
          <a:off x="574217" y="3666102"/>
          <a:ext cx="2106708" cy="3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dirty="0">
              <a:latin typeface="Georgia" panose="02040502050405020303" pitchFamily="18" charset="0"/>
              <a:cs typeface="Calibri Light" panose="020F0302020204030204" pitchFamily="34" charset="0"/>
            </a:rPr>
            <a:t>Skattebetalingsloven</a:t>
          </a:r>
        </a:p>
      </dsp:txBody>
      <dsp:txXfrm>
        <a:off x="574217" y="3666102"/>
        <a:ext cx="2106708" cy="366344"/>
      </dsp:txXfrm>
    </dsp:sp>
    <dsp:sp modelId="{587AF870-7281-47ED-B009-C23542BD9B54}">
      <dsp:nvSpPr>
        <dsp:cNvPr id="0" name=""/>
        <dsp:cNvSpPr/>
      </dsp:nvSpPr>
      <dsp:spPr>
        <a:xfrm>
          <a:off x="365464" y="775135"/>
          <a:ext cx="366344" cy="366344"/>
        </a:xfrm>
        <a:prstGeom prst="ellipse">
          <a:avLst/>
        </a:prstGeom>
        <a:solidFill>
          <a:schemeClr val="accent4">
            <a:alpha val="50000"/>
            <a:hueOff val="-892954"/>
            <a:satOff val="5380"/>
            <a:lumOff val="431"/>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63CD6B85-413D-4CB7-B36B-0B19518F7F79}">
      <dsp:nvSpPr>
        <dsp:cNvPr id="0" name=""/>
        <dsp:cNvSpPr/>
      </dsp:nvSpPr>
      <dsp:spPr>
        <a:xfrm>
          <a:off x="548637" y="734016"/>
          <a:ext cx="1954583" cy="3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dirty="0">
              <a:latin typeface="Georgia" panose="02040502050405020303" pitchFamily="18" charset="0"/>
              <a:cs typeface="Calibri Light" panose="020F0302020204030204" pitchFamily="34" charset="0"/>
            </a:rPr>
            <a:t>Folketrygdloven</a:t>
          </a:r>
        </a:p>
      </dsp:txBody>
      <dsp:txXfrm>
        <a:off x="548637" y="734016"/>
        <a:ext cx="1954583" cy="366344"/>
      </dsp:txXfrm>
    </dsp:sp>
    <dsp:sp modelId="{7BADD2F7-381F-46CF-81EF-A8632CF59564}">
      <dsp:nvSpPr>
        <dsp:cNvPr id="0" name=""/>
        <dsp:cNvSpPr/>
      </dsp:nvSpPr>
      <dsp:spPr>
        <a:xfrm>
          <a:off x="365464" y="1145824"/>
          <a:ext cx="366344" cy="366344"/>
        </a:xfrm>
        <a:prstGeom prst="ellipse">
          <a:avLst/>
        </a:prstGeom>
        <a:solidFill>
          <a:schemeClr val="accent4">
            <a:alpha val="50000"/>
            <a:hueOff val="-1339431"/>
            <a:satOff val="8070"/>
            <a:lumOff val="647"/>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86B3015F-D699-4719-9597-B657711BA394}">
      <dsp:nvSpPr>
        <dsp:cNvPr id="0" name=""/>
        <dsp:cNvSpPr/>
      </dsp:nvSpPr>
      <dsp:spPr>
        <a:xfrm>
          <a:off x="548637" y="1155459"/>
          <a:ext cx="1954583" cy="3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dirty="0">
              <a:latin typeface="Georgia" panose="02040502050405020303" pitchFamily="18" charset="0"/>
              <a:cs typeface="Calibri Light" panose="020F0302020204030204" pitchFamily="34" charset="0"/>
            </a:rPr>
            <a:t>Merverdiavgiftsloven</a:t>
          </a:r>
        </a:p>
      </dsp:txBody>
      <dsp:txXfrm>
        <a:off x="548637" y="1155459"/>
        <a:ext cx="1954583" cy="366344"/>
      </dsp:txXfrm>
    </dsp:sp>
    <dsp:sp modelId="{26407DE8-0C7A-45D5-88A0-E6C3E6572915}">
      <dsp:nvSpPr>
        <dsp:cNvPr id="0" name=""/>
        <dsp:cNvSpPr/>
      </dsp:nvSpPr>
      <dsp:spPr>
        <a:xfrm>
          <a:off x="365464" y="1505864"/>
          <a:ext cx="366344" cy="366344"/>
        </a:xfrm>
        <a:prstGeom prst="ellipse">
          <a:avLst/>
        </a:prstGeom>
        <a:solidFill>
          <a:schemeClr val="accent4">
            <a:alpha val="50000"/>
            <a:hueOff val="-1785908"/>
            <a:satOff val="10760"/>
            <a:lumOff val="862"/>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C86053A8-B0FE-4709-B27E-B311BCFAC6D6}">
      <dsp:nvSpPr>
        <dsp:cNvPr id="0" name=""/>
        <dsp:cNvSpPr/>
      </dsp:nvSpPr>
      <dsp:spPr>
        <a:xfrm>
          <a:off x="548637" y="1535780"/>
          <a:ext cx="1954583" cy="3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dirty="0">
              <a:latin typeface="Georgia" panose="02040502050405020303" pitchFamily="18" charset="0"/>
              <a:cs typeface="Calibri Light" panose="020F0302020204030204" pitchFamily="34" charset="0"/>
            </a:rPr>
            <a:t>Ligningsloven</a:t>
          </a:r>
        </a:p>
      </dsp:txBody>
      <dsp:txXfrm>
        <a:off x="548637" y="1535780"/>
        <a:ext cx="1954583" cy="366344"/>
      </dsp:txXfrm>
    </dsp:sp>
    <dsp:sp modelId="{1533FC18-47E7-4F2D-BC2E-A03964093951}">
      <dsp:nvSpPr>
        <dsp:cNvPr id="0" name=""/>
        <dsp:cNvSpPr/>
      </dsp:nvSpPr>
      <dsp:spPr>
        <a:xfrm>
          <a:off x="401509" y="1800197"/>
          <a:ext cx="366344" cy="366344"/>
        </a:xfrm>
        <a:prstGeom prst="ellipse">
          <a:avLst/>
        </a:prstGeom>
        <a:solidFill>
          <a:schemeClr val="accent4">
            <a:alpha val="50000"/>
            <a:hueOff val="-2232385"/>
            <a:satOff val="13449"/>
            <a:lumOff val="1078"/>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826FCBDC-0B04-48A5-9FD8-8C5EC4BF8AC6}">
      <dsp:nvSpPr>
        <dsp:cNvPr id="0" name=""/>
        <dsp:cNvSpPr/>
      </dsp:nvSpPr>
      <dsp:spPr>
        <a:xfrm>
          <a:off x="548637" y="1840040"/>
          <a:ext cx="1954583" cy="3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dirty="0">
              <a:latin typeface="Georgia" panose="02040502050405020303" pitchFamily="18" charset="0"/>
              <a:cs typeface="Calibri Light" panose="020F0302020204030204" pitchFamily="34" charset="0"/>
            </a:rPr>
            <a:t>Ferieloven</a:t>
          </a:r>
        </a:p>
      </dsp:txBody>
      <dsp:txXfrm>
        <a:off x="548637" y="1840040"/>
        <a:ext cx="1954583" cy="366344"/>
      </dsp:txXfrm>
    </dsp:sp>
    <dsp:sp modelId="{457E555F-071E-4447-9C26-41DE11CDFC52}">
      <dsp:nvSpPr>
        <dsp:cNvPr id="0" name=""/>
        <dsp:cNvSpPr/>
      </dsp:nvSpPr>
      <dsp:spPr>
        <a:xfrm>
          <a:off x="395204" y="2199395"/>
          <a:ext cx="366344" cy="366344"/>
        </a:xfrm>
        <a:prstGeom prst="ellipse">
          <a:avLst/>
        </a:prstGeom>
        <a:solidFill>
          <a:schemeClr val="accent4">
            <a:alpha val="50000"/>
            <a:hueOff val="-2678862"/>
            <a:satOff val="16139"/>
            <a:lumOff val="1294"/>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47D59243-888E-436A-87E6-DC52DAD2F3E4}">
      <dsp:nvSpPr>
        <dsp:cNvPr id="0" name=""/>
        <dsp:cNvSpPr/>
      </dsp:nvSpPr>
      <dsp:spPr>
        <a:xfrm>
          <a:off x="548637" y="2199395"/>
          <a:ext cx="1954583" cy="3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dirty="0">
              <a:latin typeface="Georgia" panose="02040502050405020303" pitchFamily="18" charset="0"/>
              <a:cs typeface="Calibri Light" panose="020F0302020204030204" pitchFamily="34" charset="0"/>
            </a:rPr>
            <a:t>Revisorloven</a:t>
          </a:r>
        </a:p>
      </dsp:txBody>
      <dsp:txXfrm>
        <a:off x="548637" y="2199395"/>
        <a:ext cx="1954583" cy="366344"/>
      </dsp:txXfrm>
    </dsp:sp>
    <dsp:sp modelId="{73500BD3-BC0C-40E8-A31E-AFC7F9350FD4}">
      <dsp:nvSpPr>
        <dsp:cNvPr id="0" name=""/>
        <dsp:cNvSpPr/>
      </dsp:nvSpPr>
      <dsp:spPr>
        <a:xfrm>
          <a:off x="395204" y="2565740"/>
          <a:ext cx="366344" cy="366344"/>
        </a:xfrm>
        <a:prstGeom prst="ellipse">
          <a:avLst/>
        </a:prstGeom>
        <a:solidFill>
          <a:schemeClr val="accent4">
            <a:alpha val="50000"/>
            <a:hueOff val="-3125339"/>
            <a:satOff val="18829"/>
            <a:lumOff val="1509"/>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6A6A4816-4319-4FC1-8250-7D7B48463071}">
      <dsp:nvSpPr>
        <dsp:cNvPr id="0" name=""/>
        <dsp:cNvSpPr/>
      </dsp:nvSpPr>
      <dsp:spPr>
        <a:xfrm>
          <a:off x="548637" y="2565740"/>
          <a:ext cx="1954583" cy="3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dirty="0">
              <a:latin typeface="Georgia" panose="02040502050405020303" pitchFamily="18" charset="0"/>
              <a:cs typeface="Calibri Light" panose="020F0302020204030204" pitchFamily="34" charset="0"/>
            </a:rPr>
            <a:t>Arbeidsmiljøloven</a:t>
          </a:r>
        </a:p>
      </dsp:txBody>
      <dsp:txXfrm>
        <a:off x="548637" y="2565740"/>
        <a:ext cx="1954583" cy="366344"/>
      </dsp:txXfrm>
    </dsp:sp>
    <dsp:sp modelId="{438CCFD4-5DD8-4343-AFA0-6ABAC894FA1B}">
      <dsp:nvSpPr>
        <dsp:cNvPr id="0" name=""/>
        <dsp:cNvSpPr/>
      </dsp:nvSpPr>
      <dsp:spPr>
        <a:xfrm>
          <a:off x="395204" y="2932085"/>
          <a:ext cx="366344" cy="366344"/>
        </a:xfrm>
        <a:prstGeom prst="ellipse">
          <a:avLst/>
        </a:prstGeom>
        <a:solidFill>
          <a:schemeClr val="accent4">
            <a:alpha val="50000"/>
            <a:hueOff val="-3571816"/>
            <a:satOff val="21519"/>
            <a:lumOff val="1725"/>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44A2F98B-EF41-4425-B71D-4A1099F817DC}">
      <dsp:nvSpPr>
        <dsp:cNvPr id="0" name=""/>
        <dsp:cNvSpPr/>
      </dsp:nvSpPr>
      <dsp:spPr>
        <a:xfrm>
          <a:off x="548637" y="2932085"/>
          <a:ext cx="1954583" cy="3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dirty="0">
              <a:latin typeface="Georgia" panose="02040502050405020303" pitchFamily="18" charset="0"/>
              <a:cs typeface="Calibri Light" panose="020F0302020204030204" pitchFamily="34" charset="0"/>
            </a:rPr>
            <a:t>Lov om feriepenger</a:t>
          </a:r>
        </a:p>
      </dsp:txBody>
      <dsp:txXfrm>
        <a:off x="548637" y="2932085"/>
        <a:ext cx="1954583" cy="366344"/>
      </dsp:txXfrm>
    </dsp:sp>
    <dsp:sp modelId="{C35AD159-C153-47DE-A51B-DE8EE861F90E}">
      <dsp:nvSpPr>
        <dsp:cNvPr id="0" name=""/>
        <dsp:cNvSpPr/>
      </dsp:nvSpPr>
      <dsp:spPr>
        <a:xfrm>
          <a:off x="360006" y="3285271"/>
          <a:ext cx="366344" cy="366344"/>
        </a:xfrm>
        <a:prstGeom prst="ellipse">
          <a:avLst/>
        </a:prstGeom>
        <a:solidFill>
          <a:schemeClr val="accent4">
            <a:alpha val="50000"/>
            <a:hueOff val="-4018293"/>
            <a:satOff val="24209"/>
            <a:lumOff val="194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C7782F58-B73E-4342-8DDE-75737D681423}">
      <dsp:nvSpPr>
        <dsp:cNvPr id="0" name=""/>
        <dsp:cNvSpPr/>
      </dsp:nvSpPr>
      <dsp:spPr>
        <a:xfrm>
          <a:off x="515487" y="21058"/>
          <a:ext cx="1954583" cy="3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dirty="0">
              <a:latin typeface="Georgia" panose="02040502050405020303" pitchFamily="18" charset="0"/>
              <a:cs typeface="Calibri Light" panose="020F0302020204030204" pitchFamily="34" charset="0"/>
            </a:rPr>
            <a:t>Regnskapsloven</a:t>
          </a:r>
        </a:p>
      </dsp:txBody>
      <dsp:txXfrm>
        <a:off x="515487" y="21058"/>
        <a:ext cx="1954583" cy="366344"/>
      </dsp:txXfrm>
    </dsp:sp>
    <dsp:sp modelId="{C8B7F43B-70AB-4734-8E2C-AD36ED00E594}">
      <dsp:nvSpPr>
        <dsp:cNvPr id="0" name=""/>
        <dsp:cNvSpPr/>
      </dsp:nvSpPr>
      <dsp:spPr>
        <a:xfrm>
          <a:off x="360006" y="3666102"/>
          <a:ext cx="366344" cy="366344"/>
        </a:xfrm>
        <a:prstGeom prst="ellipse">
          <a:avLst/>
        </a:prstGeom>
        <a:solidFill>
          <a:schemeClr val="accent4">
            <a:alpha val="50000"/>
            <a:hueOff val="-4464770"/>
            <a:satOff val="26899"/>
            <a:lumOff val="2156"/>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128AEA3D-5313-4445-AA3B-754A238CF81A}">
      <dsp:nvSpPr>
        <dsp:cNvPr id="0" name=""/>
        <dsp:cNvSpPr/>
      </dsp:nvSpPr>
      <dsp:spPr>
        <a:xfrm>
          <a:off x="521253" y="415362"/>
          <a:ext cx="1954583" cy="36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dirty="0">
              <a:latin typeface="Georgia" panose="02040502050405020303" pitchFamily="18" charset="0"/>
              <a:cs typeface="Calibri Light" panose="020F0302020204030204" pitchFamily="34" charset="0"/>
            </a:rPr>
            <a:t>Bokføringsloven</a:t>
          </a:r>
        </a:p>
      </dsp:txBody>
      <dsp:txXfrm>
        <a:off x="521253" y="415362"/>
        <a:ext cx="1954583" cy="36634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82119" cy="487224"/>
          </a:xfrm>
          <a:prstGeom prst="rect">
            <a:avLst/>
          </a:prstGeom>
        </p:spPr>
        <p:txBody>
          <a:bodyPr vert="horz" lIns="91440" tIns="45720" rIns="91440" bIns="45720" rtlCol="0"/>
          <a:lstStyle>
            <a:lvl1pPr algn="l">
              <a:defRPr sz="1200"/>
            </a:lvl1pPr>
          </a:lstStyle>
          <a:p>
            <a:endParaRPr lang="nb-NO">
              <a:latin typeface="Georgia" panose="02040502050405020303" pitchFamily="18" charset="0"/>
            </a:endParaRPr>
          </a:p>
        </p:txBody>
      </p:sp>
      <p:sp>
        <p:nvSpPr>
          <p:cNvPr id="3" name="Plassholder for dato 2"/>
          <p:cNvSpPr>
            <a:spLocks noGrp="1"/>
          </p:cNvSpPr>
          <p:nvPr>
            <p:ph type="dt" sz="quarter" idx="1"/>
          </p:nvPr>
        </p:nvSpPr>
        <p:spPr>
          <a:xfrm>
            <a:off x="3898102" y="0"/>
            <a:ext cx="2982119" cy="487224"/>
          </a:xfrm>
          <a:prstGeom prst="rect">
            <a:avLst/>
          </a:prstGeom>
        </p:spPr>
        <p:txBody>
          <a:bodyPr vert="horz" lIns="91440" tIns="45720" rIns="91440" bIns="45720" rtlCol="0"/>
          <a:lstStyle>
            <a:lvl1pPr algn="r">
              <a:defRPr sz="1200"/>
            </a:lvl1pPr>
          </a:lstStyle>
          <a:p>
            <a:fld id="{338D5AC2-4364-40F5-849C-6C3B7D522405}" type="datetimeFigureOut">
              <a:rPr lang="nb-NO" smtClean="0">
                <a:latin typeface="Georgia" panose="02040502050405020303" pitchFamily="18" charset="0"/>
              </a:rPr>
              <a:t>03.06.2020</a:t>
            </a:fld>
            <a:endParaRPr lang="nb-NO">
              <a:latin typeface="Georgia" panose="02040502050405020303" pitchFamily="18" charset="0"/>
            </a:endParaRPr>
          </a:p>
        </p:txBody>
      </p:sp>
      <p:sp>
        <p:nvSpPr>
          <p:cNvPr id="4" name="Plassholder for bunntekst 3"/>
          <p:cNvSpPr>
            <a:spLocks noGrp="1"/>
          </p:cNvSpPr>
          <p:nvPr>
            <p:ph type="ftr" sz="quarter" idx="2"/>
          </p:nvPr>
        </p:nvSpPr>
        <p:spPr>
          <a:xfrm>
            <a:off x="0" y="9223517"/>
            <a:ext cx="2982119" cy="487223"/>
          </a:xfrm>
          <a:prstGeom prst="rect">
            <a:avLst/>
          </a:prstGeom>
        </p:spPr>
        <p:txBody>
          <a:bodyPr vert="horz" lIns="91440" tIns="45720" rIns="91440" bIns="45720" rtlCol="0" anchor="b"/>
          <a:lstStyle>
            <a:lvl1pPr algn="l">
              <a:defRPr sz="1200"/>
            </a:lvl1pPr>
          </a:lstStyle>
          <a:p>
            <a:endParaRPr lang="nb-NO">
              <a:latin typeface="Georgia" panose="02040502050405020303" pitchFamily="18" charset="0"/>
            </a:endParaRPr>
          </a:p>
        </p:txBody>
      </p:sp>
      <p:sp>
        <p:nvSpPr>
          <p:cNvPr id="5" name="Plassholder for lysbildenummer 4"/>
          <p:cNvSpPr>
            <a:spLocks noGrp="1"/>
          </p:cNvSpPr>
          <p:nvPr>
            <p:ph type="sldNum" sz="quarter" idx="3"/>
          </p:nvPr>
        </p:nvSpPr>
        <p:spPr>
          <a:xfrm>
            <a:off x="3898102" y="9223517"/>
            <a:ext cx="2982119" cy="487223"/>
          </a:xfrm>
          <a:prstGeom prst="rect">
            <a:avLst/>
          </a:prstGeom>
        </p:spPr>
        <p:txBody>
          <a:bodyPr vert="horz" lIns="91440" tIns="45720" rIns="91440" bIns="45720" rtlCol="0" anchor="b"/>
          <a:lstStyle>
            <a:lvl1pPr algn="r">
              <a:defRPr sz="1200"/>
            </a:lvl1pPr>
          </a:lstStyle>
          <a:p>
            <a:fld id="{AD883783-5F3A-400F-8B5A-506FBD7618DF}" type="slidenum">
              <a:rPr lang="nb-NO" smtClean="0">
                <a:latin typeface="Georgia" panose="02040502050405020303" pitchFamily="18" charset="0"/>
              </a:rPr>
              <a:t>‹#›</a:t>
            </a:fld>
            <a:endParaRPr lang="nb-NO">
              <a:latin typeface="Georgia" panose="02040502050405020303" pitchFamily="18" charset="0"/>
            </a:endParaRPr>
          </a:p>
        </p:txBody>
      </p:sp>
    </p:spTree>
    <p:extLst>
      <p:ext uri="{BB962C8B-B14F-4D97-AF65-F5344CB8AC3E}">
        <p14:creationId xmlns:p14="http://schemas.microsoft.com/office/powerpoint/2010/main" val="153820011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82119" cy="485537"/>
          </a:xfrm>
          <a:prstGeom prst="rect">
            <a:avLst/>
          </a:prstGeom>
        </p:spPr>
        <p:txBody>
          <a:bodyPr vert="horz" lIns="91440" tIns="45720" rIns="91440" bIns="45720" rtlCol="0"/>
          <a:lstStyle>
            <a:lvl1pPr algn="l" fontAlgn="auto">
              <a:spcBef>
                <a:spcPts val="0"/>
              </a:spcBef>
              <a:spcAft>
                <a:spcPts val="0"/>
              </a:spcAft>
              <a:defRPr sz="1200">
                <a:latin typeface="Georgia" panose="02040502050405020303" pitchFamily="18" charset="0"/>
              </a:defRPr>
            </a:lvl1pPr>
          </a:lstStyle>
          <a:p>
            <a:pPr>
              <a:defRPr/>
            </a:pPr>
            <a:endParaRPr lang="nb-NO"/>
          </a:p>
        </p:txBody>
      </p:sp>
      <p:sp>
        <p:nvSpPr>
          <p:cNvPr id="3" name="Plassholder for dato 2"/>
          <p:cNvSpPr>
            <a:spLocks noGrp="1"/>
          </p:cNvSpPr>
          <p:nvPr>
            <p:ph type="dt" idx="1"/>
          </p:nvPr>
        </p:nvSpPr>
        <p:spPr>
          <a:xfrm>
            <a:off x="3898102" y="0"/>
            <a:ext cx="2982119" cy="485537"/>
          </a:xfrm>
          <a:prstGeom prst="rect">
            <a:avLst/>
          </a:prstGeom>
        </p:spPr>
        <p:txBody>
          <a:bodyPr vert="horz" lIns="91440" tIns="45720" rIns="91440" bIns="45720" rtlCol="0"/>
          <a:lstStyle>
            <a:lvl1pPr algn="r" fontAlgn="auto">
              <a:spcBef>
                <a:spcPts val="0"/>
              </a:spcBef>
              <a:spcAft>
                <a:spcPts val="0"/>
              </a:spcAft>
              <a:defRPr sz="1200">
                <a:latin typeface="Georgia" panose="02040502050405020303" pitchFamily="18" charset="0"/>
              </a:defRPr>
            </a:lvl1pPr>
          </a:lstStyle>
          <a:p>
            <a:pPr>
              <a:defRPr/>
            </a:pPr>
            <a:fld id="{543F589A-B22E-4F91-8AD9-190B1AC8EDCF}" type="datetimeFigureOut">
              <a:rPr lang="nb-NO" smtClean="0"/>
              <a:pPr>
                <a:defRPr/>
              </a:pPr>
              <a:t>03.06.2020</a:t>
            </a:fld>
            <a:endParaRPr lang="nb-NO"/>
          </a:p>
        </p:txBody>
      </p:sp>
      <p:sp>
        <p:nvSpPr>
          <p:cNvPr id="4" name="Plassholder for lysbilde 3"/>
          <p:cNvSpPr>
            <a:spLocks noGrp="1" noRot="1" noChangeAspect="1"/>
          </p:cNvSpPr>
          <p:nvPr>
            <p:ph type="sldImg" idx="2"/>
          </p:nvPr>
        </p:nvSpPr>
        <p:spPr>
          <a:xfrm>
            <a:off x="203200" y="728663"/>
            <a:ext cx="6475413" cy="3641725"/>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Plassholder for notater 4"/>
          <p:cNvSpPr>
            <a:spLocks noGrp="1"/>
          </p:cNvSpPr>
          <p:nvPr>
            <p:ph type="body" sz="quarter" idx="3"/>
          </p:nvPr>
        </p:nvSpPr>
        <p:spPr>
          <a:xfrm>
            <a:off x="688182" y="4612601"/>
            <a:ext cx="5505450" cy="4369832"/>
          </a:xfrm>
          <a:prstGeom prst="rect">
            <a:avLst/>
          </a:prstGeom>
        </p:spPr>
        <p:txBody>
          <a:bodyPr vert="horz" lIns="9144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6" name="Plassholder for bunntekst 5"/>
          <p:cNvSpPr>
            <a:spLocks noGrp="1"/>
          </p:cNvSpPr>
          <p:nvPr>
            <p:ph type="ftr" sz="quarter" idx="4"/>
          </p:nvPr>
        </p:nvSpPr>
        <p:spPr>
          <a:xfrm>
            <a:off x="0" y="9223515"/>
            <a:ext cx="2982119" cy="485537"/>
          </a:xfrm>
          <a:prstGeom prst="rect">
            <a:avLst/>
          </a:prstGeom>
        </p:spPr>
        <p:txBody>
          <a:bodyPr vert="horz" lIns="91440" tIns="45720" rIns="91440" bIns="45720" rtlCol="0" anchor="b"/>
          <a:lstStyle>
            <a:lvl1pPr algn="l" fontAlgn="auto">
              <a:spcBef>
                <a:spcPts val="0"/>
              </a:spcBef>
              <a:spcAft>
                <a:spcPts val="0"/>
              </a:spcAft>
              <a:defRPr sz="1200">
                <a:latin typeface="Georgia" panose="02040502050405020303" pitchFamily="18" charset="0"/>
              </a:defRPr>
            </a:lvl1pPr>
          </a:lstStyle>
          <a:p>
            <a:pPr>
              <a:defRPr/>
            </a:pPr>
            <a:endParaRPr lang="nb-NO"/>
          </a:p>
        </p:txBody>
      </p:sp>
      <p:sp>
        <p:nvSpPr>
          <p:cNvPr id="7" name="Plassholder for lysbildenummer 6"/>
          <p:cNvSpPr>
            <a:spLocks noGrp="1"/>
          </p:cNvSpPr>
          <p:nvPr>
            <p:ph type="sldNum" sz="quarter" idx="5"/>
          </p:nvPr>
        </p:nvSpPr>
        <p:spPr>
          <a:xfrm>
            <a:off x="3898102" y="9223515"/>
            <a:ext cx="2982119" cy="485537"/>
          </a:xfrm>
          <a:prstGeom prst="rect">
            <a:avLst/>
          </a:prstGeom>
        </p:spPr>
        <p:txBody>
          <a:bodyPr vert="horz" wrap="square" lIns="91440" tIns="45720" rIns="91440" bIns="45720" numCol="1" anchor="b" anchorCtr="0" compatLnSpc="1">
            <a:prstTxWarp prst="textNoShape">
              <a:avLst/>
            </a:prstTxWarp>
          </a:bodyPr>
          <a:lstStyle>
            <a:lvl1pPr algn="r">
              <a:defRPr sz="1200">
                <a:latin typeface="Georgia" panose="02040502050405020303" pitchFamily="18" charset="0"/>
              </a:defRPr>
            </a:lvl1pPr>
          </a:lstStyle>
          <a:p>
            <a:fld id="{ABA23742-51E1-48F2-9D26-22282FA8CBE7}" type="slidenum">
              <a:rPr lang="nb-NO" altLang="nb-NO" smtClean="0"/>
              <a:pPr/>
              <a:t>‹#›</a:t>
            </a:fld>
            <a:endParaRPr lang="nb-NO" altLang="nb-NO"/>
          </a:p>
        </p:txBody>
      </p:sp>
    </p:spTree>
    <p:extLst>
      <p:ext uri="{BB962C8B-B14F-4D97-AF65-F5344CB8AC3E}">
        <p14:creationId xmlns:p14="http://schemas.microsoft.com/office/powerpoint/2010/main" val="278371045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Georgia" panose="02040502050405020303"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Georgia" panose="02040502050405020303"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Georgia" panose="02040502050405020303"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Georgia" panose="02040502050405020303"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drettsforbundet.no/tema/juss/lovnorm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idrettsforbundet.no/digital/idrettens-okonomilosninge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katteetaten.no/bedrift-og-organisasjon/rapportering-og-bransjer/bransjer-med-egne-regler/frivillige-og-ideelle-organisasjoner/skatt-for/"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Tips: whiteboard “ctrl” P og “</a:t>
            </a:r>
            <a:r>
              <a:rPr lang="en-US" dirty="0" err="1"/>
              <a:t>komma</a:t>
            </a:r>
            <a:r>
              <a:rPr lang="en-US" dirty="0"/>
              <a:t>”</a:t>
            </a:r>
          </a:p>
        </p:txBody>
      </p:sp>
    </p:spTree>
    <p:extLst>
      <p:ext uri="{BB962C8B-B14F-4D97-AF65-F5344CB8AC3E}">
        <p14:creationId xmlns:p14="http://schemas.microsoft.com/office/powerpoint/2010/main" val="416284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Lovnorm</a:t>
            </a:r>
            <a:r>
              <a:rPr lang="nb-NO"/>
              <a:t> §16</a:t>
            </a:r>
          </a:p>
          <a:p>
            <a:r>
              <a:rPr lang="nb-NO"/>
              <a:t>Gjennom året kan det være lurt å ha med seg hva som skal fremlegges på årsmøtet. Det innebærer at idrettslaget har en god struktur på det økonomiske arbeidet.</a:t>
            </a:r>
          </a:p>
        </p:txBody>
      </p:sp>
    </p:spTree>
    <p:extLst>
      <p:ext uri="{BB962C8B-B14F-4D97-AF65-F5344CB8AC3E}">
        <p14:creationId xmlns:p14="http://schemas.microsoft.com/office/powerpoint/2010/main" val="2001924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Styrets ansvar er regulert gjennom idrettslagets lov og NIFs fellesbestemmelser. I tillegg er idrettslagets egen virksomhetsplan førende for de prioriteringer styret gjør. Vi skal se hva loven sier.</a:t>
            </a:r>
          </a:p>
          <a:p>
            <a:r>
              <a:rPr lang="nb-NO" dirty="0"/>
              <a:t>Veldig mange tillitsvalgte har ikke innsikt i hvordan et idrettslag er organisert. Derfor må vi ha en gjennomgang av organiseringen.</a:t>
            </a:r>
          </a:p>
          <a:p>
            <a:endParaRPr lang="nb-NO" dirty="0"/>
          </a:p>
        </p:txBody>
      </p:sp>
    </p:spTree>
    <p:extLst>
      <p:ext uri="{BB962C8B-B14F-4D97-AF65-F5344CB8AC3E}">
        <p14:creationId xmlns:p14="http://schemas.microsoft.com/office/powerpoint/2010/main" val="3044344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Styret må ha en bevisst holdning til hvordan idrettslaget er organisert.</a:t>
            </a:r>
          </a:p>
          <a:p>
            <a:endParaRPr lang="nb-NO" dirty="0"/>
          </a:p>
          <a:p>
            <a:r>
              <a:rPr lang="nb-NO" dirty="0"/>
              <a:t>Fleridrettslag:</a:t>
            </a:r>
          </a:p>
          <a:p>
            <a:r>
              <a:rPr lang="nb-NO" baseline="0" dirty="0"/>
              <a:t>Over den den røde linjen =&gt; Det som er pålagt å ha etter idrettens lovverk</a:t>
            </a:r>
          </a:p>
          <a:p>
            <a:r>
              <a:rPr lang="nb-NO" baseline="0" dirty="0"/>
              <a:t>Under: intern organisering i et idrettslag. Det er styret i idrettslaget (ikke gruppene) som har det overordnede ansvaret</a:t>
            </a:r>
          </a:p>
          <a:p>
            <a:endParaRPr lang="nb-NO" dirty="0"/>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13</a:t>
            </a:fld>
            <a:endParaRPr lang="nb-NO" altLang="nb-NO"/>
          </a:p>
        </p:txBody>
      </p:sp>
    </p:spTree>
    <p:extLst>
      <p:ext uri="{BB962C8B-B14F-4D97-AF65-F5344CB8AC3E}">
        <p14:creationId xmlns:p14="http://schemas.microsoft.com/office/powerpoint/2010/main" val="311844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Styret må ha en bevisst holdning til hvordan idrettslaget er organisert.</a:t>
            </a:r>
            <a:endParaRPr lang="nb-NO" baseline="0" dirty="0"/>
          </a:p>
          <a:p>
            <a:endParaRPr lang="nb-NO" dirty="0"/>
          </a:p>
          <a:p>
            <a:r>
              <a:rPr lang="nb-NO" dirty="0"/>
              <a:t>Eksempel på organisering i et særidrettslag.</a:t>
            </a:r>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14</a:t>
            </a:fld>
            <a:endParaRPr lang="nb-NO" altLang="nb-NO"/>
          </a:p>
        </p:txBody>
      </p:sp>
    </p:spTree>
    <p:extLst>
      <p:ext uri="{BB962C8B-B14F-4D97-AF65-F5344CB8AC3E}">
        <p14:creationId xmlns:p14="http://schemas.microsoft.com/office/powerpoint/2010/main" val="3921547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ssholder for notater 2"/>
          <p:cNvSpPr>
            <a:spLocks noGrp="1"/>
          </p:cNvSpPr>
          <p:nvPr>
            <p:ph type="body" idx="1"/>
          </p:nvPr>
        </p:nvSpPr>
        <p:spPr/>
        <p:txBody>
          <a:bodyPr/>
          <a:lstStyle/>
          <a:p>
            <a:r>
              <a:rPr lang="nb-NO" dirty="0" err="1"/>
              <a:t>Lovnorm</a:t>
            </a:r>
            <a:r>
              <a:rPr lang="nb-NO" dirty="0"/>
              <a:t> IL §20</a:t>
            </a:r>
          </a:p>
          <a:p>
            <a:endParaRPr lang="nb-NO" dirty="0"/>
          </a:p>
          <a:p>
            <a:pPr marL="0" indent="0">
              <a:buFontTx/>
              <a:buNone/>
              <a:defRPr/>
            </a:pPr>
            <a:endParaRPr lang="nb-NO" altLang="nb-NO" dirty="0"/>
          </a:p>
        </p:txBody>
      </p:sp>
      <p:sp>
        <p:nvSpPr>
          <p:cNvPr id="66564"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7713" indent="-287338">
              <a:defRPr>
                <a:solidFill>
                  <a:schemeClr val="tx1"/>
                </a:solidFill>
                <a:latin typeface="Arial" panose="020B0604020202020204" pitchFamily="34" charset="0"/>
                <a:cs typeface="Arial" panose="020B0604020202020204" pitchFamily="34" charset="0"/>
              </a:defRPr>
            </a:lvl2pPr>
            <a:lvl3pPr marL="1150938" indent="-230188">
              <a:defRPr>
                <a:solidFill>
                  <a:schemeClr val="tx1"/>
                </a:solidFill>
                <a:latin typeface="Arial" panose="020B0604020202020204" pitchFamily="34" charset="0"/>
                <a:cs typeface="Arial" panose="020B0604020202020204" pitchFamily="34" charset="0"/>
              </a:defRPr>
            </a:lvl3pPr>
            <a:lvl4pPr marL="1611313" indent="-230188">
              <a:defRPr>
                <a:solidFill>
                  <a:schemeClr val="tx1"/>
                </a:solidFill>
                <a:latin typeface="Arial" panose="020B0604020202020204" pitchFamily="34" charset="0"/>
                <a:cs typeface="Arial" panose="020B0604020202020204" pitchFamily="34" charset="0"/>
              </a:defRPr>
            </a:lvl4pPr>
            <a:lvl5pPr marL="2071688" indent="-230188">
              <a:defRPr>
                <a:solidFill>
                  <a:schemeClr val="tx1"/>
                </a:solidFill>
                <a:latin typeface="Arial" panose="020B0604020202020204" pitchFamily="34" charset="0"/>
                <a:cs typeface="Arial" panose="020B0604020202020204" pitchFamily="34" charset="0"/>
              </a:defRPr>
            </a:lvl5pPr>
            <a:lvl6pPr marL="2528888"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86088"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3288"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0488"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C9E982-4E57-4DEA-B6B3-58C144076314}" type="slidenum">
              <a:rPr lang="nb-NO" altLang="nb-NO" smtClean="0">
                <a:solidFill>
                  <a:prstClr val="black"/>
                </a:solidFill>
                <a:latin typeface="Georgia" panose="02040502050405020303" pitchFamily="18" charset="0"/>
                <a:cs typeface="Calibri Light" panose="020F0302020204030204" pitchFamily="34" charset="0"/>
              </a:rPr>
              <a:pPr/>
              <a:t>15</a:t>
            </a:fld>
            <a:endParaRPr lang="nb-NO" altLang="nb-NO">
              <a:solidFill>
                <a:prstClr val="black"/>
              </a:solidFill>
              <a:latin typeface="Georgia" panose="02040502050405020303" pitchFamily="18" charset="0"/>
              <a:cs typeface="Calibri Light" panose="020F0302020204030204" pitchFamily="34" charset="0"/>
            </a:endParaRPr>
          </a:p>
        </p:txBody>
      </p:sp>
    </p:spTree>
    <p:extLst>
      <p:ext uri="{BB962C8B-B14F-4D97-AF65-F5344CB8AC3E}">
        <p14:creationId xmlns:p14="http://schemas.microsoft.com/office/powerpoint/2010/main" val="3228435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ssholder for notater 2"/>
          <p:cNvSpPr>
            <a:spLocks noGrp="1"/>
          </p:cNvSpPr>
          <p:nvPr>
            <p:ph type="body" idx="1"/>
          </p:nvPr>
        </p:nvSpPr>
        <p:spPr/>
        <p:txBody>
          <a:bodyPr/>
          <a:lstStyle/>
          <a:p>
            <a:r>
              <a:rPr lang="nb-NO" dirty="0"/>
              <a:t>Det å vite hvem som har fullmakt til hva er viktig å ha på plass – derfor anbefaler vi å utarbeide en </a:t>
            </a:r>
            <a:r>
              <a:rPr lang="nb-NO" dirty="0" err="1"/>
              <a:t>fullmaktsmatrise</a:t>
            </a:r>
            <a:r>
              <a:rPr lang="nb-NO" dirty="0"/>
              <a:t>  - en oversikt over </a:t>
            </a:r>
            <a:r>
              <a:rPr lang="nb-NO" dirty="0" err="1"/>
              <a:t>fullmaktsfordelingen</a:t>
            </a:r>
            <a:r>
              <a:rPr lang="nb-NO" dirty="0"/>
              <a:t> i idrettslaget (hvem har fått fullmakt til å gjøre hva)</a:t>
            </a:r>
            <a:endParaRPr lang="nb-NO" altLang="nb-NO" dirty="0"/>
          </a:p>
        </p:txBody>
      </p:sp>
      <p:sp>
        <p:nvSpPr>
          <p:cNvPr id="66564"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7713" indent="-287338">
              <a:defRPr>
                <a:solidFill>
                  <a:schemeClr val="tx1"/>
                </a:solidFill>
                <a:latin typeface="Arial" panose="020B0604020202020204" pitchFamily="34" charset="0"/>
                <a:cs typeface="Arial" panose="020B0604020202020204" pitchFamily="34" charset="0"/>
              </a:defRPr>
            </a:lvl2pPr>
            <a:lvl3pPr marL="1150938" indent="-230188">
              <a:defRPr>
                <a:solidFill>
                  <a:schemeClr val="tx1"/>
                </a:solidFill>
                <a:latin typeface="Arial" panose="020B0604020202020204" pitchFamily="34" charset="0"/>
                <a:cs typeface="Arial" panose="020B0604020202020204" pitchFamily="34" charset="0"/>
              </a:defRPr>
            </a:lvl3pPr>
            <a:lvl4pPr marL="1611313" indent="-230188">
              <a:defRPr>
                <a:solidFill>
                  <a:schemeClr val="tx1"/>
                </a:solidFill>
                <a:latin typeface="Arial" panose="020B0604020202020204" pitchFamily="34" charset="0"/>
                <a:cs typeface="Arial" panose="020B0604020202020204" pitchFamily="34" charset="0"/>
              </a:defRPr>
            </a:lvl4pPr>
            <a:lvl5pPr marL="2071688" indent="-230188">
              <a:defRPr>
                <a:solidFill>
                  <a:schemeClr val="tx1"/>
                </a:solidFill>
                <a:latin typeface="Arial" panose="020B0604020202020204" pitchFamily="34" charset="0"/>
                <a:cs typeface="Arial" panose="020B0604020202020204" pitchFamily="34" charset="0"/>
              </a:defRPr>
            </a:lvl5pPr>
            <a:lvl6pPr marL="2528888"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86088"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3288"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0488"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C9E982-4E57-4DEA-B6B3-58C144076314}" type="slidenum">
              <a:rPr lang="nb-NO" altLang="nb-NO" smtClean="0">
                <a:solidFill>
                  <a:prstClr val="black"/>
                </a:solidFill>
                <a:latin typeface="Georgia" panose="02040502050405020303" pitchFamily="18" charset="0"/>
                <a:cs typeface="Calibri Light" panose="020F0302020204030204" pitchFamily="34" charset="0"/>
              </a:rPr>
              <a:pPr/>
              <a:t>16</a:t>
            </a:fld>
            <a:endParaRPr lang="nb-NO" altLang="nb-NO">
              <a:solidFill>
                <a:prstClr val="black"/>
              </a:solidFill>
              <a:latin typeface="Georgia" panose="02040502050405020303" pitchFamily="18" charset="0"/>
              <a:cs typeface="Calibri Light" panose="020F0302020204030204" pitchFamily="34" charset="0"/>
            </a:endParaRPr>
          </a:p>
        </p:txBody>
      </p:sp>
    </p:spTree>
    <p:extLst>
      <p:ext uri="{BB962C8B-B14F-4D97-AF65-F5344CB8AC3E}">
        <p14:creationId xmlns:p14="http://schemas.microsoft.com/office/powerpoint/2010/main" val="1404514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Fullmaktktsmatrise</a:t>
            </a:r>
            <a:r>
              <a:rPr lang="nb-NO" dirty="0"/>
              <a:t> - </a:t>
            </a:r>
          </a:p>
          <a:p>
            <a:r>
              <a:rPr lang="nb-NO" dirty="0"/>
              <a:t>Eksempel på hvordan en </a:t>
            </a:r>
            <a:r>
              <a:rPr lang="nb-NO" dirty="0" err="1"/>
              <a:t>fullmaktsmatrise</a:t>
            </a:r>
            <a:r>
              <a:rPr lang="nb-NO" dirty="0"/>
              <a:t> kan se ut. </a:t>
            </a:r>
          </a:p>
          <a:p>
            <a:r>
              <a:rPr lang="nb-NO" dirty="0">
                <a:effectLst/>
              </a:rPr>
              <a:t>En </a:t>
            </a:r>
            <a:r>
              <a:rPr lang="nb-NO" dirty="0" err="1">
                <a:effectLst/>
              </a:rPr>
              <a:t>fullmaktsmatrise</a:t>
            </a:r>
            <a:r>
              <a:rPr lang="nb-NO" dirty="0">
                <a:effectLst/>
              </a:rPr>
              <a:t> beskriver myndighetsforholdet i idrettslaget og hvilke mandater som er gitt.</a:t>
            </a:r>
          </a:p>
          <a:p>
            <a:r>
              <a:rPr lang="nb-NO" dirty="0">
                <a:effectLst/>
              </a:rPr>
              <a:t>Vær tydelig på hvem som har myndighet til opptre på vegene av idrettslaget (for eksempel signere avtaler, anskaffe utstyr, gjøre innkjøp, godkjenne fakturaer og gjøre betalinger). Slik unngår dere misforståelser og konflikter. </a:t>
            </a:r>
          </a:p>
          <a:p>
            <a:r>
              <a:rPr lang="nb-NO" dirty="0"/>
              <a:t>Hvert enkelt idrettslag må diskutere størrelsen på beløpene før matrisen vedtas i styremøtet.</a:t>
            </a:r>
          </a:p>
          <a:p>
            <a:r>
              <a:rPr lang="nb-NO" dirty="0"/>
              <a:t>Det anbefales at syret utarbeider og vedtar en </a:t>
            </a:r>
            <a:r>
              <a:rPr lang="nb-NO" dirty="0" err="1"/>
              <a:t>fullmaktsmatrisei</a:t>
            </a:r>
            <a:r>
              <a:rPr lang="nb-NO" dirty="0"/>
              <a:t> første styremøte etter årsmøtet.</a:t>
            </a:r>
          </a:p>
          <a:p>
            <a:endParaRPr lang="nb-NO" dirty="0"/>
          </a:p>
        </p:txBody>
      </p:sp>
    </p:spTree>
    <p:extLst>
      <p:ext uri="{BB962C8B-B14F-4D97-AF65-F5344CB8AC3E}">
        <p14:creationId xmlns:p14="http://schemas.microsoft.com/office/powerpoint/2010/main" val="3548337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finnes ulike </a:t>
            </a:r>
            <a:r>
              <a:rPr lang="nb-NO" err="1"/>
              <a:t>årshjul</a:t>
            </a:r>
            <a:r>
              <a:rPr lang="nb-NO"/>
              <a:t>. Dette er et </a:t>
            </a:r>
            <a:r>
              <a:rPr lang="nb-NO" err="1"/>
              <a:t>årshjul</a:t>
            </a:r>
            <a:r>
              <a:rPr lang="nb-NO"/>
              <a:t> med oversikt over de administrative oppgavene.</a:t>
            </a:r>
          </a:p>
        </p:txBody>
      </p:sp>
    </p:spTree>
    <p:extLst>
      <p:ext uri="{BB962C8B-B14F-4D97-AF65-F5344CB8AC3E}">
        <p14:creationId xmlns:p14="http://schemas.microsoft.com/office/powerpoint/2010/main" val="3626003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Styrets ansvar er regulert gjennom idrettslagets lov, NIFs fellesbestemmelser og alminnelig lovgivning. I tillegg er idrettslagets egen virksomhetsplan førende for de prioriteringer styret gjør. Vi skal se hva loven sier.</a:t>
            </a:r>
          </a:p>
          <a:p>
            <a:endParaRPr lang="nb-NO"/>
          </a:p>
        </p:txBody>
      </p:sp>
    </p:spTree>
    <p:extLst>
      <p:ext uri="{BB962C8B-B14F-4D97-AF65-F5344CB8AC3E}">
        <p14:creationId xmlns:p14="http://schemas.microsoft.com/office/powerpoint/2010/main" val="2917910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7500" lnSpcReduction="20000"/>
          </a:bodyPr>
          <a:lstStyle/>
          <a:p>
            <a:pPr marL="0" indent="0">
              <a:buFont typeface="Arial" panose="020B0604020202020204" pitchFamily="34" charset="0"/>
              <a:buNone/>
            </a:pPr>
            <a:endParaRPr lang="nb-NO" sz="1600" dirty="0">
              <a:solidFill>
                <a:schemeClr val="tx1"/>
              </a:solidFill>
            </a:endParaRPr>
          </a:p>
          <a:p>
            <a:pPr marL="0" indent="0">
              <a:buFont typeface="Arial" panose="020B0604020202020204" pitchFamily="34" charset="0"/>
              <a:buNone/>
            </a:pPr>
            <a:r>
              <a:rPr lang="nb-NO" sz="1600" dirty="0">
                <a:solidFill>
                  <a:schemeClr val="tx1"/>
                </a:solidFill>
              </a:rPr>
              <a:t>OBS på at økonomi er nevnt både i NIFs lov, i </a:t>
            </a:r>
            <a:r>
              <a:rPr lang="nb-NO" sz="1600" dirty="0" err="1">
                <a:solidFill>
                  <a:schemeClr val="tx1"/>
                </a:solidFill>
              </a:rPr>
              <a:t>lovnormen</a:t>
            </a:r>
            <a:r>
              <a:rPr lang="nb-NO" sz="1600" dirty="0">
                <a:solidFill>
                  <a:schemeClr val="tx1"/>
                </a:solidFill>
              </a:rPr>
              <a:t> og det kan også være økonomiske forpliktelser i særidrettenes lover  - lyse grønn =&gt; idrettens egne bestemmelser</a:t>
            </a:r>
          </a:p>
          <a:p>
            <a:pPr marL="0" indent="0">
              <a:buFont typeface="Arial" panose="020B0604020202020204" pitchFamily="34" charset="0"/>
              <a:buNone/>
            </a:pPr>
            <a:r>
              <a:rPr lang="nb-NO" sz="1600" dirty="0">
                <a:solidFill>
                  <a:schemeClr val="tx1"/>
                </a:solidFill>
              </a:rPr>
              <a:t>Turkis =&gt; «Norges lover» som vi må forholde oss til (regnskapslov, </a:t>
            </a:r>
            <a:r>
              <a:rPr lang="nb-NO" sz="1600" dirty="0" err="1">
                <a:solidFill>
                  <a:schemeClr val="tx1"/>
                </a:solidFill>
              </a:rPr>
              <a:t>mva</a:t>
            </a:r>
            <a:r>
              <a:rPr lang="nb-NO" sz="1600" dirty="0">
                <a:solidFill>
                  <a:schemeClr val="tx1"/>
                </a:solidFill>
              </a:rPr>
              <a:t>-lov osv.)</a:t>
            </a:r>
          </a:p>
          <a:p>
            <a:pPr marL="0" indent="0">
              <a:buFont typeface="Arial" panose="020B0604020202020204" pitchFamily="34" charset="0"/>
              <a:buNone/>
            </a:pPr>
            <a:endParaRPr lang="nb-NO" sz="1600" dirty="0">
              <a:solidFill>
                <a:schemeClr val="tx1"/>
              </a:solidFill>
            </a:endParaRPr>
          </a:p>
          <a:p>
            <a:pPr marL="0" indent="0">
              <a:buFont typeface="Arial" panose="020B0604020202020204" pitchFamily="34" charset="0"/>
              <a:buNone/>
            </a:pPr>
            <a:r>
              <a:rPr lang="nb-NO" sz="1600" dirty="0">
                <a:solidFill>
                  <a:schemeClr val="tx1"/>
                </a:solidFill>
              </a:rPr>
              <a:t>Idrettslag som er medlem av NIF MÅ forholde seg til idrettens regelverk. </a:t>
            </a:r>
          </a:p>
          <a:p>
            <a:pPr marL="0" indent="0">
              <a:buFont typeface="Arial" panose="020B0604020202020204" pitchFamily="34" charset="0"/>
              <a:buNone/>
            </a:pPr>
            <a:r>
              <a:rPr lang="nb-NO" sz="1600" dirty="0">
                <a:solidFill>
                  <a:schemeClr val="tx1"/>
                </a:solidFill>
              </a:rPr>
              <a:t>Lovene som gjelder spesielt for idretten, finner vi i NIFs lov og i </a:t>
            </a:r>
            <a:r>
              <a:rPr lang="nb-NO" sz="1600" dirty="0" err="1">
                <a:solidFill>
                  <a:schemeClr val="tx1"/>
                </a:solidFill>
              </a:rPr>
              <a:t>lovnormen</a:t>
            </a:r>
            <a:r>
              <a:rPr lang="nb-NO" sz="1600" dirty="0">
                <a:solidFill>
                  <a:schemeClr val="tx1"/>
                </a:solidFill>
              </a:rPr>
              <a:t> for idrettslag</a:t>
            </a:r>
          </a:p>
          <a:p>
            <a:pPr marL="0" indent="0">
              <a:buFont typeface="Arial" panose="020B0604020202020204" pitchFamily="34" charset="0"/>
              <a:buNone/>
            </a:pPr>
            <a:endParaRPr lang="nb-NO" sz="1600" dirty="0">
              <a:solidFill>
                <a:schemeClr val="tx1"/>
              </a:solidFill>
            </a:endParaRPr>
          </a:p>
          <a:p>
            <a:pPr marL="285750" indent="-285750">
              <a:buFont typeface="Arial" panose="020B0604020202020204" pitchFamily="34" charset="0"/>
              <a:buChar char="•"/>
            </a:pPr>
            <a:r>
              <a:rPr lang="nb-NO" sz="1600" dirty="0">
                <a:solidFill>
                  <a:schemeClr val="tx1"/>
                </a:solidFill>
              </a:rPr>
              <a:t>Bestemmelser om økonomi i NIFs lov</a:t>
            </a:r>
          </a:p>
          <a:p>
            <a:pPr marL="742950" lvl="1" indent="-285750">
              <a:buFont typeface="Courier New" panose="02070309020205020404" pitchFamily="49" charset="0"/>
              <a:buChar char="o"/>
            </a:pPr>
            <a:r>
              <a:rPr lang="nb-NO" sz="1400" dirty="0">
                <a:solidFill>
                  <a:schemeClr val="tx1"/>
                </a:solidFill>
              </a:rPr>
              <a:t>§2-11 om Regnskap, revisjon og kontrollkomité</a:t>
            </a:r>
          </a:p>
          <a:p>
            <a:pPr marL="742950" lvl="1" indent="-285750">
              <a:buFont typeface="Courier New" panose="02070309020205020404" pitchFamily="49" charset="0"/>
              <a:buChar char="o"/>
            </a:pPr>
            <a:r>
              <a:rPr lang="nb-NO" sz="1400" dirty="0">
                <a:solidFill>
                  <a:schemeClr val="tx1"/>
                </a:solidFill>
              </a:rPr>
              <a:t>§2-12 om Kontrollutvalg (2020)</a:t>
            </a:r>
          </a:p>
          <a:p>
            <a:pPr marL="742950" lvl="1" indent="-285750">
              <a:buFont typeface="Courier New" panose="02070309020205020404" pitchFamily="49" charset="0"/>
              <a:buChar char="o"/>
            </a:pPr>
            <a:r>
              <a:rPr lang="nb-NO" sz="1400" dirty="0">
                <a:solidFill>
                  <a:schemeClr val="tx1"/>
                </a:solidFill>
              </a:rPr>
              <a:t>§2-13 om Driftsbudsjett</a:t>
            </a:r>
          </a:p>
          <a:p>
            <a:pPr marL="742950" lvl="1" indent="-285750">
              <a:buFont typeface="Courier New" panose="02070309020205020404" pitchFamily="49" charset="0"/>
              <a:buChar char="o"/>
            </a:pPr>
            <a:r>
              <a:rPr lang="nb-NO" sz="1400" dirty="0">
                <a:solidFill>
                  <a:schemeClr val="tx1"/>
                </a:solidFill>
              </a:rPr>
              <a:t>§2-14 om Utlån og garanti</a:t>
            </a:r>
          </a:p>
          <a:p>
            <a:pPr marL="742950" lvl="1" indent="-285750">
              <a:buFont typeface="Courier New" panose="02070309020205020404" pitchFamily="49" charset="0"/>
              <a:buChar char="o"/>
            </a:pPr>
            <a:endParaRPr lang="nb-NO" sz="1400" dirty="0">
              <a:solidFill>
                <a:schemeClr val="tx1"/>
              </a:solidFill>
            </a:endParaRPr>
          </a:p>
          <a:p>
            <a:pPr marL="285750" indent="-285750">
              <a:buFont typeface="Arial" panose="020B0604020202020204" pitchFamily="34" charset="0"/>
              <a:buChar char="•"/>
            </a:pPr>
            <a:r>
              <a:rPr lang="nb-NO" sz="1600" dirty="0" err="1">
                <a:solidFill>
                  <a:schemeClr val="tx1"/>
                </a:solidFill>
                <a:hlinkClick r:id="rId3"/>
              </a:rPr>
              <a:t>Lovnorm</a:t>
            </a:r>
            <a:r>
              <a:rPr lang="nb-NO" sz="1600" dirty="0">
                <a:solidFill>
                  <a:schemeClr val="tx1"/>
                </a:solidFill>
                <a:hlinkClick r:id="rId3"/>
              </a:rPr>
              <a:t> for </a:t>
            </a:r>
            <a:r>
              <a:rPr lang="nb-NO" sz="1600" b="1" dirty="0">
                <a:solidFill>
                  <a:schemeClr val="tx1"/>
                </a:solidFill>
                <a:hlinkClick r:id="rId3"/>
              </a:rPr>
              <a:t>idrettslag</a:t>
            </a:r>
            <a:endParaRPr lang="nb-NO" sz="1600" b="1" dirty="0">
              <a:solidFill>
                <a:schemeClr val="tx1"/>
              </a:solidFill>
            </a:endParaRPr>
          </a:p>
          <a:p>
            <a:pPr marL="742950" lvl="1" indent="-285750">
              <a:buFont typeface="Courier New" panose="02070309020205020404" pitchFamily="49" charset="0"/>
              <a:buChar char="o"/>
            </a:pPr>
            <a:r>
              <a:rPr lang="nb-NO" sz="1400" dirty="0">
                <a:solidFill>
                  <a:schemeClr val="tx1"/>
                </a:solidFill>
              </a:rPr>
              <a:t>§12 om Økonomi, revisjon, budsjett mv.</a:t>
            </a:r>
            <a:endParaRPr lang="nb-NO" sz="1800" dirty="0">
              <a:solidFill>
                <a:schemeClr val="tx1"/>
              </a:solidFill>
            </a:endParaRPr>
          </a:p>
          <a:p>
            <a:endParaRPr lang="nb-NO" dirty="0"/>
          </a:p>
          <a:p>
            <a:endParaRPr lang="nb-NO" dirty="0"/>
          </a:p>
          <a:p>
            <a:r>
              <a:rPr lang="nb-NO" i="1" dirty="0"/>
              <a:t>Særidrettens lover regulerer ikke idrettslagets drift. Men det er kjekt å vite at det finnes en </a:t>
            </a:r>
            <a:r>
              <a:rPr lang="nb-NO" i="1" dirty="0" err="1"/>
              <a:t>lovnorm</a:t>
            </a:r>
            <a:r>
              <a:rPr lang="nb-NO" i="1" dirty="0"/>
              <a:t> både for SF og SK/regioner</a:t>
            </a:r>
          </a:p>
        </p:txBody>
      </p:sp>
      <p:sp>
        <p:nvSpPr>
          <p:cNvPr id="4" name="Plassholder for lysbildenummer 3"/>
          <p:cNvSpPr>
            <a:spLocks noGrp="1"/>
          </p:cNvSpPr>
          <p:nvPr>
            <p:ph type="sldNum" sz="quarter" idx="5"/>
          </p:nvPr>
        </p:nvSpPr>
        <p:spPr/>
        <p:txBody>
          <a:bodyPr/>
          <a:lstStyle/>
          <a:p>
            <a:fld id="{ABA23742-51E1-48F2-9D26-22282FA8CBE7}" type="slidenum">
              <a:rPr lang="nb-NO" altLang="nb-NO" smtClean="0"/>
              <a:pPr/>
              <a:t>20</a:t>
            </a:fld>
            <a:endParaRPr lang="nb-NO" altLang="nb-NO"/>
          </a:p>
        </p:txBody>
      </p:sp>
    </p:spTree>
    <p:extLst>
      <p:ext uri="{BB962C8B-B14F-4D97-AF65-F5344CB8AC3E}">
        <p14:creationId xmlns:p14="http://schemas.microsoft.com/office/powerpoint/2010/main" val="2358374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 å være tydelig på at dette ikke er et regnskapskurs, men et overordnet kurs i økonomistyring og informasjon om hvor man kan finne «verktøy» man kan benytte – Klubbguiden på NIFs nettsider</a:t>
            </a:r>
          </a:p>
          <a:p>
            <a:r>
              <a:rPr lang="nb-NO" dirty="0"/>
              <a:t>https://www.idrettsforbundet.no/klubbguiden/</a:t>
            </a:r>
          </a:p>
          <a:p>
            <a:endParaRPr lang="nb-NO" dirty="0"/>
          </a:p>
          <a:p>
            <a:r>
              <a:rPr lang="nb-NO" dirty="0"/>
              <a:t>I utgangspunktet et kurs for ledelsen (styret/daglig leder) - økonomistyring</a:t>
            </a:r>
          </a:p>
        </p:txBody>
      </p:sp>
    </p:spTree>
    <p:extLst>
      <p:ext uri="{BB962C8B-B14F-4D97-AF65-F5344CB8AC3E}">
        <p14:creationId xmlns:p14="http://schemas.microsoft.com/office/powerpoint/2010/main" val="1604654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Lover som har betydning for økonomihåndtering i idrettslaget.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Selv om idretten har sine egne regelverk (NIFs lov, kamp- og konkurranseregler, mm), så gjør ikke det at man kan se bort fra det som gjelder etter norsk lov.</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Særlig innenfor økonomi er dette aktuelt.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Tidligere: Små idrettslag har kunnet følge NIFs regnskapsbestemmelser, nå må alle følge </a:t>
            </a:r>
            <a:r>
              <a:rPr lang="nb-NO" b="1" dirty="0"/>
              <a:t>regnskapsloven</a:t>
            </a:r>
            <a:r>
              <a:rPr lang="nb-NO"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Ansatte: Minner om at det er et eget e-kurs om arbeidsgiveransvaret.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Ordinær notattekst: «Dersom idrettslaget utbetaler lønn eller har avgiftspliktig omsetning, gjelder ordinære lover. Dersom de har spørsmål til dette, må de kontakte skatteetaten.»</a:t>
            </a:r>
          </a:p>
          <a:p>
            <a:endParaRPr lang="nb-NO" dirty="0"/>
          </a:p>
        </p:txBody>
      </p:sp>
      <p:sp>
        <p:nvSpPr>
          <p:cNvPr id="4" name="Plassholder for lysbildenummer 3"/>
          <p:cNvSpPr>
            <a:spLocks noGrp="1"/>
          </p:cNvSpPr>
          <p:nvPr>
            <p:ph type="sldNum" sz="quarter" idx="5"/>
          </p:nvPr>
        </p:nvSpPr>
        <p:spPr/>
        <p:txBody>
          <a:bodyPr/>
          <a:lstStyle/>
          <a:p>
            <a:fld id="{ABA23742-51E1-48F2-9D26-22282FA8CBE7}" type="slidenum">
              <a:rPr lang="nb-NO" altLang="nb-NO" smtClean="0"/>
              <a:pPr/>
              <a:t>21</a:t>
            </a:fld>
            <a:endParaRPr lang="nb-NO" altLang="nb-NO"/>
          </a:p>
        </p:txBody>
      </p:sp>
    </p:spTree>
    <p:extLst>
      <p:ext uri="{BB962C8B-B14F-4D97-AF65-F5344CB8AC3E}">
        <p14:creationId xmlns:p14="http://schemas.microsoft.com/office/powerpoint/2010/main" val="2953869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Definisjon av om et idrettslag er «lite» eller «stort» avhenger av omsetning – ikke antall medlemmer</a:t>
            </a:r>
          </a:p>
          <a:p>
            <a:endParaRPr lang="nb-NO" dirty="0"/>
          </a:p>
          <a:p>
            <a:r>
              <a:rPr lang="nb-NO" dirty="0"/>
              <a:t>SKAL følge regnskapsloven (og </a:t>
            </a:r>
            <a:r>
              <a:rPr lang="nb-NO" b="1" dirty="0">
                <a:solidFill>
                  <a:schemeClr val="tx1"/>
                </a:solidFill>
              </a:rPr>
              <a:t>ha registrert/statsautorisert </a:t>
            </a:r>
            <a:r>
              <a:rPr lang="nb-NO" dirty="0"/>
              <a:t>revisor OG kontrollutvalg) hvis </a:t>
            </a:r>
          </a:p>
          <a:p>
            <a:pPr marL="171450" indent="-171450">
              <a:buFontTx/>
              <a:buChar char="-"/>
            </a:pPr>
            <a:r>
              <a:rPr lang="nb-NO" dirty="0"/>
              <a:t>Omsetning over 5 millioner, eller</a:t>
            </a:r>
          </a:p>
          <a:p>
            <a:pPr marL="171450" indent="-171450">
              <a:buFontTx/>
              <a:buChar char="-"/>
            </a:pPr>
            <a:r>
              <a:rPr lang="nb-NO" dirty="0"/>
              <a:t>Eiendeler over 20 millioner, eller</a:t>
            </a:r>
          </a:p>
          <a:p>
            <a:pPr marL="171450" indent="-171450">
              <a:buFontTx/>
              <a:buChar char="-"/>
            </a:pPr>
            <a:r>
              <a:rPr lang="nb-NO" dirty="0"/>
              <a:t>Antall årsverk over 20</a:t>
            </a:r>
          </a:p>
          <a:p>
            <a:pPr marL="171450" indent="-171450">
              <a:buFontTx/>
              <a:buChar char="-"/>
            </a:pPr>
            <a:endParaRPr lang="nb-NO" dirty="0"/>
          </a:p>
          <a:p>
            <a:pPr marL="0" indent="0">
              <a:buFontTx/>
              <a:buNone/>
            </a:pPr>
            <a:r>
              <a:rPr lang="nb-NO" dirty="0"/>
              <a:t>KAN følge regnskapsloven hvis</a:t>
            </a:r>
          </a:p>
          <a:p>
            <a:pPr marL="171450" indent="-171450">
              <a:buFontTx/>
              <a:buChar char="-"/>
            </a:pPr>
            <a:r>
              <a:rPr lang="nb-NO" dirty="0"/>
              <a:t>Styrevedtak på at organisasjonsleddet skal følge regnskapsloven (</a:t>
            </a:r>
            <a:r>
              <a:rPr lang="nb-NO" b="1" dirty="0"/>
              <a:t>må da utnevne registrert/statsautorisert revisor OG kontrollutvalg på neste årsmøte</a:t>
            </a:r>
            <a:r>
              <a:rPr lang="nb-NO" dirty="0"/>
              <a:t>)</a:t>
            </a:r>
          </a:p>
          <a:p>
            <a:pPr marL="171450" indent="-171450">
              <a:buFontTx/>
              <a:buChar char="-"/>
            </a:pPr>
            <a:endParaRPr lang="nb-NO" dirty="0"/>
          </a:p>
          <a:p>
            <a:pPr marL="0" indent="0">
              <a:buFontTx/>
              <a:buNone/>
            </a:pPr>
            <a:r>
              <a:rPr lang="nb-NO" dirty="0"/>
              <a:t>VIS TIL VEILEDER for ytterligere forklaring og veiledning</a:t>
            </a:r>
          </a:p>
          <a:p>
            <a:endParaRPr lang="nb-NO" dirty="0"/>
          </a:p>
        </p:txBody>
      </p:sp>
    </p:spTree>
    <p:extLst>
      <p:ext uri="{BB962C8B-B14F-4D97-AF65-F5344CB8AC3E}">
        <p14:creationId xmlns:p14="http://schemas.microsoft.com/office/powerpoint/2010/main" val="2518259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r>
              <a:rPr lang="nb-NO" dirty="0"/>
              <a:t>Alle idrettslag har et krav på seg og benytte et godkjent medlemssystem (Forskrift om medlems- og organisasjonsregistrering- NIFs nettsider/temasider/juss/regelverk)</a:t>
            </a:r>
          </a:p>
          <a:p>
            <a:r>
              <a:rPr lang="nb-NO" dirty="0"/>
              <a:t>https://www.idrettsforbundet.no/tema/juss/regelverk/forskrift-om-idrettens-medlems--og-organisasjonsregister/</a:t>
            </a:r>
          </a:p>
          <a:p>
            <a:endParaRPr lang="nb-NO" dirty="0"/>
          </a:p>
          <a:p>
            <a:r>
              <a:rPr kumimoji="0" lang="nb-NO" sz="2800" b="1" i="0" u="none" strike="noStrike" kern="1200" cap="none" spc="0" normalizeH="0" baseline="0" noProof="0" dirty="0">
                <a:ln>
                  <a:noFill/>
                </a:ln>
                <a:solidFill>
                  <a:prstClr val="black"/>
                </a:solidFill>
                <a:effectLst/>
                <a:uLnTx/>
                <a:uFillTx/>
                <a:latin typeface="Georgia" panose="02040502050405020303" pitchFamily="18" charset="0"/>
                <a:ea typeface="+mj-ea"/>
                <a:cs typeface="Calibri Light" panose="020F0302020204030204" pitchFamily="34" charset="0"/>
              </a:rPr>
              <a:t>Begrunnelse for kravene</a:t>
            </a:r>
            <a:endParaRPr lang="nb-NO" dirty="0"/>
          </a:p>
          <a:p>
            <a:pPr marL="269875" marR="0" lvl="0" indent="-2698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nb-NO" sz="1800" b="1"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ea typeface="+mn-ea"/>
                <a:cs typeface="+mn-cs"/>
              </a:rPr>
              <a:t>Krav til kvalitet på opplysninger om personer, roller og betalinger skal bidra til:</a:t>
            </a:r>
          </a:p>
          <a:p>
            <a:pPr marL="269875" marR="0" lvl="0" indent="-269875"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nb-NO" sz="1800" b="0"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ea typeface="+mn-ea"/>
                <a:cs typeface="+mn-cs"/>
              </a:rPr>
              <a:t>riktig fordeling av midler</a:t>
            </a:r>
          </a:p>
          <a:p>
            <a:pPr marL="269875" marR="0" lvl="0" indent="-269875"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nb-NO" sz="1800" b="0"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ea typeface="+mn-ea"/>
                <a:cs typeface="+mn-cs"/>
              </a:rPr>
              <a:t>sikre sporbarhet knyttet til betalinger fra medlemmer og aktive og forsvarlige kontroller av pengeflyt (verifisering betaling riktig konto og disponering av midler med mer)</a:t>
            </a:r>
          </a:p>
          <a:p>
            <a:pPr marL="269875" marR="0" lvl="0" indent="-269875"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nb-NO" sz="1800" b="0"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ea typeface="+mn-ea"/>
                <a:cs typeface="+mn-cs"/>
              </a:rPr>
              <a:t>ivaretakelse av krav til egnethet og kompetanse for ulike roller</a:t>
            </a:r>
          </a:p>
          <a:p>
            <a:pPr marL="269875" marR="0" lvl="0" indent="-269875"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nb-NO" sz="1800" b="0"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ea typeface="+mn-ea"/>
                <a:cs typeface="+mn-cs"/>
              </a:rPr>
              <a:t>forenkling hverdagen for medlemmer, frivillige, foresatte og ansatte gjennom tilgjengeliggjøring av tjeneste og informasjon basert på roller</a:t>
            </a:r>
          </a:p>
          <a:p>
            <a:pPr marL="269875" marR="0" lvl="0" indent="-269875"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nb-NO" sz="1800" b="0"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ea typeface="+mn-ea"/>
                <a:cs typeface="+mn-cs"/>
              </a:rPr>
              <a:t>innsikt og analyse utviklingstrekk </a:t>
            </a:r>
          </a:p>
          <a:p>
            <a:endParaRPr lang="nb-NO" dirty="0"/>
          </a:p>
          <a:p>
            <a:endParaRPr lang="nb-NO" dirty="0"/>
          </a:p>
        </p:txBody>
      </p:sp>
    </p:spTree>
    <p:extLst>
      <p:ext uri="{BB962C8B-B14F-4D97-AF65-F5344CB8AC3E}">
        <p14:creationId xmlns:p14="http://schemas.microsoft.com/office/powerpoint/2010/main" val="2315837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Klubbadmin</a:t>
            </a:r>
            <a:r>
              <a:rPr lang="nb-NO" dirty="0"/>
              <a:t>:</a:t>
            </a:r>
          </a:p>
          <a:p>
            <a:r>
              <a:rPr lang="nb-NO" dirty="0"/>
              <a:t>Gratis for idrettslag- men pengetransaksjoner koster.</a:t>
            </a:r>
          </a:p>
          <a:p>
            <a:r>
              <a:rPr lang="nb-NO" dirty="0"/>
              <a:t>NB! Husk at et gruppene i et fleridrettslag ikke kan ha egne medlemssystemer. Medlemmene er medlem i idrettslaget, ikke i gruppene. Det skal dermed være ett medlemssystem for hele idrettslaget </a:t>
            </a:r>
          </a:p>
        </p:txBody>
      </p:sp>
    </p:spTree>
    <p:extLst>
      <p:ext uri="{BB962C8B-B14F-4D97-AF65-F5344CB8AC3E}">
        <p14:creationId xmlns:p14="http://schemas.microsoft.com/office/powerpoint/2010/main" val="3788090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tillegg til </a:t>
            </a:r>
            <a:r>
              <a:rPr lang="nb-NO" dirty="0" err="1"/>
              <a:t>Klubbadmin</a:t>
            </a:r>
            <a:r>
              <a:rPr lang="nb-NO" dirty="0"/>
              <a:t> er det lov på benytte seg av </a:t>
            </a:r>
            <a:r>
              <a:rPr lang="nb-NO" dirty="0" err="1"/>
              <a:t>medlemssystmer</a:t>
            </a:r>
            <a:r>
              <a:rPr lang="nb-NO" dirty="0"/>
              <a:t> som er godkjent av NIF som integrasjonspartnere.</a:t>
            </a:r>
          </a:p>
          <a:p>
            <a:r>
              <a:rPr lang="nb-NO" dirty="0"/>
              <a:t>Det er ikke lov på benytte andre </a:t>
            </a:r>
            <a:r>
              <a:rPr lang="nb-NO" dirty="0" err="1"/>
              <a:t>medlemssystmer</a:t>
            </a:r>
            <a:r>
              <a:rPr lang="nb-NO" dirty="0"/>
              <a:t> som ikke er godkjent.</a:t>
            </a:r>
          </a:p>
        </p:txBody>
      </p:sp>
    </p:spTree>
    <p:extLst>
      <p:ext uri="{BB962C8B-B14F-4D97-AF65-F5344CB8AC3E}">
        <p14:creationId xmlns:p14="http://schemas.microsoft.com/office/powerpoint/2010/main" val="1458285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Forstå budsjett som et styringsverktøy og hvordan bruke dette, samt vise gode eksempler</a:t>
            </a:r>
          </a:p>
        </p:txBody>
      </p:sp>
    </p:spTree>
    <p:extLst>
      <p:ext uri="{BB962C8B-B14F-4D97-AF65-F5344CB8AC3E}">
        <p14:creationId xmlns:p14="http://schemas.microsoft.com/office/powerpoint/2010/main" val="1656831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Lovnorm</a:t>
            </a:r>
            <a:r>
              <a:rPr lang="nb-NO" dirty="0"/>
              <a:t> for idrettslag §12</a:t>
            </a:r>
          </a:p>
          <a:p>
            <a:r>
              <a:rPr lang="nb-NO" dirty="0"/>
              <a:t>Med hovedposter menes summen av de viktigste inntekter og kostnader. For et fleridrettslag skal alle gruppene med i et konsolidert (sammenslått) budsjett</a:t>
            </a:r>
          </a:p>
          <a:p>
            <a:r>
              <a:rPr lang="nb-NO" dirty="0"/>
              <a:t>For at det skal være realistisk må postene være basert på f.eks. allerede inngåtte avtaler, alle kjente kostnader m.m.</a:t>
            </a:r>
          </a:p>
        </p:txBody>
      </p:sp>
    </p:spTree>
    <p:extLst>
      <p:ext uri="{BB962C8B-B14F-4D97-AF65-F5344CB8AC3E}">
        <p14:creationId xmlns:p14="http://schemas.microsoft.com/office/powerpoint/2010/main" val="2673671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432062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ssholder for lysbilde 1"/>
          <p:cNvSpPr>
            <a:spLocks noGrp="1" noRot="1" noChangeAspect="1" noTextEdit="1"/>
          </p:cNvSpPr>
          <p:nvPr>
            <p:ph type="sldImg"/>
          </p:nvPr>
        </p:nvSpPr>
        <p:spPr bwMode="auto">
          <a:noFill/>
          <a:ln>
            <a:solidFill>
              <a:srgbClr val="000000"/>
            </a:solidFill>
            <a:miter lim="800000"/>
            <a:headEnd/>
            <a:tailEnd/>
          </a:ln>
        </p:spPr>
      </p:sp>
      <p:sp>
        <p:nvSpPr>
          <p:cNvPr id="21507" name="Plassholder for notater 2"/>
          <p:cNvSpPr>
            <a:spLocks noGrp="1"/>
          </p:cNvSpPr>
          <p:nvPr>
            <p:ph type="body" idx="1"/>
          </p:nvPr>
        </p:nvSpPr>
        <p:spPr bwMode="auto">
          <a:noFill/>
        </p:spPr>
        <p:txBody>
          <a:bodyPr wrap="square" numCol="1" anchor="t" anchorCtr="0" compatLnSpc="1">
            <a:prstTxWarp prst="textNoShape">
              <a:avLst/>
            </a:prstTxWarp>
            <a:normAutofit fontScale="6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dirty="0"/>
              <a:t>Budsjettet er det viktigste styringsverktøyet idrettslaget har. Dette må presiseres.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dirty="0"/>
              <a:t>Ved økonomisk rapportering gjennom året er budsjettet som er vedtatt på årsmøtet styrende for god økonomistyring og forvaltning.</a:t>
            </a:r>
          </a:p>
          <a:p>
            <a:r>
              <a:rPr lang="nb-NO" sz="1100" dirty="0"/>
              <a:t>Da minner vi om: </a:t>
            </a:r>
          </a:p>
          <a:p>
            <a:pPr marL="171450" indent="-171450">
              <a:buFont typeface="Arial" panose="020B0604020202020204" pitchFamily="34" charset="0"/>
              <a:buChar char="•"/>
            </a:pPr>
            <a:r>
              <a:rPr lang="nb-NO" sz="1100" dirty="0"/>
              <a:t>Påse at idrettslagets midler brukes og </a:t>
            </a:r>
            <a:r>
              <a:rPr lang="nb-NO" sz="1100" dirty="0">
                <a:highlight>
                  <a:srgbClr val="00FF00"/>
                </a:highlight>
              </a:rPr>
              <a:t>forvaltes på en forsiktig måte</a:t>
            </a:r>
            <a:r>
              <a:rPr lang="nb-NO" sz="1100" dirty="0"/>
              <a:t> </a:t>
            </a:r>
          </a:p>
          <a:p>
            <a:pPr marL="171450" indent="-171450">
              <a:buFont typeface="Arial" panose="020B0604020202020204" pitchFamily="34" charset="0"/>
              <a:buChar char="•"/>
            </a:pPr>
            <a:r>
              <a:rPr lang="nb-NO" sz="1100" dirty="0"/>
              <a:t>Samt en </a:t>
            </a:r>
            <a:r>
              <a:rPr lang="nb-NO" sz="1100" dirty="0">
                <a:highlight>
                  <a:srgbClr val="00FF00"/>
                </a:highlight>
              </a:rPr>
              <a:t>forsvarlig økonomistyring</a:t>
            </a:r>
            <a:endParaRPr lang="nb-NO" sz="400" dirty="0">
              <a:solidFill>
                <a:srgbClr val="57585B"/>
              </a:solidFill>
              <a:highlight>
                <a:srgbClr val="00FF00"/>
              </a:highlight>
              <a:latin typeface="Georgia" pitchFamily="18" charset="0"/>
            </a:endParaRPr>
          </a:p>
          <a:p>
            <a:pPr>
              <a:buClr>
                <a:srgbClr val="FAA634"/>
              </a:buClr>
              <a:defRPr/>
            </a:pPr>
            <a:endParaRPr lang="nb-NO" sz="1100" dirty="0"/>
          </a:p>
          <a:p>
            <a:pPr>
              <a:buClr>
                <a:srgbClr val="FAA634"/>
              </a:buClr>
              <a:defRPr/>
            </a:pPr>
            <a:r>
              <a:rPr lang="nb-NO" sz="1100" dirty="0"/>
              <a:t>Budsjettprosessen må planlegges godt, og ulike grupper </a:t>
            </a:r>
            <a:r>
              <a:rPr lang="nb-NO" sz="1100" dirty="0" err="1"/>
              <a:t>etc</a:t>
            </a:r>
            <a:r>
              <a:rPr lang="nb-NO" sz="1100" dirty="0"/>
              <a:t> bør involveres</a:t>
            </a:r>
          </a:p>
          <a:p>
            <a:pPr>
              <a:buClr>
                <a:srgbClr val="FAA634"/>
              </a:buClr>
              <a:defRPr/>
            </a:pPr>
            <a:r>
              <a:rPr lang="nb-NO" sz="1100" dirty="0"/>
              <a:t>Ved utarbeidelse av budsjettet bør alltid forutsetningene som er lagt til grunn oppgis</a:t>
            </a:r>
          </a:p>
          <a:p>
            <a:pPr>
              <a:lnSpc>
                <a:spcPct val="90000"/>
              </a:lnSpc>
              <a:spcBef>
                <a:spcPts val="1245"/>
              </a:spcBef>
              <a:buFontTx/>
              <a:buChar char="-"/>
            </a:pPr>
            <a:endParaRPr lang="nb-NO" sz="1100" dirty="0"/>
          </a:p>
          <a:p>
            <a:pPr>
              <a:lnSpc>
                <a:spcPct val="90000"/>
              </a:lnSpc>
              <a:spcBef>
                <a:spcPts val="1245"/>
              </a:spcBef>
              <a:buFontTx/>
              <a:buChar char="-"/>
            </a:pPr>
            <a:endParaRPr lang="nb-NO" sz="1100" dirty="0"/>
          </a:p>
          <a:p>
            <a:pPr>
              <a:lnSpc>
                <a:spcPct val="90000"/>
              </a:lnSpc>
              <a:spcBef>
                <a:spcPts val="1245"/>
              </a:spcBef>
              <a:buFontTx/>
              <a:buChar char="-"/>
            </a:pPr>
            <a:r>
              <a:rPr lang="nb-NO" sz="1100" dirty="0"/>
              <a:t>Plansjen kan brukes som en huskeliste for hvordan man utarbeider budsjettet</a:t>
            </a:r>
          </a:p>
          <a:p>
            <a:pPr marL="0" marR="0" lvl="0" indent="0" algn="l" defTabSz="914400" rtl="0" eaLnBrk="0" fontAlgn="base" latinLnBrk="0" hangingPunct="0">
              <a:lnSpc>
                <a:spcPct val="90000"/>
              </a:lnSpc>
              <a:spcBef>
                <a:spcPts val="1245"/>
              </a:spcBef>
              <a:spcAft>
                <a:spcPct val="0"/>
              </a:spcAft>
              <a:buClrTx/>
              <a:buSzTx/>
              <a:buFontTx/>
              <a:buChar char="-"/>
              <a:tabLst/>
              <a:defRPr/>
            </a:pPr>
            <a:r>
              <a:rPr lang="nb-NO" sz="1100" dirty="0"/>
              <a:t>1. </a:t>
            </a:r>
            <a:r>
              <a:rPr lang="nb-NO" sz="1100" dirty="0">
                <a:latin typeface="Georgia" panose="02040502050405020303" pitchFamily="18" charset="0"/>
              </a:rPr>
              <a:t>Når, av hvem, hva, frister</a:t>
            </a:r>
          </a:p>
          <a:p>
            <a:pPr marL="0" marR="0" lvl="0" indent="0" algn="l" defTabSz="914400" rtl="0" eaLnBrk="0" fontAlgn="base" latinLnBrk="0" hangingPunct="0">
              <a:lnSpc>
                <a:spcPct val="90000"/>
              </a:lnSpc>
              <a:spcBef>
                <a:spcPts val="1245"/>
              </a:spcBef>
              <a:spcAft>
                <a:spcPct val="0"/>
              </a:spcAft>
              <a:buClrTx/>
              <a:buSzTx/>
              <a:buFont typeface="Arial" panose="020B0604020202020204" pitchFamily="34" charset="0"/>
              <a:buNone/>
              <a:tabLst/>
              <a:defRPr/>
            </a:pPr>
            <a:r>
              <a:rPr lang="nb-NO" sz="1100" dirty="0">
                <a:latin typeface="Georgia" panose="02040502050405020303" pitchFamily="18" charset="0"/>
              </a:rPr>
              <a:t>-2.</a:t>
            </a:r>
            <a:r>
              <a:rPr lang="nb-NO" sz="1400" dirty="0">
                <a:latin typeface="Georgia" panose="02040502050405020303" pitchFamily="18" charset="0"/>
              </a:rPr>
              <a:t> </a:t>
            </a:r>
          </a:p>
          <a:p>
            <a:pPr marL="742950" marR="0" lvl="1" indent="-285750" algn="l" defTabSz="914400" rtl="0" eaLnBrk="0" fontAlgn="base" latinLnBrk="0" hangingPunct="0">
              <a:lnSpc>
                <a:spcPct val="90000"/>
              </a:lnSpc>
              <a:spcBef>
                <a:spcPts val="1245"/>
              </a:spcBef>
              <a:spcAft>
                <a:spcPct val="0"/>
              </a:spcAft>
              <a:buClrTx/>
              <a:buSzTx/>
              <a:buFont typeface="Arial" panose="020B0604020202020204" pitchFamily="34" charset="0"/>
              <a:buChar char="•"/>
              <a:tabLst/>
              <a:defRPr/>
            </a:pPr>
            <a:r>
              <a:rPr lang="nb-NO" sz="1400" dirty="0">
                <a:latin typeface="Georgia" panose="02040502050405020303" pitchFamily="18" charset="0"/>
              </a:rPr>
              <a:t>For inntekter; bruk avtaler, sponsorkontrakter, medlemslister</a:t>
            </a:r>
          </a:p>
          <a:p>
            <a:pPr marL="742950" marR="0" lvl="1" indent="-285750" algn="l" defTabSz="914400" rtl="0" eaLnBrk="0" fontAlgn="base" latinLnBrk="0" hangingPunct="0">
              <a:lnSpc>
                <a:spcPct val="90000"/>
              </a:lnSpc>
              <a:spcBef>
                <a:spcPts val="1245"/>
              </a:spcBef>
              <a:spcAft>
                <a:spcPct val="0"/>
              </a:spcAft>
              <a:buClrTx/>
              <a:buSzTx/>
              <a:buFont typeface="Arial" panose="020B0604020202020204" pitchFamily="34" charset="0"/>
              <a:buChar char="•"/>
              <a:tabLst/>
              <a:defRPr/>
            </a:pPr>
            <a:r>
              <a:rPr lang="nb-NO" sz="1400" dirty="0">
                <a:latin typeface="Georgia" panose="02040502050405020303" pitchFamily="18" charset="0"/>
              </a:rPr>
              <a:t>For kostnader; bruk tidligere års regnskap, planlagte aktiviteter</a:t>
            </a:r>
          </a:p>
          <a:p>
            <a:pPr marL="457200" marR="0" lvl="1" indent="0" algn="l" defTabSz="914400" rtl="0" eaLnBrk="0" fontAlgn="base" latinLnBrk="0" hangingPunct="0">
              <a:lnSpc>
                <a:spcPct val="90000"/>
              </a:lnSpc>
              <a:spcBef>
                <a:spcPts val="1245"/>
              </a:spcBef>
              <a:spcAft>
                <a:spcPct val="0"/>
              </a:spcAft>
              <a:buClrTx/>
              <a:buSzTx/>
              <a:buFont typeface="Arial" panose="020B0604020202020204" pitchFamily="34" charset="0"/>
              <a:buNone/>
              <a:tabLst/>
              <a:defRPr/>
            </a:pPr>
            <a:endParaRPr lang="nb-NO" sz="1400" dirty="0">
              <a:latin typeface="Georgia" panose="02040502050405020303" pitchFamily="18" charset="0"/>
            </a:endParaRPr>
          </a:p>
          <a:p>
            <a:pPr marL="0" marR="0" lvl="0" indent="0" algn="l" defTabSz="914400" rtl="0" eaLnBrk="0" fontAlgn="base" latinLnBrk="0" hangingPunct="0">
              <a:lnSpc>
                <a:spcPct val="90000"/>
              </a:lnSpc>
              <a:spcBef>
                <a:spcPts val="1245"/>
              </a:spcBef>
              <a:spcAft>
                <a:spcPct val="0"/>
              </a:spcAft>
              <a:buClrTx/>
              <a:buSzTx/>
              <a:buFont typeface="Arial" panose="020B0604020202020204" pitchFamily="34" charset="0"/>
              <a:buNone/>
              <a:tabLst/>
              <a:defRPr/>
            </a:pPr>
            <a:r>
              <a:rPr lang="nb-NO" sz="1400" dirty="0">
                <a:latin typeface="Georgia" panose="02040502050405020303" pitchFamily="18" charset="0"/>
              </a:rPr>
              <a:t>-4 Eks hvis man arrangerer en cup om sommeren, vil mye av inntektene og kostnadene komme i denne perioden</a:t>
            </a:r>
          </a:p>
          <a:p>
            <a:pPr marL="0" marR="0" lvl="0" indent="0" algn="l" defTabSz="914400" rtl="0" eaLnBrk="0" fontAlgn="base" latinLnBrk="0" hangingPunct="0">
              <a:lnSpc>
                <a:spcPct val="90000"/>
              </a:lnSpc>
              <a:spcBef>
                <a:spcPts val="1245"/>
              </a:spcBef>
              <a:spcAft>
                <a:spcPct val="0"/>
              </a:spcAft>
              <a:buClrTx/>
              <a:buSzTx/>
              <a:buFont typeface="Arial" panose="020B0604020202020204" pitchFamily="34" charset="0"/>
              <a:buNone/>
              <a:tabLst/>
              <a:defRPr/>
            </a:pPr>
            <a:endParaRPr lang="nb-NO" sz="1400" dirty="0">
              <a:latin typeface="Georgia" panose="02040502050405020303" pitchFamily="18" charset="0"/>
            </a:endParaRPr>
          </a:p>
          <a:p>
            <a:pPr>
              <a:lnSpc>
                <a:spcPct val="90000"/>
              </a:lnSpc>
              <a:spcBef>
                <a:spcPts val="1245"/>
              </a:spcBef>
              <a:buFontTx/>
              <a:buChar char="-"/>
            </a:pPr>
            <a:endParaRPr lang="nb-NO" sz="1100" dirty="0"/>
          </a:p>
          <a:p>
            <a:pPr>
              <a:lnSpc>
                <a:spcPct val="90000"/>
              </a:lnSpc>
              <a:spcBef>
                <a:spcPts val="1245"/>
              </a:spcBef>
              <a:buFontTx/>
              <a:buChar char="-"/>
            </a:pPr>
            <a:endParaRPr lang="nb-NO" sz="1100" dirty="0"/>
          </a:p>
          <a:p>
            <a:pPr>
              <a:lnSpc>
                <a:spcPct val="90000"/>
              </a:lnSpc>
              <a:spcBef>
                <a:spcPts val="1245"/>
              </a:spcBef>
              <a:buFontTx/>
              <a:buChar char="-"/>
            </a:pPr>
            <a:r>
              <a:rPr lang="nb-NO" sz="1100" dirty="0"/>
              <a:t>Hvordan man periodiserer vil komme om ett par sider</a:t>
            </a:r>
          </a:p>
          <a:p>
            <a:pPr marL="237146" indent="-237146"/>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A0FD3C-41C3-4DBF-AF2F-978D173E0917}"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b="1" dirty="0"/>
              <a:t>Eksempel</a:t>
            </a:r>
            <a:r>
              <a:rPr lang="nb-NO" dirty="0"/>
              <a:t> årsbudsjett – benytt erfaringstall (regnskap og budsjett for fjoråret)</a:t>
            </a:r>
          </a:p>
          <a:p>
            <a:r>
              <a:rPr lang="nb-NO" dirty="0"/>
              <a:t>Det er ulike nivåer på budsjetter, hver klubb må</a:t>
            </a:r>
            <a:r>
              <a:rPr lang="nb-NO" baseline="0" dirty="0"/>
              <a:t> utarbeide et budsjett som er hensiktsmessig for klubben (eks aktivitetsbasert budsjettering hvor kostnadene fordeles på ”damer” ”herrer” ”junior” eller ”NM” ”KM” og lignende.</a:t>
            </a:r>
          </a:p>
          <a:p>
            <a:endParaRPr lang="nb-NO" baseline="0" dirty="0"/>
          </a:p>
          <a:p>
            <a:r>
              <a:rPr lang="nb-NO" baseline="0" dirty="0"/>
              <a:t>Her bør man vise en spesifikasjon hva andre driftskostnader inneholder. (</a:t>
            </a:r>
            <a:r>
              <a:rPr lang="nb-NO" baseline="0" dirty="0" err="1"/>
              <a:t>f.eks</a:t>
            </a:r>
            <a:r>
              <a:rPr lang="nb-NO" baseline="0" dirty="0"/>
              <a:t>; kontor- og administrasjonskostnader, it-kostnader, idrettsutstyr, idrettsfaglig bistand, reise- og oppholdskostnader, serie- og turneringskostnader, andre kostnader)</a:t>
            </a:r>
            <a:endParaRPr lang="nb-NO" dirty="0"/>
          </a:p>
        </p:txBody>
      </p:sp>
      <p:sp>
        <p:nvSpPr>
          <p:cNvPr id="4" name="Plassholder for lysbildenummer 3"/>
          <p:cNvSpPr>
            <a:spLocks noGrp="1"/>
          </p:cNvSpPr>
          <p:nvPr>
            <p:ph type="sldNum" sz="quarter" idx="10"/>
          </p:nvPr>
        </p:nvSpPr>
        <p:spPr/>
        <p:txBody>
          <a:bodyPr/>
          <a:lstStyle/>
          <a:p>
            <a:fld id="{EF76F666-A646-4BD8-AE76-27B20976830A}" type="slidenum">
              <a:rPr lang="nb-NO" smtClean="0"/>
              <a:pPr/>
              <a:t>31</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Hensikten med denne gjennomgangen er at de skal forstå at idrettslaget, som medlem av NIF, er en </a:t>
            </a:r>
            <a:r>
              <a:rPr lang="nb-NO" dirty="0" err="1"/>
              <a:t>verdidrevet</a:t>
            </a:r>
            <a:r>
              <a:rPr lang="nb-NO" dirty="0"/>
              <a:t> organisasjon. Derfor nevner vi raskt visjonen og verdiene. </a:t>
            </a:r>
          </a:p>
          <a:p>
            <a:r>
              <a:rPr lang="nb-NO" dirty="0"/>
              <a:t>Verdiene ligger i formålsparagrafen til alle </a:t>
            </a:r>
            <a:r>
              <a:rPr lang="nb-NO" dirty="0" err="1"/>
              <a:t>org.ledd</a:t>
            </a:r>
            <a:r>
              <a:rPr lang="nb-NO" dirty="0"/>
              <a:t> tilknyttet NIF. </a:t>
            </a:r>
          </a:p>
          <a:p>
            <a:r>
              <a:rPr lang="nb-NO" dirty="0"/>
              <a:t>Så kan det være fint å nevne at idrettslaget kan lage sine egne verdier og visjon. Dette for å skape en medlemskultur lokalt, og som ved riktig bruk kan bli idrettslagets gull. Et lokalt forankret fundament gir spilleregler og avklarte forventninger da medlemmene må forholde seg til dette. Ved brudd kan det benyttes som sanksjoner.</a:t>
            </a:r>
          </a:p>
          <a:p>
            <a:endParaRPr lang="nb-NO" dirty="0"/>
          </a:p>
        </p:txBody>
      </p:sp>
    </p:spTree>
    <p:extLst>
      <p:ext uri="{BB962C8B-B14F-4D97-AF65-F5344CB8AC3E}">
        <p14:creationId xmlns:p14="http://schemas.microsoft.com/office/powerpoint/2010/main" val="3690219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budsjettet viser også hvordan tilskudd kan fordeles i idrettslaget. Idrettslaget bør finne et prinsipp på hvordan tilskudd, medlemskontingenter og andre inntekter bør fordeles. Et eks. er fordelt på antall utøvere i gruppen.</a:t>
            </a:r>
          </a:p>
          <a:p>
            <a:r>
              <a:rPr lang="nb-NO" dirty="0"/>
              <a:t>(lokale aktivitetsmidler kan fordeles per gruppe)</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6F666-A646-4BD8-AE76-27B20976830A}" type="slidenum">
              <a:rPr kumimoji="0" lang="nb-NO"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51414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et ønske at idrettslag i større grad benytter aktivitetsbudsjett og –regnskap. Ofte oppstår konflikter fordi medlemmer mener at pengene kun brukes på «toppidrett», og det er barna som betaler for dette. </a:t>
            </a:r>
          </a:p>
          <a:p>
            <a:r>
              <a:rPr lang="nb-NO" dirty="0"/>
              <a:t>Ett aktivitetsbudsjett/-regnskap vil synliggjøre hvordan pengene brukes. </a:t>
            </a:r>
          </a:p>
          <a:p>
            <a:r>
              <a:rPr lang="nb-NO" dirty="0"/>
              <a:t>Det er også en endring i krav til rapportering hvor flere ber om en slik oversikt.</a:t>
            </a:r>
          </a:p>
        </p:txBody>
      </p:sp>
    </p:spTree>
    <p:extLst>
      <p:ext uri="{BB962C8B-B14F-4D97-AF65-F5344CB8AC3E}">
        <p14:creationId xmlns:p14="http://schemas.microsoft.com/office/powerpoint/2010/main" val="3860097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Lovnorm</a:t>
            </a:r>
            <a:r>
              <a:rPr lang="nb-NO" dirty="0"/>
              <a:t> for idrettslag §11 og NIFs fellesbestemmelser §2-12</a:t>
            </a:r>
          </a:p>
          <a:p>
            <a:endParaRPr lang="nb-NO" dirty="0"/>
          </a:p>
          <a:p>
            <a:r>
              <a:rPr lang="nb-NO" dirty="0"/>
              <a:t>Kulepunkt 1:For idrettslag skal et ferdig årsregnskap legges frem på årsmøtet. Årsregnskapet skal undertegnes av samtlige styremedlemmer, også daglig leder</a:t>
            </a:r>
          </a:p>
          <a:p>
            <a:r>
              <a:rPr lang="nb-NO" dirty="0"/>
              <a:t>Kulepunkt 2: IL med omsetning over 5 </a:t>
            </a:r>
            <a:r>
              <a:rPr lang="nb-NO" dirty="0" err="1"/>
              <a:t>mill</a:t>
            </a:r>
            <a:r>
              <a:rPr lang="nb-NO" dirty="0"/>
              <a:t> </a:t>
            </a:r>
            <a:r>
              <a:rPr lang="nb-NO" b="1" dirty="0"/>
              <a:t>skal engasjere revisor </a:t>
            </a:r>
            <a:r>
              <a:rPr lang="nb-NO" dirty="0"/>
              <a:t>og følge alminnelig lovgivning. Dette skal vi se mer på.</a:t>
            </a:r>
          </a:p>
          <a:p>
            <a:r>
              <a:rPr lang="nb-NO" dirty="0"/>
              <a:t>Kulepunkt 3: med hele </a:t>
            </a:r>
            <a:r>
              <a:rPr lang="nb-NO" dirty="0" err="1"/>
              <a:t>org.leddets</a:t>
            </a:r>
            <a:r>
              <a:rPr lang="nb-NO" dirty="0"/>
              <a:t> aktivitet så betyr det at alle grupper/avdelinger skal inngå i et konsolidert regnskap. </a:t>
            </a:r>
          </a:p>
        </p:txBody>
      </p:sp>
    </p:spTree>
    <p:extLst>
      <p:ext uri="{BB962C8B-B14F-4D97-AF65-F5344CB8AC3E}">
        <p14:creationId xmlns:p14="http://schemas.microsoft.com/office/powerpoint/2010/main" val="2327747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NIFs lov §2-11,2</a:t>
            </a:r>
          </a:p>
          <a:p>
            <a:r>
              <a:rPr lang="nb-NO" dirty="0"/>
              <a:t>Kulepunkt 1: God dokumentasjon: Faktura fra leverandør med </a:t>
            </a:r>
            <a:r>
              <a:rPr lang="nb-NO" dirty="0" err="1"/>
              <a:t>organisasjonsnr</a:t>
            </a:r>
            <a:r>
              <a:rPr lang="nb-NO" dirty="0"/>
              <a:t>, med påtrykket fakturanummer og den viser hva som er kjøpt. </a:t>
            </a:r>
          </a:p>
          <a:p>
            <a:r>
              <a:rPr lang="nb-NO" dirty="0"/>
              <a:t>Dårlig dokumentasjon: Faktura fra leverandør som er skrevet for hånd, bare et beløp og ingen fakturanummer eller organisasjonsnummer. </a:t>
            </a:r>
          </a:p>
          <a:p>
            <a:r>
              <a:rPr lang="nb-NO" dirty="0"/>
              <a:t>God dokumentasjon: Et refusjonsskjema med navn og adresse og kvittering på et innkjøp av f.eks. håndsprit, engangshansker.</a:t>
            </a:r>
          </a:p>
          <a:p>
            <a:r>
              <a:rPr lang="nb-NO" dirty="0"/>
              <a:t>Dårlig dokumentasjon: Bankutskrift som viser at det har gått penger ut av bank.</a:t>
            </a:r>
          </a:p>
          <a:p>
            <a:endParaRPr lang="nb-NO" dirty="0"/>
          </a:p>
          <a:p>
            <a:r>
              <a:rPr lang="nb-NO" dirty="0"/>
              <a:t>Kulepunkt 2: bilag under 600 </a:t>
            </a:r>
            <a:r>
              <a:rPr lang="nb-NO" dirty="0" err="1"/>
              <a:t>stk</a:t>
            </a:r>
            <a:r>
              <a:rPr lang="nb-NO" dirty="0"/>
              <a:t> kan bruke regneark til å føre i. se klubbguiden for låsbart regneark som kan benyttes</a:t>
            </a:r>
          </a:p>
          <a:p>
            <a:r>
              <a:rPr lang="nb-NO" dirty="0"/>
              <a:t>Over 600 bilag må ha regnskapssystem – </a:t>
            </a:r>
            <a:r>
              <a:rPr lang="nb-NO" dirty="0" err="1"/>
              <a:t>eksemepl</a:t>
            </a:r>
            <a:r>
              <a:rPr lang="nb-NO" dirty="0"/>
              <a:t> visma e-</a:t>
            </a:r>
            <a:r>
              <a:rPr lang="nb-NO" dirty="0" err="1"/>
              <a:t>accoounting</a:t>
            </a:r>
            <a:r>
              <a:rPr lang="nb-NO" dirty="0"/>
              <a:t> – informasjon  :</a:t>
            </a:r>
            <a:r>
              <a:rPr lang="nb-NO" dirty="0" err="1">
                <a:hlinkClick r:id="rId3"/>
              </a:rPr>
              <a:t>https</a:t>
            </a:r>
            <a:r>
              <a:rPr lang="nb-NO" dirty="0">
                <a:hlinkClick r:id="rId3"/>
              </a:rPr>
              <a:t>://www.idrettsforbundet.no/digital/idrettens-okonomilosninger/</a:t>
            </a:r>
            <a:endParaRPr lang="nb-NO" dirty="0"/>
          </a:p>
          <a:p>
            <a:endParaRPr lang="nb-NO" dirty="0"/>
          </a:p>
          <a:p>
            <a:endParaRPr lang="nb-NO" dirty="0"/>
          </a:p>
          <a:p>
            <a:endParaRPr lang="nb-NO" dirty="0"/>
          </a:p>
        </p:txBody>
      </p:sp>
    </p:spTree>
    <p:extLst>
      <p:ext uri="{BB962C8B-B14F-4D97-AF65-F5344CB8AC3E}">
        <p14:creationId xmlns:p14="http://schemas.microsoft.com/office/powerpoint/2010/main" val="1450388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Lovnorm</a:t>
            </a:r>
            <a:r>
              <a:rPr lang="nb-NO" dirty="0"/>
              <a:t> for idrettslag §11, NIFs lov §2-11, 3 og 4</a:t>
            </a:r>
          </a:p>
          <a:p>
            <a:r>
              <a:rPr lang="nb-NO" dirty="0"/>
              <a:t>Underslagsforsikring/kriminalitetsforsikring er hos enkelte forsikringsselskap inkludert i pakken «klubbforsikring»</a:t>
            </a:r>
          </a:p>
          <a:p>
            <a:endParaRPr lang="nb-NO" dirty="0"/>
          </a:p>
          <a:p>
            <a:r>
              <a:rPr lang="nb-NO" dirty="0"/>
              <a:t>Kjenner til at bl.a. Eika sparebank kommer med løsning for bankkort for idrettslag, som kan tildeles beløp tilsvarende beløp i </a:t>
            </a:r>
            <a:r>
              <a:rPr lang="nb-NO" dirty="0" err="1"/>
              <a:t>fullmaktsmatrise</a:t>
            </a:r>
            <a:endParaRPr lang="nb-NO" dirty="0"/>
          </a:p>
          <a:p>
            <a:endParaRPr lang="nb-NO" dirty="0"/>
          </a:p>
        </p:txBody>
      </p:sp>
    </p:spTree>
    <p:extLst>
      <p:ext uri="{BB962C8B-B14F-4D97-AF65-F5344CB8AC3E}">
        <p14:creationId xmlns:p14="http://schemas.microsoft.com/office/powerpoint/2010/main" val="2074305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Dersom dere har inntekter som gjelder for neste år må disse balanseføres det året de er mottatt, og inntektsføres det året det gjelder for (periodisering)</a:t>
            </a:r>
          </a:p>
        </p:txBody>
      </p:sp>
    </p:spTree>
    <p:extLst>
      <p:ext uri="{BB962C8B-B14F-4D97-AF65-F5344CB8AC3E}">
        <p14:creationId xmlns:p14="http://schemas.microsoft.com/office/powerpoint/2010/main" val="2562304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Dersom dere har kostnader som gjelder for neste år må disse balanseføres det året de er mottatt, og kostnadsføres det året det gjelder for (periodisering).</a:t>
            </a:r>
          </a:p>
          <a:p>
            <a:endParaRPr lang="nb-NO" dirty="0"/>
          </a:p>
        </p:txBody>
      </p:sp>
    </p:spTree>
    <p:extLst>
      <p:ext uri="{BB962C8B-B14F-4D97-AF65-F5344CB8AC3E}">
        <p14:creationId xmlns:p14="http://schemas.microsoft.com/office/powerpoint/2010/main" val="3926572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b="1" dirty="0"/>
              <a:t>Det er kun </a:t>
            </a:r>
            <a:r>
              <a:rPr lang="nb-NO" altLang="nb-NO" b="1" dirty="0" err="1"/>
              <a:t>èn</a:t>
            </a:r>
            <a:r>
              <a:rPr lang="nb-NO" altLang="nb-NO" b="1" dirty="0"/>
              <a:t> balanse i et idrettslag! </a:t>
            </a:r>
            <a:r>
              <a:rPr lang="nb-NO" altLang="nb-NO" dirty="0"/>
              <a:t>Et idrettslag er </a:t>
            </a:r>
            <a:r>
              <a:rPr lang="nb-NO" altLang="nb-NO" dirty="0" err="1"/>
              <a:t>èn</a:t>
            </a:r>
            <a:r>
              <a:rPr lang="nb-NO" altLang="nb-NO" dirty="0"/>
              <a:t> juridisk enhet. Selv om grupper, avdelinger eller lag har fått et budsjett å forholde seg til er det styrets ansvar at midlene forvaltes slik som vedtatt. Legges </a:t>
            </a:r>
            <a:r>
              <a:rPr lang="nb-NO" altLang="nb-NO" dirty="0" err="1"/>
              <a:t>f.eks</a:t>
            </a:r>
            <a:r>
              <a:rPr lang="nb-NO" altLang="nb-NO" dirty="0"/>
              <a:t> et lag eller gruppe ned, så tilfaller restmidler idrettslaget. </a:t>
            </a:r>
          </a:p>
          <a:p>
            <a:r>
              <a:rPr lang="nb-NO" b="1" dirty="0"/>
              <a:t>For å synliggjøre hva gruppene kan disponere gjennom året kan det lages en note i regnskapet som viser «gruppenes egenkapital» som egentlig er øremerkede midler</a:t>
            </a:r>
            <a:r>
              <a:rPr lang="nb-NO" dirty="0"/>
              <a:t>.</a:t>
            </a:r>
          </a:p>
        </p:txBody>
      </p:sp>
    </p:spTree>
    <p:extLst>
      <p:ext uri="{BB962C8B-B14F-4D97-AF65-F5344CB8AC3E}">
        <p14:creationId xmlns:p14="http://schemas.microsoft.com/office/powerpoint/2010/main" val="3508913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031548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endParaRPr lang="nb-NO" baseline="0"/>
          </a:p>
          <a:p>
            <a:r>
              <a:rPr lang="nb-NO" baseline="0"/>
              <a:t> skal det gis opplysninger som er nødvendige for å bedømme den regnskapspliktiges stilling og resultat og som ikke fremgår av årsregnskapet for øvrig</a:t>
            </a:r>
          </a:p>
          <a:p>
            <a:endParaRPr lang="nb-NO" baseline="0"/>
          </a:p>
          <a:p>
            <a:pPr>
              <a:buFontTx/>
              <a:buChar char="-"/>
            </a:pPr>
            <a:r>
              <a:rPr lang="nb-NO" baseline="0"/>
              <a:t>Regnskapsprinsipper- opplyse om </a:t>
            </a:r>
            <a:r>
              <a:rPr lang="nb-NO" baseline="0" err="1"/>
              <a:t>anvedte</a:t>
            </a:r>
            <a:r>
              <a:rPr lang="nb-NO" baseline="0"/>
              <a:t> prinsipper, herunder prinsipper for inntektsføring og omregning av utenlandsk valuta. Endringer i prinsipper skal begrunnes. Opplyse om virkning av endring.</a:t>
            </a:r>
          </a:p>
          <a:p>
            <a:pPr>
              <a:buFontTx/>
              <a:buChar char="-"/>
            </a:pPr>
            <a:r>
              <a:rPr lang="nb-NO" baseline="0"/>
              <a:t>Opplysninger – gis opplysninger som er nødvendige for å bedømme den </a:t>
            </a:r>
            <a:r>
              <a:rPr lang="nb-NO" baseline="0" err="1"/>
              <a:t>regnskapsliktige</a:t>
            </a:r>
            <a:r>
              <a:rPr lang="nb-NO" baseline="0"/>
              <a:t> </a:t>
            </a:r>
            <a:r>
              <a:rPr lang="nb-NO" baseline="0" err="1"/>
              <a:t>stillig</a:t>
            </a:r>
            <a:r>
              <a:rPr lang="nb-NO" baseline="0"/>
              <a:t> og resultat som framgår av årsregnskapet for øvrig</a:t>
            </a:r>
          </a:p>
          <a:p>
            <a:pPr>
              <a:buFontTx/>
              <a:buChar char="-"/>
            </a:pPr>
            <a:r>
              <a:rPr lang="nb-NO" baseline="0"/>
              <a:t> Sammenligningstall – opplyse om de er omarbeidet</a:t>
            </a:r>
          </a:p>
          <a:p>
            <a:pPr>
              <a:buFontTx/>
              <a:buChar char="-"/>
            </a:pPr>
            <a:r>
              <a:rPr lang="nb-NO" baseline="0"/>
              <a:t>Korrigeringer og omklassifisering – opplyse om det er gjort korrigeringer av fil i tidligere årsregnskap samt klassifiseringer</a:t>
            </a:r>
          </a:p>
          <a:p>
            <a:pPr>
              <a:buFontTx/>
              <a:buChar char="-"/>
            </a:pPr>
            <a:r>
              <a:rPr lang="nb-NO" baseline="0"/>
              <a:t> </a:t>
            </a:r>
            <a:r>
              <a:rPr lang="nb-NO" baseline="0" err="1"/>
              <a:t>Spes.inntekter</a:t>
            </a:r>
            <a:r>
              <a:rPr lang="nb-NO" baseline="0"/>
              <a:t> – dersom inntektene ikke er spesifisert i resultatregnskapet skal de </a:t>
            </a:r>
            <a:r>
              <a:rPr lang="nb-NO" baseline="0" err="1"/>
              <a:t>spes.</a:t>
            </a:r>
            <a:r>
              <a:rPr lang="nb-NO" baseline="0"/>
              <a:t> I egen note med minimum oppdeling: </a:t>
            </a:r>
          </a:p>
          <a:p>
            <a:pPr lvl="1">
              <a:buFontTx/>
              <a:buChar char="-"/>
            </a:pPr>
            <a:r>
              <a:rPr lang="nb-NO" baseline="0"/>
              <a:t> Tilskudd</a:t>
            </a:r>
          </a:p>
          <a:p>
            <a:pPr lvl="1">
              <a:buFontTx/>
              <a:buChar char="-"/>
            </a:pPr>
            <a:r>
              <a:rPr lang="nb-NO" baseline="0"/>
              <a:t> Sponsorinntekter</a:t>
            </a:r>
          </a:p>
          <a:p>
            <a:pPr lvl="1">
              <a:buFontTx/>
              <a:buChar char="-"/>
            </a:pPr>
            <a:r>
              <a:rPr lang="nb-NO" baseline="0"/>
              <a:t> Kontingenter</a:t>
            </a:r>
          </a:p>
          <a:p>
            <a:pPr lvl="1">
              <a:buFontTx/>
              <a:buChar char="-"/>
            </a:pPr>
            <a:r>
              <a:rPr lang="nb-NO" baseline="0"/>
              <a:t> Andre inntekter</a:t>
            </a:r>
          </a:p>
          <a:p>
            <a:pPr lvl="1">
              <a:buFontTx/>
              <a:buChar char="-"/>
            </a:pPr>
            <a:endParaRPr lang="nb-NO" baseline="0"/>
          </a:p>
          <a:p>
            <a:pPr lvl="1">
              <a:buFontTx/>
              <a:buChar char="-"/>
            </a:pPr>
            <a:r>
              <a:rPr lang="nb-NO" baseline="0"/>
              <a:t>Lønnsforhold – ytelser til ledende ansatte og styret skal oppgis</a:t>
            </a:r>
          </a:p>
          <a:p>
            <a:pPr lvl="1">
              <a:buFontTx/>
              <a:buChar char="-"/>
            </a:pPr>
            <a:r>
              <a:rPr lang="nb-NO" baseline="0"/>
              <a:t>Medlemmer – antall medl. Ved årsslutt skal oppgis</a:t>
            </a:r>
          </a:p>
          <a:p>
            <a:pPr lvl="1">
              <a:buFontTx/>
              <a:buChar char="-"/>
            </a:pPr>
            <a:endParaRPr lang="nb-NO" baseline="0"/>
          </a:p>
          <a:p>
            <a:pPr lvl="1">
              <a:buFontTx/>
              <a:buNone/>
            </a:pPr>
            <a:r>
              <a:rPr lang="nb-NO" baseline="0"/>
              <a:t>Andre nødvendige opplysninger kan være </a:t>
            </a:r>
            <a:r>
              <a:rPr lang="nb-NO" baseline="0" err="1"/>
              <a:t>ifbm</a:t>
            </a:r>
            <a:r>
              <a:rPr lang="nb-NO" baseline="0"/>
              <a:t> investeringer, hvis klubben har fått søksmål rettet mot seg mm</a:t>
            </a:r>
          </a:p>
          <a:p>
            <a:pPr lvl="1">
              <a:buFontTx/>
              <a:buChar char="-"/>
            </a:pPr>
            <a:endParaRPr lang="nb-NO" baseline="0"/>
          </a:p>
          <a:p>
            <a:pPr lvl="1">
              <a:buFontTx/>
              <a:buChar char="-"/>
            </a:pPr>
            <a:endParaRPr lang="nb-NO" baseline="0"/>
          </a:p>
          <a:p>
            <a:pPr lvl="1">
              <a:buFontTx/>
              <a:buChar char="-"/>
            </a:pPr>
            <a:endParaRPr lang="nb-NO" baseline="0"/>
          </a:p>
          <a:p>
            <a:endParaRPr lang="nb-NO"/>
          </a:p>
        </p:txBody>
      </p:sp>
      <p:sp>
        <p:nvSpPr>
          <p:cNvPr id="4" name="Plassholder for lysbildenummer 3"/>
          <p:cNvSpPr>
            <a:spLocks noGrp="1"/>
          </p:cNvSpPr>
          <p:nvPr>
            <p:ph type="sldNum" sz="quarter" idx="10"/>
          </p:nvPr>
        </p:nvSpPr>
        <p:spPr/>
        <p:txBody>
          <a:bodyPr/>
          <a:lstStyle/>
          <a:p>
            <a:fld id="{EF76F666-A646-4BD8-AE76-27B20976830A}" type="slidenum">
              <a:rPr lang="nb-NO" smtClean="0"/>
              <a:pPr/>
              <a:t>42</a:t>
            </a:fld>
            <a:endParaRPr lang="nb-NO"/>
          </a:p>
        </p:txBody>
      </p:sp>
    </p:spTree>
    <p:extLst>
      <p:ext uri="{BB962C8B-B14F-4D97-AF65-F5344CB8AC3E}">
        <p14:creationId xmlns:p14="http://schemas.microsoft.com/office/powerpoint/2010/main" val="342649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 – hvor finner jeg mer informasjon – maler </a:t>
            </a:r>
            <a:r>
              <a:rPr lang="nb-NO" dirty="0" err="1"/>
              <a:t>etc</a:t>
            </a:r>
            <a:r>
              <a:rPr lang="nb-NO" dirty="0"/>
              <a:t> – verktøykassen </a:t>
            </a:r>
            <a:r>
              <a:rPr lang="nb-NO" dirty="0">
                <a:sym typeface="Wingdings" panose="05000000000000000000" pitchFamily="2" charset="2"/>
              </a:rPr>
              <a:t> </a:t>
            </a:r>
            <a:endParaRPr lang="nb-NO" dirty="0"/>
          </a:p>
        </p:txBody>
      </p:sp>
    </p:spTree>
    <p:extLst>
      <p:ext uri="{BB962C8B-B14F-4D97-AF65-F5344CB8AC3E}">
        <p14:creationId xmlns:p14="http://schemas.microsoft.com/office/powerpoint/2010/main" val="1247300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endParaRPr lang="nb-NO" baseline="0"/>
          </a:p>
          <a:p>
            <a:r>
              <a:rPr lang="nb-NO" baseline="0"/>
              <a:t> skal det gis opplysninger som er nødvendige for å bedømme den regnskapspliktiges stilling og resultat og som ikke fremgår av årsregnskapet for øvrig</a:t>
            </a:r>
          </a:p>
          <a:p>
            <a:endParaRPr lang="nb-NO" baseline="0"/>
          </a:p>
          <a:p>
            <a:pPr>
              <a:buFontTx/>
              <a:buChar char="-"/>
            </a:pPr>
            <a:r>
              <a:rPr lang="nb-NO" baseline="0" err="1"/>
              <a:t>Regnskapsprinsipper-</a:t>
            </a:r>
            <a:r>
              <a:rPr lang="nb-NO" baseline="0"/>
              <a:t> opplyse om </a:t>
            </a:r>
            <a:r>
              <a:rPr lang="nb-NO" baseline="0" err="1"/>
              <a:t>anvedte</a:t>
            </a:r>
            <a:r>
              <a:rPr lang="nb-NO" baseline="0"/>
              <a:t> prinsipper, herunder prinsipper for inntektsføring og omregning av utenlandsk valuta. Endringer i prinsipper skal begrunnes. Opplyse om virkning av endring.</a:t>
            </a:r>
          </a:p>
          <a:p>
            <a:pPr>
              <a:buFontTx/>
              <a:buChar char="-"/>
            </a:pPr>
            <a:r>
              <a:rPr lang="nb-NO" baseline="0"/>
              <a:t>Opplysninger – gis opplysninger som er nødvendige for å bedømme den </a:t>
            </a:r>
            <a:r>
              <a:rPr lang="nb-NO" baseline="0" err="1"/>
              <a:t>regnskapsliktige</a:t>
            </a:r>
            <a:r>
              <a:rPr lang="nb-NO" baseline="0"/>
              <a:t> </a:t>
            </a:r>
            <a:r>
              <a:rPr lang="nb-NO" baseline="0" err="1"/>
              <a:t>stillig</a:t>
            </a:r>
            <a:r>
              <a:rPr lang="nb-NO" baseline="0"/>
              <a:t> og resultat som framgår av årsregnskapet for øvrig</a:t>
            </a:r>
          </a:p>
          <a:p>
            <a:pPr>
              <a:buFontTx/>
              <a:buChar char="-"/>
            </a:pPr>
            <a:r>
              <a:rPr lang="nb-NO" baseline="0"/>
              <a:t> Sammenligningstall – opplyse om de er omarbeidet</a:t>
            </a:r>
          </a:p>
          <a:p>
            <a:pPr>
              <a:buFontTx/>
              <a:buChar char="-"/>
            </a:pPr>
            <a:r>
              <a:rPr lang="nb-NO" baseline="0"/>
              <a:t>Korrigeringer og omklassifisering – opplyse om det er gjort korrigeringer av fil i tidligere årsregnskap samt klassifiseringer</a:t>
            </a:r>
          </a:p>
          <a:p>
            <a:pPr>
              <a:buFontTx/>
              <a:buChar char="-"/>
            </a:pPr>
            <a:r>
              <a:rPr lang="nb-NO" baseline="0"/>
              <a:t> </a:t>
            </a:r>
            <a:r>
              <a:rPr lang="nb-NO" baseline="0" err="1"/>
              <a:t>Spes.inntekter</a:t>
            </a:r>
            <a:r>
              <a:rPr lang="nb-NO" baseline="0"/>
              <a:t> – dersom inntektene ikke er spesifisert i resultatregnskapet skal de spes. I egen note med minimum oppdeling: </a:t>
            </a:r>
          </a:p>
          <a:p>
            <a:pPr lvl="1">
              <a:buFontTx/>
              <a:buChar char="-"/>
            </a:pPr>
            <a:r>
              <a:rPr lang="nb-NO" baseline="0"/>
              <a:t> Tilskudd</a:t>
            </a:r>
          </a:p>
          <a:p>
            <a:pPr lvl="1">
              <a:buFontTx/>
              <a:buChar char="-"/>
            </a:pPr>
            <a:r>
              <a:rPr lang="nb-NO" baseline="0"/>
              <a:t> Sponsorinntekter</a:t>
            </a:r>
          </a:p>
          <a:p>
            <a:pPr lvl="1">
              <a:buFontTx/>
              <a:buChar char="-"/>
            </a:pPr>
            <a:r>
              <a:rPr lang="nb-NO" baseline="0"/>
              <a:t> Kontingenter</a:t>
            </a:r>
          </a:p>
          <a:p>
            <a:pPr lvl="1">
              <a:buFontTx/>
              <a:buChar char="-"/>
            </a:pPr>
            <a:r>
              <a:rPr lang="nb-NO" baseline="0"/>
              <a:t> Andre inntekter</a:t>
            </a:r>
          </a:p>
          <a:p>
            <a:pPr lvl="1">
              <a:buFontTx/>
              <a:buChar char="-"/>
            </a:pPr>
            <a:endParaRPr lang="nb-NO" baseline="0"/>
          </a:p>
          <a:p>
            <a:pPr lvl="1">
              <a:buFontTx/>
              <a:buChar char="-"/>
            </a:pPr>
            <a:r>
              <a:rPr lang="nb-NO" baseline="0"/>
              <a:t>Lønnsforhold – ytelser til ledende ansatte og styret skal oppgis</a:t>
            </a:r>
          </a:p>
          <a:p>
            <a:pPr lvl="1">
              <a:buFontTx/>
              <a:buChar char="-"/>
            </a:pPr>
            <a:r>
              <a:rPr lang="nb-NO" baseline="0"/>
              <a:t>Medlemmer – antall medl. Ved årsslutt skal oppgis</a:t>
            </a:r>
          </a:p>
          <a:p>
            <a:pPr lvl="1">
              <a:buFontTx/>
              <a:buChar char="-"/>
            </a:pPr>
            <a:endParaRPr lang="nb-NO" baseline="0"/>
          </a:p>
          <a:p>
            <a:pPr lvl="1">
              <a:buFontTx/>
              <a:buNone/>
            </a:pPr>
            <a:r>
              <a:rPr lang="nb-NO" baseline="0"/>
              <a:t>Andre nødvendige opplysninger kan være </a:t>
            </a:r>
            <a:r>
              <a:rPr lang="nb-NO" baseline="0" err="1"/>
              <a:t>ifbm</a:t>
            </a:r>
            <a:r>
              <a:rPr lang="nb-NO" baseline="0"/>
              <a:t> investeringer, hvis klubben har fått søksmål rettet mot seg mm</a:t>
            </a:r>
          </a:p>
          <a:p>
            <a:pPr lvl="1">
              <a:buFontTx/>
              <a:buChar char="-"/>
            </a:pPr>
            <a:endParaRPr lang="nb-NO" baseline="0"/>
          </a:p>
          <a:p>
            <a:pPr lvl="1">
              <a:buFontTx/>
              <a:buChar char="-"/>
            </a:pPr>
            <a:endParaRPr lang="nb-NO" baseline="0"/>
          </a:p>
          <a:p>
            <a:pPr lvl="1">
              <a:buFontTx/>
              <a:buChar char="-"/>
            </a:pPr>
            <a:endParaRPr lang="nb-NO" baseline="0"/>
          </a:p>
          <a:p>
            <a:endParaRPr lang="nb-NO"/>
          </a:p>
        </p:txBody>
      </p:sp>
      <p:sp>
        <p:nvSpPr>
          <p:cNvPr id="4" name="Plassholder for lysbildenummer 3"/>
          <p:cNvSpPr>
            <a:spLocks noGrp="1"/>
          </p:cNvSpPr>
          <p:nvPr>
            <p:ph type="sldNum" sz="quarter" idx="10"/>
          </p:nvPr>
        </p:nvSpPr>
        <p:spPr/>
        <p:txBody>
          <a:bodyPr/>
          <a:lstStyle/>
          <a:p>
            <a:fld id="{EF76F666-A646-4BD8-AE76-27B20976830A}" type="slidenum">
              <a:rPr lang="nb-NO" smtClean="0"/>
              <a:pPr/>
              <a:t>43</a:t>
            </a:fld>
            <a:endParaRPr lang="nb-NO"/>
          </a:p>
        </p:txBody>
      </p:sp>
    </p:spTree>
    <p:extLst>
      <p:ext uri="{BB962C8B-B14F-4D97-AF65-F5344CB8AC3E}">
        <p14:creationId xmlns:p14="http://schemas.microsoft.com/office/powerpoint/2010/main" val="1005006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endParaRPr lang="nb-NO" baseline="0"/>
          </a:p>
          <a:p>
            <a:r>
              <a:rPr lang="nb-NO" baseline="0"/>
              <a:t> skal det gis opplysninger som er nødvendige for å bedømme den regnskapspliktiges stilling og resultat og som ikke fremgår av årsregnskapet for øvrig</a:t>
            </a:r>
          </a:p>
          <a:p>
            <a:endParaRPr lang="nb-NO" baseline="0"/>
          </a:p>
          <a:p>
            <a:pPr>
              <a:buFontTx/>
              <a:buChar char="-"/>
            </a:pPr>
            <a:r>
              <a:rPr lang="nb-NO" baseline="0" err="1"/>
              <a:t>Regnskapsprinsipper-</a:t>
            </a:r>
            <a:r>
              <a:rPr lang="nb-NO" baseline="0"/>
              <a:t> opplyse om </a:t>
            </a:r>
            <a:r>
              <a:rPr lang="nb-NO" baseline="0" err="1"/>
              <a:t>anvedte</a:t>
            </a:r>
            <a:r>
              <a:rPr lang="nb-NO" baseline="0"/>
              <a:t> prinsipper, herunder prinsipper for inntektsføring og omregning av utenlandsk valuta. Endringer i prinsipper skal begrunnes. Opplyse om virkning av endring.</a:t>
            </a:r>
          </a:p>
          <a:p>
            <a:pPr>
              <a:buFontTx/>
              <a:buChar char="-"/>
            </a:pPr>
            <a:r>
              <a:rPr lang="nb-NO" baseline="0"/>
              <a:t>Opplysninger – gis opplysninger som er nødvendige for å bedømme den </a:t>
            </a:r>
            <a:r>
              <a:rPr lang="nb-NO" baseline="0" err="1"/>
              <a:t>regnskapsliktige</a:t>
            </a:r>
            <a:r>
              <a:rPr lang="nb-NO" baseline="0"/>
              <a:t> </a:t>
            </a:r>
            <a:r>
              <a:rPr lang="nb-NO" baseline="0" err="1"/>
              <a:t>stillig</a:t>
            </a:r>
            <a:r>
              <a:rPr lang="nb-NO" baseline="0"/>
              <a:t> og resultat som framgår av årsregnskapet for øvrig</a:t>
            </a:r>
          </a:p>
          <a:p>
            <a:pPr>
              <a:buFontTx/>
              <a:buChar char="-"/>
            </a:pPr>
            <a:r>
              <a:rPr lang="nb-NO" baseline="0"/>
              <a:t> Sammenligningstall – opplyse om de er omarbeidet</a:t>
            </a:r>
          </a:p>
          <a:p>
            <a:pPr>
              <a:buFontTx/>
              <a:buChar char="-"/>
            </a:pPr>
            <a:r>
              <a:rPr lang="nb-NO" baseline="0"/>
              <a:t>Korrigeringer og omklassifisering – opplyse om det er gjort korrigeringer av fil i tidligere årsregnskap samt klassifiseringer</a:t>
            </a:r>
          </a:p>
          <a:p>
            <a:pPr>
              <a:buFontTx/>
              <a:buChar char="-"/>
            </a:pPr>
            <a:r>
              <a:rPr lang="nb-NO" baseline="0"/>
              <a:t> </a:t>
            </a:r>
            <a:r>
              <a:rPr lang="nb-NO" baseline="0" err="1"/>
              <a:t>Spes.inntekter</a:t>
            </a:r>
            <a:r>
              <a:rPr lang="nb-NO" baseline="0"/>
              <a:t> – dersom inntektene ikke er spesifisert i resultatregnskapet skal de spes. I egen note med minimum oppdeling: </a:t>
            </a:r>
          </a:p>
          <a:p>
            <a:pPr lvl="1">
              <a:buFontTx/>
              <a:buChar char="-"/>
            </a:pPr>
            <a:r>
              <a:rPr lang="nb-NO" baseline="0"/>
              <a:t> Tilskudd</a:t>
            </a:r>
          </a:p>
          <a:p>
            <a:pPr lvl="1">
              <a:buFontTx/>
              <a:buChar char="-"/>
            </a:pPr>
            <a:r>
              <a:rPr lang="nb-NO" baseline="0"/>
              <a:t> Sponsorinntekter</a:t>
            </a:r>
          </a:p>
          <a:p>
            <a:pPr lvl="1">
              <a:buFontTx/>
              <a:buChar char="-"/>
            </a:pPr>
            <a:r>
              <a:rPr lang="nb-NO" baseline="0"/>
              <a:t> Kontingenter</a:t>
            </a:r>
          </a:p>
          <a:p>
            <a:pPr lvl="1">
              <a:buFontTx/>
              <a:buChar char="-"/>
            </a:pPr>
            <a:r>
              <a:rPr lang="nb-NO" baseline="0"/>
              <a:t> Andre inntekter</a:t>
            </a:r>
          </a:p>
          <a:p>
            <a:pPr lvl="1">
              <a:buFontTx/>
              <a:buChar char="-"/>
            </a:pPr>
            <a:endParaRPr lang="nb-NO" baseline="0"/>
          </a:p>
          <a:p>
            <a:pPr lvl="1">
              <a:buFontTx/>
              <a:buChar char="-"/>
            </a:pPr>
            <a:r>
              <a:rPr lang="nb-NO" baseline="0"/>
              <a:t>Lønnsforhold – ytelser til ledende ansatte og styret skal oppgis</a:t>
            </a:r>
          </a:p>
          <a:p>
            <a:pPr lvl="1">
              <a:buFontTx/>
              <a:buChar char="-"/>
            </a:pPr>
            <a:r>
              <a:rPr lang="nb-NO" baseline="0"/>
              <a:t>Medlemmer – antall medl. Ved årsslutt skal oppgis</a:t>
            </a:r>
          </a:p>
          <a:p>
            <a:pPr lvl="1">
              <a:buFontTx/>
              <a:buChar char="-"/>
            </a:pPr>
            <a:endParaRPr lang="nb-NO" baseline="0"/>
          </a:p>
          <a:p>
            <a:pPr lvl="1">
              <a:buFontTx/>
              <a:buNone/>
            </a:pPr>
            <a:r>
              <a:rPr lang="nb-NO" baseline="0"/>
              <a:t>Andre nødvendige opplysninger kan være </a:t>
            </a:r>
            <a:r>
              <a:rPr lang="nb-NO" baseline="0" err="1"/>
              <a:t>ifbm</a:t>
            </a:r>
            <a:r>
              <a:rPr lang="nb-NO" baseline="0"/>
              <a:t> investeringer, hvis klubben har fått søksmål rettet mot seg mm</a:t>
            </a:r>
          </a:p>
          <a:p>
            <a:pPr lvl="1">
              <a:buFontTx/>
              <a:buChar char="-"/>
            </a:pPr>
            <a:endParaRPr lang="nb-NO" baseline="0"/>
          </a:p>
          <a:p>
            <a:pPr lvl="1">
              <a:buFontTx/>
              <a:buChar char="-"/>
            </a:pPr>
            <a:endParaRPr lang="nb-NO" baseline="0"/>
          </a:p>
          <a:p>
            <a:pPr lvl="1">
              <a:buFontTx/>
              <a:buChar char="-"/>
            </a:pPr>
            <a:endParaRPr lang="nb-NO" baseline="0"/>
          </a:p>
          <a:p>
            <a:endParaRPr lang="nb-NO"/>
          </a:p>
        </p:txBody>
      </p:sp>
      <p:sp>
        <p:nvSpPr>
          <p:cNvPr id="4" name="Plassholder for lysbildenummer 3"/>
          <p:cNvSpPr>
            <a:spLocks noGrp="1"/>
          </p:cNvSpPr>
          <p:nvPr>
            <p:ph type="sldNum" sz="quarter" idx="10"/>
          </p:nvPr>
        </p:nvSpPr>
        <p:spPr/>
        <p:txBody>
          <a:bodyPr/>
          <a:lstStyle/>
          <a:p>
            <a:fld id="{EF76F666-A646-4BD8-AE76-27B20976830A}" type="slidenum">
              <a:rPr lang="nb-NO" smtClean="0"/>
              <a:pPr/>
              <a:t>45</a:t>
            </a:fld>
            <a:endParaRPr lang="nb-NO"/>
          </a:p>
        </p:txBody>
      </p:sp>
    </p:spTree>
    <p:extLst>
      <p:ext uri="{BB962C8B-B14F-4D97-AF65-F5344CB8AC3E}">
        <p14:creationId xmlns:p14="http://schemas.microsoft.com/office/powerpoint/2010/main" val="1856811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endParaRPr lang="nb-NO" baseline="0" dirty="0"/>
          </a:p>
          <a:p>
            <a:r>
              <a:rPr lang="nb-NO" baseline="0" dirty="0"/>
              <a:t> skal det gis opplysninger som er nødvendige for å bedømme den regnskapspliktiges stilling og resultat og som ikke fremgår av årsregnskapet for øvrig</a:t>
            </a:r>
          </a:p>
          <a:p>
            <a:endParaRPr lang="nb-NO" baseline="0" dirty="0"/>
          </a:p>
          <a:p>
            <a:pPr>
              <a:buFontTx/>
              <a:buChar char="-"/>
            </a:pPr>
            <a:r>
              <a:rPr lang="nb-NO" baseline="0" dirty="0"/>
              <a:t> Regnskapsprinsipper- opplyse om anvendte prinsipper, herunder prinsipper for inntektsføring og omregning av utenlandsk valuta. Endringer i prinsipper skal begrunnes. Opplyse om virkning av endring.</a:t>
            </a:r>
          </a:p>
          <a:p>
            <a:pPr>
              <a:buFontTx/>
              <a:buChar char="-"/>
            </a:pPr>
            <a:r>
              <a:rPr lang="nb-NO" baseline="0" dirty="0"/>
              <a:t> Opplysninger – gis opplysninger som er nødvendige for å bedømme den regnskapspliktiges stilling og resultat som framgår av årsregnskapet for øvrig</a:t>
            </a:r>
          </a:p>
          <a:p>
            <a:pPr>
              <a:buFontTx/>
              <a:buChar char="-"/>
            </a:pPr>
            <a:r>
              <a:rPr lang="nb-NO" baseline="0" dirty="0"/>
              <a:t> Sammenligningstall – opplyse om de er omarbeidet</a:t>
            </a:r>
          </a:p>
          <a:p>
            <a:pPr>
              <a:buFontTx/>
              <a:buChar char="-"/>
            </a:pPr>
            <a:r>
              <a:rPr lang="nb-NO" baseline="0" dirty="0"/>
              <a:t> Korrigeringer og omklassifisering – opplyse om det er gjort korrigeringer av fil i tidligere årsregnskap samt klassifiseringer</a:t>
            </a:r>
          </a:p>
          <a:p>
            <a:pPr>
              <a:buFontTx/>
              <a:buChar char="-"/>
            </a:pPr>
            <a:r>
              <a:rPr lang="nb-NO" baseline="0" dirty="0"/>
              <a:t> Spesifiserte inntekter – dersom inntektene ikke er spesifisert i resultatregnskapet skal de spesifiseres i egen note med minimum oppdeling: </a:t>
            </a:r>
          </a:p>
          <a:p>
            <a:pPr lvl="1">
              <a:buFontTx/>
              <a:buChar char="-"/>
            </a:pPr>
            <a:r>
              <a:rPr lang="nb-NO" baseline="0" dirty="0"/>
              <a:t> Tilskudd</a:t>
            </a:r>
          </a:p>
          <a:p>
            <a:pPr lvl="1">
              <a:buFontTx/>
              <a:buChar char="-"/>
            </a:pPr>
            <a:r>
              <a:rPr lang="nb-NO" baseline="0" dirty="0"/>
              <a:t> Sponsorinntekter</a:t>
            </a:r>
          </a:p>
          <a:p>
            <a:pPr lvl="1">
              <a:buFontTx/>
              <a:buChar char="-"/>
            </a:pPr>
            <a:r>
              <a:rPr lang="nb-NO" baseline="0" dirty="0"/>
              <a:t> Kontingenter</a:t>
            </a:r>
          </a:p>
          <a:p>
            <a:pPr lvl="1">
              <a:buFontTx/>
              <a:buChar char="-"/>
            </a:pPr>
            <a:r>
              <a:rPr lang="nb-NO" baseline="0" dirty="0"/>
              <a:t> Andre inntekter</a:t>
            </a:r>
          </a:p>
          <a:p>
            <a:pPr lvl="1">
              <a:buFontTx/>
              <a:buChar char="-"/>
            </a:pPr>
            <a:endParaRPr lang="nb-NO" baseline="0" dirty="0"/>
          </a:p>
          <a:p>
            <a:pPr lvl="1">
              <a:buFontTx/>
              <a:buChar char="-"/>
            </a:pPr>
            <a:r>
              <a:rPr lang="nb-NO" baseline="0" dirty="0"/>
              <a:t>Lønnsforhold – ytelser til ledende ansatte og styret skal oppgis</a:t>
            </a:r>
          </a:p>
          <a:p>
            <a:pPr lvl="1">
              <a:buFontTx/>
              <a:buChar char="-"/>
            </a:pPr>
            <a:r>
              <a:rPr lang="nb-NO" baseline="0" dirty="0"/>
              <a:t>Medlemmer – antall medl. Ved årsslutt skal oppgis</a:t>
            </a:r>
          </a:p>
          <a:p>
            <a:pPr lvl="1">
              <a:buFontTx/>
              <a:buChar char="-"/>
            </a:pPr>
            <a:endParaRPr lang="nb-NO" baseline="0" dirty="0"/>
          </a:p>
          <a:p>
            <a:pPr lvl="1">
              <a:buFontTx/>
              <a:buNone/>
            </a:pPr>
            <a:r>
              <a:rPr lang="nb-NO" baseline="0" dirty="0"/>
              <a:t>Andre nødvendige opplysninger kan være </a:t>
            </a:r>
            <a:r>
              <a:rPr lang="nb-NO" baseline="0" dirty="0" err="1"/>
              <a:t>ifbm</a:t>
            </a:r>
            <a:r>
              <a:rPr lang="nb-NO" baseline="0" dirty="0"/>
              <a:t> investeringer, hvis klubben har fått søksmål rettet mot seg mm</a:t>
            </a:r>
          </a:p>
          <a:p>
            <a:pPr lvl="1">
              <a:buFontTx/>
              <a:buChar char="-"/>
            </a:pPr>
            <a:endParaRPr lang="nb-NO" baseline="0" dirty="0"/>
          </a:p>
          <a:p>
            <a:pPr lvl="1">
              <a:buFontTx/>
              <a:buChar char="-"/>
            </a:pPr>
            <a:endParaRPr lang="nb-NO" baseline="0" dirty="0"/>
          </a:p>
          <a:p>
            <a:pPr lvl="1">
              <a:buFontTx/>
              <a:buChar char="-"/>
            </a:pPr>
            <a:endParaRPr lang="nb-NO" baseline="0" dirty="0"/>
          </a:p>
          <a:p>
            <a:endParaRPr lang="nb-NO" dirty="0"/>
          </a:p>
        </p:txBody>
      </p:sp>
      <p:sp>
        <p:nvSpPr>
          <p:cNvPr id="4" name="Plassholder for lysbildenummer 3"/>
          <p:cNvSpPr>
            <a:spLocks noGrp="1"/>
          </p:cNvSpPr>
          <p:nvPr>
            <p:ph type="sldNum" sz="quarter" idx="10"/>
          </p:nvPr>
        </p:nvSpPr>
        <p:spPr/>
        <p:txBody>
          <a:bodyPr/>
          <a:lstStyle/>
          <a:p>
            <a:fld id="{EF76F666-A646-4BD8-AE76-27B20976830A}" type="slidenum">
              <a:rPr lang="nb-NO" smtClean="0"/>
              <a:pPr/>
              <a:t>47</a:t>
            </a:fld>
            <a:endParaRPr lang="nb-NO"/>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Eksempel på noter</a:t>
            </a:r>
          </a:p>
        </p:txBody>
      </p:sp>
    </p:spTree>
    <p:extLst>
      <p:ext uri="{BB962C8B-B14F-4D97-AF65-F5344CB8AC3E}">
        <p14:creationId xmlns:p14="http://schemas.microsoft.com/office/powerpoint/2010/main" val="3245730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Eksempler på noter</a:t>
            </a:r>
          </a:p>
        </p:txBody>
      </p:sp>
    </p:spTree>
    <p:extLst>
      <p:ext uri="{BB962C8B-B14F-4D97-AF65-F5344CB8AC3E}">
        <p14:creationId xmlns:p14="http://schemas.microsoft.com/office/powerpoint/2010/main" val="1292431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27039295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en huskeliste for gode internrutiner</a:t>
            </a:r>
          </a:p>
        </p:txBody>
      </p:sp>
    </p:spTree>
    <p:extLst>
      <p:ext uri="{BB962C8B-B14F-4D97-AF65-F5344CB8AC3E}">
        <p14:creationId xmlns:p14="http://schemas.microsoft.com/office/powerpoint/2010/main" val="793331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Uansett hvor stort idrettslaget er så er det kun behov for </a:t>
            </a:r>
            <a:r>
              <a:rPr lang="nb-NO" dirty="0" err="1"/>
              <a:t>èn</a:t>
            </a:r>
            <a:r>
              <a:rPr lang="nb-NO" dirty="0"/>
              <a:t> bankkonto – eventuelt skattetrekkskonto</a:t>
            </a:r>
          </a:p>
          <a:p>
            <a:r>
              <a:rPr lang="nb-NO" dirty="0"/>
              <a:t>Norges idrettsforbund med mange hundre </a:t>
            </a:r>
            <a:r>
              <a:rPr lang="nb-NO" dirty="0" err="1"/>
              <a:t>mill</a:t>
            </a:r>
            <a:r>
              <a:rPr lang="nb-NO" dirty="0"/>
              <a:t> i omsetning har kun </a:t>
            </a:r>
            <a:r>
              <a:rPr lang="nb-NO" dirty="0" err="1"/>
              <a:t>èn</a:t>
            </a:r>
            <a:r>
              <a:rPr lang="nb-NO" dirty="0"/>
              <a:t> driftskonto</a:t>
            </a:r>
          </a:p>
          <a:p>
            <a:r>
              <a:rPr lang="nb-NO" dirty="0"/>
              <a:t>Pengestrømmene styres i bokføringen. Her skal alt inngå, også </a:t>
            </a:r>
            <a:r>
              <a:rPr lang="nb-NO" dirty="0" err="1"/>
              <a:t>lagskasser</a:t>
            </a:r>
            <a:r>
              <a:rPr lang="nb-NO" dirty="0"/>
              <a:t> som er idrettslagets penger.</a:t>
            </a:r>
          </a:p>
          <a:p>
            <a:r>
              <a:rPr lang="nb-NO" dirty="0"/>
              <a:t>Husk at dersom idrettslagets penger står på private konti, så går dere glipp av </a:t>
            </a:r>
            <a:r>
              <a:rPr lang="nb-NO" dirty="0" err="1"/>
              <a:t>mva</a:t>
            </a:r>
            <a:r>
              <a:rPr lang="nb-NO" dirty="0"/>
              <a:t>-komp!!</a:t>
            </a:r>
          </a:p>
        </p:txBody>
      </p:sp>
    </p:spTree>
    <p:extLst>
      <p:ext uri="{BB962C8B-B14F-4D97-AF65-F5344CB8AC3E}">
        <p14:creationId xmlns:p14="http://schemas.microsoft.com/office/powerpoint/2010/main" val="34282382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NIFs lov § 2-14. Utlån og garanti</a:t>
            </a:r>
          </a:p>
          <a:p>
            <a:endParaRPr lang="nb-NO" dirty="0"/>
          </a:p>
        </p:txBody>
      </p:sp>
    </p:spTree>
    <p:extLst>
      <p:ext uri="{BB962C8B-B14F-4D97-AF65-F5344CB8AC3E}">
        <p14:creationId xmlns:p14="http://schemas.microsoft.com/office/powerpoint/2010/main" val="19586923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u="sng" dirty="0">
                <a:sym typeface="Wingdings" panose="05000000000000000000" pitchFamily="2" charset="2"/>
              </a:rPr>
              <a:t>Arbeidsgiveravgift</a:t>
            </a:r>
            <a:r>
              <a:rPr lang="nb-NO" dirty="0">
                <a:sym typeface="Wingdings" panose="05000000000000000000" pitchFamily="2" charset="2"/>
              </a:rPr>
              <a:t>: «</a:t>
            </a:r>
            <a:r>
              <a:rPr lang="nb-NO" dirty="0"/>
              <a:t>Hovedregelen for skattefrie organisasjoner er plikt til å betale arbeidsgiveravgift.» - Skatteetaten</a:t>
            </a:r>
          </a:p>
          <a:p>
            <a:r>
              <a:rPr lang="nb-NO" i="1" dirty="0">
                <a:sym typeface="Wingdings" panose="05000000000000000000" pitchFamily="2" charset="2"/>
              </a:rPr>
              <a:t>«</a:t>
            </a:r>
            <a:r>
              <a:rPr lang="nb-NO" i="1" dirty="0"/>
              <a:t>I desember 2016 avga Skattedirektoratet en fortolkningsuttalelse som la til grunn at </a:t>
            </a:r>
            <a:r>
              <a:rPr lang="nb-NO" b="1" i="1" dirty="0"/>
              <a:t>beløpsgrensene gjelder for hver selvstendige juridiske enhet som utgjør et selvstendig skattesubjekt</a:t>
            </a:r>
            <a:r>
              <a:rPr lang="nb-NO" i="1" dirty="0"/>
              <a:t>. Dette innebar at underavdelinger eller -grupper til det selvstendige skattesubjektet ikke kunne nyttiggjøre seg hver sine grensebeløp.</a:t>
            </a:r>
          </a:p>
          <a:p>
            <a:r>
              <a:rPr lang="nb-NO" i="1" dirty="0"/>
              <a:t>I etterkant av uttalelsen har det vist seg at blant annet mange idrettslag i lengre tid har forstått og praktisert reglene slik at hver underavdeling/-gruppe med eget styre og eget regnskap kan benytte seg av hvert sitt grensebeløp. Denne praksisen kan videreføres inntil endrede regler er på plass, slik Finansdepartementet varsler i </a:t>
            </a:r>
            <a:r>
              <a:rPr lang="nb-NO" i="1" dirty="0" err="1"/>
              <a:t>Prop</a:t>
            </a:r>
            <a:r>
              <a:rPr lang="nb-NO" i="1" dirty="0"/>
              <a:t> 1 LS (2018-2019).»</a:t>
            </a:r>
          </a:p>
          <a:p>
            <a:r>
              <a:rPr lang="nb-NO" dirty="0"/>
              <a:t>Det betyr at IL har grense opp til 80k og 800k per gruppe.</a:t>
            </a:r>
          </a:p>
          <a:p>
            <a:r>
              <a:rPr lang="nb-NO" dirty="0"/>
              <a:t>Det betyr: Hver gruppe er et </a:t>
            </a:r>
            <a:r>
              <a:rPr lang="nb-NO" i="1" dirty="0"/>
              <a:t>«</a:t>
            </a:r>
            <a:r>
              <a:rPr lang="nb-NO" i="1" dirty="0" err="1"/>
              <a:t>avgiftssubjekt</a:t>
            </a:r>
            <a:r>
              <a:rPr lang="nb-NO" i="1" dirty="0"/>
              <a:t>»</a:t>
            </a:r>
          </a:p>
          <a:p>
            <a:r>
              <a:rPr lang="nb-NO" i="1" dirty="0"/>
              <a:t>Behøver ikke søke: </a:t>
            </a:r>
            <a:r>
              <a:rPr lang="nb-NO" i="0" dirty="0"/>
              <a:t>Nok å ha et årlig møte, og har eget budsjett og regnskap. Inntil ny regler kommer gjelder dette.</a:t>
            </a:r>
            <a:endParaRPr lang="nb-NO" i="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sym typeface="Wingdings" panose="05000000000000000000"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b="1" dirty="0"/>
              <a:t>Hver ansatt skal vurderes for seg i forhold til grensen på 80 000 kroner per ansatt</a:t>
            </a:r>
            <a:endParaRPr lang="nb-NO" b="1" dirty="0">
              <a:sym typeface="Wingdings" panose="05000000000000000000"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sym typeface="Wingdings" panose="05000000000000000000" pitchFamily="2" charset="2"/>
              </a:rPr>
              <a:t>Hvis totalen er over 800 000, skal det betales </a:t>
            </a:r>
            <a:r>
              <a:rPr lang="nb-NO" dirty="0" err="1">
                <a:sym typeface="Wingdings" panose="05000000000000000000" pitchFamily="2" charset="2"/>
              </a:rPr>
              <a:t>arb.g.avgift</a:t>
            </a:r>
            <a:r>
              <a:rPr lang="nb-NO" dirty="0">
                <a:sym typeface="Wingdings" panose="05000000000000000000" pitchFamily="2" charset="2"/>
              </a:rPr>
              <a:t> på all lønnsutbetaling – også ikke innberetningspliktig.</a:t>
            </a: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r>
              <a:rPr lang="nb-NO" u="sng" dirty="0" err="1"/>
              <a:t>Mva</a:t>
            </a:r>
            <a:r>
              <a:rPr lang="nb-NO" u="sng" dirty="0"/>
              <a:t>:</a:t>
            </a:r>
            <a:r>
              <a:rPr lang="nb-NO" u="none" dirty="0"/>
              <a:t> Se </a:t>
            </a:r>
            <a:r>
              <a:rPr lang="nb-NO" u="none" dirty="0" err="1"/>
              <a:t>pp</a:t>
            </a:r>
            <a:r>
              <a:rPr lang="nb-NO" u="none" dirty="0"/>
              <a:t>.</a:t>
            </a:r>
          </a:p>
          <a:p>
            <a:endParaRPr lang="nb-NO" u="sng" dirty="0"/>
          </a:p>
          <a:p>
            <a:r>
              <a:rPr lang="nb-NO" dirty="0"/>
              <a:t>Les mer på skatteetatens sider: </a:t>
            </a:r>
            <a:r>
              <a:rPr lang="nb-NO" dirty="0">
                <a:hlinkClick r:id="rId3"/>
              </a:rPr>
              <a:t>https://www.skatteetaten.no/bedrift-og-organisasjon/rapportering-og-bransjer/bransjer-med-egne-regler/frivillige-og-ideelle-organisasjoner/skatt-for/</a:t>
            </a:r>
            <a:r>
              <a:rPr lang="nb-NO" dirty="0"/>
              <a:t> </a:t>
            </a:r>
          </a:p>
          <a:p>
            <a:endParaRPr lang="nb-NO" dirty="0"/>
          </a:p>
          <a:p>
            <a:r>
              <a:rPr lang="nb-NO" dirty="0"/>
              <a:t>Ved feil: Det går ikke direkte utover utøveren/den ansatte (</a:t>
            </a:r>
            <a:r>
              <a:rPr lang="nb-NO" dirty="0" err="1"/>
              <a:t>evt</a:t>
            </a:r>
            <a:r>
              <a:rPr lang="nb-NO" dirty="0"/>
              <a:t> skatteproblematikk)</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23742-51E1-48F2-9D26-22282FA8CBE7}" type="slidenum">
              <a:rPr kumimoji="0" lang="nb-NO" altLang="nb-NO"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nb-NO" altLang="nb-NO"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19060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Dette er styret i idrettslaget viktigste oppgave. </a:t>
            </a:r>
            <a:r>
              <a:rPr lang="nb-NO" dirty="0" err="1"/>
              <a:t>Lovnorm</a:t>
            </a:r>
            <a:r>
              <a:rPr lang="nb-NO" dirty="0"/>
              <a:t> §20 pkt. b)</a:t>
            </a:r>
          </a:p>
          <a:p>
            <a:r>
              <a:rPr lang="nb-NO" dirty="0"/>
              <a:t>Og er utgangspunkt for det vi gjennomgår i dette kurset. Hvordan skal dette overholdes?</a:t>
            </a:r>
          </a:p>
          <a:p>
            <a:r>
              <a:rPr lang="nb-NO" dirty="0"/>
              <a:t>Men først må vi se hvordan idrettsorganisasjonen er oppbygd. Det vil gjøre det lettere å forstå hvilket mandat dere som styre har.</a:t>
            </a:r>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solidFill>
                  <a:prstClr val="black"/>
                </a:solidFill>
              </a:rPr>
              <a:pPr/>
              <a:t>6</a:t>
            </a:fld>
            <a:endParaRPr lang="nb-NO" altLang="nb-NO">
              <a:solidFill>
                <a:prstClr val="black"/>
              </a:solidFill>
            </a:endParaRPr>
          </a:p>
        </p:txBody>
      </p:sp>
    </p:spTree>
    <p:extLst>
      <p:ext uri="{BB962C8B-B14F-4D97-AF65-F5344CB8AC3E}">
        <p14:creationId xmlns:p14="http://schemas.microsoft.com/office/powerpoint/2010/main" val="9347381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37146" indent="-237146"/>
            <a:r>
              <a:rPr lang="nb-NO"/>
              <a:t>Kartlegg</a:t>
            </a:r>
            <a:r>
              <a:rPr lang="nb-NO" baseline="0"/>
              <a:t> hvor mange av kursdeltagerne som utbetaler lønn for å vite hvor detaljert videre presentasjon bør være.</a:t>
            </a:r>
          </a:p>
          <a:p>
            <a:pPr marL="237146" indent="-237146"/>
            <a:endParaRPr lang="nb-NO" baseline="0"/>
          </a:p>
          <a:p>
            <a:pPr marL="237146" indent="-237146"/>
            <a:r>
              <a:rPr lang="nb-NO" baseline="0"/>
              <a:t>Dersom man har ansatte og utbetaler regelmessig lønn, utgiftsgodtgjørelse eller reise/diett – må laget melde seg på lønnskurs for eksempel, www.info-tjenester.no </a:t>
            </a:r>
          </a:p>
          <a:p>
            <a:pPr marL="237146" indent="-237146"/>
            <a:r>
              <a:rPr lang="nb-NO" baseline="0"/>
              <a:t>Viktig: denne presentasjonen har som formål å gi et innblikk i når man blir arbeidsgiver og hvilke konsekvenser dette får.</a:t>
            </a:r>
          </a:p>
          <a:p>
            <a:pPr marL="237146" indent="-237146"/>
            <a:endParaRPr lang="nb-NO" baseline="0"/>
          </a:p>
          <a:p>
            <a:pPr marL="237146" indent="-237146"/>
            <a:r>
              <a:rPr lang="nb-NO" baseline="0"/>
              <a:t>Må vurdere vesentligheten på disse spørsmålene, må vurderes for hvert konkrete tilfelle i forhold til omfanget.</a:t>
            </a:r>
          </a:p>
          <a:p>
            <a:endParaRPr lang="nb-NO"/>
          </a:p>
        </p:txBody>
      </p:sp>
    </p:spTree>
    <p:extLst>
      <p:ext uri="{BB962C8B-B14F-4D97-AF65-F5344CB8AC3E}">
        <p14:creationId xmlns:p14="http://schemas.microsoft.com/office/powerpoint/2010/main" val="2752260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r>
              <a:rPr lang="nb-NO" dirty="0"/>
              <a:t>Omfattende område – mye å forholde seg til når man er arbeidsgiver – eget kurs</a:t>
            </a:r>
          </a:p>
          <a:p>
            <a:endParaRPr lang="nb-NO" dirty="0"/>
          </a:p>
          <a:p>
            <a:r>
              <a:rPr lang="nb-NO" dirty="0"/>
              <a:t>Skal idrettslaget ansette må det gjøres en grundig vurdering både ift. økonomi og hvilke oppgaver skal løses. En ansatt kan ikke erstatte frivilligheten, kun utfylle.</a:t>
            </a:r>
          </a:p>
          <a:p>
            <a:r>
              <a:rPr lang="nb-NO" dirty="0"/>
              <a:t>Som frivillig/ tillitsvalgt er du heller ikke å anse som ansatt. NIFs lov har klare regler på dette. </a:t>
            </a:r>
            <a:endParaRPr lang="nb-NO" sz="1200" i="1" kern="1200" dirty="0">
              <a:solidFill>
                <a:schemeClr val="tx1"/>
              </a:solidFill>
              <a:effectLst/>
              <a:latin typeface="Georgia" panose="02040502050405020303" pitchFamily="18" charset="0"/>
              <a:ea typeface="+mn-ea"/>
              <a:cs typeface="+mn-cs"/>
            </a:endParaRPr>
          </a:p>
          <a:p>
            <a:pPr marL="0" indent="0">
              <a:buFontTx/>
              <a:buNone/>
            </a:pPr>
            <a:r>
              <a:rPr lang="nb-NO" sz="1200" i="0" kern="1200" dirty="0" err="1">
                <a:solidFill>
                  <a:schemeClr val="tx1"/>
                </a:solidFill>
                <a:effectLst/>
                <a:latin typeface="Georgia" panose="02040502050405020303" pitchFamily="18" charset="0"/>
                <a:ea typeface="+mn-ea"/>
                <a:cs typeface="+mn-cs"/>
              </a:rPr>
              <a:t>Lovnorm</a:t>
            </a:r>
            <a:r>
              <a:rPr lang="nb-NO" sz="1200" i="0" kern="1200" dirty="0">
                <a:solidFill>
                  <a:schemeClr val="tx1"/>
                </a:solidFill>
                <a:effectLst/>
                <a:latin typeface="Georgia" panose="02040502050405020303" pitchFamily="18" charset="0"/>
                <a:ea typeface="+mn-ea"/>
                <a:cs typeface="+mn-cs"/>
              </a:rPr>
              <a:t> for idrettslag §6 har en definisjon på arbeidstaker: </a:t>
            </a:r>
          </a:p>
          <a:p>
            <a:r>
              <a:rPr lang="nb-NO" sz="1200" i="1" kern="1200" dirty="0">
                <a:solidFill>
                  <a:schemeClr val="tx1"/>
                </a:solidFill>
                <a:effectLst/>
                <a:latin typeface="Georgia" panose="02040502050405020303" pitchFamily="18" charset="0"/>
                <a:ea typeface="+mn-ea"/>
                <a:cs typeface="+mn-cs"/>
              </a:rPr>
              <a:t>- Med arbeidstaker etter denne bestemmelsen menes person som: </a:t>
            </a:r>
          </a:p>
          <a:p>
            <a:pPr lvl="1"/>
            <a:r>
              <a:rPr lang="nb-NO" sz="1200" i="1" kern="1200" dirty="0">
                <a:solidFill>
                  <a:schemeClr val="tx1"/>
                </a:solidFill>
                <a:effectLst/>
                <a:latin typeface="Georgia" panose="02040502050405020303" pitchFamily="18" charset="0"/>
                <a:ea typeface="+mn-ea"/>
                <a:cs typeface="+mn-cs"/>
              </a:rPr>
              <a:t>a) utfører lønnet arbeid for idrettslaget tilsvarende en stillingsbrøk på mer enn 20 %, eller </a:t>
            </a:r>
          </a:p>
          <a:p>
            <a:pPr lvl="1"/>
            <a:r>
              <a:rPr lang="nb-NO" sz="1200" i="1" kern="1200" dirty="0">
                <a:solidFill>
                  <a:schemeClr val="tx1"/>
                </a:solidFill>
                <a:effectLst/>
                <a:latin typeface="Georgia" panose="02040502050405020303" pitchFamily="18" charset="0"/>
                <a:ea typeface="+mn-ea"/>
                <a:cs typeface="+mn-cs"/>
              </a:rPr>
              <a:t>b) mottar mer enn 1 G i lønn/andre ytelser fra idrettslaget i løpet av et kalenderår.      </a:t>
            </a:r>
          </a:p>
          <a:p>
            <a:pPr lvl="0"/>
            <a:endParaRPr lang="nb-NO" sz="1200" i="1" kern="1200" dirty="0">
              <a:solidFill>
                <a:schemeClr val="tx1"/>
              </a:solidFill>
              <a:effectLst/>
              <a:latin typeface="Georgia" panose="02040502050405020303" pitchFamily="18" charset="0"/>
              <a:ea typeface="+mn-ea"/>
              <a:cs typeface="+mn-cs"/>
            </a:endParaRPr>
          </a:p>
          <a:p>
            <a:pPr lvl="0"/>
            <a:r>
              <a:rPr lang="nb-NO" sz="1200" i="0" kern="1200" dirty="0">
                <a:solidFill>
                  <a:schemeClr val="tx1"/>
                </a:solidFill>
                <a:effectLst/>
                <a:latin typeface="Georgia" panose="02040502050405020303" pitchFamily="18" charset="0"/>
                <a:ea typeface="+mn-ea"/>
                <a:cs typeface="+mn-cs"/>
              </a:rPr>
              <a:t>Ang. utbetaling av lønn inkl. eller eks. feriepenger:  Et idrettslag har anledning til å utbetale honorar eller timelønn inkl. feriepenger. Dette avhenger av om arbeidstaker har faste oppdrag med f.eks. fast timeplan. </a:t>
            </a:r>
          </a:p>
          <a:p>
            <a:pPr lvl="0"/>
            <a:r>
              <a:rPr lang="nb-NO" sz="1200" i="0" kern="1200" dirty="0">
                <a:solidFill>
                  <a:schemeClr val="tx1"/>
                </a:solidFill>
                <a:effectLst/>
                <a:latin typeface="Georgia" panose="02040502050405020303" pitchFamily="18" charset="0"/>
                <a:ea typeface="+mn-ea"/>
                <a:cs typeface="+mn-cs"/>
              </a:rPr>
              <a:t>Som arbeidsgiver må styret må sette seg inn i disse reglene.</a:t>
            </a:r>
          </a:p>
          <a:p>
            <a:pPr lvl="0"/>
            <a:endParaRPr lang="nb-NO" sz="1200" i="0" kern="1200" dirty="0">
              <a:solidFill>
                <a:schemeClr val="tx1"/>
              </a:solidFill>
              <a:effectLst/>
              <a:latin typeface="Georgia" panose="02040502050405020303" pitchFamily="18" charset="0"/>
              <a:ea typeface="+mn-ea"/>
              <a:cs typeface="+mn-cs"/>
            </a:endParaRPr>
          </a:p>
          <a:p>
            <a:endParaRPr lang="nb-NO" dirty="0"/>
          </a:p>
          <a:p>
            <a:endParaRPr lang="nb-NO" dirty="0"/>
          </a:p>
          <a:p>
            <a:r>
              <a:rPr lang="nb-NO" dirty="0" err="1"/>
              <a:t>lovnorm</a:t>
            </a:r>
            <a:r>
              <a:rPr lang="nb-NO" dirty="0"/>
              <a:t> for idrettslag §6:</a:t>
            </a:r>
          </a:p>
          <a:p>
            <a:pPr marL="171450" indent="-171450">
              <a:buFontTx/>
              <a:buChar char="-"/>
            </a:pPr>
            <a:r>
              <a:rPr lang="nb-NO" sz="1200" i="1" kern="1200" dirty="0">
                <a:solidFill>
                  <a:schemeClr val="tx1"/>
                </a:solidFill>
                <a:effectLst/>
                <a:latin typeface="Georgia" panose="02040502050405020303" pitchFamily="18" charset="0"/>
                <a:ea typeface="+mn-ea"/>
                <a:cs typeface="+mn-cs"/>
              </a:rPr>
              <a:t>En arbeidstaker i idrettslaget har ikke stemmerett på idrettslagets årsmøte, og er ikke valgbar til styre, råd, utvalg/komité mv. i idrettslaget eller overordnede organisasjonsledd</a:t>
            </a:r>
          </a:p>
          <a:p>
            <a:pPr lvl="1"/>
            <a:endParaRPr lang="nb-NO" sz="1200" i="1" kern="1200" dirty="0">
              <a:solidFill>
                <a:schemeClr val="tx1"/>
              </a:solidFill>
              <a:effectLst/>
              <a:latin typeface="Georgia" panose="02040502050405020303" pitchFamily="18" charset="0"/>
              <a:ea typeface="+mn-ea"/>
              <a:cs typeface="+mn-cs"/>
            </a:endParaRPr>
          </a:p>
          <a:p>
            <a:pPr marL="0" indent="0">
              <a:buFontTx/>
              <a:buNone/>
            </a:pPr>
            <a:endParaRPr lang="nb-NO" i="1" dirty="0"/>
          </a:p>
        </p:txBody>
      </p:sp>
      <p:sp>
        <p:nvSpPr>
          <p:cNvPr id="4" name="Plassholder for lysbildenummer 3"/>
          <p:cNvSpPr>
            <a:spLocks noGrp="1"/>
          </p:cNvSpPr>
          <p:nvPr>
            <p:ph type="sldNum" sz="quarter" idx="10"/>
          </p:nvPr>
        </p:nvSpPr>
        <p:spPr/>
        <p:txBody>
          <a:bodyPr/>
          <a:lstStyle/>
          <a:p>
            <a:fld id="{EF76F666-A646-4BD8-AE76-27B20976830A}" type="slidenum">
              <a:rPr lang="nb-NO" smtClean="0"/>
              <a:pPr/>
              <a:t>57</a:t>
            </a:fld>
            <a:endParaRPr lang="nb-NO"/>
          </a:p>
        </p:txBody>
      </p:sp>
    </p:spTree>
    <p:extLst>
      <p:ext uri="{BB962C8B-B14F-4D97-AF65-F5344CB8AC3E}">
        <p14:creationId xmlns:p14="http://schemas.microsoft.com/office/powerpoint/2010/main" val="3760528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dirty="0"/>
              <a:t>Det som er listet her er kun noen kriterier for om en kan defineres som selvstendig næringsdrivende eller ikke.</a:t>
            </a:r>
          </a:p>
          <a:p>
            <a:pPr>
              <a:spcBef>
                <a:spcPct val="0"/>
              </a:spcBef>
            </a:pPr>
            <a:r>
              <a:rPr lang="nb-NO" altLang="nb-NO" dirty="0"/>
              <a:t>Her er noen andre punkter som må vurderes:</a:t>
            </a:r>
          </a:p>
          <a:p>
            <a:pPr marL="585788" lvl="1" indent="-285750">
              <a:buClr>
                <a:schemeClr val="bg2">
                  <a:lumMod val="90000"/>
                </a:schemeClr>
              </a:buClr>
              <a:buSzPct val="120000"/>
              <a:buFont typeface="Arial" panose="020B0604020202020204" pitchFamily="34" charset="0"/>
              <a:buChar char="•"/>
              <a:defRPr/>
            </a:pPr>
            <a:r>
              <a:rPr lang="nb-NO" dirty="0">
                <a:solidFill>
                  <a:schemeClr val="tx1">
                    <a:lumMod val="65000"/>
                    <a:lumOff val="35000"/>
                  </a:schemeClr>
                </a:solidFill>
                <a:latin typeface="Georgia" panose="02040502050405020303" pitchFamily="18" charset="0"/>
              </a:rPr>
              <a:t>Foreligger det personlig arbeidsplikt?</a:t>
            </a:r>
          </a:p>
          <a:p>
            <a:pPr marL="585788" lvl="1" indent="-285750">
              <a:buClr>
                <a:schemeClr val="bg2">
                  <a:lumMod val="90000"/>
                </a:schemeClr>
              </a:buClr>
              <a:buSzPct val="120000"/>
              <a:buFont typeface="Arial" panose="020B0604020202020204" pitchFamily="34" charset="0"/>
              <a:buChar char="•"/>
              <a:defRPr/>
            </a:pPr>
            <a:r>
              <a:rPr lang="nb-NO" dirty="0">
                <a:solidFill>
                  <a:schemeClr val="tx1">
                    <a:lumMod val="65000"/>
                    <a:lumOff val="35000"/>
                  </a:schemeClr>
                </a:solidFill>
                <a:latin typeface="Georgia" panose="02040502050405020303" pitchFamily="18" charset="0"/>
              </a:rPr>
              <a:t>Lar vedkommende seg instruere og kontrollere i arbeidet?</a:t>
            </a:r>
          </a:p>
          <a:p>
            <a:pPr marL="585788" lvl="1" indent="-285750">
              <a:buClr>
                <a:schemeClr val="bg2">
                  <a:lumMod val="90000"/>
                </a:schemeClr>
              </a:buClr>
              <a:buSzPct val="120000"/>
              <a:buFont typeface="Arial" panose="020B0604020202020204" pitchFamily="34" charset="0"/>
              <a:buChar char="•"/>
              <a:defRPr/>
            </a:pPr>
            <a:r>
              <a:rPr lang="nb-NO" dirty="0">
                <a:solidFill>
                  <a:schemeClr val="tx1">
                    <a:lumMod val="65000"/>
                    <a:lumOff val="35000"/>
                  </a:schemeClr>
                </a:solidFill>
                <a:latin typeface="Georgia" panose="02040502050405020303" pitchFamily="18" charset="0"/>
              </a:rPr>
              <a:t>Hvem har ansvaret for arbeidsresultatet?</a:t>
            </a:r>
          </a:p>
          <a:p>
            <a:pPr marL="585788" lvl="1" indent="-285750">
              <a:buClr>
                <a:schemeClr val="bg2">
                  <a:lumMod val="90000"/>
                </a:schemeClr>
              </a:buClr>
              <a:buSzPct val="120000"/>
              <a:buFont typeface="Arial" panose="020B0604020202020204" pitchFamily="34" charset="0"/>
              <a:buChar char="•"/>
              <a:defRPr/>
            </a:pPr>
            <a:r>
              <a:rPr lang="nb-NO" dirty="0">
                <a:solidFill>
                  <a:schemeClr val="tx1">
                    <a:lumMod val="65000"/>
                    <a:lumOff val="35000"/>
                  </a:schemeClr>
                </a:solidFill>
                <a:latin typeface="Georgia" panose="02040502050405020303" pitchFamily="18" charset="0"/>
              </a:rPr>
              <a:t>Blir det stilt arbeidslokaler, maskiner, utstyr eller lignende til rådighet?</a:t>
            </a:r>
          </a:p>
          <a:p>
            <a:pPr marL="585788" lvl="1" indent="-285750">
              <a:buClr>
                <a:schemeClr val="bg2">
                  <a:lumMod val="90000"/>
                </a:schemeClr>
              </a:buClr>
              <a:buSzPct val="120000"/>
              <a:buFont typeface="Arial" panose="020B0604020202020204" pitchFamily="34" charset="0"/>
              <a:buChar char="•"/>
              <a:defRPr/>
            </a:pPr>
            <a:r>
              <a:rPr lang="nb-NO" dirty="0">
                <a:solidFill>
                  <a:schemeClr val="tx1">
                    <a:lumMod val="65000"/>
                    <a:lumOff val="35000"/>
                  </a:schemeClr>
                </a:solidFill>
                <a:latin typeface="Georgia" panose="02040502050405020303" pitchFamily="18" charset="0"/>
              </a:rPr>
              <a:t>Regelmessige utbetalinger?</a:t>
            </a:r>
          </a:p>
          <a:p>
            <a:pPr>
              <a:spcBef>
                <a:spcPct val="0"/>
              </a:spcBef>
            </a:pPr>
            <a:endParaRPr lang="nb-NO" altLang="nb-NO" dirty="0"/>
          </a:p>
          <a:p>
            <a:pPr>
              <a:spcBef>
                <a:spcPct val="0"/>
              </a:spcBef>
            </a:pPr>
            <a:r>
              <a:rPr lang="nb-NO" altLang="nb-NO" dirty="0"/>
              <a:t>Vi opplever veldig ofte at idrettslag benytter arbeidskraft og definerer disse som selvstendig næringsdrivende. Men dette er ikke uproblematisk da det stilles en rekke krav for at f.eks. en trener er dette.</a:t>
            </a:r>
          </a:p>
          <a:p>
            <a:pPr>
              <a:spcBef>
                <a:spcPct val="0"/>
              </a:spcBef>
            </a:pPr>
            <a:r>
              <a:rPr lang="nb-NO" altLang="nb-NO" dirty="0"/>
              <a:t>Derfor er hovedregelen at idrettslaget ikke engasjerer selvstendig næringsdrivende utover om det er konsulenter, kursholdere, håndverkere osv.</a:t>
            </a:r>
          </a:p>
          <a:p>
            <a:pPr>
              <a:spcBef>
                <a:spcPct val="0"/>
              </a:spcBef>
            </a:pPr>
            <a:r>
              <a:rPr lang="nb-NO" altLang="nb-NO" dirty="0"/>
              <a:t>Skulle det ved et bokettersyn vise seg at idrettslaget har benyttet seg av en person som ikke tilfredsstiller kravene er det idrettslaget som er ansvarlig for skatt og </a:t>
            </a:r>
            <a:r>
              <a:rPr lang="nb-NO" altLang="nb-NO" dirty="0" err="1"/>
              <a:t>arb.g.avg</a:t>
            </a:r>
            <a:r>
              <a:rPr lang="nb-NO" altLang="nb-NO" dirty="0"/>
              <a:t>. Det finne en brosjyre som beskriver dette godt.</a:t>
            </a:r>
          </a:p>
        </p:txBody>
      </p:sp>
    </p:spTree>
    <p:extLst>
      <p:ext uri="{BB962C8B-B14F-4D97-AF65-F5344CB8AC3E}">
        <p14:creationId xmlns:p14="http://schemas.microsoft.com/office/powerpoint/2010/main" val="8000047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892968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93310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Georgia" panose="02040502050405020303" pitchFamily="18" charset="0"/>
                <a:ea typeface="+mn-ea"/>
                <a:cs typeface="+mn-cs"/>
              </a:rPr>
              <a:t>Hvem Er Idrettsdugnad</a:t>
            </a:r>
          </a:p>
          <a:p>
            <a:r>
              <a:rPr lang="nb-NO" sz="1200" kern="1200" dirty="0">
                <a:solidFill>
                  <a:schemeClr val="tx1"/>
                </a:solidFill>
                <a:effectLst/>
                <a:latin typeface="Georgia" panose="02040502050405020303" pitchFamily="18" charset="0"/>
                <a:ea typeface="+mn-ea"/>
                <a:cs typeface="+mn-cs"/>
              </a:rPr>
              <a:t>Idrettsdugnad SA ble stiftet av Norges idrettsforbund i 2017 og er et samvirkeselskap som eies kostnadsfritt av de idrettslag som benytter seg av Idrettsdugnad SA sine tjenester. Eventuelt overskudd vil betales tilbake til idrettslagene som er deleiere og kunder av samvirket, på grunnlag av deres andel av omsetning med foretaket.</a:t>
            </a:r>
          </a:p>
          <a:p>
            <a:r>
              <a:rPr lang="nb-NO" sz="1200" b="1" kern="1200" dirty="0">
                <a:solidFill>
                  <a:schemeClr val="tx1"/>
                </a:solidFill>
                <a:effectLst/>
                <a:latin typeface="Georgia" panose="02040502050405020303" pitchFamily="18" charset="0"/>
                <a:ea typeface="+mn-ea"/>
                <a:cs typeface="+mn-cs"/>
              </a:rPr>
              <a:t>Hva Gjør Idrettsdugnad</a:t>
            </a:r>
          </a:p>
          <a:p>
            <a:r>
              <a:rPr lang="nb-NO" sz="1200" kern="1200" dirty="0">
                <a:solidFill>
                  <a:schemeClr val="tx1"/>
                </a:solidFill>
                <a:effectLst/>
                <a:latin typeface="Georgia" panose="02040502050405020303" pitchFamily="18" charset="0"/>
                <a:ea typeface="+mn-ea"/>
                <a:cs typeface="+mn-cs"/>
              </a:rPr>
              <a:t>Idrettsdugnad SA skal bistå idrettslag med gjennomføring av inntektsbringende dugnader og vil tilby idrettslagene de mest konkurransedyktige løsningene for kvalitetsprodukter som egner seg godt til videresalg. Idrettsdugnad jobber for idretten. Fortjenesten havner hos de som utfører selve dugnaden. Ikke hos mellomledd og andre aktører.</a:t>
            </a:r>
          </a:p>
          <a:p>
            <a:r>
              <a:rPr lang="nb-NO" sz="1200" kern="1200" dirty="0">
                <a:solidFill>
                  <a:schemeClr val="tx1"/>
                </a:solidFill>
                <a:effectLst/>
                <a:latin typeface="Georgia" panose="02040502050405020303" pitchFamily="18" charset="0"/>
                <a:ea typeface="+mn-ea"/>
                <a:cs typeface="+mn-cs"/>
              </a:rPr>
              <a:t>Alle medlemmer i Norges idrettsforbund kan nå bli medeiere i samvirket. Dette skjer ved første kjøp.</a:t>
            </a:r>
          </a:p>
          <a:p>
            <a:endParaRPr lang="nb-NO" dirty="0"/>
          </a:p>
        </p:txBody>
      </p:sp>
    </p:spTree>
    <p:extLst>
      <p:ext uri="{BB962C8B-B14F-4D97-AF65-F5344CB8AC3E}">
        <p14:creationId xmlns:p14="http://schemas.microsoft.com/office/powerpoint/2010/main" val="99576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 – hvor finner jeg mer informasjon - klubbguiden</a:t>
            </a:r>
          </a:p>
        </p:txBody>
      </p:sp>
    </p:spTree>
    <p:extLst>
      <p:ext uri="{BB962C8B-B14F-4D97-AF65-F5344CB8AC3E}">
        <p14:creationId xmlns:p14="http://schemas.microsoft.com/office/powerpoint/2010/main" val="2591486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00038" lvl="1" indent="0">
              <a:buNone/>
              <a:defRPr/>
            </a:pPr>
            <a:r>
              <a:rPr lang="nb-NO" sz="1100" dirty="0"/>
              <a:t>Lokale aktivitetsmidler (LAM)</a:t>
            </a:r>
          </a:p>
          <a:p>
            <a:pPr marL="942975" lvl="2" indent="-342900">
              <a:buFontTx/>
              <a:buChar char="-"/>
              <a:defRPr/>
            </a:pPr>
            <a:r>
              <a:rPr lang="nb-NO" sz="1100" dirty="0"/>
              <a:t>Grunnstøtte til medlemsbaserte lag og foreninger</a:t>
            </a:r>
          </a:p>
          <a:p>
            <a:pPr marL="942975" lvl="2" indent="-342900">
              <a:buFontTx/>
              <a:buChar char="-"/>
              <a:defRPr/>
            </a:pPr>
            <a:r>
              <a:rPr lang="nb-NO" sz="1100" dirty="0"/>
              <a:t>Fordeles av idrettsrådene</a:t>
            </a:r>
          </a:p>
          <a:p>
            <a:pPr marL="300038" lvl="1" indent="0">
              <a:buNone/>
              <a:defRPr/>
            </a:pPr>
            <a:r>
              <a:rPr lang="nb-NO" sz="1100" dirty="0"/>
              <a:t>Utstyrsmidler</a:t>
            </a:r>
          </a:p>
          <a:p>
            <a:pPr marL="942975" lvl="2" indent="-342900">
              <a:buFontTx/>
              <a:buChar char="-"/>
              <a:defRPr/>
            </a:pPr>
            <a:r>
              <a:rPr lang="nb-NO" sz="1100" dirty="0"/>
              <a:t>Tilskudd til utstyr i klubber og barneidrettsskoler</a:t>
            </a:r>
          </a:p>
          <a:p>
            <a:pPr marL="942975" lvl="2" indent="-342900">
              <a:buFontTx/>
              <a:buChar char="-"/>
              <a:defRPr/>
            </a:pPr>
            <a:r>
              <a:rPr lang="nb-NO" sz="1100" dirty="0"/>
              <a:t>Søknadsbasert</a:t>
            </a:r>
          </a:p>
          <a:p>
            <a:pPr marL="300038" lvl="1" indent="0">
              <a:buNone/>
              <a:defRPr/>
            </a:pPr>
            <a:r>
              <a:rPr lang="nb-NO" sz="1500" dirty="0"/>
              <a:t>Oppstarts- og utviklingsstøtte</a:t>
            </a:r>
          </a:p>
          <a:p>
            <a:pPr marL="942975" lvl="2" indent="-342900">
              <a:buFontTx/>
              <a:buChar char="-"/>
              <a:defRPr/>
            </a:pPr>
            <a:r>
              <a:rPr lang="nb-NO" sz="1500" dirty="0"/>
              <a:t>Søknadsbasert</a:t>
            </a:r>
          </a:p>
          <a:p>
            <a:pPr marL="942975" lvl="2" indent="-342900">
              <a:buFontTx/>
              <a:buChar char="-"/>
              <a:defRPr/>
            </a:pPr>
            <a:r>
              <a:rPr lang="nb-NO" sz="1500" dirty="0"/>
              <a:t>Idrettsskoler for barn og ungdom kan søke</a:t>
            </a:r>
          </a:p>
          <a:p>
            <a:pPr marL="300038" lvl="1" indent="0">
              <a:buNone/>
              <a:defRPr/>
            </a:pPr>
            <a:r>
              <a:rPr lang="nb-NO" sz="1500" dirty="0"/>
              <a:t>Stiftelsen Dam - Helse og rehabiliteringsmidler</a:t>
            </a:r>
          </a:p>
          <a:p>
            <a:pPr marL="942975" lvl="2" indent="-342900">
              <a:buFontTx/>
              <a:buChar char="-"/>
              <a:defRPr/>
            </a:pPr>
            <a:r>
              <a:rPr lang="nb-NO" sz="1500" dirty="0"/>
              <a:t>Søknadsbasert</a:t>
            </a:r>
          </a:p>
          <a:p>
            <a:pPr marL="942975" lvl="2" indent="-342900">
              <a:buFontTx/>
              <a:buChar char="-"/>
              <a:defRPr/>
            </a:pPr>
            <a:r>
              <a:rPr lang="nb-NO" sz="1500" dirty="0"/>
              <a:t>Alle idrettens organisasjonsledd kan søke</a:t>
            </a:r>
          </a:p>
          <a:p>
            <a:pPr marL="600075" lvl="2" indent="0">
              <a:buFontTx/>
              <a:buNone/>
              <a:defRPr/>
            </a:pPr>
            <a:endParaRPr lang="nb-NO" sz="1100" dirty="0"/>
          </a:p>
          <a:p>
            <a:endParaRPr lang="nb-NO" dirty="0"/>
          </a:p>
        </p:txBody>
      </p:sp>
    </p:spTree>
    <p:extLst>
      <p:ext uri="{BB962C8B-B14F-4D97-AF65-F5344CB8AC3E}">
        <p14:creationId xmlns:p14="http://schemas.microsoft.com/office/powerpoint/2010/main" val="4452911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Viktig</a:t>
            </a:r>
            <a:r>
              <a:rPr lang="nb-NO" baseline="0" dirty="0"/>
              <a:t> – formålet med ordningen – kompensert MERKOSTNADER man har hatt </a:t>
            </a:r>
            <a:r>
              <a:rPr lang="nb-NO" baseline="0" dirty="0" err="1"/>
              <a:t>i.f.m</a:t>
            </a:r>
            <a:r>
              <a:rPr lang="nb-NO" baseline="0" dirty="0"/>
              <a:t> </a:t>
            </a:r>
            <a:r>
              <a:rPr lang="nb-NO" baseline="0" dirty="0" err="1"/>
              <a:t>mva</a:t>
            </a:r>
            <a:r>
              <a:rPr lang="nb-NO" baseline="0" dirty="0"/>
              <a:t> på varer og tjenester.</a:t>
            </a:r>
          </a:p>
          <a:p>
            <a:endParaRPr lang="nb-NO" baseline="0" dirty="0"/>
          </a:p>
          <a:p>
            <a:pPr>
              <a:buFontTx/>
              <a:buChar char="-"/>
            </a:pPr>
            <a:r>
              <a:rPr lang="nb-NO" baseline="0" dirty="0"/>
              <a:t>NIF søker på vegne av alle sine medlemmer</a:t>
            </a:r>
          </a:p>
          <a:p>
            <a:pPr>
              <a:buFontTx/>
              <a:buChar char="-"/>
            </a:pPr>
            <a:r>
              <a:rPr lang="nb-NO" baseline="0" dirty="0"/>
              <a:t> </a:t>
            </a:r>
            <a:r>
              <a:rPr lang="nb-NO" b="1" baseline="0" dirty="0"/>
              <a:t>Alle medlemmene i NIF skal sende søknad til NIF og ikke til Lotteri- og stiftelsestilsynet</a:t>
            </a:r>
          </a:p>
          <a:p>
            <a:pPr>
              <a:buFontTx/>
              <a:buChar char="-"/>
            </a:pPr>
            <a:r>
              <a:rPr lang="nb-NO" baseline="0" dirty="0"/>
              <a:t> Det enkelte medlem kan ikke velge hvilken ordning man ønsker å søke i – NIF har valg FORENKLET ORDNING for alle medlemmene sine</a:t>
            </a:r>
          </a:p>
          <a:p>
            <a:pPr>
              <a:buFontTx/>
              <a:buNone/>
            </a:pPr>
            <a:r>
              <a:rPr lang="nb-NO" baseline="0" dirty="0"/>
              <a:t>Forenklet =&gt; søker med bakgrunn i årsmøtegodkjent regnskap – brutto driftskostnader</a:t>
            </a:r>
          </a:p>
          <a:p>
            <a:pPr>
              <a:buFontTx/>
              <a:buNone/>
            </a:pPr>
            <a:r>
              <a:rPr lang="nb-NO" baseline="0" dirty="0"/>
              <a:t>Dokumentert =&gt; søker med bakgrunn i reelle merkostnader – tidkrevende og detaljert søknadsprosedyre</a:t>
            </a:r>
            <a:endParaRPr lang="nb-NO"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EF76F666-A646-4BD8-AE76-27B20976830A}" type="slidenum">
              <a:rPr lang="nb-NO" smtClean="0"/>
              <a:pPr/>
              <a:t>66</a:t>
            </a:fld>
            <a:endParaRPr lang="nb-NO"/>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875721">
              <a:defRPr/>
            </a:pPr>
            <a:r>
              <a:rPr lang="nb-NO"/>
              <a:t>Kursholder</a:t>
            </a:r>
            <a:r>
              <a:rPr lang="nb-NO" baseline="0"/>
              <a:t> må vurdere tidsbruk </a:t>
            </a:r>
            <a:r>
              <a:rPr lang="nb-NO" baseline="0" err="1"/>
              <a:t>ifbm</a:t>
            </a:r>
            <a:r>
              <a:rPr lang="nb-NO" baseline="0"/>
              <a:t> dette området. Kanskje mindre vesentlig enn tidligere temaer?</a:t>
            </a:r>
            <a:endParaRPr lang="nb-NO"/>
          </a:p>
          <a:p>
            <a:endParaRPr lang="nb-NO"/>
          </a:p>
        </p:txBody>
      </p:sp>
      <p:sp>
        <p:nvSpPr>
          <p:cNvPr id="4" name="Plassholder for lysbildenummer 3"/>
          <p:cNvSpPr>
            <a:spLocks noGrp="1"/>
          </p:cNvSpPr>
          <p:nvPr>
            <p:ph type="sldNum" sz="quarter" idx="10"/>
          </p:nvPr>
        </p:nvSpPr>
        <p:spPr/>
        <p:txBody>
          <a:bodyPr/>
          <a:lstStyle/>
          <a:p>
            <a:fld id="{EF76F666-A646-4BD8-AE76-27B20976830A}" type="slidenum">
              <a:rPr lang="nb-NO" smtClean="0"/>
              <a:pPr/>
              <a:t>67</a:t>
            </a:fld>
            <a:endParaRPr lang="nb-NO"/>
          </a:p>
        </p:txBody>
      </p:sp>
    </p:spTree>
    <p:extLst>
      <p:ext uri="{BB962C8B-B14F-4D97-AF65-F5344CB8AC3E}">
        <p14:creationId xmlns:p14="http://schemas.microsoft.com/office/powerpoint/2010/main" val="201395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75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Hva er idrettslaget en del av?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Styret har et spesielt ansvar for å sørge for å ha en fornuftig organisering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NIF er Norges største frivillige organisasjon med 2 250 000 medlemskap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Frivilligheten utgjør om lag 27 500 årsverk og samfunnsverdien av frivilligheten er beregnet til 13,7 milliarder kroner.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Verdien er beregnet etter Hopkins modell = Medlemstall x 0,016 x årslønn (380 000,-). Denne kan du gjerne beregne i ditt idrettslag.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Hvilket nivå de ulike organisasjonsledd arbeider/påvirker/ driver lobbyvirksomhet for å bedre rammevilkårene til norsk idrett: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NIF og særforbundene = statlig nivå.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Jobber inn mot statlige etater, departementer og regjering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Idrettskretser og særkretser/regioner = fylkeskommunalt nivå.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Jobber mot fylkeskommunen. Mye oppgaver dreier seg om anlegg og spillemidler. </a:t>
            </a:r>
            <a:endParaRPr kumimoji="0" lang="nb-NO"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Idrettsrådene = kommunalt nivå.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Jobber mot kommunens administrasjon og politikere.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Hvilket hovedansvar og arbeidsoppgaver har organisasjonsleddene:</a:t>
            </a:r>
            <a:endPar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200" b="0" i="0" u="sng"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sng" strike="noStrike" kern="1200" cap="none" spc="0" normalizeH="0" baseline="0" noProof="0" dirty="0">
                <a:ln>
                  <a:noFill/>
                </a:ln>
                <a:solidFill>
                  <a:prstClr val="black"/>
                </a:solidFill>
                <a:effectLst/>
                <a:uLnTx/>
                <a:uFillTx/>
                <a:latin typeface="Georgia" panose="02040502050405020303" pitchFamily="18" charset="0"/>
                <a:ea typeface="+mn-ea"/>
                <a:cs typeface="+mn-cs"/>
              </a:rPr>
              <a:t>Særforbund og særkretser</a:t>
            </a: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har ansvar for det idrettslige innenfor sin spesifikke idrett. For eksempel dommer- og trenerkurs, toppidrett osv. Spørsmål om aktivitet rettes til særkrets/særforbund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sng" strike="noStrike" kern="1200" cap="none" spc="0" normalizeH="0" baseline="0" noProof="0" dirty="0">
                <a:ln>
                  <a:noFill/>
                </a:ln>
                <a:solidFill>
                  <a:prstClr val="black"/>
                </a:solidFill>
                <a:effectLst/>
                <a:uLnTx/>
                <a:uFillTx/>
                <a:latin typeface="Georgia" panose="02040502050405020303" pitchFamily="18" charset="0"/>
                <a:ea typeface="+mn-ea"/>
                <a:cs typeface="+mn-cs"/>
              </a:rPr>
              <a:t>Idrettskretsene</a:t>
            </a: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har ansvar for de tverrfaglige områdene som lover, regler, organisasjon og tverrfaglige kurs. Spørsmål av organisatorisk art skal rettes til IK.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sng" strike="noStrike" kern="1200" cap="none" spc="0" normalizeH="0" baseline="0" noProof="0" dirty="0">
                <a:ln>
                  <a:noFill/>
                </a:ln>
                <a:solidFill>
                  <a:prstClr val="black"/>
                </a:solidFill>
                <a:effectLst/>
                <a:uLnTx/>
                <a:uFillTx/>
                <a:latin typeface="Georgia" panose="02040502050405020303" pitchFamily="18" charset="0"/>
                <a:ea typeface="+mn-ea"/>
                <a:cs typeface="+mn-cs"/>
              </a:rPr>
              <a:t>Idrettsrådene</a:t>
            </a: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er idrettslagene sitt eget organ og et meget viktig organ. IR jobber mot kommune for best mulig  rammevilkår. Gjelder alt fra tildeling av LAM, tildeling av treningstider, prioritering av bygging av anlegg og rehabilitering av anlegg. Idrettslagene skal benytte seg av IR for å fremme sine saker innenfor de aktuelle områder. Det er viktig at idrettslagene sørger for å velge de rette personene fra idrettslagene til IR,  og være bevisst og påvirke hvordan IR skal jobbe best for idretten lokalt.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Både fleridrettslag og særidrettslag må forholde seg til ”begge linjer”. </a:t>
            </a:r>
          </a:p>
          <a:p>
            <a:endParaRPr lang="nb-NO" dirty="0"/>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pPr/>
              <a:t>7</a:t>
            </a:fld>
            <a:endParaRPr lang="nb-NO" altLang="nb-NO"/>
          </a:p>
        </p:txBody>
      </p:sp>
    </p:spTree>
    <p:extLst>
      <p:ext uri="{BB962C8B-B14F-4D97-AF65-F5344CB8AC3E}">
        <p14:creationId xmlns:p14="http://schemas.microsoft.com/office/powerpoint/2010/main" val="20605568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Nytt begrep fra 2020:</a:t>
            </a:r>
          </a:p>
          <a:p>
            <a:endParaRPr lang="nb-NO" dirty="0"/>
          </a:p>
          <a:p>
            <a:r>
              <a:rPr lang="nb-NO" dirty="0"/>
              <a:t>Tidligere:</a:t>
            </a:r>
          </a:p>
          <a:p>
            <a:r>
              <a:rPr lang="nb-NO" dirty="0"/>
              <a:t>Store IL og de med engasjert revisor =&gt; Kontrollkomite</a:t>
            </a:r>
          </a:p>
          <a:p>
            <a:r>
              <a:rPr lang="nb-NO" dirty="0"/>
              <a:t>Små – valgt revisor</a:t>
            </a:r>
          </a:p>
          <a:p>
            <a:endParaRPr lang="nb-NO" dirty="0"/>
          </a:p>
          <a:p>
            <a:r>
              <a:rPr lang="nb-NO" dirty="0"/>
              <a:t>Erstattet med «kontrollutvalg» som alle IL må ha</a:t>
            </a:r>
          </a:p>
        </p:txBody>
      </p:sp>
    </p:spTree>
    <p:extLst>
      <p:ext uri="{BB962C8B-B14F-4D97-AF65-F5344CB8AC3E}">
        <p14:creationId xmlns:p14="http://schemas.microsoft.com/office/powerpoint/2010/main" val="22383347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t>Kontrollutvalg i «små» organisasjonsledd kan velge mellom å foreta regnskapsrevisjon selv, eller å engasjere registrert/statsautorisert revisor</a:t>
            </a:r>
          </a:p>
          <a:p>
            <a:endParaRPr lang="nb-NO" dirty="0"/>
          </a:p>
        </p:txBody>
      </p:sp>
    </p:spTree>
    <p:extLst>
      <p:ext uri="{BB962C8B-B14F-4D97-AF65-F5344CB8AC3E}">
        <p14:creationId xmlns:p14="http://schemas.microsoft.com/office/powerpoint/2010/main" val="17033077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solidFill>
                  <a:schemeClr val="tx1">
                    <a:lumMod val="65000"/>
                    <a:lumOff val="35000"/>
                  </a:schemeClr>
                </a:solidFill>
              </a:rPr>
              <a:t>(</a:t>
            </a:r>
            <a:r>
              <a:rPr lang="nb-NO" sz="1200" b="1" dirty="0" err="1">
                <a:solidFill>
                  <a:schemeClr val="tx1">
                    <a:lumMod val="65000"/>
                    <a:lumOff val="35000"/>
                  </a:schemeClr>
                </a:solidFill>
              </a:rPr>
              <a:t>ihht</a:t>
            </a:r>
            <a:r>
              <a:rPr lang="nb-NO" sz="1200" b="1" dirty="0">
                <a:solidFill>
                  <a:schemeClr val="tx1">
                    <a:lumMod val="65000"/>
                    <a:lumOff val="35000"/>
                  </a:schemeClr>
                </a:solidFill>
              </a:rPr>
              <a:t> NIFs lov §2-12):</a:t>
            </a:r>
          </a:p>
          <a:p>
            <a:r>
              <a:rPr lang="nb-NO" dirty="0"/>
              <a:t>Store IL – ha fokus på forvaltningen – ikke regnskapsrevisjon – dette gjøre engasjert revisor</a:t>
            </a:r>
          </a:p>
          <a:p>
            <a:r>
              <a:rPr lang="nb-NO" dirty="0"/>
              <a:t>Små IL – både regnskapsrevisjon og forvaltning</a:t>
            </a:r>
          </a:p>
        </p:txBody>
      </p:sp>
    </p:spTree>
    <p:extLst>
      <p:ext uri="{BB962C8B-B14F-4D97-AF65-F5344CB8AC3E}">
        <p14:creationId xmlns:p14="http://schemas.microsoft.com/office/powerpoint/2010/main" val="799471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6790595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Overordnede oppsummering - huskepunkter</a:t>
            </a:r>
          </a:p>
        </p:txBody>
      </p:sp>
    </p:spTree>
    <p:extLst>
      <p:ext uri="{BB962C8B-B14F-4D97-AF65-F5344CB8AC3E}">
        <p14:creationId xmlns:p14="http://schemas.microsoft.com/office/powerpoint/2010/main" val="10506564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finnes flere retningslinjer, veiledere på NIF nettsider</a:t>
            </a:r>
          </a:p>
        </p:txBody>
      </p:sp>
    </p:spTree>
    <p:extLst>
      <p:ext uri="{BB962C8B-B14F-4D97-AF65-F5344CB8AC3E}">
        <p14:creationId xmlns:p14="http://schemas.microsoft.com/office/powerpoint/2010/main" val="8398956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212070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0000" lnSpcReduction="20000"/>
          </a:bodyPr>
          <a:lstStyle/>
          <a:p>
            <a:pPr eaLnBrk="1" hangingPunct="1">
              <a:spcBef>
                <a:spcPct val="0"/>
              </a:spcBef>
              <a:defRPr/>
            </a:pPr>
            <a:r>
              <a:rPr lang="nb-NO" i="1" dirty="0"/>
              <a:t>Kan benyttes i stedet for bilde 7</a:t>
            </a:r>
          </a:p>
          <a:p>
            <a:pPr eaLnBrk="1" hangingPunct="1">
              <a:spcBef>
                <a:spcPct val="0"/>
              </a:spcBef>
              <a:defRPr/>
            </a:pPr>
            <a:endParaRPr lang="nb-NO" i="1" dirty="0"/>
          </a:p>
          <a:p>
            <a:pPr eaLnBrk="1" hangingPunct="1">
              <a:spcBef>
                <a:spcPct val="0"/>
              </a:spcBef>
              <a:defRPr/>
            </a:pPr>
            <a:endParaRPr lang="nb-NO" i="1" dirty="0"/>
          </a:p>
          <a:p>
            <a:pPr eaLnBrk="1" hangingPunct="1">
              <a:spcBef>
                <a:spcPct val="0"/>
              </a:spcBef>
              <a:defRPr/>
            </a:pPr>
            <a:r>
              <a:rPr lang="nb-NO" i="1" dirty="0"/>
              <a:t>Hva er idrettslaget en del av?</a:t>
            </a:r>
          </a:p>
          <a:p>
            <a:pPr eaLnBrk="1" hangingPunct="1">
              <a:spcBef>
                <a:spcPct val="0"/>
              </a:spcBef>
              <a:defRPr/>
            </a:pPr>
            <a:r>
              <a:rPr lang="nb-NO" i="1" dirty="0"/>
              <a:t>Styret har et spesielt ansvar for å sørge for å ha en fornuftig organisering</a:t>
            </a:r>
          </a:p>
          <a:p>
            <a:pPr eaLnBrk="1" hangingPunct="1">
              <a:spcBef>
                <a:spcPct val="0"/>
              </a:spcBef>
              <a:defRPr/>
            </a:pPr>
            <a:endParaRPr lang="nb-NO" dirty="0"/>
          </a:p>
          <a:p>
            <a:pPr eaLnBrk="1" hangingPunct="1">
              <a:spcBef>
                <a:spcPct val="0"/>
              </a:spcBef>
              <a:defRPr/>
            </a:pPr>
            <a:r>
              <a:rPr lang="nb-NO" dirty="0"/>
              <a:t>NIF er Norges største frivillige organisasjon med 2 250 000 medlemskap</a:t>
            </a:r>
          </a:p>
          <a:p>
            <a:pPr eaLnBrk="1" hangingPunct="1">
              <a:spcBef>
                <a:spcPct val="0"/>
              </a:spcBef>
              <a:defRPr/>
            </a:pPr>
            <a:r>
              <a:rPr lang="nb-NO" dirty="0"/>
              <a:t>Frivilligheten utgjør om lag 27 500 årsverk og samfunnsverdien av frivilligheten er beregnet til 13,7 milliarder kroner. </a:t>
            </a:r>
          </a:p>
          <a:p>
            <a:pPr eaLnBrk="1" hangingPunct="1">
              <a:spcBef>
                <a:spcPct val="0"/>
              </a:spcBef>
              <a:defRPr/>
            </a:pPr>
            <a:r>
              <a:rPr lang="nb-NO" dirty="0"/>
              <a:t>Verdien er beregnet etter Hopkins modell = Medlemstall x 0,016 x årslønn (380 000,-). Denne kan du gjerne beregne i ditt idrettslag.</a:t>
            </a:r>
          </a:p>
          <a:p>
            <a:pPr eaLnBrk="1" hangingPunct="1">
              <a:spcBef>
                <a:spcPct val="0"/>
              </a:spcBef>
              <a:defRPr/>
            </a:pPr>
            <a:endParaRPr lang="nb-NO" b="1" dirty="0"/>
          </a:p>
          <a:p>
            <a:pPr eaLnBrk="1" hangingPunct="1">
              <a:spcBef>
                <a:spcPct val="0"/>
              </a:spcBef>
              <a:defRPr/>
            </a:pPr>
            <a:r>
              <a:rPr lang="nb-NO" b="1" dirty="0"/>
              <a:t>Hvilket nivå de ulike organisasjonsledd arbeider/påvirker/ driver lobbyvirksomhet for å bedre rammevilkårene til norsk idrett:</a:t>
            </a:r>
          </a:p>
          <a:p>
            <a:pPr eaLnBrk="1" hangingPunct="1">
              <a:spcBef>
                <a:spcPct val="0"/>
              </a:spcBef>
              <a:defRPr/>
            </a:pPr>
            <a:endParaRPr lang="nb-NO" dirty="0"/>
          </a:p>
          <a:p>
            <a:pPr eaLnBrk="1" hangingPunct="1">
              <a:spcBef>
                <a:spcPct val="0"/>
              </a:spcBef>
              <a:defRPr/>
            </a:pPr>
            <a:r>
              <a:rPr lang="nb-NO" dirty="0"/>
              <a:t>NIF og særforbundene = statlig nivå. </a:t>
            </a:r>
          </a:p>
          <a:p>
            <a:pPr eaLnBrk="1" hangingPunct="1">
              <a:spcBef>
                <a:spcPct val="0"/>
              </a:spcBef>
              <a:defRPr/>
            </a:pPr>
            <a:r>
              <a:rPr lang="nb-NO" dirty="0"/>
              <a:t>Jobber inn mot statlige etater, departementer og regjering</a:t>
            </a:r>
          </a:p>
          <a:p>
            <a:pPr eaLnBrk="1" hangingPunct="1">
              <a:spcBef>
                <a:spcPct val="0"/>
              </a:spcBef>
              <a:defRPr/>
            </a:pPr>
            <a:endParaRPr lang="nb-NO" dirty="0"/>
          </a:p>
          <a:p>
            <a:pPr eaLnBrk="1" hangingPunct="1">
              <a:spcBef>
                <a:spcPct val="0"/>
              </a:spcBef>
              <a:defRPr/>
            </a:pPr>
            <a:r>
              <a:rPr lang="nb-NO" dirty="0"/>
              <a:t>Idrettskretser og særkretser/regioner = fylkeskommunalt nivå. </a:t>
            </a:r>
          </a:p>
          <a:p>
            <a:pPr eaLnBrk="1" hangingPunct="1">
              <a:spcBef>
                <a:spcPct val="0"/>
              </a:spcBef>
              <a:defRPr/>
            </a:pPr>
            <a:r>
              <a:rPr lang="nb-NO" dirty="0"/>
              <a:t>Jobber mot fylkeskommunen. Mye oppgaver dreier seg om anlegg og spillemidler. </a:t>
            </a:r>
            <a:endParaRPr lang="nb-NO" b="1" dirty="0"/>
          </a:p>
          <a:p>
            <a:pPr eaLnBrk="1" hangingPunct="1">
              <a:spcBef>
                <a:spcPct val="0"/>
              </a:spcBef>
              <a:defRPr/>
            </a:pPr>
            <a:endParaRPr lang="nb-NO" dirty="0"/>
          </a:p>
          <a:p>
            <a:pPr eaLnBrk="1" hangingPunct="1">
              <a:spcBef>
                <a:spcPct val="0"/>
              </a:spcBef>
              <a:defRPr/>
            </a:pPr>
            <a:r>
              <a:rPr lang="nb-NO" dirty="0"/>
              <a:t>Idrettsrådene = kommunalt nivå. </a:t>
            </a:r>
          </a:p>
          <a:p>
            <a:pPr eaLnBrk="1" hangingPunct="1">
              <a:spcBef>
                <a:spcPct val="0"/>
              </a:spcBef>
              <a:defRPr/>
            </a:pPr>
            <a:r>
              <a:rPr lang="nb-NO" dirty="0"/>
              <a:t>Jobber mot kommunens administrasjon og politikere.</a:t>
            </a:r>
          </a:p>
          <a:p>
            <a:pPr eaLnBrk="1" hangingPunct="1">
              <a:spcBef>
                <a:spcPct val="0"/>
              </a:spcBef>
              <a:defRPr/>
            </a:pPr>
            <a:endParaRPr lang="nb-NO" dirty="0"/>
          </a:p>
          <a:p>
            <a:pPr eaLnBrk="1" hangingPunct="1">
              <a:spcBef>
                <a:spcPct val="0"/>
              </a:spcBef>
              <a:defRPr/>
            </a:pPr>
            <a:r>
              <a:rPr lang="nb-NO" b="1" dirty="0"/>
              <a:t>Hvilket hovedansvar og arbeidsoppgaver har organisasjonsleddene:</a:t>
            </a:r>
            <a:endParaRPr lang="nb-NO" dirty="0"/>
          </a:p>
          <a:p>
            <a:pPr eaLnBrk="1" hangingPunct="1">
              <a:spcBef>
                <a:spcPct val="0"/>
              </a:spcBef>
              <a:defRPr/>
            </a:pPr>
            <a:endParaRPr lang="nb-NO" u="sng" dirty="0"/>
          </a:p>
          <a:p>
            <a:pPr eaLnBrk="1" hangingPunct="1">
              <a:spcBef>
                <a:spcPct val="0"/>
              </a:spcBef>
              <a:defRPr/>
            </a:pPr>
            <a:r>
              <a:rPr lang="nb-NO" u="sng" dirty="0"/>
              <a:t>Særforbund og særkretser</a:t>
            </a:r>
            <a:r>
              <a:rPr lang="nb-NO" dirty="0"/>
              <a:t> har ansvar for det idrettslige innenfor sin spesifikke idrett. For eksempel dommer- og trenerkurs, toppidrett osv. Spørsmål om aktivitet rettes til særkrets/særforbund</a:t>
            </a:r>
          </a:p>
          <a:p>
            <a:pPr eaLnBrk="1" hangingPunct="1">
              <a:spcBef>
                <a:spcPct val="0"/>
              </a:spcBef>
              <a:defRPr/>
            </a:pPr>
            <a:endParaRPr lang="nb-NO" dirty="0"/>
          </a:p>
          <a:p>
            <a:pPr eaLnBrk="1" hangingPunct="1">
              <a:spcBef>
                <a:spcPct val="0"/>
              </a:spcBef>
              <a:defRPr/>
            </a:pPr>
            <a:r>
              <a:rPr lang="nb-NO" u="sng" dirty="0"/>
              <a:t>Idrettskretsene</a:t>
            </a:r>
            <a:r>
              <a:rPr lang="nb-NO" dirty="0"/>
              <a:t> har ansvar for de tverrfaglige områdene som lover, regler, organisasjon og tverrfaglige kurs. Spørsmål av organisatorisk art skal rettes til IK.</a:t>
            </a:r>
          </a:p>
          <a:p>
            <a:pPr eaLnBrk="1" hangingPunct="1">
              <a:spcBef>
                <a:spcPct val="0"/>
              </a:spcBef>
              <a:defRPr/>
            </a:pPr>
            <a:endParaRPr lang="nb-NO" dirty="0"/>
          </a:p>
          <a:p>
            <a:pPr eaLnBrk="1" hangingPunct="1">
              <a:spcBef>
                <a:spcPct val="0"/>
              </a:spcBef>
              <a:defRPr/>
            </a:pPr>
            <a:r>
              <a:rPr lang="nb-NO" u="sng" dirty="0"/>
              <a:t>Idrettsrådene</a:t>
            </a:r>
            <a:r>
              <a:rPr lang="nb-NO" dirty="0"/>
              <a:t> er idrettslagene sitt eget organ og et meget viktig organ. IR jobber mot kommune for best mulig  rammevilkår. Gjelder alt fra tildeling av LAM, tildeling av treningstider, prioritering av bygging av anlegg og rehabilitering av anlegg. Idrettslagene skal benytte seg av IR for å fremme sine saker innenfor de aktuelle områder. Det er viktig at idrettslagene sørger for å velge de rette personene fra idrettslagene til IR,  og være bevisst og påvirke hvordan IR skal jobbe best for idretten lokalt.  </a:t>
            </a:r>
          </a:p>
          <a:p>
            <a:pPr eaLnBrk="1" hangingPunct="1">
              <a:spcBef>
                <a:spcPct val="0"/>
              </a:spcBef>
              <a:defRPr/>
            </a:pPr>
            <a:endParaRPr lang="nb-NO" dirty="0"/>
          </a:p>
          <a:p>
            <a:pPr eaLnBrk="1" hangingPunct="1">
              <a:spcBef>
                <a:spcPct val="0"/>
              </a:spcBef>
              <a:defRPr/>
            </a:pPr>
            <a:r>
              <a:rPr lang="nb-NO" dirty="0"/>
              <a:t>Både fleridrettslag og særidrettslag må forholde seg til ”begge linjer”. </a:t>
            </a:r>
          </a:p>
          <a:p>
            <a:endParaRPr lang="nb-NO" dirty="0"/>
          </a:p>
        </p:txBody>
      </p:sp>
      <p:sp>
        <p:nvSpPr>
          <p:cNvPr id="4" name="Plassholder for lysbildenummer 3"/>
          <p:cNvSpPr>
            <a:spLocks noGrp="1"/>
          </p:cNvSpPr>
          <p:nvPr>
            <p:ph type="sldNum" sz="quarter" idx="10"/>
          </p:nvPr>
        </p:nvSpPr>
        <p:spPr/>
        <p:txBody>
          <a:bodyPr/>
          <a:lstStyle/>
          <a:p>
            <a:fld id="{ABA23742-51E1-48F2-9D26-22282FA8CBE7}" type="slidenum">
              <a:rPr lang="nb-NO" altLang="nb-NO" smtClean="0">
                <a:solidFill>
                  <a:prstClr val="black"/>
                </a:solidFill>
              </a:rPr>
              <a:pPr/>
              <a:t>8</a:t>
            </a:fld>
            <a:endParaRPr lang="nb-NO" altLang="nb-NO">
              <a:solidFill>
                <a:prstClr val="black"/>
              </a:solidFill>
            </a:endParaRPr>
          </a:p>
        </p:txBody>
      </p:sp>
    </p:spTree>
    <p:extLst>
      <p:ext uri="{BB962C8B-B14F-4D97-AF65-F5344CB8AC3E}">
        <p14:creationId xmlns:p14="http://schemas.microsoft.com/office/powerpoint/2010/main" val="86264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dirty="0"/>
              <a:t>Et tilfeldig søk på underslag og idrett</a:t>
            </a:r>
            <a:r>
              <a:rPr lang="nb-NO" altLang="nb-NO" baseline="0" dirty="0"/>
              <a:t> gir altfor mange treff og det viser at det et vanskelig når sakene kommer opp å ordne opp på en skikkelig måte. De fleste som er med i idretten gjør det for å bidra, ikke forsyne seg av fellesskapets kasse, men verden er nå engang uforutsigbar, så det er hensiktsmessig med god kontroll.</a:t>
            </a:r>
          </a:p>
          <a:p>
            <a:pPr>
              <a:spcBef>
                <a:spcPct val="0"/>
              </a:spcBef>
            </a:pPr>
            <a:endParaRPr lang="nb-NO" altLang="nb-NO" baseline="0" dirty="0"/>
          </a:p>
          <a:p>
            <a:pPr>
              <a:spcBef>
                <a:spcPct val="0"/>
              </a:spcBef>
            </a:pPr>
            <a:r>
              <a:rPr lang="nb-NO" altLang="nb-NO" b="1" baseline="0" dirty="0"/>
              <a:t>(Her bør kretsene sette inn egne overskrifter, så de er dagsaktuelle)</a:t>
            </a:r>
            <a:endParaRPr lang="nb-NO" altLang="nb-NO" b="1" dirty="0"/>
          </a:p>
        </p:txBody>
      </p:sp>
    </p:spTree>
    <p:extLst>
      <p:ext uri="{BB962C8B-B14F-4D97-AF65-F5344CB8AC3E}">
        <p14:creationId xmlns:p14="http://schemas.microsoft.com/office/powerpoint/2010/main" val="4253672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dirty="0"/>
              <a:t>Et tilfeldig søk på underslag og idrett</a:t>
            </a:r>
            <a:r>
              <a:rPr lang="nb-NO" altLang="nb-NO" baseline="0" dirty="0"/>
              <a:t> gir altfor mange treff og det viser at det et vanskelig når sakene kommer opp å ordne opp på en skikkelig måte. De fleste som er med i idretten gjør det for å bidra, ikke forsyne seg av fellesskapets kasse, men verden er nå engang uforutsigbar, så det er hensiktsmessig med god kontroll.</a:t>
            </a:r>
          </a:p>
          <a:p>
            <a:pPr>
              <a:spcBef>
                <a:spcPct val="0"/>
              </a:spcBef>
            </a:pPr>
            <a:endParaRPr lang="nb-NO" altLang="nb-NO" baseline="0" dirty="0"/>
          </a:p>
          <a:p>
            <a:pPr>
              <a:spcBef>
                <a:spcPct val="0"/>
              </a:spcBef>
            </a:pPr>
            <a:r>
              <a:rPr lang="nb-NO" altLang="nb-NO" b="1" baseline="0" dirty="0">
                <a:solidFill>
                  <a:schemeClr val="tx1"/>
                </a:solidFill>
              </a:rPr>
              <a:t>(Her bør kretsene sette inn egne overskrifter, så de er dagsaktuelle)</a:t>
            </a:r>
            <a:endParaRPr lang="nb-NO" altLang="nb-NO" b="1" dirty="0">
              <a:solidFill>
                <a:schemeClr val="tx1"/>
              </a:solidFill>
            </a:endParaRPr>
          </a:p>
        </p:txBody>
      </p:sp>
    </p:spTree>
    <p:extLst>
      <p:ext uri="{BB962C8B-B14F-4D97-AF65-F5344CB8AC3E}">
        <p14:creationId xmlns:p14="http://schemas.microsoft.com/office/powerpoint/2010/main" val="3525947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7" name="Plassholder for tekst 3"/>
          <p:cNvSpPr>
            <a:spLocks noGrp="1"/>
          </p:cNvSpPr>
          <p:nvPr>
            <p:ph type="body" sz="quarter" idx="11"/>
          </p:nvPr>
        </p:nvSpPr>
        <p:spPr>
          <a:xfrm>
            <a:off x="899592" y="3111810"/>
            <a:ext cx="2952328" cy="270030"/>
          </a:xfrm>
          <a:prstGeom prst="rect">
            <a:avLst/>
          </a:prstGeom>
        </p:spPr>
        <p:txBody>
          <a:bodyPr/>
          <a:lstStyle>
            <a:lvl1pPr marL="0" indent="0">
              <a:buNone/>
              <a:defRPr sz="1800">
                <a:solidFill>
                  <a:schemeClr val="tx1">
                    <a:lumMod val="65000"/>
                    <a:lumOff val="35000"/>
                  </a:schemeClr>
                </a:solidFill>
                <a:latin typeface="Georgia" panose="02040502050405020303" pitchFamily="18" charset="0"/>
              </a:defRPr>
            </a:lvl1pPr>
          </a:lstStyle>
          <a:p>
            <a:pPr lvl="0"/>
            <a:r>
              <a:rPr lang="en-US"/>
              <a:t>Edit Master text styles</a:t>
            </a:r>
          </a:p>
        </p:txBody>
      </p:sp>
      <p:sp>
        <p:nvSpPr>
          <p:cNvPr id="18" name="Plassholder for tekst 12"/>
          <p:cNvSpPr>
            <a:spLocks noGrp="1"/>
          </p:cNvSpPr>
          <p:nvPr>
            <p:ph type="body" sz="quarter" idx="12"/>
          </p:nvPr>
        </p:nvSpPr>
        <p:spPr>
          <a:xfrm>
            <a:off x="899592" y="2247714"/>
            <a:ext cx="4680520" cy="378042"/>
          </a:xfrm>
          <a:prstGeom prst="rect">
            <a:avLst/>
          </a:prstGeom>
        </p:spPr>
        <p:txBody>
          <a:bodyPr/>
          <a:lstStyle>
            <a:lvl1pPr marL="0" indent="0">
              <a:buNone/>
              <a:defRPr sz="2000">
                <a:solidFill>
                  <a:schemeClr val="tx1">
                    <a:lumMod val="65000"/>
                    <a:lumOff val="35000"/>
                  </a:schemeClr>
                </a:solidFill>
                <a:latin typeface="Georgia" panose="02040502050405020303" pitchFamily="18" charset="0"/>
                <a:cs typeface="Calibri Light" panose="020F0302020204030204" pitchFamily="34" charset="0"/>
              </a:defRPr>
            </a:lvl1pPr>
          </a:lstStyle>
          <a:p>
            <a:pPr lvl="0"/>
            <a:r>
              <a:rPr lang="en-US"/>
              <a:t>Edit Master text styles</a:t>
            </a:r>
          </a:p>
        </p:txBody>
      </p:sp>
      <p:sp>
        <p:nvSpPr>
          <p:cNvPr id="19" name="Plassholder for tekst 12"/>
          <p:cNvSpPr>
            <a:spLocks noGrp="1"/>
          </p:cNvSpPr>
          <p:nvPr>
            <p:ph type="body" sz="quarter" idx="13"/>
          </p:nvPr>
        </p:nvSpPr>
        <p:spPr>
          <a:xfrm>
            <a:off x="899592" y="2625756"/>
            <a:ext cx="4679950" cy="378042"/>
          </a:xfrm>
          <a:prstGeom prst="rect">
            <a:avLst/>
          </a:prstGeom>
        </p:spPr>
        <p:txBody>
          <a:bodyPr/>
          <a:lstStyle>
            <a:lvl1pPr marL="0" indent="0">
              <a:buNone/>
              <a:defRPr sz="2000">
                <a:solidFill>
                  <a:schemeClr val="tx1">
                    <a:lumMod val="65000"/>
                    <a:lumOff val="35000"/>
                  </a:schemeClr>
                </a:solidFill>
                <a:latin typeface="Georgia" panose="02040502050405020303" pitchFamily="18"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122502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Innholdsside 2">
    <p:spTree>
      <p:nvGrpSpPr>
        <p:cNvPr id="1" name=""/>
        <p:cNvGrpSpPr/>
        <p:nvPr/>
      </p:nvGrpSpPr>
      <p:grpSpPr>
        <a:xfrm>
          <a:off x="0" y="0"/>
          <a:ext cx="0" cy="0"/>
          <a:chOff x="0" y="0"/>
          <a:chExt cx="0" cy="0"/>
        </a:xfrm>
      </p:grpSpPr>
      <p:sp>
        <p:nvSpPr>
          <p:cNvPr id="2" name="Tittel 1"/>
          <p:cNvSpPr>
            <a:spLocks noGrp="1"/>
          </p:cNvSpPr>
          <p:nvPr>
            <p:ph type="title"/>
          </p:nvPr>
        </p:nvSpPr>
        <p:spPr>
          <a:xfrm>
            <a:off x="675085" y="562570"/>
            <a:ext cx="8133750" cy="519374"/>
          </a:xfrm>
          <a:prstGeom prst="rect">
            <a:avLst/>
          </a:prstGeom>
        </p:spPr>
        <p:txBody>
          <a:bodyPr/>
          <a:lstStyle>
            <a:lvl1pPr>
              <a:defRPr>
                <a:latin typeface="Georgia" panose="02040502050405020303" pitchFamily="18" charset="0"/>
              </a:defRPr>
            </a:lvl1pPr>
          </a:lstStyle>
          <a:p>
            <a:r>
              <a:rPr lang="nb-NO"/>
              <a:t>Klikk for å redigere tittelstil</a:t>
            </a:r>
          </a:p>
        </p:txBody>
      </p:sp>
      <p:sp>
        <p:nvSpPr>
          <p:cNvPr id="3" name="Plassholder for innhold 2"/>
          <p:cNvSpPr>
            <a:spLocks noGrp="1"/>
          </p:cNvSpPr>
          <p:nvPr>
            <p:ph sz="half" idx="1"/>
          </p:nvPr>
        </p:nvSpPr>
        <p:spPr>
          <a:xfrm>
            <a:off x="675084" y="1350170"/>
            <a:ext cx="3886200" cy="3217902"/>
          </a:xfrm>
          <a:prstGeom prst="rect">
            <a:avLst/>
          </a:prstGeo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921402" y="1350169"/>
            <a:ext cx="3886200" cy="3217902"/>
          </a:xfrm>
          <a:prstGeom prst="rect">
            <a:avLst/>
          </a:prstGeo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865308" y="4956150"/>
            <a:ext cx="634666" cy="138500"/>
          </a:xfrm>
          <a:prstGeom prst="rect">
            <a:avLst/>
          </a:prstGeom>
        </p:spPr>
        <p:txBody>
          <a:bodyPr/>
          <a:lstStyle>
            <a:lvl1pPr>
              <a:defRPr>
                <a:latin typeface="Georgia" panose="02040502050405020303" pitchFamily="18" charset="0"/>
              </a:defRPr>
            </a:lvl1pPr>
          </a:lstStyle>
          <a:p>
            <a:endParaRPr lang="nb-NO"/>
          </a:p>
        </p:txBody>
      </p:sp>
      <p:sp>
        <p:nvSpPr>
          <p:cNvPr id="6" name="Plassholder for bunntekst 5"/>
          <p:cNvSpPr>
            <a:spLocks noGrp="1"/>
          </p:cNvSpPr>
          <p:nvPr>
            <p:ph type="ftr" sz="quarter" idx="11"/>
          </p:nvPr>
        </p:nvSpPr>
        <p:spPr>
          <a:xfrm>
            <a:off x="1780676" y="4956150"/>
            <a:ext cx="2684169" cy="138500"/>
          </a:xfrm>
          <a:prstGeom prst="rect">
            <a:avLst/>
          </a:prstGeom>
        </p:spPr>
        <p:txBody>
          <a:bodyPr/>
          <a:lstStyle>
            <a:lvl1pPr>
              <a:defRPr>
                <a:latin typeface="Georgia" panose="02040502050405020303" pitchFamily="18" charset="0"/>
              </a:defRPr>
            </a:lvl1pPr>
          </a:lstStyle>
          <a:p>
            <a:r>
              <a:rPr lang="nb-NO"/>
              <a:t>Oslo Idrettskrets " Vi skaper idrettsglede</a:t>
            </a:r>
          </a:p>
        </p:txBody>
      </p:sp>
      <p:sp>
        <p:nvSpPr>
          <p:cNvPr id="7" name="Plassholder for lysbildenummer 6"/>
          <p:cNvSpPr>
            <a:spLocks noGrp="1"/>
          </p:cNvSpPr>
          <p:nvPr>
            <p:ph type="sldNum" sz="quarter" idx="12"/>
          </p:nvPr>
        </p:nvSpPr>
        <p:spPr>
          <a:xfrm>
            <a:off x="7672325" y="4958112"/>
            <a:ext cx="231608" cy="138500"/>
          </a:xfrm>
          <a:prstGeom prst="rect">
            <a:avLst/>
          </a:prstGeom>
        </p:spPr>
        <p:txBody>
          <a:bodyPr/>
          <a:lstStyle>
            <a:lvl1pPr>
              <a:defRPr>
                <a:latin typeface="Georgia" panose="02040502050405020303" pitchFamily="18" charset="0"/>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67017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Innholdsside 1">
    <p:spTree>
      <p:nvGrpSpPr>
        <p:cNvPr id="1" name=""/>
        <p:cNvGrpSpPr/>
        <p:nvPr/>
      </p:nvGrpSpPr>
      <p:grpSpPr>
        <a:xfrm>
          <a:off x="0" y="0"/>
          <a:ext cx="0" cy="0"/>
          <a:chOff x="0" y="0"/>
          <a:chExt cx="0" cy="0"/>
        </a:xfrm>
      </p:grpSpPr>
      <p:sp>
        <p:nvSpPr>
          <p:cNvPr id="2" name="Tittel 1"/>
          <p:cNvSpPr>
            <a:spLocks noGrp="1"/>
          </p:cNvSpPr>
          <p:nvPr>
            <p:ph type="title"/>
          </p:nvPr>
        </p:nvSpPr>
        <p:spPr>
          <a:xfrm>
            <a:off x="675085" y="562571"/>
            <a:ext cx="8133750" cy="519373"/>
          </a:xfrm>
          <a:prstGeom prst="rect">
            <a:avLst/>
          </a:prstGeom>
        </p:spPr>
        <p:txBody>
          <a:bodyPr/>
          <a:lstStyle>
            <a:lvl1pPr>
              <a:defRPr>
                <a:latin typeface="Georgia" panose="02040502050405020303" pitchFamily="18" charset="0"/>
              </a:defRPr>
            </a:lvl1pPr>
          </a:lstStyle>
          <a:p>
            <a:r>
              <a:rPr lang="nb-NO"/>
              <a:t>Klikk for å redigere tittelstil</a:t>
            </a:r>
          </a:p>
        </p:txBody>
      </p:sp>
      <p:sp>
        <p:nvSpPr>
          <p:cNvPr id="3" name="Plassholder for innhold 2"/>
          <p:cNvSpPr>
            <a:spLocks noGrp="1"/>
          </p:cNvSpPr>
          <p:nvPr>
            <p:ph idx="1"/>
          </p:nvPr>
        </p:nvSpPr>
        <p:spPr>
          <a:xfrm>
            <a:off x="675085" y="1350169"/>
            <a:ext cx="8132517" cy="3217902"/>
          </a:xfrm>
          <a:prstGeom prst="rect">
            <a:avLst/>
          </a:prstGeo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865308" y="4956150"/>
            <a:ext cx="634666" cy="138499"/>
          </a:xfrm>
          <a:prstGeom prst="rect">
            <a:avLst/>
          </a:prstGeom>
        </p:spPr>
        <p:txBody>
          <a:bodyPr/>
          <a:lstStyle>
            <a:lvl1pPr>
              <a:defRPr>
                <a:latin typeface="Georgia" panose="02040502050405020303" pitchFamily="18" charset="0"/>
              </a:defRPr>
            </a:lvl1pPr>
          </a:lstStyle>
          <a:p>
            <a:endParaRPr lang="nb-NO"/>
          </a:p>
        </p:txBody>
      </p:sp>
      <p:sp>
        <p:nvSpPr>
          <p:cNvPr id="5" name="Plassholder for bunntekst 4"/>
          <p:cNvSpPr>
            <a:spLocks noGrp="1"/>
          </p:cNvSpPr>
          <p:nvPr>
            <p:ph type="ftr" sz="quarter" idx="11"/>
          </p:nvPr>
        </p:nvSpPr>
        <p:spPr>
          <a:xfrm>
            <a:off x="1780675" y="4956150"/>
            <a:ext cx="2684169" cy="138499"/>
          </a:xfrm>
          <a:prstGeom prst="rect">
            <a:avLst/>
          </a:prstGeom>
        </p:spPr>
        <p:txBody>
          <a:bodyPr/>
          <a:lstStyle>
            <a:lvl1pPr>
              <a:defRPr>
                <a:latin typeface="Georgia" panose="02040502050405020303" pitchFamily="18" charset="0"/>
              </a:defRPr>
            </a:lvl1pPr>
          </a:lstStyle>
          <a:p>
            <a:r>
              <a:rPr lang="nb-NO"/>
              <a:t>Oslo Idrettskrets " Vi skaper idrettsglede</a:t>
            </a:r>
          </a:p>
        </p:txBody>
      </p:sp>
      <p:sp>
        <p:nvSpPr>
          <p:cNvPr id="6" name="Plassholder for lysbildenummer 5"/>
          <p:cNvSpPr>
            <a:spLocks noGrp="1"/>
          </p:cNvSpPr>
          <p:nvPr>
            <p:ph type="sldNum" sz="quarter" idx="12"/>
          </p:nvPr>
        </p:nvSpPr>
        <p:spPr>
          <a:xfrm>
            <a:off x="7672325" y="4958112"/>
            <a:ext cx="231608" cy="138499"/>
          </a:xfrm>
          <a:prstGeom prst="rect">
            <a:avLst/>
          </a:prstGeom>
        </p:spPr>
        <p:txBody>
          <a:bodyPr/>
          <a:lstStyle>
            <a:lvl1pPr>
              <a:defRPr>
                <a:latin typeface="Georgia" panose="02040502050405020303" pitchFamily="18" charset="0"/>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41586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900113" y="1951967"/>
            <a:ext cx="6552207" cy="2636008"/>
          </a:xfrm>
          <a:prstGeom prst="rect">
            <a:avLst/>
          </a:prstGeom>
        </p:spPr>
        <p:txBody>
          <a:bodyPr/>
          <a:lstStyle>
            <a:lvl1pPr marL="0" indent="0">
              <a:buNone/>
              <a:defRPr sz="2000">
                <a:solidFill>
                  <a:schemeClr val="tx1">
                    <a:lumMod val="65000"/>
                    <a:lumOff val="35000"/>
                  </a:schemeClr>
                </a:solidFill>
                <a:latin typeface="Georgia" pitchFamily="18" charset="0"/>
              </a:defRPr>
            </a:lvl1pPr>
            <a:lvl2pPr marL="457189" indent="0">
              <a:buFont typeface="Arial" pitchFamily="34" charset="0"/>
              <a:buNone/>
              <a:defRPr sz="2000">
                <a:solidFill>
                  <a:schemeClr val="tx1">
                    <a:lumMod val="65000"/>
                    <a:lumOff val="35000"/>
                  </a:schemeClr>
                </a:solidFill>
                <a:latin typeface="Georgia" pitchFamily="18" charset="0"/>
              </a:defRPr>
            </a:lvl2pPr>
            <a:lvl3pPr marL="914378" indent="0">
              <a:buNone/>
              <a:defRPr sz="2000">
                <a:solidFill>
                  <a:schemeClr val="tx1">
                    <a:lumMod val="65000"/>
                    <a:lumOff val="35000"/>
                  </a:schemeClr>
                </a:solidFill>
                <a:latin typeface="Georgia" pitchFamily="18" charset="0"/>
              </a:defRPr>
            </a:lvl3pPr>
            <a:lvl4pPr marL="1371566" indent="0">
              <a:buFont typeface="Arial" pitchFamily="34" charset="0"/>
              <a:buNone/>
              <a:defRPr>
                <a:solidFill>
                  <a:schemeClr val="tx1">
                    <a:lumMod val="65000"/>
                    <a:lumOff val="35000"/>
                  </a:schemeClr>
                </a:solidFill>
                <a:latin typeface="Georgia" pitchFamily="18" charset="0"/>
              </a:defRPr>
            </a:lvl4pPr>
            <a:lvl5pPr marL="1828754" indent="0">
              <a:buFont typeface="Arial" pitchFamily="34" charset="0"/>
              <a:buNone/>
              <a:defRPr>
                <a:solidFill>
                  <a:schemeClr val="tx1">
                    <a:lumMod val="65000"/>
                    <a:lumOff val="35000"/>
                  </a:schemeClr>
                </a:solidFill>
                <a:latin typeface="Georgia" pitchFamily="18" charset="0"/>
              </a:defRPr>
            </a:lvl5pPr>
          </a:lstStyle>
          <a:p>
            <a:pPr lvl="0"/>
            <a:r>
              <a:rPr lang="nb-NO"/>
              <a:t>Klikk for å redigere tekststiler i malen</a:t>
            </a:r>
          </a:p>
        </p:txBody>
      </p:sp>
      <p:sp>
        <p:nvSpPr>
          <p:cNvPr id="7" name="Tittel 1"/>
          <p:cNvSpPr>
            <a:spLocks noGrp="1"/>
          </p:cNvSpPr>
          <p:nvPr>
            <p:ph type="ctrTitle"/>
          </p:nvPr>
        </p:nvSpPr>
        <p:spPr>
          <a:xfrm>
            <a:off x="900113" y="1203325"/>
            <a:ext cx="6264275" cy="648072"/>
          </a:xfrm>
          <a:prstGeom prst="rect">
            <a:avLst/>
          </a:prstGeom>
        </p:spPr>
        <p:txBody>
          <a:bodyPr>
            <a:noAutofit/>
          </a:bodyPr>
          <a:lstStyle>
            <a:lvl1pPr algn="l">
              <a:defRPr sz="2400" b="0" baseline="0">
                <a:solidFill>
                  <a:srgbClr val="595959"/>
                </a:solidFill>
                <a:latin typeface="Georgia" panose="02040502050405020303" pitchFamily="18" charset="0"/>
                <a:cs typeface="Calibri Light" panose="020F0302020204030204" pitchFamily="34" charset="0"/>
              </a:defRPr>
            </a:lvl1pPr>
          </a:lstStyle>
          <a:p>
            <a:r>
              <a:rPr lang="nb-NO"/>
              <a:t>Klikk for å redigere tittelstil</a:t>
            </a:r>
          </a:p>
        </p:txBody>
      </p:sp>
      <p:sp>
        <p:nvSpPr>
          <p:cNvPr id="4" name="Plassholder for lysbildenummer 3"/>
          <p:cNvSpPr>
            <a:spLocks noGrp="1"/>
          </p:cNvSpPr>
          <p:nvPr>
            <p:ph type="sldNum" sz="quarter" idx="13"/>
          </p:nvPr>
        </p:nvSpPr>
        <p:spPr/>
        <p:txBody>
          <a:bodyPr/>
          <a:lstStyle>
            <a:lvl1pPr>
              <a:defRPr>
                <a:latin typeface="Georgia" panose="02040502050405020303" pitchFamily="18" charset="0"/>
              </a:defRPr>
            </a:lvl1pPr>
          </a:lstStyle>
          <a:p>
            <a:fld id="{93FFF0B7-9FEE-4402-AA95-16F759CEF61D}" type="slidenum">
              <a:rPr lang="nb-NO" altLang="nb-NO" smtClean="0"/>
              <a:pPr/>
              <a:t>‹#›</a:t>
            </a:fld>
            <a:endParaRPr lang="nb-NO" altLang="nb-NO"/>
          </a:p>
        </p:txBody>
      </p:sp>
      <p:sp>
        <p:nvSpPr>
          <p:cNvPr id="8" name="Plassholder for bunntekst 4"/>
          <p:cNvSpPr>
            <a:spLocks noGrp="1"/>
          </p:cNvSpPr>
          <p:nvPr>
            <p:ph type="ftr" sz="quarter" idx="3"/>
          </p:nvPr>
        </p:nvSpPr>
        <p:spPr>
          <a:xfrm>
            <a:off x="3124200" y="4767264"/>
            <a:ext cx="2895600" cy="209615"/>
          </a:xfrm>
          <a:prstGeom prst="rect">
            <a:avLst/>
          </a:prstGeom>
        </p:spPr>
        <p:txBody>
          <a:bodyPr/>
          <a:lstStyle>
            <a:lvl1pPr algn="ctr">
              <a:defRPr sz="800" b="0" i="0">
                <a:solidFill>
                  <a:srgbClr val="595959"/>
                </a:solidFill>
                <a:latin typeface="Georgia" charset="0"/>
                <a:ea typeface="Georgia" charset="0"/>
                <a:cs typeface="Georgia" charset="0"/>
              </a:defRPr>
            </a:lvl1pPr>
          </a:lstStyle>
          <a:p>
            <a:pPr>
              <a:defRPr/>
            </a:pPr>
            <a:r>
              <a:rPr lang="nb-NO"/>
              <a:t>Oslo Idrettskrets - «Vi skaper idrettsglede»</a:t>
            </a:r>
          </a:p>
        </p:txBody>
      </p:sp>
    </p:spTree>
    <p:extLst>
      <p:ext uri="{BB962C8B-B14F-4D97-AF65-F5344CB8AC3E}">
        <p14:creationId xmlns:p14="http://schemas.microsoft.com/office/powerpoint/2010/main" val="429085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Egendefinert oppsett">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lvl1pPr>
              <a:defRPr>
                <a:latin typeface="Georgia" panose="02040502050405020303" pitchFamily="18" charset="0"/>
              </a:defRPr>
            </a:lvl1pPr>
          </a:lstStyle>
          <a:p>
            <a:pPr>
              <a:defRPr/>
            </a:pPr>
            <a:r>
              <a:rPr lang="nb-NO"/>
              <a:t>07.10.16</a:t>
            </a:r>
          </a:p>
        </p:txBody>
      </p:sp>
      <p:sp>
        <p:nvSpPr>
          <p:cNvPr id="5" name="Plassholder for bunntekst 4"/>
          <p:cNvSpPr>
            <a:spLocks noGrp="1"/>
          </p:cNvSpPr>
          <p:nvPr>
            <p:ph type="ftr" sz="quarter" idx="11"/>
          </p:nvPr>
        </p:nvSpPr>
        <p:spPr>
          <a:xfrm>
            <a:off x="3124200" y="4767263"/>
            <a:ext cx="2916000" cy="209615"/>
          </a:xfrm>
        </p:spPr>
        <p:txBody>
          <a:bodyPr/>
          <a:lstStyle>
            <a:lvl1pPr>
              <a:defRPr>
                <a:latin typeface="Georgia" panose="02040502050405020303" pitchFamily="18" charset="0"/>
              </a:defRPr>
            </a:lvl1pPr>
          </a:lstStyle>
          <a:p>
            <a:pPr>
              <a:defRPr/>
            </a:pPr>
            <a:r>
              <a:rPr lang="nb-NO"/>
              <a:t>Norges idrettsforbund og olympiske og paralympiske komité</a:t>
            </a:r>
          </a:p>
        </p:txBody>
      </p:sp>
      <p:sp>
        <p:nvSpPr>
          <p:cNvPr id="7" name="Plassholder for lysbildenummer 6"/>
          <p:cNvSpPr>
            <a:spLocks noGrp="1"/>
          </p:cNvSpPr>
          <p:nvPr>
            <p:ph type="sldNum" sz="quarter" idx="12"/>
          </p:nvPr>
        </p:nvSpPr>
        <p:spPr/>
        <p:txBody>
          <a:bodyPr/>
          <a:lstStyle>
            <a:lvl1pPr>
              <a:defRPr>
                <a:latin typeface="Georgia" panose="02040502050405020303" pitchFamily="18" charset="0"/>
              </a:defRPr>
            </a:lvl1p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1634944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ysbildemal">
    <p:spTree>
      <p:nvGrpSpPr>
        <p:cNvPr id="1" name=""/>
        <p:cNvGrpSpPr/>
        <p:nvPr/>
      </p:nvGrpSpPr>
      <p:grpSpPr>
        <a:xfrm>
          <a:off x="0" y="0"/>
          <a:ext cx="0" cy="0"/>
          <a:chOff x="0" y="0"/>
          <a:chExt cx="0" cy="0"/>
        </a:xfrm>
      </p:grpSpPr>
      <p:sp>
        <p:nvSpPr>
          <p:cNvPr id="13" name="Tittel 1"/>
          <p:cNvSpPr>
            <a:spLocks noGrp="1"/>
          </p:cNvSpPr>
          <p:nvPr>
            <p:ph type="ctrTitle"/>
          </p:nvPr>
        </p:nvSpPr>
        <p:spPr>
          <a:xfrm>
            <a:off x="1476000" y="1439100"/>
            <a:ext cx="6753600" cy="648000"/>
          </a:xfrm>
          <a:prstGeom prst="rect">
            <a:avLst/>
          </a:prstGeom>
        </p:spPr>
        <p:txBody>
          <a:bodyPr>
            <a:normAutofit/>
          </a:bodyPr>
          <a:lstStyle>
            <a:lvl1pPr algn="l">
              <a:defRPr sz="2100" baseline="0">
                <a:solidFill>
                  <a:srgbClr val="4D4D4D"/>
                </a:solidFill>
                <a:latin typeface="Georgia" pitchFamily="18" charset="0"/>
              </a:defRPr>
            </a:lvl1pPr>
          </a:lstStyle>
          <a:p>
            <a:r>
              <a:rPr lang="nb-NO"/>
              <a:t>Klikk for å redigere tittelstil</a:t>
            </a:r>
          </a:p>
        </p:txBody>
      </p:sp>
      <p:sp>
        <p:nvSpPr>
          <p:cNvPr id="14" name="Undertittel 2"/>
          <p:cNvSpPr>
            <a:spLocks noGrp="1"/>
          </p:cNvSpPr>
          <p:nvPr>
            <p:ph type="subTitle" idx="1"/>
          </p:nvPr>
        </p:nvSpPr>
        <p:spPr>
          <a:xfrm>
            <a:off x="1476000" y="2303100"/>
            <a:ext cx="6768408" cy="1996842"/>
          </a:xfrm>
          <a:prstGeom prst="rect">
            <a:avLst/>
          </a:prstGeom>
        </p:spPr>
        <p:txBody>
          <a:bodyPr>
            <a:normAutofit/>
          </a:bodyPr>
          <a:lstStyle>
            <a:lvl1pPr marL="0" indent="0" algn="l">
              <a:buNone/>
              <a:defRPr sz="1500" baseline="0">
                <a:solidFill>
                  <a:srgbClr val="4D4D4D"/>
                </a:solidFill>
                <a:latin typeface="Georgia"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pic>
        <p:nvPicPr>
          <p:cNvPr id="9" name="Bilde 4" descr="Klubbutvikling_.jpg"/>
          <p:cNvPicPr>
            <a:picLocks noChangeAspect="1"/>
          </p:cNvPicPr>
          <p:nvPr userDrawn="1"/>
        </p:nvPicPr>
        <p:blipFill>
          <a:blip r:embed="rId2" cstate="print"/>
          <a:srcRect/>
          <a:stretch>
            <a:fillRect/>
          </a:stretch>
        </p:blipFill>
        <p:spPr bwMode="auto">
          <a:xfrm>
            <a:off x="7596336" y="4840003"/>
            <a:ext cx="971600" cy="101837"/>
          </a:xfrm>
          <a:prstGeom prst="rect">
            <a:avLst/>
          </a:prstGeom>
          <a:noFill/>
          <a:ln w="9525">
            <a:noFill/>
            <a:miter lim="800000"/>
            <a:headEnd/>
            <a:tailEnd/>
          </a:ln>
        </p:spPr>
      </p:pic>
    </p:spTree>
    <p:extLst>
      <p:ext uri="{BB962C8B-B14F-4D97-AF65-F5344CB8AC3E}">
        <p14:creationId xmlns:p14="http://schemas.microsoft.com/office/powerpoint/2010/main" val="1220672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a:prstGeom prst="rect">
            <a:avLst/>
          </a:prstGeom>
        </p:spPr>
        <p:txBody>
          <a:bodyPr/>
          <a:lstStyle>
            <a:lvl1pPr>
              <a:defRPr>
                <a:latin typeface="Georgia" panose="02040502050405020303" pitchFamily="18" charset="0"/>
              </a:defRPr>
            </a:lvl1pPr>
          </a:lstStyle>
          <a:p>
            <a:r>
              <a:rPr lang="nb-NO"/>
              <a:t>Klikk for å redigere tittelstil</a:t>
            </a:r>
          </a:p>
        </p:txBody>
      </p:sp>
      <p:sp>
        <p:nvSpPr>
          <p:cNvPr id="3" name="Undertittel 2"/>
          <p:cNvSpPr>
            <a:spLocks noGrp="1"/>
          </p:cNvSpPr>
          <p:nvPr>
            <p:ph type="subTitle" idx="1"/>
          </p:nvPr>
        </p:nvSpPr>
        <p:spPr>
          <a:xfrm>
            <a:off x="1371600" y="2914650"/>
            <a:ext cx="6400800" cy="1314450"/>
          </a:xfrm>
          <a:prstGeom prst="rect">
            <a:avLst/>
          </a:prstGeom>
        </p:spPr>
        <p:txBody>
          <a:bodyPr/>
          <a:lstStyle>
            <a:lvl1pPr marL="0" indent="0" algn="ctr">
              <a:buNone/>
              <a:defRPr>
                <a:latin typeface="Georgia" panose="02040502050405020303" pitchFamily="18"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nb-NO"/>
              <a:t>Klikk for å redigere undertittelstil i malen</a:t>
            </a:r>
          </a:p>
        </p:txBody>
      </p:sp>
    </p:spTree>
    <p:extLst>
      <p:ext uri="{BB962C8B-B14F-4D97-AF65-F5344CB8AC3E}">
        <p14:creationId xmlns:p14="http://schemas.microsoft.com/office/powerpoint/2010/main" val="165474853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7704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pic>
        <p:nvPicPr>
          <p:cNvPr id="4" name="Bilde 4" descr="Klubbutvikling_.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96188" y="4839891"/>
            <a:ext cx="971550" cy="10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tel 1"/>
          <p:cNvSpPr>
            <a:spLocks noGrp="1"/>
          </p:cNvSpPr>
          <p:nvPr>
            <p:ph type="ctrTitle"/>
          </p:nvPr>
        </p:nvSpPr>
        <p:spPr>
          <a:xfrm>
            <a:off x="1476000" y="1439100"/>
            <a:ext cx="6753600" cy="648000"/>
          </a:xfrm>
          <a:prstGeom prst="rect">
            <a:avLst/>
          </a:prstGeom>
        </p:spPr>
        <p:txBody>
          <a:bodyPr>
            <a:normAutofit/>
          </a:bodyPr>
          <a:lstStyle>
            <a:lvl1pPr algn="l">
              <a:defRPr sz="2100" baseline="0">
                <a:solidFill>
                  <a:srgbClr val="4D4D4D"/>
                </a:solidFill>
                <a:latin typeface="Georgia" pitchFamily="18" charset="0"/>
              </a:defRPr>
            </a:lvl1pPr>
          </a:lstStyle>
          <a:p>
            <a:r>
              <a:rPr lang="nb-NO"/>
              <a:t>Klikk for å redigere tittelstil</a:t>
            </a:r>
          </a:p>
        </p:txBody>
      </p:sp>
      <p:sp>
        <p:nvSpPr>
          <p:cNvPr id="14" name="Undertittel 2"/>
          <p:cNvSpPr>
            <a:spLocks noGrp="1"/>
          </p:cNvSpPr>
          <p:nvPr>
            <p:ph type="subTitle" idx="1"/>
          </p:nvPr>
        </p:nvSpPr>
        <p:spPr>
          <a:xfrm>
            <a:off x="1476000" y="2303100"/>
            <a:ext cx="6768408" cy="1996842"/>
          </a:xfrm>
          <a:prstGeom prst="rect">
            <a:avLst/>
          </a:prstGeom>
        </p:spPr>
        <p:txBody>
          <a:bodyPr>
            <a:normAutofit/>
          </a:bodyPr>
          <a:lstStyle>
            <a:lvl1pPr marL="0" indent="0" algn="l">
              <a:buNone/>
              <a:defRPr sz="1500" baseline="0">
                <a:solidFill>
                  <a:srgbClr val="4D4D4D"/>
                </a:solidFill>
                <a:latin typeface="Georgia"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807496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5143500"/>
          </a:xfrm>
          <a:prstGeom prst="rect">
            <a:avLst/>
          </a:prstGeom>
        </p:spPr>
        <p:txBody>
          <a:bodyPr/>
          <a:lstStyle>
            <a:lvl1pPr>
              <a:defRPr>
                <a:latin typeface="Georgia" panose="02040502050405020303" pitchFamily="18" charset="0"/>
              </a:defRPr>
            </a:lvl1pPr>
          </a:lstStyle>
          <a:p>
            <a:pPr lvl="0"/>
            <a:endParaRPr lang="nb-NO" noProof="0"/>
          </a:p>
        </p:txBody>
      </p:sp>
    </p:spTree>
    <p:extLst>
      <p:ext uri="{BB962C8B-B14F-4D97-AF65-F5344CB8AC3E}">
        <p14:creationId xmlns:p14="http://schemas.microsoft.com/office/powerpoint/2010/main" val="1501521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Egendefinert oppsett">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lvl1pPr>
              <a:defRPr>
                <a:latin typeface="Georgia" panose="02040502050405020303" pitchFamily="18" charset="0"/>
              </a:defRPr>
            </a:lvl1pPr>
          </a:lstStyle>
          <a:p>
            <a:pPr>
              <a:defRPr/>
            </a:pPr>
            <a:r>
              <a:rPr lang="nb-NO"/>
              <a:t>07.10.16</a:t>
            </a:r>
          </a:p>
        </p:txBody>
      </p:sp>
      <p:sp>
        <p:nvSpPr>
          <p:cNvPr id="5" name="Plassholder for bunntekst 4"/>
          <p:cNvSpPr>
            <a:spLocks noGrp="1"/>
          </p:cNvSpPr>
          <p:nvPr>
            <p:ph type="ftr" sz="quarter" idx="11"/>
          </p:nvPr>
        </p:nvSpPr>
        <p:spPr>
          <a:xfrm>
            <a:off x="3124200" y="4767263"/>
            <a:ext cx="2916000" cy="209615"/>
          </a:xfrm>
        </p:spPr>
        <p:txBody>
          <a:bodyPr/>
          <a:lstStyle>
            <a:lvl1pPr>
              <a:defRPr>
                <a:latin typeface="Georgia" panose="02040502050405020303" pitchFamily="18" charset="0"/>
              </a:defRPr>
            </a:lvl1pPr>
          </a:lstStyle>
          <a:p>
            <a:pPr>
              <a:defRPr/>
            </a:pPr>
            <a:r>
              <a:rPr lang="nb-NO"/>
              <a:t>Norges idrettsforbund og olympiske og paralympiske komité</a:t>
            </a:r>
          </a:p>
        </p:txBody>
      </p:sp>
      <p:sp>
        <p:nvSpPr>
          <p:cNvPr id="7" name="Plassholder for lysbildenummer 6"/>
          <p:cNvSpPr>
            <a:spLocks noGrp="1"/>
          </p:cNvSpPr>
          <p:nvPr>
            <p:ph type="sldNum" sz="quarter" idx="12"/>
          </p:nvPr>
        </p:nvSpPr>
        <p:spPr/>
        <p:txBody>
          <a:bodyPr/>
          <a:lstStyle>
            <a:lvl1pPr>
              <a:defRPr>
                <a:latin typeface="Georgia" panose="02040502050405020303" pitchFamily="18" charset="0"/>
              </a:defRPr>
            </a:lvl1p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1359834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18" name="Plassholder for tekst 12"/>
          <p:cNvSpPr>
            <a:spLocks noGrp="1"/>
          </p:cNvSpPr>
          <p:nvPr>
            <p:ph type="body" sz="quarter" idx="12"/>
          </p:nvPr>
        </p:nvSpPr>
        <p:spPr>
          <a:xfrm>
            <a:off x="899592" y="2517744"/>
            <a:ext cx="4680520" cy="378042"/>
          </a:xfrm>
          <a:prstGeom prst="rect">
            <a:avLst/>
          </a:prstGeom>
        </p:spPr>
        <p:txBody>
          <a:bodyPr/>
          <a:lstStyle>
            <a:lvl1pPr marL="0" indent="0">
              <a:buNone/>
              <a:defRPr sz="2000">
                <a:solidFill>
                  <a:schemeClr val="tx1">
                    <a:lumMod val="65000"/>
                    <a:lumOff val="35000"/>
                  </a:schemeClr>
                </a:solidFill>
                <a:latin typeface="Georgia" panose="02040502050405020303" pitchFamily="18" charset="0"/>
                <a:cs typeface="Calibri Light" panose="020F0302020204030204" pitchFamily="34" charset="0"/>
              </a:defRPr>
            </a:lvl1pPr>
          </a:lstStyle>
          <a:p>
            <a:pPr lvl="0"/>
            <a:r>
              <a:rPr lang="en-US"/>
              <a:t>Edit Master text styles</a:t>
            </a:r>
          </a:p>
        </p:txBody>
      </p:sp>
    </p:spTree>
    <p:extLst>
      <p:ext uri="{BB962C8B-B14F-4D97-AF65-F5344CB8AC3E}">
        <p14:creationId xmlns:p14="http://schemas.microsoft.com/office/powerpoint/2010/main" val="723119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5" name="TekstSylinder 4"/>
          <p:cNvSpPr txBox="1">
            <a:spLocks noChangeArrowheads="1"/>
          </p:cNvSpPr>
          <p:nvPr userDrawn="1"/>
        </p:nvSpPr>
        <p:spPr bwMode="auto">
          <a:xfrm>
            <a:off x="323850" y="4786313"/>
            <a:ext cx="792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ltLang="nb-NO" sz="800">
                <a:solidFill>
                  <a:srgbClr val="595959"/>
                </a:solidFill>
                <a:latin typeface="Georgia" panose="02040502050405020303" pitchFamily="18" charset="0"/>
              </a:rPr>
              <a:t>Side </a:t>
            </a:r>
            <a:fld id="{79C6C56A-79CA-4BAB-90BB-30CB80E1476F}" type="slidenum">
              <a:rPr lang="nb-NO" altLang="nb-NO" sz="800">
                <a:solidFill>
                  <a:srgbClr val="595959"/>
                </a:solidFill>
                <a:latin typeface="Georgia" panose="02040502050405020303" pitchFamily="18" charset="0"/>
              </a:rPr>
              <a:pPr eaLnBrk="1" hangingPunct="1"/>
              <a:t>‹#›</a:t>
            </a:fld>
            <a:endParaRPr lang="nb-NO" altLang="nb-NO" sz="800">
              <a:solidFill>
                <a:srgbClr val="595959"/>
              </a:solidFill>
              <a:latin typeface="Georgia" panose="02040502050405020303" pitchFamily="18" charset="0"/>
            </a:endParaRPr>
          </a:p>
        </p:txBody>
      </p:sp>
      <p:sp>
        <p:nvSpPr>
          <p:cNvPr id="6" name="Plassholder for innhold 13"/>
          <p:cNvSpPr>
            <a:spLocks noGrp="1"/>
          </p:cNvSpPr>
          <p:nvPr>
            <p:ph sz="quarter" idx="10"/>
          </p:nvPr>
        </p:nvSpPr>
        <p:spPr>
          <a:xfrm>
            <a:off x="899592" y="1653648"/>
            <a:ext cx="3600400" cy="3024336"/>
          </a:xfrm>
          <a:prstGeom prst="rect">
            <a:avLst/>
          </a:prstGeom>
        </p:spPr>
        <p:txBody>
          <a:bodyPr/>
          <a:lstStyle>
            <a:lvl1pPr marL="269875" indent="-269875">
              <a:defRPr sz="2400">
                <a:solidFill>
                  <a:schemeClr val="tx1">
                    <a:lumMod val="65000"/>
                    <a:lumOff val="35000"/>
                  </a:schemeClr>
                </a:solidFill>
                <a:latin typeface="Georgia" panose="02040502050405020303" pitchFamily="18" charset="0"/>
              </a:defRPr>
            </a:lvl1pPr>
            <a:lvl2pPr marL="628650" indent="-171450">
              <a:buFont typeface="Arial" pitchFamily="34" charset="0"/>
              <a:buChar char="•"/>
              <a:defRPr sz="2000">
                <a:solidFill>
                  <a:schemeClr val="tx1">
                    <a:lumMod val="65000"/>
                    <a:lumOff val="35000"/>
                  </a:schemeClr>
                </a:solidFill>
                <a:latin typeface="Georgia" panose="02040502050405020303" pitchFamily="18" charset="0"/>
              </a:defRPr>
            </a:lvl2pPr>
            <a:lvl3pPr marL="1168400" indent="-254000">
              <a:defRPr sz="2000">
                <a:solidFill>
                  <a:schemeClr val="tx1">
                    <a:lumMod val="65000"/>
                    <a:lumOff val="35000"/>
                  </a:schemeClr>
                </a:solidFill>
                <a:latin typeface="Georgia" panose="02040502050405020303" pitchFamily="18" charset="0"/>
              </a:defRPr>
            </a:lvl3pPr>
            <a:lvl4pPr marL="1614488" indent="-242888">
              <a:buFont typeface="Arial" pitchFamily="34" charset="0"/>
              <a:buChar char="•"/>
              <a:defRPr>
                <a:solidFill>
                  <a:schemeClr val="tx1">
                    <a:lumMod val="65000"/>
                    <a:lumOff val="35000"/>
                  </a:schemeClr>
                </a:solidFill>
                <a:latin typeface="Georgia" panose="02040502050405020303" pitchFamily="18" charset="0"/>
              </a:defRPr>
            </a:lvl4pPr>
            <a:lvl5pPr marL="2058988" indent="-230188">
              <a:buFont typeface="Arial" pitchFamily="34" charset="0"/>
              <a:buChar char="•"/>
              <a:defRPr>
                <a:solidFill>
                  <a:schemeClr val="tx1">
                    <a:lumMod val="65000"/>
                    <a:lumOff val="35000"/>
                  </a:schemeClr>
                </a:solidFill>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13"/>
          <p:cNvSpPr>
            <a:spLocks noGrp="1"/>
          </p:cNvSpPr>
          <p:nvPr>
            <p:ph sz="quarter" idx="11"/>
          </p:nvPr>
        </p:nvSpPr>
        <p:spPr>
          <a:xfrm>
            <a:off x="4644008" y="1653648"/>
            <a:ext cx="3600400" cy="3024336"/>
          </a:xfrm>
          <a:prstGeom prst="rect">
            <a:avLst/>
          </a:prstGeom>
        </p:spPr>
        <p:txBody>
          <a:bodyPr/>
          <a:lstStyle>
            <a:lvl1pPr marL="269875" indent="-269875">
              <a:defRPr sz="2400">
                <a:solidFill>
                  <a:schemeClr val="tx1">
                    <a:lumMod val="65000"/>
                    <a:lumOff val="35000"/>
                  </a:schemeClr>
                </a:solidFill>
                <a:latin typeface="Georgia" panose="02040502050405020303" pitchFamily="18" charset="0"/>
              </a:defRPr>
            </a:lvl1pPr>
            <a:lvl2pPr marL="628650" indent="-171450">
              <a:buFont typeface="Arial" pitchFamily="34" charset="0"/>
              <a:buChar char="•"/>
              <a:defRPr sz="2000">
                <a:solidFill>
                  <a:schemeClr val="tx1">
                    <a:lumMod val="65000"/>
                    <a:lumOff val="35000"/>
                  </a:schemeClr>
                </a:solidFill>
                <a:latin typeface="Georgia" panose="02040502050405020303" pitchFamily="18" charset="0"/>
              </a:defRPr>
            </a:lvl2pPr>
            <a:lvl3pPr marL="1168400" indent="-254000">
              <a:defRPr sz="2000">
                <a:solidFill>
                  <a:schemeClr val="tx1">
                    <a:lumMod val="65000"/>
                    <a:lumOff val="35000"/>
                  </a:schemeClr>
                </a:solidFill>
                <a:latin typeface="Georgia" panose="02040502050405020303" pitchFamily="18" charset="0"/>
              </a:defRPr>
            </a:lvl3pPr>
            <a:lvl4pPr marL="1614488" indent="-242888">
              <a:buFont typeface="Arial" pitchFamily="34" charset="0"/>
              <a:buChar char="•"/>
              <a:defRPr>
                <a:solidFill>
                  <a:schemeClr val="tx1">
                    <a:lumMod val="65000"/>
                    <a:lumOff val="35000"/>
                  </a:schemeClr>
                </a:solidFill>
                <a:latin typeface="Georgia" panose="02040502050405020303" pitchFamily="18" charset="0"/>
              </a:defRPr>
            </a:lvl4pPr>
            <a:lvl5pPr marL="2058988" indent="-230188">
              <a:buFont typeface="Arial" pitchFamily="34" charset="0"/>
              <a:buChar char="•"/>
              <a:defRPr>
                <a:solidFill>
                  <a:schemeClr val="tx1">
                    <a:lumMod val="65000"/>
                    <a:lumOff val="35000"/>
                  </a:schemeClr>
                </a:solidFill>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p:cNvSpPr>
            <a:spLocks noGrp="1"/>
          </p:cNvSpPr>
          <p:nvPr>
            <p:ph type="ctrTitle"/>
          </p:nvPr>
        </p:nvSpPr>
        <p:spPr>
          <a:xfrm>
            <a:off x="899592" y="897564"/>
            <a:ext cx="5760640" cy="702078"/>
          </a:xfrm>
          <a:prstGeom prst="rect">
            <a:avLst/>
          </a:prstGeom>
        </p:spPr>
        <p:txBody>
          <a:bodyPr>
            <a:normAutofit/>
          </a:bodyPr>
          <a:lstStyle>
            <a:lvl1pPr algn="l">
              <a:defRPr sz="2800" b="0" baseline="0">
                <a:solidFill>
                  <a:srgbClr val="EE4135"/>
                </a:solidFill>
                <a:latin typeface="Georgia" panose="02040502050405020303" pitchFamily="18" charset="0"/>
                <a:cs typeface="Calibri Light" panose="020F0302020204030204" pitchFamily="34" charset="0"/>
              </a:defRPr>
            </a:lvl1pPr>
          </a:lstStyle>
          <a:p>
            <a:r>
              <a:rPr lang="nb-NO"/>
              <a:t>Klikk for å redigere tittelstil</a:t>
            </a:r>
          </a:p>
        </p:txBody>
      </p:sp>
    </p:spTree>
    <p:extLst>
      <p:ext uri="{BB962C8B-B14F-4D97-AF65-F5344CB8AC3E}">
        <p14:creationId xmlns:p14="http://schemas.microsoft.com/office/powerpoint/2010/main" val="533255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4" name="TekstSylinder 3"/>
          <p:cNvSpPr txBox="1">
            <a:spLocks noChangeArrowheads="1"/>
          </p:cNvSpPr>
          <p:nvPr userDrawn="1"/>
        </p:nvSpPr>
        <p:spPr bwMode="auto">
          <a:xfrm>
            <a:off x="323850" y="4786313"/>
            <a:ext cx="792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ltLang="nb-NO" sz="800">
                <a:solidFill>
                  <a:srgbClr val="595959"/>
                </a:solidFill>
                <a:latin typeface="Georgia" panose="02040502050405020303" pitchFamily="18" charset="0"/>
              </a:rPr>
              <a:t>Side </a:t>
            </a:r>
            <a:fld id="{C74670AE-19B0-4AA8-95F7-E555793BFD9C}" type="slidenum">
              <a:rPr lang="nb-NO" altLang="nb-NO" sz="800">
                <a:solidFill>
                  <a:srgbClr val="595959"/>
                </a:solidFill>
                <a:latin typeface="Georgia" panose="02040502050405020303" pitchFamily="18" charset="0"/>
              </a:rPr>
              <a:pPr eaLnBrk="1" hangingPunct="1"/>
              <a:t>‹#›</a:t>
            </a:fld>
            <a:endParaRPr lang="nb-NO" altLang="nb-NO" sz="800">
              <a:solidFill>
                <a:srgbClr val="595959"/>
              </a:solidFill>
              <a:latin typeface="Georgia" panose="02040502050405020303" pitchFamily="18" charset="0"/>
            </a:endParaRPr>
          </a:p>
        </p:txBody>
      </p:sp>
      <p:sp>
        <p:nvSpPr>
          <p:cNvPr id="14" name="Plassholder for innhold 13"/>
          <p:cNvSpPr>
            <a:spLocks noGrp="1"/>
          </p:cNvSpPr>
          <p:nvPr>
            <p:ph sz="quarter" idx="10"/>
          </p:nvPr>
        </p:nvSpPr>
        <p:spPr>
          <a:xfrm>
            <a:off x="899592" y="1653648"/>
            <a:ext cx="7272808" cy="2808312"/>
          </a:xfrm>
          <a:prstGeom prst="rect">
            <a:avLst/>
          </a:prstGeom>
        </p:spPr>
        <p:txBody>
          <a:bodyPr/>
          <a:lstStyle>
            <a:lvl1pPr marL="269875" indent="-269875">
              <a:defRPr sz="2400">
                <a:solidFill>
                  <a:schemeClr val="tx1">
                    <a:lumMod val="65000"/>
                    <a:lumOff val="35000"/>
                  </a:schemeClr>
                </a:solidFill>
                <a:latin typeface="Georgia" panose="02040502050405020303" pitchFamily="18" charset="0"/>
              </a:defRPr>
            </a:lvl1pPr>
            <a:lvl2pPr marL="715963" indent="-258763">
              <a:buFont typeface="Arial" pitchFamily="34" charset="0"/>
              <a:buChar char="•"/>
              <a:defRPr sz="2000">
                <a:solidFill>
                  <a:schemeClr val="tx1">
                    <a:lumMod val="65000"/>
                    <a:lumOff val="35000"/>
                  </a:schemeClr>
                </a:solidFill>
                <a:latin typeface="Georgia" panose="02040502050405020303" pitchFamily="18" charset="0"/>
              </a:defRPr>
            </a:lvl2pPr>
            <a:lvl3pPr marL="1168400" indent="-254000">
              <a:defRPr sz="2000">
                <a:solidFill>
                  <a:schemeClr val="tx1">
                    <a:lumMod val="65000"/>
                    <a:lumOff val="35000"/>
                  </a:schemeClr>
                </a:solidFill>
                <a:latin typeface="Georgia" panose="02040502050405020303" pitchFamily="18" charset="0"/>
              </a:defRPr>
            </a:lvl3pPr>
            <a:lvl4pPr marL="1614488" indent="-242888">
              <a:buFont typeface="Arial" pitchFamily="34" charset="0"/>
              <a:buChar char="•"/>
              <a:defRPr>
                <a:solidFill>
                  <a:schemeClr val="tx1">
                    <a:lumMod val="65000"/>
                    <a:lumOff val="35000"/>
                  </a:schemeClr>
                </a:solidFill>
                <a:latin typeface="Georgia" panose="02040502050405020303" pitchFamily="18" charset="0"/>
              </a:defRPr>
            </a:lvl4pPr>
            <a:lvl5pPr marL="2058988" indent="-230188">
              <a:buFont typeface="Arial" pitchFamily="34" charset="0"/>
              <a:buChar char="•"/>
              <a:defRPr>
                <a:solidFill>
                  <a:schemeClr val="tx1">
                    <a:lumMod val="65000"/>
                    <a:lumOff val="35000"/>
                  </a:schemeClr>
                </a:solidFill>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1"/>
          <p:cNvSpPr>
            <a:spLocks noGrp="1"/>
          </p:cNvSpPr>
          <p:nvPr>
            <p:ph type="ctrTitle"/>
          </p:nvPr>
        </p:nvSpPr>
        <p:spPr>
          <a:xfrm>
            <a:off x="899592" y="897564"/>
            <a:ext cx="5760640" cy="648072"/>
          </a:xfrm>
          <a:prstGeom prst="rect">
            <a:avLst/>
          </a:prstGeom>
        </p:spPr>
        <p:txBody>
          <a:bodyPr>
            <a:noAutofit/>
          </a:bodyPr>
          <a:lstStyle>
            <a:lvl1pPr algn="l">
              <a:defRPr sz="2800" b="0" baseline="0">
                <a:solidFill>
                  <a:srgbClr val="EE4135"/>
                </a:solidFill>
                <a:latin typeface="Georgia" panose="02040502050405020303" pitchFamily="18" charset="0"/>
                <a:cs typeface="Calibri Light" panose="020F0302020204030204" pitchFamily="34" charset="0"/>
              </a:defRPr>
            </a:lvl1pPr>
          </a:lstStyle>
          <a:p>
            <a:r>
              <a:rPr lang="nb-NO"/>
              <a:t>Klikk for å redigere tittelstil</a:t>
            </a:r>
          </a:p>
        </p:txBody>
      </p:sp>
    </p:spTree>
    <p:extLst>
      <p:ext uri="{BB962C8B-B14F-4D97-AF65-F5344CB8AC3E}">
        <p14:creationId xmlns:p14="http://schemas.microsoft.com/office/powerpoint/2010/main" val="2676076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3635896" y="1059582"/>
            <a:ext cx="5256584" cy="702078"/>
          </a:xfrm>
          <a:prstGeom prst="rect">
            <a:avLst/>
          </a:prstGeom>
        </p:spPr>
        <p:txBody>
          <a:bodyPr/>
          <a:lstStyle>
            <a:lvl1pPr algn="l">
              <a:defRPr sz="2800" b="0">
                <a:solidFill>
                  <a:srgbClr val="EE4135"/>
                </a:solidFill>
                <a:latin typeface="Georgia" panose="02040502050405020303" pitchFamily="18" charset="0"/>
                <a:cs typeface="Calibri Light" panose="020F0302020204030204" pitchFamily="34" charset="0"/>
              </a:defRPr>
            </a:lvl1pPr>
          </a:lstStyle>
          <a:p>
            <a:r>
              <a:rPr lang="nb-NO"/>
              <a:t>Klikk for å redigere tittelstil</a:t>
            </a:r>
          </a:p>
        </p:txBody>
      </p:sp>
      <p:sp>
        <p:nvSpPr>
          <p:cNvPr id="4" name="Plassholder for bilde 3"/>
          <p:cNvSpPr>
            <a:spLocks noGrp="1"/>
          </p:cNvSpPr>
          <p:nvPr>
            <p:ph type="pic" sz="quarter" idx="10"/>
          </p:nvPr>
        </p:nvSpPr>
        <p:spPr>
          <a:xfrm>
            <a:off x="0" y="0"/>
            <a:ext cx="3492500" cy="5143500"/>
          </a:xfrm>
          <a:prstGeom prst="rect">
            <a:avLst/>
          </a:prstGeom>
        </p:spPr>
        <p:txBody>
          <a:bodyPr/>
          <a:lstStyle>
            <a:lvl1pPr>
              <a:defRPr>
                <a:latin typeface="Georgia" panose="02040502050405020303" pitchFamily="18" charset="0"/>
              </a:defRPr>
            </a:lvl1pPr>
          </a:lstStyle>
          <a:p>
            <a:pPr lvl="0"/>
            <a:endParaRPr lang="nb-NO" noProof="0"/>
          </a:p>
        </p:txBody>
      </p:sp>
      <p:sp>
        <p:nvSpPr>
          <p:cNvPr id="6" name="Plassholder for innhold 5"/>
          <p:cNvSpPr>
            <a:spLocks noGrp="1"/>
          </p:cNvSpPr>
          <p:nvPr>
            <p:ph sz="quarter" idx="11"/>
          </p:nvPr>
        </p:nvSpPr>
        <p:spPr>
          <a:xfrm>
            <a:off x="3635897" y="1761660"/>
            <a:ext cx="5257279" cy="3078232"/>
          </a:xfrm>
          <a:prstGeom prst="rect">
            <a:avLst/>
          </a:prstGeom>
        </p:spPr>
        <p:txBody>
          <a:bodyPr/>
          <a:lstStyle>
            <a:lvl1pPr>
              <a:defRPr sz="2400">
                <a:solidFill>
                  <a:schemeClr val="tx1">
                    <a:lumMod val="65000"/>
                    <a:lumOff val="35000"/>
                  </a:schemeClr>
                </a:solidFill>
                <a:latin typeface="Georgia" panose="02040502050405020303" pitchFamily="18" charset="0"/>
              </a:defRPr>
            </a:lvl1pPr>
            <a:lvl2pPr>
              <a:buFont typeface="Arial" pitchFamily="34" charset="0"/>
              <a:buChar char="•"/>
              <a:defRPr sz="2000">
                <a:solidFill>
                  <a:schemeClr val="tx1">
                    <a:lumMod val="65000"/>
                    <a:lumOff val="35000"/>
                  </a:schemeClr>
                </a:solidFill>
                <a:latin typeface="Georgia" panose="02040502050405020303" pitchFamily="18" charset="0"/>
              </a:defRPr>
            </a:lvl2pPr>
            <a:lvl3pPr>
              <a:buFont typeface="Arial" pitchFamily="34" charset="0"/>
              <a:buChar char="•"/>
              <a:defRPr sz="2000">
                <a:solidFill>
                  <a:schemeClr val="tx1">
                    <a:lumMod val="65000"/>
                    <a:lumOff val="35000"/>
                  </a:schemeClr>
                </a:solidFill>
                <a:latin typeface="Georgia" panose="02040502050405020303" pitchFamily="18" charset="0"/>
              </a:defRPr>
            </a:lvl3pPr>
            <a:lvl4pPr>
              <a:buFont typeface="Arial" pitchFamily="34" charset="0"/>
              <a:buChar char="•"/>
              <a:defRPr sz="2000">
                <a:solidFill>
                  <a:schemeClr val="tx1">
                    <a:lumMod val="65000"/>
                    <a:lumOff val="35000"/>
                  </a:schemeClr>
                </a:solidFill>
                <a:latin typeface="Georgia" panose="02040502050405020303" pitchFamily="18" charset="0"/>
              </a:defRPr>
            </a:lvl4pPr>
            <a:lvl5pPr>
              <a:buFont typeface="Arial" pitchFamily="34" charset="0"/>
              <a:buChar char="•"/>
              <a:defRPr sz="2000">
                <a:solidFill>
                  <a:schemeClr val="tx1">
                    <a:lumMod val="65000"/>
                    <a:lumOff val="35000"/>
                  </a:schemeClr>
                </a:solidFill>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5454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5143500"/>
          </a:xfrm>
          <a:prstGeom prst="rect">
            <a:avLst/>
          </a:prstGeom>
        </p:spPr>
        <p:txBody>
          <a:bodyPr/>
          <a:lstStyle>
            <a:lvl1pPr>
              <a:defRPr>
                <a:latin typeface="Georgia" panose="02040502050405020303" pitchFamily="18" charset="0"/>
              </a:defRPr>
            </a:lvl1pPr>
          </a:lstStyle>
          <a:p>
            <a:pPr lvl="0"/>
            <a:endParaRPr lang="nb-NO" noProof="0"/>
          </a:p>
        </p:txBody>
      </p:sp>
    </p:spTree>
    <p:extLst>
      <p:ext uri="{BB962C8B-B14F-4D97-AF65-F5344CB8AC3E}">
        <p14:creationId xmlns:p14="http://schemas.microsoft.com/office/powerpoint/2010/main" val="361746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18" name="Plassholder for tekst 12"/>
          <p:cNvSpPr>
            <a:spLocks noGrp="1"/>
          </p:cNvSpPr>
          <p:nvPr>
            <p:ph type="body" sz="quarter" idx="12"/>
          </p:nvPr>
        </p:nvSpPr>
        <p:spPr>
          <a:xfrm>
            <a:off x="899592" y="2517744"/>
            <a:ext cx="4680520" cy="378042"/>
          </a:xfrm>
          <a:prstGeom prst="rect">
            <a:avLst/>
          </a:prstGeom>
        </p:spPr>
        <p:txBody>
          <a:bodyPr/>
          <a:lstStyle>
            <a:lvl1pPr marL="0" indent="0">
              <a:buNone/>
              <a:defRPr sz="2000">
                <a:solidFill>
                  <a:schemeClr val="tx1">
                    <a:lumMod val="65000"/>
                    <a:lumOff val="35000"/>
                  </a:schemeClr>
                </a:solidFill>
                <a:latin typeface="Georgia" panose="02040502050405020303" pitchFamily="18" charset="0"/>
                <a:cs typeface="Calibri Light" panose="020F0302020204030204" pitchFamily="34" charset="0"/>
              </a:defRPr>
            </a:lvl1pPr>
          </a:lstStyle>
          <a:p>
            <a:pPr lvl="0"/>
            <a:endParaRPr lang="nb-NO"/>
          </a:p>
        </p:txBody>
      </p:sp>
    </p:spTree>
    <p:extLst>
      <p:ext uri="{BB962C8B-B14F-4D97-AF65-F5344CB8AC3E}">
        <p14:creationId xmlns:p14="http://schemas.microsoft.com/office/powerpoint/2010/main" val="1895214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a:prstGeom prst="rect">
            <a:avLst/>
          </a:prstGeom>
        </p:spPr>
        <p:txBody>
          <a:bodyPr/>
          <a:lstStyle>
            <a:lvl1pPr>
              <a:defRPr>
                <a:latin typeface="Georgia" panose="02040502050405020303" pitchFamily="18" charset="0"/>
              </a:defRPr>
            </a:lvl1pPr>
          </a:lstStyle>
          <a:p>
            <a:r>
              <a:rPr lang="nb-NO"/>
              <a:t>Klikk for å redigere tittelstil</a:t>
            </a:r>
          </a:p>
        </p:txBody>
      </p:sp>
      <p:sp>
        <p:nvSpPr>
          <p:cNvPr id="3" name="Undertittel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latin typeface="Georgia" panose="02040502050405020303"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a:xfrm>
            <a:off x="457200" y="4767263"/>
            <a:ext cx="2133600" cy="273844"/>
          </a:xfrm>
          <a:prstGeom prst="rect">
            <a:avLst/>
          </a:prstGeom>
        </p:spPr>
        <p:txBody>
          <a:bodyPr/>
          <a:lstStyle>
            <a:lvl1pPr>
              <a:defRPr>
                <a:latin typeface="Georgia" panose="02040502050405020303" pitchFamily="18" charset="0"/>
              </a:defRPr>
            </a:lvl1pPr>
          </a:lstStyle>
          <a:p>
            <a:endParaRPr lang="nb-NO"/>
          </a:p>
        </p:txBody>
      </p:sp>
      <p:sp>
        <p:nvSpPr>
          <p:cNvPr id="5" name="Plassholder for bunntekst 4"/>
          <p:cNvSpPr>
            <a:spLocks noGrp="1"/>
          </p:cNvSpPr>
          <p:nvPr>
            <p:ph type="ftr" sz="quarter" idx="11"/>
          </p:nvPr>
        </p:nvSpPr>
        <p:spPr>
          <a:xfrm>
            <a:off x="3124200" y="4767263"/>
            <a:ext cx="2895600" cy="273844"/>
          </a:xfrm>
          <a:prstGeom prst="rect">
            <a:avLst/>
          </a:prstGeom>
        </p:spPr>
        <p:txBody>
          <a:bodyPr/>
          <a:lstStyle>
            <a:lvl1pPr>
              <a:defRPr>
                <a:latin typeface="Georgia" panose="02040502050405020303" pitchFamily="18" charset="0"/>
              </a:defRPr>
            </a:lvl1pPr>
          </a:lstStyle>
          <a:p>
            <a:r>
              <a:rPr lang="nb-NO"/>
              <a:t>Oslo Idrettskrets " Vi skaper idrettsglede</a:t>
            </a:r>
          </a:p>
        </p:txBody>
      </p:sp>
      <p:sp>
        <p:nvSpPr>
          <p:cNvPr id="6" name="Plassholder for lysbildenummer 5"/>
          <p:cNvSpPr>
            <a:spLocks noGrp="1"/>
          </p:cNvSpPr>
          <p:nvPr>
            <p:ph type="sldNum" sz="quarter" idx="12"/>
          </p:nvPr>
        </p:nvSpPr>
        <p:spPr>
          <a:xfrm>
            <a:off x="6553200" y="4767263"/>
            <a:ext cx="2133600" cy="273844"/>
          </a:xfrm>
          <a:prstGeom prst="rect">
            <a:avLst/>
          </a:prstGeom>
        </p:spPr>
        <p:txBody>
          <a:bodyPr/>
          <a:lstStyle>
            <a:lvl1pPr>
              <a:defRPr>
                <a:latin typeface="Georgia" panose="02040502050405020303" pitchFamily="18" charset="0"/>
              </a:defRPr>
            </a:lvl1pPr>
          </a:lstStyle>
          <a:p>
            <a:fld id="{48AC0771-95AD-E047-85D5-B8304CCBB2D6}" type="slidenum">
              <a:rPr lang="nb-NO" smtClean="0"/>
              <a:pPr/>
              <a:t>‹#›</a:t>
            </a:fld>
            <a:endParaRPr lang="nb-NO"/>
          </a:p>
        </p:txBody>
      </p:sp>
    </p:spTree>
    <p:extLst>
      <p:ext uri="{BB962C8B-B14F-4D97-AF65-F5344CB8AC3E}">
        <p14:creationId xmlns:p14="http://schemas.microsoft.com/office/powerpoint/2010/main" val="530680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Innholdsside 2">
    <p:spTree>
      <p:nvGrpSpPr>
        <p:cNvPr id="1" name=""/>
        <p:cNvGrpSpPr/>
        <p:nvPr/>
      </p:nvGrpSpPr>
      <p:grpSpPr>
        <a:xfrm>
          <a:off x="0" y="0"/>
          <a:ext cx="0" cy="0"/>
          <a:chOff x="0" y="0"/>
          <a:chExt cx="0" cy="0"/>
        </a:xfrm>
      </p:grpSpPr>
      <p:sp>
        <p:nvSpPr>
          <p:cNvPr id="2" name="Tittel 1"/>
          <p:cNvSpPr>
            <a:spLocks noGrp="1"/>
          </p:cNvSpPr>
          <p:nvPr>
            <p:ph type="title"/>
          </p:nvPr>
        </p:nvSpPr>
        <p:spPr>
          <a:xfrm>
            <a:off x="675085" y="562570"/>
            <a:ext cx="8133750" cy="519374"/>
          </a:xfrm>
          <a:prstGeom prst="rect">
            <a:avLst/>
          </a:prstGeom>
        </p:spPr>
        <p:txBody>
          <a:bodyPr/>
          <a:lstStyle>
            <a:lvl1pPr>
              <a:defRPr>
                <a:latin typeface="Georgia" panose="02040502050405020303" pitchFamily="18" charset="0"/>
              </a:defRPr>
            </a:lvl1pPr>
          </a:lstStyle>
          <a:p>
            <a:r>
              <a:rPr lang="nb-NO"/>
              <a:t>Klikk for å redigere tittelstil</a:t>
            </a:r>
          </a:p>
        </p:txBody>
      </p:sp>
      <p:sp>
        <p:nvSpPr>
          <p:cNvPr id="3" name="Plassholder for innhold 2"/>
          <p:cNvSpPr>
            <a:spLocks noGrp="1"/>
          </p:cNvSpPr>
          <p:nvPr>
            <p:ph sz="half" idx="1"/>
          </p:nvPr>
        </p:nvSpPr>
        <p:spPr>
          <a:xfrm>
            <a:off x="675084" y="1350170"/>
            <a:ext cx="3886200" cy="3217902"/>
          </a:xfrm>
          <a:prstGeom prst="rect">
            <a:avLst/>
          </a:prstGeo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921402" y="1350169"/>
            <a:ext cx="3886200" cy="3217902"/>
          </a:xfrm>
          <a:prstGeom prst="rect">
            <a:avLst/>
          </a:prstGeo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865308" y="4956150"/>
            <a:ext cx="634666" cy="138500"/>
          </a:xfrm>
          <a:prstGeom prst="rect">
            <a:avLst/>
          </a:prstGeom>
        </p:spPr>
        <p:txBody>
          <a:bodyPr/>
          <a:lstStyle>
            <a:lvl1pPr>
              <a:defRPr>
                <a:latin typeface="Georgia" panose="02040502050405020303" pitchFamily="18" charset="0"/>
              </a:defRPr>
            </a:lvl1pPr>
          </a:lstStyle>
          <a:p>
            <a:endParaRPr lang="nb-NO"/>
          </a:p>
        </p:txBody>
      </p:sp>
      <p:sp>
        <p:nvSpPr>
          <p:cNvPr id="6" name="Plassholder for bunntekst 5"/>
          <p:cNvSpPr>
            <a:spLocks noGrp="1"/>
          </p:cNvSpPr>
          <p:nvPr>
            <p:ph type="ftr" sz="quarter" idx="11"/>
          </p:nvPr>
        </p:nvSpPr>
        <p:spPr>
          <a:xfrm>
            <a:off x="1780676" y="4956150"/>
            <a:ext cx="2684169" cy="138500"/>
          </a:xfrm>
          <a:prstGeom prst="rect">
            <a:avLst/>
          </a:prstGeom>
        </p:spPr>
        <p:txBody>
          <a:bodyPr/>
          <a:lstStyle>
            <a:lvl1pPr>
              <a:defRPr>
                <a:latin typeface="Georgia" panose="02040502050405020303" pitchFamily="18" charset="0"/>
              </a:defRPr>
            </a:lvl1pPr>
          </a:lstStyle>
          <a:p>
            <a:r>
              <a:rPr lang="nb-NO"/>
              <a:t>Oslo Idrettskrets " Vi skaper idrettsglede</a:t>
            </a:r>
          </a:p>
        </p:txBody>
      </p:sp>
      <p:sp>
        <p:nvSpPr>
          <p:cNvPr id="7" name="Plassholder for lysbildenummer 6"/>
          <p:cNvSpPr>
            <a:spLocks noGrp="1"/>
          </p:cNvSpPr>
          <p:nvPr>
            <p:ph type="sldNum" sz="quarter" idx="12"/>
          </p:nvPr>
        </p:nvSpPr>
        <p:spPr>
          <a:xfrm>
            <a:off x="7672325" y="4958112"/>
            <a:ext cx="231608" cy="138500"/>
          </a:xfrm>
          <a:prstGeom prst="rect">
            <a:avLst/>
          </a:prstGeom>
        </p:spPr>
        <p:txBody>
          <a:bodyPr/>
          <a:lstStyle>
            <a:lvl1pPr>
              <a:defRPr>
                <a:latin typeface="Georgia" panose="02040502050405020303" pitchFamily="18" charset="0"/>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503913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Innholdsside 1">
    <p:spTree>
      <p:nvGrpSpPr>
        <p:cNvPr id="1" name=""/>
        <p:cNvGrpSpPr/>
        <p:nvPr/>
      </p:nvGrpSpPr>
      <p:grpSpPr>
        <a:xfrm>
          <a:off x="0" y="0"/>
          <a:ext cx="0" cy="0"/>
          <a:chOff x="0" y="0"/>
          <a:chExt cx="0" cy="0"/>
        </a:xfrm>
      </p:grpSpPr>
      <p:sp>
        <p:nvSpPr>
          <p:cNvPr id="2" name="Tittel 1"/>
          <p:cNvSpPr>
            <a:spLocks noGrp="1"/>
          </p:cNvSpPr>
          <p:nvPr>
            <p:ph type="title"/>
          </p:nvPr>
        </p:nvSpPr>
        <p:spPr>
          <a:xfrm>
            <a:off x="675085" y="562571"/>
            <a:ext cx="8133750" cy="519373"/>
          </a:xfrm>
          <a:prstGeom prst="rect">
            <a:avLst/>
          </a:prstGeom>
        </p:spPr>
        <p:txBody>
          <a:bodyPr/>
          <a:lstStyle>
            <a:lvl1pPr>
              <a:defRPr>
                <a:latin typeface="Georgia" panose="02040502050405020303" pitchFamily="18" charset="0"/>
              </a:defRPr>
            </a:lvl1pPr>
          </a:lstStyle>
          <a:p>
            <a:r>
              <a:rPr lang="nb-NO"/>
              <a:t>Klikk for å redigere tittelstil</a:t>
            </a:r>
          </a:p>
        </p:txBody>
      </p:sp>
      <p:sp>
        <p:nvSpPr>
          <p:cNvPr id="3" name="Plassholder for innhold 2"/>
          <p:cNvSpPr>
            <a:spLocks noGrp="1"/>
          </p:cNvSpPr>
          <p:nvPr>
            <p:ph idx="1"/>
          </p:nvPr>
        </p:nvSpPr>
        <p:spPr>
          <a:xfrm>
            <a:off x="675085" y="1350169"/>
            <a:ext cx="8132517" cy="3217902"/>
          </a:xfrm>
          <a:prstGeom prst="rect">
            <a:avLst/>
          </a:prstGeo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865308" y="4956150"/>
            <a:ext cx="634666" cy="138499"/>
          </a:xfrm>
          <a:prstGeom prst="rect">
            <a:avLst/>
          </a:prstGeom>
        </p:spPr>
        <p:txBody>
          <a:bodyPr/>
          <a:lstStyle>
            <a:lvl1pPr>
              <a:defRPr>
                <a:latin typeface="Georgia" panose="02040502050405020303" pitchFamily="18" charset="0"/>
              </a:defRPr>
            </a:lvl1pPr>
          </a:lstStyle>
          <a:p>
            <a:endParaRPr lang="nb-NO"/>
          </a:p>
        </p:txBody>
      </p:sp>
      <p:sp>
        <p:nvSpPr>
          <p:cNvPr id="5" name="Plassholder for bunntekst 4"/>
          <p:cNvSpPr>
            <a:spLocks noGrp="1"/>
          </p:cNvSpPr>
          <p:nvPr>
            <p:ph type="ftr" sz="quarter" idx="11"/>
          </p:nvPr>
        </p:nvSpPr>
        <p:spPr>
          <a:xfrm>
            <a:off x="1780675" y="4956150"/>
            <a:ext cx="2684169" cy="138499"/>
          </a:xfrm>
          <a:prstGeom prst="rect">
            <a:avLst/>
          </a:prstGeom>
        </p:spPr>
        <p:txBody>
          <a:bodyPr/>
          <a:lstStyle>
            <a:lvl1pPr>
              <a:defRPr>
                <a:latin typeface="Georgia" panose="02040502050405020303" pitchFamily="18" charset="0"/>
              </a:defRPr>
            </a:lvl1pPr>
          </a:lstStyle>
          <a:p>
            <a:r>
              <a:rPr lang="nb-NO"/>
              <a:t>Oslo Idrettskrets " Vi skaper idrettsglede</a:t>
            </a:r>
          </a:p>
        </p:txBody>
      </p:sp>
      <p:sp>
        <p:nvSpPr>
          <p:cNvPr id="6" name="Plassholder for lysbildenummer 5"/>
          <p:cNvSpPr>
            <a:spLocks noGrp="1"/>
          </p:cNvSpPr>
          <p:nvPr>
            <p:ph type="sldNum" sz="quarter" idx="12"/>
          </p:nvPr>
        </p:nvSpPr>
        <p:spPr>
          <a:xfrm>
            <a:off x="7672325" y="4958112"/>
            <a:ext cx="231608" cy="138499"/>
          </a:xfrm>
          <a:prstGeom prst="rect">
            <a:avLst/>
          </a:prstGeom>
        </p:spPr>
        <p:txBody>
          <a:bodyPr/>
          <a:lstStyle>
            <a:lvl1pPr>
              <a:defRPr>
                <a:latin typeface="Georgia" panose="02040502050405020303" pitchFamily="18" charset="0"/>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4139563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900113" y="1951967"/>
            <a:ext cx="6552207" cy="2636008"/>
          </a:xfrm>
          <a:prstGeom prst="rect">
            <a:avLst/>
          </a:prstGeom>
        </p:spPr>
        <p:txBody>
          <a:bodyPr/>
          <a:lstStyle>
            <a:lvl1pPr marL="0" indent="0">
              <a:buNone/>
              <a:defRPr sz="2000">
                <a:solidFill>
                  <a:schemeClr val="tx1">
                    <a:lumMod val="65000"/>
                    <a:lumOff val="35000"/>
                  </a:schemeClr>
                </a:solidFill>
                <a:latin typeface="Georgia" pitchFamily="18" charset="0"/>
              </a:defRPr>
            </a:lvl1pPr>
            <a:lvl2pPr marL="457189" indent="0">
              <a:buFont typeface="Arial" pitchFamily="34" charset="0"/>
              <a:buNone/>
              <a:defRPr sz="2000">
                <a:solidFill>
                  <a:schemeClr val="tx1">
                    <a:lumMod val="65000"/>
                    <a:lumOff val="35000"/>
                  </a:schemeClr>
                </a:solidFill>
                <a:latin typeface="Georgia" pitchFamily="18" charset="0"/>
              </a:defRPr>
            </a:lvl2pPr>
            <a:lvl3pPr marL="914378" indent="0">
              <a:buNone/>
              <a:defRPr sz="2000">
                <a:solidFill>
                  <a:schemeClr val="tx1">
                    <a:lumMod val="65000"/>
                    <a:lumOff val="35000"/>
                  </a:schemeClr>
                </a:solidFill>
                <a:latin typeface="Georgia" pitchFamily="18" charset="0"/>
              </a:defRPr>
            </a:lvl3pPr>
            <a:lvl4pPr marL="1371566" indent="0">
              <a:buFont typeface="Arial" pitchFamily="34" charset="0"/>
              <a:buNone/>
              <a:defRPr>
                <a:solidFill>
                  <a:schemeClr val="tx1">
                    <a:lumMod val="65000"/>
                    <a:lumOff val="35000"/>
                  </a:schemeClr>
                </a:solidFill>
                <a:latin typeface="Georgia" pitchFamily="18" charset="0"/>
              </a:defRPr>
            </a:lvl4pPr>
            <a:lvl5pPr marL="1828754" indent="0">
              <a:buFont typeface="Arial" pitchFamily="34" charset="0"/>
              <a:buNone/>
              <a:defRPr>
                <a:solidFill>
                  <a:schemeClr val="tx1">
                    <a:lumMod val="65000"/>
                    <a:lumOff val="35000"/>
                  </a:schemeClr>
                </a:solidFill>
                <a:latin typeface="Georgia" pitchFamily="18" charset="0"/>
              </a:defRPr>
            </a:lvl5pPr>
          </a:lstStyle>
          <a:p>
            <a:pPr lvl="0"/>
            <a:r>
              <a:rPr lang="nb-NO"/>
              <a:t>Klikk for å redigere tekststiler i malen</a:t>
            </a:r>
          </a:p>
        </p:txBody>
      </p:sp>
      <p:sp>
        <p:nvSpPr>
          <p:cNvPr id="7" name="Tittel 1"/>
          <p:cNvSpPr>
            <a:spLocks noGrp="1"/>
          </p:cNvSpPr>
          <p:nvPr>
            <p:ph type="ctrTitle"/>
          </p:nvPr>
        </p:nvSpPr>
        <p:spPr>
          <a:xfrm>
            <a:off x="900113" y="1203325"/>
            <a:ext cx="6264275" cy="648072"/>
          </a:xfrm>
          <a:prstGeom prst="rect">
            <a:avLst/>
          </a:prstGeom>
        </p:spPr>
        <p:txBody>
          <a:bodyPr>
            <a:noAutofit/>
          </a:bodyPr>
          <a:lstStyle>
            <a:lvl1pPr algn="l">
              <a:defRPr sz="2400" b="0" baseline="0">
                <a:solidFill>
                  <a:srgbClr val="595959"/>
                </a:solidFill>
                <a:latin typeface="Georgia" panose="02040502050405020303" pitchFamily="18" charset="0"/>
                <a:cs typeface="Calibri Light" panose="020F0302020204030204" pitchFamily="34" charset="0"/>
              </a:defRPr>
            </a:lvl1pPr>
          </a:lstStyle>
          <a:p>
            <a:r>
              <a:rPr lang="nb-NO"/>
              <a:t>Klikk for å redigere tittelstil</a:t>
            </a:r>
          </a:p>
        </p:txBody>
      </p:sp>
      <p:sp>
        <p:nvSpPr>
          <p:cNvPr id="4" name="Plassholder for lysbildenummer 3"/>
          <p:cNvSpPr>
            <a:spLocks noGrp="1"/>
          </p:cNvSpPr>
          <p:nvPr>
            <p:ph type="sldNum" sz="quarter" idx="13"/>
          </p:nvPr>
        </p:nvSpPr>
        <p:spPr/>
        <p:txBody>
          <a:bodyPr/>
          <a:lstStyle>
            <a:lvl1pPr>
              <a:defRPr>
                <a:latin typeface="Georgia" panose="02040502050405020303" pitchFamily="18" charset="0"/>
              </a:defRPr>
            </a:lvl1pPr>
          </a:lstStyle>
          <a:p>
            <a:fld id="{93FFF0B7-9FEE-4402-AA95-16F759CEF61D}" type="slidenum">
              <a:rPr lang="nb-NO" altLang="nb-NO" smtClean="0"/>
              <a:pPr/>
              <a:t>‹#›</a:t>
            </a:fld>
            <a:endParaRPr lang="nb-NO" altLang="nb-NO"/>
          </a:p>
        </p:txBody>
      </p:sp>
      <p:sp>
        <p:nvSpPr>
          <p:cNvPr id="8" name="Plassholder for bunntekst 4"/>
          <p:cNvSpPr>
            <a:spLocks noGrp="1"/>
          </p:cNvSpPr>
          <p:nvPr>
            <p:ph type="ftr" sz="quarter" idx="3"/>
          </p:nvPr>
        </p:nvSpPr>
        <p:spPr>
          <a:xfrm>
            <a:off x="3124200" y="4767264"/>
            <a:ext cx="2895600" cy="209615"/>
          </a:xfrm>
          <a:prstGeom prst="rect">
            <a:avLst/>
          </a:prstGeom>
        </p:spPr>
        <p:txBody>
          <a:bodyPr/>
          <a:lstStyle>
            <a:lvl1pPr algn="ctr">
              <a:defRPr sz="800" b="0" i="0">
                <a:solidFill>
                  <a:srgbClr val="595959"/>
                </a:solidFill>
                <a:latin typeface="Georgia" charset="0"/>
                <a:ea typeface="Georgia" charset="0"/>
                <a:cs typeface="Georgia" charset="0"/>
              </a:defRPr>
            </a:lvl1pPr>
          </a:lstStyle>
          <a:p>
            <a:pPr>
              <a:defRPr/>
            </a:pPr>
            <a:r>
              <a:rPr lang="nb-NO"/>
              <a:t>Oslo Idrettskrets - «Vi skaper idrettsglede»</a:t>
            </a:r>
          </a:p>
        </p:txBody>
      </p:sp>
    </p:spTree>
    <p:extLst>
      <p:ext uri="{BB962C8B-B14F-4D97-AF65-F5344CB8AC3E}">
        <p14:creationId xmlns:p14="http://schemas.microsoft.com/office/powerpoint/2010/main" val="3956066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cSld name="Tittel, innhold og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lvl1pPr>
              <a:defRPr>
                <a:latin typeface="Georgia" panose="02040502050405020303" pitchFamily="18" charset="0"/>
              </a:defRPr>
            </a:lvl1pPr>
          </a:lstStyle>
          <a:p>
            <a:r>
              <a:rPr lang="nb-NO"/>
              <a:t>Klikk for å redigere tittelstil</a:t>
            </a:r>
          </a:p>
        </p:txBody>
      </p:sp>
      <p:sp>
        <p:nvSpPr>
          <p:cNvPr id="3" name="Plassholder for innhold 2"/>
          <p:cNvSpPr>
            <a:spLocks noGrp="1"/>
          </p:cNvSpPr>
          <p:nvPr>
            <p:ph sz="half" idx="1"/>
          </p:nvPr>
        </p:nvSpPr>
        <p:spPr>
          <a:xfrm>
            <a:off x="457200" y="1200150"/>
            <a:ext cx="4038600" cy="3262313"/>
          </a:xfrm>
          <a:prstGeom prst="rect">
            <a:avLst/>
          </a:prstGeo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648200" y="1200150"/>
            <a:ext cx="4038600" cy="3262313"/>
          </a:xfrm>
          <a:prstGeom prst="rect">
            <a:avLst/>
          </a:prstGeo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8405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ysbildemal">
    <p:spTree>
      <p:nvGrpSpPr>
        <p:cNvPr id="1" name=""/>
        <p:cNvGrpSpPr/>
        <p:nvPr/>
      </p:nvGrpSpPr>
      <p:grpSpPr>
        <a:xfrm>
          <a:off x="0" y="0"/>
          <a:ext cx="0" cy="0"/>
          <a:chOff x="0" y="0"/>
          <a:chExt cx="0" cy="0"/>
        </a:xfrm>
      </p:grpSpPr>
      <p:sp>
        <p:nvSpPr>
          <p:cNvPr id="4" name="TekstSylinder 3"/>
          <p:cNvSpPr txBox="1">
            <a:spLocks noChangeArrowheads="1"/>
          </p:cNvSpPr>
          <p:nvPr userDrawn="1"/>
        </p:nvSpPr>
        <p:spPr bwMode="auto">
          <a:xfrm>
            <a:off x="323850" y="4786313"/>
            <a:ext cx="792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ltLang="nb-NO" sz="800">
                <a:solidFill>
                  <a:srgbClr val="595959"/>
                </a:solidFill>
                <a:latin typeface="Georgia" panose="02040502050405020303" pitchFamily="18" charset="0"/>
              </a:rPr>
              <a:t>Side </a:t>
            </a:r>
            <a:fld id="{00D2F4C6-256A-40B0-A700-4108175C4FAC}" type="slidenum">
              <a:rPr lang="nb-NO" altLang="nb-NO" sz="800">
                <a:solidFill>
                  <a:srgbClr val="595959"/>
                </a:solidFill>
                <a:latin typeface="Georgia" panose="02040502050405020303" pitchFamily="18" charset="0"/>
              </a:rPr>
              <a:pPr eaLnBrk="1" hangingPunct="1"/>
              <a:t>‹#›</a:t>
            </a:fld>
            <a:endParaRPr lang="nb-NO" altLang="nb-NO" sz="800">
              <a:solidFill>
                <a:srgbClr val="595959"/>
              </a:solidFill>
              <a:latin typeface="Georgia" panose="02040502050405020303" pitchFamily="18" charset="0"/>
            </a:endParaRPr>
          </a:p>
        </p:txBody>
      </p:sp>
      <p:sp>
        <p:nvSpPr>
          <p:cNvPr id="14" name="Plassholder for innhold 13"/>
          <p:cNvSpPr>
            <a:spLocks noGrp="1"/>
          </p:cNvSpPr>
          <p:nvPr>
            <p:ph sz="quarter" idx="10"/>
          </p:nvPr>
        </p:nvSpPr>
        <p:spPr>
          <a:xfrm>
            <a:off x="899592" y="1653648"/>
            <a:ext cx="7272808" cy="2808312"/>
          </a:xfrm>
          <a:prstGeom prst="rect">
            <a:avLst/>
          </a:prstGeom>
        </p:spPr>
        <p:txBody>
          <a:bodyPr/>
          <a:lstStyle>
            <a:lvl1pPr marL="269875" indent="-269875">
              <a:defRPr sz="2400">
                <a:solidFill>
                  <a:schemeClr val="tx1">
                    <a:lumMod val="65000"/>
                    <a:lumOff val="35000"/>
                  </a:schemeClr>
                </a:solidFill>
                <a:latin typeface="Georgia" panose="02040502050405020303" pitchFamily="18" charset="0"/>
              </a:defRPr>
            </a:lvl1pPr>
            <a:lvl2pPr marL="715963" indent="-258763">
              <a:buFont typeface="Arial" pitchFamily="34" charset="0"/>
              <a:buChar char="•"/>
              <a:defRPr sz="2000">
                <a:solidFill>
                  <a:schemeClr val="tx1">
                    <a:lumMod val="65000"/>
                    <a:lumOff val="35000"/>
                  </a:schemeClr>
                </a:solidFill>
                <a:latin typeface="Georgia" panose="02040502050405020303" pitchFamily="18" charset="0"/>
              </a:defRPr>
            </a:lvl2pPr>
            <a:lvl3pPr marL="1168400" indent="-254000">
              <a:defRPr sz="2000">
                <a:solidFill>
                  <a:schemeClr val="tx1">
                    <a:lumMod val="65000"/>
                    <a:lumOff val="35000"/>
                  </a:schemeClr>
                </a:solidFill>
                <a:latin typeface="Georgia" panose="02040502050405020303" pitchFamily="18" charset="0"/>
              </a:defRPr>
            </a:lvl3pPr>
            <a:lvl4pPr marL="1614488" indent="-242888">
              <a:buFont typeface="Arial" pitchFamily="34" charset="0"/>
              <a:buChar char="•"/>
              <a:defRPr>
                <a:solidFill>
                  <a:schemeClr val="tx1">
                    <a:lumMod val="65000"/>
                    <a:lumOff val="35000"/>
                  </a:schemeClr>
                </a:solidFill>
                <a:latin typeface="Georgia" panose="02040502050405020303" pitchFamily="18" charset="0"/>
              </a:defRPr>
            </a:lvl4pPr>
            <a:lvl5pPr marL="2058988" indent="-230188">
              <a:buFont typeface="Arial" pitchFamily="34" charset="0"/>
              <a:buChar char="•"/>
              <a:defRPr>
                <a:solidFill>
                  <a:schemeClr val="tx1">
                    <a:lumMod val="65000"/>
                    <a:lumOff val="35000"/>
                  </a:schemeClr>
                </a:solidFill>
                <a:latin typeface="Georgia" panose="020405020504050203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ittel 1"/>
          <p:cNvSpPr>
            <a:spLocks noGrp="1"/>
          </p:cNvSpPr>
          <p:nvPr>
            <p:ph type="ctrTitle"/>
          </p:nvPr>
        </p:nvSpPr>
        <p:spPr>
          <a:xfrm>
            <a:off x="899592" y="897564"/>
            <a:ext cx="5760640" cy="648072"/>
          </a:xfrm>
          <a:prstGeom prst="rect">
            <a:avLst/>
          </a:prstGeom>
        </p:spPr>
        <p:txBody>
          <a:bodyPr>
            <a:noAutofit/>
          </a:bodyPr>
          <a:lstStyle>
            <a:lvl1pPr algn="l">
              <a:defRPr sz="2800" b="0" baseline="0">
                <a:solidFill>
                  <a:srgbClr val="EE4135"/>
                </a:solidFill>
                <a:latin typeface="Georgia" panose="02040502050405020303" pitchFamily="18" charset="0"/>
                <a:cs typeface="Calibri Light" panose="020F0302020204030204" pitchFamily="34" charset="0"/>
              </a:defRPr>
            </a:lvl1pPr>
          </a:lstStyle>
          <a:p>
            <a:r>
              <a:rPr lang="en-US"/>
              <a:t>Click to edit Master title style</a:t>
            </a:r>
            <a:endParaRPr lang="nb-NO"/>
          </a:p>
        </p:txBody>
      </p:sp>
    </p:spTree>
    <p:extLst>
      <p:ext uri="{BB962C8B-B14F-4D97-AF65-F5344CB8AC3E}">
        <p14:creationId xmlns:p14="http://schemas.microsoft.com/office/powerpoint/2010/main" val="350337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Egendefinert oppsett">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lvl1pPr>
              <a:defRPr>
                <a:latin typeface="Georgia" panose="02040502050405020303" pitchFamily="18" charset="0"/>
              </a:defRPr>
            </a:lvl1pPr>
          </a:lstStyle>
          <a:p>
            <a:pPr>
              <a:defRPr/>
            </a:pPr>
            <a:r>
              <a:rPr lang="nb-NO"/>
              <a:t>07.10.16</a:t>
            </a:r>
          </a:p>
        </p:txBody>
      </p:sp>
      <p:sp>
        <p:nvSpPr>
          <p:cNvPr id="5" name="Plassholder for bunntekst 4"/>
          <p:cNvSpPr>
            <a:spLocks noGrp="1"/>
          </p:cNvSpPr>
          <p:nvPr>
            <p:ph type="ftr" sz="quarter" idx="11"/>
          </p:nvPr>
        </p:nvSpPr>
        <p:spPr>
          <a:xfrm>
            <a:off x="3124200" y="4767263"/>
            <a:ext cx="2916000" cy="209615"/>
          </a:xfrm>
        </p:spPr>
        <p:txBody>
          <a:bodyPr/>
          <a:lstStyle>
            <a:lvl1pPr>
              <a:defRPr>
                <a:latin typeface="Georgia" panose="02040502050405020303" pitchFamily="18" charset="0"/>
              </a:defRPr>
            </a:lvl1pPr>
          </a:lstStyle>
          <a:p>
            <a:pPr>
              <a:defRPr/>
            </a:pPr>
            <a:r>
              <a:rPr lang="nb-NO"/>
              <a:t>Norges idrettsforbund og olympiske og paralympiske komité</a:t>
            </a:r>
          </a:p>
        </p:txBody>
      </p:sp>
      <p:sp>
        <p:nvSpPr>
          <p:cNvPr id="7" name="Plassholder for lysbildenummer 6"/>
          <p:cNvSpPr>
            <a:spLocks noGrp="1"/>
          </p:cNvSpPr>
          <p:nvPr>
            <p:ph type="sldNum" sz="quarter" idx="12"/>
          </p:nvPr>
        </p:nvSpPr>
        <p:spPr/>
        <p:txBody>
          <a:bodyPr/>
          <a:lstStyle>
            <a:lvl1pPr>
              <a:defRPr>
                <a:latin typeface="Georgia" panose="02040502050405020303" pitchFamily="18" charset="0"/>
              </a:defRPr>
            </a:lvl1pPr>
          </a:lstStyle>
          <a:p>
            <a:fld id="{93FFF0B7-9FEE-4402-AA95-16F759CEF61D}" type="slidenum">
              <a:rPr lang="nb-NO" altLang="nb-NO" smtClean="0"/>
              <a:pPr/>
              <a:t>‹#›</a:t>
            </a:fld>
            <a:endParaRPr lang="nb-NO" altLang="nb-NO"/>
          </a:p>
        </p:txBody>
      </p:sp>
    </p:spTree>
    <p:extLst>
      <p:ext uri="{BB962C8B-B14F-4D97-AF65-F5344CB8AC3E}">
        <p14:creationId xmlns:p14="http://schemas.microsoft.com/office/powerpoint/2010/main" val="1954263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Pauselysbil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059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5_Lysbildemal">
    <p:spTree>
      <p:nvGrpSpPr>
        <p:cNvPr id="1" name=""/>
        <p:cNvGrpSpPr/>
        <p:nvPr/>
      </p:nvGrpSpPr>
      <p:grpSpPr>
        <a:xfrm>
          <a:off x="0" y="0"/>
          <a:ext cx="0" cy="0"/>
          <a:chOff x="0" y="0"/>
          <a:chExt cx="0" cy="0"/>
        </a:xfrm>
      </p:grpSpPr>
      <p:sp>
        <p:nvSpPr>
          <p:cNvPr id="13" name="Tittel 1"/>
          <p:cNvSpPr>
            <a:spLocks noGrp="1"/>
          </p:cNvSpPr>
          <p:nvPr>
            <p:ph type="ctrTitle"/>
          </p:nvPr>
        </p:nvSpPr>
        <p:spPr>
          <a:xfrm>
            <a:off x="1476000" y="1439100"/>
            <a:ext cx="6753600" cy="648000"/>
          </a:xfrm>
          <a:prstGeom prst="rect">
            <a:avLst/>
          </a:prstGeom>
        </p:spPr>
        <p:txBody>
          <a:bodyPr>
            <a:normAutofit/>
          </a:bodyPr>
          <a:lstStyle>
            <a:lvl1pPr algn="l">
              <a:defRPr sz="2100" baseline="0">
                <a:solidFill>
                  <a:srgbClr val="4D4D4D"/>
                </a:solidFill>
                <a:latin typeface="Georgia" pitchFamily="18" charset="0"/>
              </a:defRPr>
            </a:lvl1pPr>
          </a:lstStyle>
          <a:p>
            <a:r>
              <a:rPr lang="nb-NO"/>
              <a:t>Klikk for å redigere tittelstil</a:t>
            </a:r>
          </a:p>
        </p:txBody>
      </p:sp>
      <p:sp>
        <p:nvSpPr>
          <p:cNvPr id="14" name="Undertittel 2"/>
          <p:cNvSpPr>
            <a:spLocks noGrp="1"/>
          </p:cNvSpPr>
          <p:nvPr>
            <p:ph type="subTitle" idx="1"/>
          </p:nvPr>
        </p:nvSpPr>
        <p:spPr>
          <a:xfrm>
            <a:off x="1476000" y="2303100"/>
            <a:ext cx="6768408" cy="1996842"/>
          </a:xfrm>
          <a:prstGeom prst="rect">
            <a:avLst/>
          </a:prstGeom>
        </p:spPr>
        <p:txBody>
          <a:bodyPr>
            <a:normAutofit/>
          </a:bodyPr>
          <a:lstStyle>
            <a:lvl1pPr marL="0" indent="0" algn="l">
              <a:buNone/>
              <a:defRPr sz="1500" baseline="0">
                <a:solidFill>
                  <a:srgbClr val="4D4D4D"/>
                </a:solidFill>
                <a:latin typeface="Georgia"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pic>
        <p:nvPicPr>
          <p:cNvPr id="9" name="Bilde 4" descr="Klubbutvikling_.jpg"/>
          <p:cNvPicPr>
            <a:picLocks noChangeAspect="1"/>
          </p:cNvPicPr>
          <p:nvPr userDrawn="1"/>
        </p:nvPicPr>
        <p:blipFill>
          <a:blip r:embed="rId2" cstate="print"/>
          <a:srcRect/>
          <a:stretch>
            <a:fillRect/>
          </a:stretch>
        </p:blipFill>
        <p:spPr bwMode="auto">
          <a:xfrm>
            <a:off x="7596336" y="4840003"/>
            <a:ext cx="971600" cy="101837"/>
          </a:xfrm>
          <a:prstGeom prst="rect">
            <a:avLst/>
          </a:prstGeom>
          <a:noFill/>
          <a:ln w="9525">
            <a:noFill/>
            <a:miter lim="800000"/>
            <a:headEnd/>
            <a:tailEnd/>
          </a:ln>
        </p:spPr>
      </p:pic>
    </p:spTree>
    <p:extLst>
      <p:ext uri="{BB962C8B-B14F-4D97-AF65-F5344CB8AC3E}">
        <p14:creationId xmlns:p14="http://schemas.microsoft.com/office/powerpoint/2010/main" val="1233257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6_Lysbildemal">
    <p:spTree>
      <p:nvGrpSpPr>
        <p:cNvPr id="1" name=""/>
        <p:cNvGrpSpPr/>
        <p:nvPr/>
      </p:nvGrpSpPr>
      <p:grpSpPr>
        <a:xfrm>
          <a:off x="0" y="0"/>
          <a:ext cx="0" cy="0"/>
          <a:chOff x="0" y="0"/>
          <a:chExt cx="0" cy="0"/>
        </a:xfrm>
      </p:grpSpPr>
      <p:sp>
        <p:nvSpPr>
          <p:cNvPr id="13" name="Tittel 1"/>
          <p:cNvSpPr>
            <a:spLocks noGrp="1"/>
          </p:cNvSpPr>
          <p:nvPr>
            <p:ph type="ctrTitle"/>
          </p:nvPr>
        </p:nvSpPr>
        <p:spPr>
          <a:xfrm>
            <a:off x="1476000" y="1439100"/>
            <a:ext cx="6753600" cy="648000"/>
          </a:xfrm>
          <a:prstGeom prst="rect">
            <a:avLst/>
          </a:prstGeom>
        </p:spPr>
        <p:txBody>
          <a:bodyPr>
            <a:normAutofit/>
          </a:bodyPr>
          <a:lstStyle>
            <a:lvl1pPr algn="l">
              <a:defRPr sz="2100" baseline="0">
                <a:solidFill>
                  <a:srgbClr val="4D4D4D"/>
                </a:solidFill>
                <a:latin typeface="Georgia" pitchFamily="18" charset="0"/>
              </a:defRPr>
            </a:lvl1pPr>
          </a:lstStyle>
          <a:p>
            <a:r>
              <a:rPr lang="nb-NO"/>
              <a:t>Klikk for å redigere tittelstil</a:t>
            </a:r>
          </a:p>
        </p:txBody>
      </p:sp>
      <p:sp>
        <p:nvSpPr>
          <p:cNvPr id="14" name="Undertittel 2"/>
          <p:cNvSpPr>
            <a:spLocks noGrp="1"/>
          </p:cNvSpPr>
          <p:nvPr>
            <p:ph type="subTitle" idx="1"/>
          </p:nvPr>
        </p:nvSpPr>
        <p:spPr>
          <a:xfrm>
            <a:off x="1476000" y="2303100"/>
            <a:ext cx="6768408" cy="1996842"/>
          </a:xfrm>
          <a:prstGeom prst="rect">
            <a:avLst/>
          </a:prstGeom>
        </p:spPr>
        <p:txBody>
          <a:bodyPr>
            <a:normAutofit/>
          </a:bodyPr>
          <a:lstStyle>
            <a:lvl1pPr marL="0" indent="0" algn="l">
              <a:buNone/>
              <a:defRPr sz="1500" baseline="0">
                <a:solidFill>
                  <a:srgbClr val="4D4D4D"/>
                </a:solidFill>
                <a:latin typeface="Georgia"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pic>
        <p:nvPicPr>
          <p:cNvPr id="9" name="Bilde 4" descr="Klubbutvikling_.jpg"/>
          <p:cNvPicPr>
            <a:picLocks noChangeAspect="1"/>
          </p:cNvPicPr>
          <p:nvPr userDrawn="1"/>
        </p:nvPicPr>
        <p:blipFill>
          <a:blip r:embed="rId2" cstate="print"/>
          <a:srcRect/>
          <a:stretch>
            <a:fillRect/>
          </a:stretch>
        </p:blipFill>
        <p:spPr bwMode="auto">
          <a:xfrm>
            <a:off x="7596336" y="4840003"/>
            <a:ext cx="971600" cy="101837"/>
          </a:xfrm>
          <a:prstGeom prst="rect">
            <a:avLst/>
          </a:prstGeom>
          <a:noFill/>
          <a:ln w="9525">
            <a:noFill/>
            <a:miter lim="800000"/>
            <a:headEnd/>
            <a:tailEnd/>
          </a:ln>
        </p:spPr>
      </p:pic>
    </p:spTree>
    <p:extLst>
      <p:ext uri="{BB962C8B-B14F-4D97-AF65-F5344CB8AC3E}">
        <p14:creationId xmlns:p14="http://schemas.microsoft.com/office/powerpoint/2010/main" val="1204648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8_Lysbildemal">
    <p:spTree>
      <p:nvGrpSpPr>
        <p:cNvPr id="1" name=""/>
        <p:cNvGrpSpPr/>
        <p:nvPr/>
      </p:nvGrpSpPr>
      <p:grpSpPr>
        <a:xfrm>
          <a:off x="0" y="0"/>
          <a:ext cx="0" cy="0"/>
          <a:chOff x="0" y="0"/>
          <a:chExt cx="0" cy="0"/>
        </a:xfrm>
      </p:grpSpPr>
      <p:sp>
        <p:nvSpPr>
          <p:cNvPr id="13" name="Tittel 1"/>
          <p:cNvSpPr>
            <a:spLocks noGrp="1"/>
          </p:cNvSpPr>
          <p:nvPr>
            <p:ph type="ctrTitle"/>
          </p:nvPr>
        </p:nvSpPr>
        <p:spPr>
          <a:xfrm>
            <a:off x="1476000" y="1439100"/>
            <a:ext cx="6753600" cy="648000"/>
          </a:xfrm>
          <a:prstGeom prst="rect">
            <a:avLst/>
          </a:prstGeom>
        </p:spPr>
        <p:txBody>
          <a:bodyPr>
            <a:normAutofit/>
          </a:bodyPr>
          <a:lstStyle>
            <a:lvl1pPr algn="l">
              <a:defRPr sz="2100" baseline="0">
                <a:solidFill>
                  <a:srgbClr val="4D4D4D"/>
                </a:solidFill>
                <a:latin typeface="Georgia" pitchFamily="18" charset="0"/>
              </a:defRPr>
            </a:lvl1pPr>
          </a:lstStyle>
          <a:p>
            <a:r>
              <a:rPr lang="nb-NO"/>
              <a:t>Klikk for å redigere tittelstil</a:t>
            </a:r>
          </a:p>
        </p:txBody>
      </p:sp>
      <p:sp>
        <p:nvSpPr>
          <p:cNvPr id="14" name="Undertittel 2"/>
          <p:cNvSpPr>
            <a:spLocks noGrp="1"/>
          </p:cNvSpPr>
          <p:nvPr>
            <p:ph type="subTitle" idx="1"/>
          </p:nvPr>
        </p:nvSpPr>
        <p:spPr>
          <a:xfrm>
            <a:off x="1476000" y="2303100"/>
            <a:ext cx="6768408" cy="1996842"/>
          </a:xfrm>
          <a:prstGeom prst="rect">
            <a:avLst/>
          </a:prstGeom>
        </p:spPr>
        <p:txBody>
          <a:bodyPr>
            <a:normAutofit/>
          </a:bodyPr>
          <a:lstStyle>
            <a:lvl1pPr marL="0" indent="0" algn="l">
              <a:buNone/>
              <a:defRPr sz="1500" baseline="0">
                <a:solidFill>
                  <a:srgbClr val="4D4D4D"/>
                </a:solidFill>
                <a:latin typeface="Georgia"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pic>
        <p:nvPicPr>
          <p:cNvPr id="9" name="Bilde 4" descr="Klubbutvikling_.jpg"/>
          <p:cNvPicPr>
            <a:picLocks noChangeAspect="1"/>
          </p:cNvPicPr>
          <p:nvPr userDrawn="1"/>
        </p:nvPicPr>
        <p:blipFill>
          <a:blip r:embed="rId2" cstate="print"/>
          <a:srcRect/>
          <a:stretch>
            <a:fillRect/>
          </a:stretch>
        </p:blipFill>
        <p:spPr bwMode="auto">
          <a:xfrm>
            <a:off x="7596336" y="4840003"/>
            <a:ext cx="971600" cy="101837"/>
          </a:xfrm>
          <a:prstGeom prst="rect">
            <a:avLst/>
          </a:prstGeom>
          <a:noFill/>
          <a:ln w="9525">
            <a:noFill/>
            <a:miter lim="800000"/>
            <a:headEnd/>
            <a:tailEnd/>
          </a:ln>
        </p:spPr>
      </p:pic>
    </p:spTree>
    <p:extLst>
      <p:ext uri="{BB962C8B-B14F-4D97-AF65-F5344CB8AC3E}">
        <p14:creationId xmlns:p14="http://schemas.microsoft.com/office/powerpoint/2010/main" val="2598274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08759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9_Lysbildemal">
    <p:spTree>
      <p:nvGrpSpPr>
        <p:cNvPr id="1" name=""/>
        <p:cNvGrpSpPr/>
        <p:nvPr/>
      </p:nvGrpSpPr>
      <p:grpSpPr>
        <a:xfrm>
          <a:off x="0" y="0"/>
          <a:ext cx="0" cy="0"/>
          <a:chOff x="0" y="0"/>
          <a:chExt cx="0" cy="0"/>
        </a:xfrm>
      </p:grpSpPr>
      <p:sp>
        <p:nvSpPr>
          <p:cNvPr id="13" name="Tittel 1"/>
          <p:cNvSpPr>
            <a:spLocks noGrp="1"/>
          </p:cNvSpPr>
          <p:nvPr>
            <p:ph type="ctrTitle"/>
          </p:nvPr>
        </p:nvSpPr>
        <p:spPr>
          <a:xfrm>
            <a:off x="1476000" y="1439100"/>
            <a:ext cx="6753600" cy="648000"/>
          </a:xfrm>
          <a:prstGeom prst="rect">
            <a:avLst/>
          </a:prstGeom>
        </p:spPr>
        <p:txBody>
          <a:bodyPr>
            <a:normAutofit/>
          </a:bodyPr>
          <a:lstStyle>
            <a:lvl1pPr algn="l">
              <a:defRPr sz="2100" baseline="0">
                <a:solidFill>
                  <a:srgbClr val="4D4D4D"/>
                </a:solidFill>
                <a:latin typeface="Georgia" pitchFamily="18" charset="0"/>
              </a:defRPr>
            </a:lvl1pPr>
          </a:lstStyle>
          <a:p>
            <a:r>
              <a:rPr lang="nb-NO"/>
              <a:t>Klikk for å redigere tittelstil</a:t>
            </a:r>
          </a:p>
        </p:txBody>
      </p:sp>
      <p:sp>
        <p:nvSpPr>
          <p:cNvPr id="14" name="Undertittel 2"/>
          <p:cNvSpPr>
            <a:spLocks noGrp="1"/>
          </p:cNvSpPr>
          <p:nvPr>
            <p:ph type="subTitle" idx="1"/>
          </p:nvPr>
        </p:nvSpPr>
        <p:spPr>
          <a:xfrm>
            <a:off x="1476000" y="2303100"/>
            <a:ext cx="6768408" cy="1996842"/>
          </a:xfrm>
          <a:prstGeom prst="rect">
            <a:avLst/>
          </a:prstGeom>
        </p:spPr>
        <p:txBody>
          <a:bodyPr>
            <a:normAutofit/>
          </a:bodyPr>
          <a:lstStyle>
            <a:lvl1pPr marL="0" indent="0" algn="l">
              <a:buNone/>
              <a:defRPr sz="1500" baseline="0">
                <a:solidFill>
                  <a:srgbClr val="4D4D4D"/>
                </a:solidFill>
                <a:latin typeface="Georgia"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pic>
        <p:nvPicPr>
          <p:cNvPr id="9" name="Bilde 4" descr="Klubbutvikling_.jpg"/>
          <p:cNvPicPr>
            <a:picLocks noChangeAspect="1"/>
          </p:cNvPicPr>
          <p:nvPr userDrawn="1"/>
        </p:nvPicPr>
        <p:blipFill>
          <a:blip r:embed="rId2" cstate="print"/>
          <a:srcRect/>
          <a:stretch>
            <a:fillRect/>
          </a:stretch>
        </p:blipFill>
        <p:spPr bwMode="auto">
          <a:xfrm>
            <a:off x="7596336" y="4840003"/>
            <a:ext cx="971600" cy="101837"/>
          </a:xfrm>
          <a:prstGeom prst="rect">
            <a:avLst/>
          </a:prstGeom>
          <a:noFill/>
          <a:ln w="9525">
            <a:noFill/>
            <a:miter lim="800000"/>
            <a:headEnd/>
            <a:tailEnd/>
          </a:ln>
        </p:spPr>
      </p:pic>
    </p:spTree>
    <p:extLst>
      <p:ext uri="{BB962C8B-B14F-4D97-AF65-F5344CB8AC3E}">
        <p14:creationId xmlns:p14="http://schemas.microsoft.com/office/powerpoint/2010/main" val="1065503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5" name="TekstSylinder 4"/>
          <p:cNvSpPr txBox="1">
            <a:spLocks noChangeArrowheads="1"/>
          </p:cNvSpPr>
          <p:nvPr userDrawn="1"/>
        </p:nvSpPr>
        <p:spPr bwMode="auto">
          <a:xfrm>
            <a:off x="323850" y="4786313"/>
            <a:ext cx="792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ltLang="nb-NO" sz="800">
                <a:solidFill>
                  <a:srgbClr val="595959"/>
                </a:solidFill>
                <a:latin typeface="Georgia" panose="02040502050405020303" pitchFamily="18" charset="0"/>
              </a:rPr>
              <a:t>Side </a:t>
            </a:r>
            <a:fld id="{79C6C56A-79CA-4BAB-90BB-30CB80E1476F}" type="slidenum">
              <a:rPr lang="nb-NO" altLang="nb-NO" sz="800">
                <a:solidFill>
                  <a:srgbClr val="595959"/>
                </a:solidFill>
                <a:latin typeface="Georgia" panose="02040502050405020303" pitchFamily="18" charset="0"/>
              </a:rPr>
              <a:pPr eaLnBrk="1" hangingPunct="1"/>
              <a:t>‹#›</a:t>
            </a:fld>
            <a:endParaRPr lang="nb-NO" altLang="nb-NO" sz="800">
              <a:solidFill>
                <a:srgbClr val="595959"/>
              </a:solidFill>
              <a:latin typeface="Georgia" panose="02040502050405020303" pitchFamily="18" charset="0"/>
            </a:endParaRPr>
          </a:p>
        </p:txBody>
      </p:sp>
      <p:sp>
        <p:nvSpPr>
          <p:cNvPr id="6" name="Plassholder for innhold 13"/>
          <p:cNvSpPr>
            <a:spLocks noGrp="1"/>
          </p:cNvSpPr>
          <p:nvPr>
            <p:ph sz="quarter" idx="10"/>
          </p:nvPr>
        </p:nvSpPr>
        <p:spPr>
          <a:xfrm>
            <a:off x="899592" y="1653648"/>
            <a:ext cx="3600400" cy="3024336"/>
          </a:xfrm>
          <a:prstGeom prst="rect">
            <a:avLst/>
          </a:prstGeom>
        </p:spPr>
        <p:txBody>
          <a:bodyPr/>
          <a:lstStyle>
            <a:lvl1pPr marL="269875" indent="-269875">
              <a:defRPr sz="2400">
                <a:solidFill>
                  <a:schemeClr val="tx1">
                    <a:lumMod val="65000"/>
                    <a:lumOff val="35000"/>
                  </a:schemeClr>
                </a:solidFill>
                <a:latin typeface="Georgia" panose="02040502050405020303" pitchFamily="18" charset="0"/>
              </a:defRPr>
            </a:lvl1pPr>
            <a:lvl2pPr marL="628650" indent="-171450">
              <a:buFont typeface="Arial" pitchFamily="34" charset="0"/>
              <a:buChar char="•"/>
              <a:defRPr sz="2000">
                <a:solidFill>
                  <a:schemeClr val="tx1">
                    <a:lumMod val="65000"/>
                    <a:lumOff val="35000"/>
                  </a:schemeClr>
                </a:solidFill>
                <a:latin typeface="Georgia" panose="02040502050405020303" pitchFamily="18" charset="0"/>
              </a:defRPr>
            </a:lvl2pPr>
            <a:lvl3pPr marL="1168400" indent="-254000">
              <a:defRPr sz="2000">
                <a:solidFill>
                  <a:schemeClr val="tx1">
                    <a:lumMod val="65000"/>
                    <a:lumOff val="35000"/>
                  </a:schemeClr>
                </a:solidFill>
                <a:latin typeface="Georgia" panose="02040502050405020303" pitchFamily="18" charset="0"/>
              </a:defRPr>
            </a:lvl3pPr>
            <a:lvl4pPr marL="1614488" indent="-242888">
              <a:buFont typeface="Arial" pitchFamily="34" charset="0"/>
              <a:buChar char="•"/>
              <a:defRPr>
                <a:solidFill>
                  <a:schemeClr val="tx1">
                    <a:lumMod val="65000"/>
                    <a:lumOff val="35000"/>
                  </a:schemeClr>
                </a:solidFill>
                <a:latin typeface="Georgia" panose="02040502050405020303" pitchFamily="18" charset="0"/>
              </a:defRPr>
            </a:lvl4pPr>
            <a:lvl5pPr marL="2058988" indent="-230188">
              <a:buFont typeface="Arial" pitchFamily="34" charset="0"/>
              <a:buChar char="•"/>
              <a:defRPr>
                <a:solidFill>
                  <a:schemeClr val="tx1">
                    <a:lumMod val="65000"/>
                    <a:lumOff val="35000"/>
                  </a:schemeClr>
                </a:solidFill>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13"/>
          <p:cNvSpPr>
            <a:spLocks noGrp="1"/>
          </p:cNvSpPr>
          <p:nvPr>
            <p:ph sz="quarter" idx="11"/>
          </p:nvPr>
        </p:nvSpPr>
        <p:spPr>
          <a:xfrm>
            <a:off x="4644008" y="1653648"/>
            <a:ext cx="3600400" cy="3024336"/>
          </a:xfrm>
          <a:prstGeom prst="rect">
            <a:avLst/>
          </a:prstGeom>
        </p:spPr>
        <p:txBody>
          <a:bodyPr/>
          <a:lstStyle>
            <a:lvl1pPr marL="269875" indent="-269875">
              <a:defRPr sz="2400">
                <a:solidFill>
                  <a:schemeClr val="tx1">
                    <a:lumMod val="65000"/>
                    <a:lumOff val="35000"/>
                  </a:schemeClr>
                </a:solidFill>
                <a:latin typeface="Georgia" panose="02040502050405020303" pitchFamily="18" charset="0"/>
              </a:defRPr>
            </a:lvl1pPr>
            <a:lvl2pPr marL="628650" indent="-171450">
              <a:buFont typeface="Arial" pitchFamily="34" charset="0"/>
              <a:buChar char="•"/>
              <a:defRPr sz="2000">
                <a:solidFill>
                  <a:schemeClr val="tx1">
                    <a:lumMod val="65000"/>
                    <a:lumOff val="35000"/>
                  </a:schemeClr>
                </a:solidFill>
                <a:latin typeface="Georgia" panose="02040502050405020303" pitchFamily="18" charset="0"/>
              </a:defRPr>
            </a:lvl2pPr>
            <a:lvl3pPr marL="1168400" indent="-254000">
              <a:defRPr sz="2000">
                <a:solidFill>
                  <a:schemeClr val="tx1">
                    <a:lumMod val="65000"/>
                    <a:lumOff val="35000"/>
                  </a:schemeClr>
                </a:solidFill>
                <a:latin typeface="Georgia" panose="02040502050405020303" pitchFamily="18" charset="0"/>
              </a:defRPr>
            </a:lvl3pPr>
            <a:lvl4pPr marL="1614488" indent="-242888">
              <a:buFont typeface="Arial" pitchFamily="34" charset="0"/>
              <a:buChar char="•"/>
              <a:defRPr>
                <a:solidFill>
                  <a:schemeClr val="tx1">
                    <a:lumMod val="65000"/>
                    <a:lumOff val="35000"/>
                  </a:schemeClr>
                </a:solidFill>
                <a:latin typeface="Georgia" panose="02040502050405020303" pitchFamily="18" charset="0"/>
              </a:defRPr>
            </a:lvl4pPr>
            <a:lvl5pPr marL="2058988" indent="-230188">
              <a:buFont typeface="Arial" pitchFamily="34" charset="0"/>
              <a:buChar char="•"/>
              <a:defRPr>
                <a:solidFill>
                  <a:schemeClr val="tx1">
                    <a:lumMod val="65000"/>
                    <a:lumOff val="35000"/>
                  </a:schemeClr>
                </a:solidFill>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p:cNvSpPr>
            <a:spLocks noGrp="1"/>
          </p:cNvSpPr>
          <p:nvPr>
            <p:ph type="ctrTitle"/>
          </p:nvPr>
        </p:nvSpPr>
        <p:spPr>
          <a:xfrm>
            <a:off x="899592" y="897564"/>
            <a:ext cx="5760640" cy="702078"/>
          </a:xfrm>
          <a:prstGeom prst="rect">
            <a:avLst/>
          </a:prstGeom>
        </p:spPr>
        <p:txBody>
          <a:bodyPr>
            <a:normAutofit/>
          </a:bodyPr>
          <a:lstStyle>
            <a:lvl1pPr algn="l">
              <a:defRPr sz="2800" b="0" baseline="0">
                <a:solidFill>
                  <a:srgbClr val="EE4135"/>
                </a:solidFill>
                <a:latin typeface="Georgia" panose="02040502050405020303" pitchFamily="18" charset="0"/>
                <a:cs typeface="Calibri Light" panose="020F0302020204030204" pitchFamily="34" charset="0"/>
              </a:defRPr>
            </a:lvl1pPr>
          </a:lstStyle>
          <a:p>
            <a:r>
              <a:rPr lang="nb-NO"/>
              <a:t>Klikk for å redigere tittelstil</a:t>
            </a:r>
          </a:p>
        </p:txBody>
      </p:sp>
    </p:spTree>
    <p:extLst>
      <p:ext uri="{BB962C8B-B14F-4D97-AF65-F5344CB8AC3E}">
        <p14:creationId xmlns:p14="http://schemas.microsoft.com/office/powerpoint/2010/main" val="789765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4" name="TekstSylinder 3"/>
          <p:cNvSpPr txBox="1">
            <a:spLocks noChangeArrowheads="1"/>
          </p:cNvSpPr>
          <p:nvPr userDrawn="1"/>
        </p:nvSpPr>
        <p:spPr bwMode="auto">
          <a:xfrm>
            <a:off x="323850" y="4786313"/>
            <a:ext cx="792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ltLang="nb-NO" sz="800">
                <a:solidFill>
                  <a:srgbClr val="595959"/>
                </a:solidFill>
                <a:latin typeface="Georgia" panose="02040502050405020303" pitchFamily="18" charset="0"/>
              </a:rPr>
              <a:t>Side </a:t>
            </a:r>
            <a:fld id="{C74670AE-19B0-4AA8-95F7-E555793BFD9C}" type="slidenum">
              <a:rPr lang="nb-NO" altLang="nb-NO" sz="800">
                <a:solidFill>
                  <a:srgbClr val="595959"/>
                </a:solidFill>
                <a:latin typeface="Georgia" panose="02040502050405020303" pitchFamily="18" charset="0"/>
              </a:rPr>
              <a:pPr eaLnBrk="1" hangingPunct="1"/>
              <a:t>‹#›</a:t>
            </a:fld>
            <a:endParaRPr lang="nb-NO" altLang="nb-NO" sz="800">
              <a:solidFill>
                <a:srgbClr val="595959"/>
              </a:solidFill>
              <a:latin typeface="Georgia" panose="02040502050405020303" pitchFamily="18" charset="0"/>
            </a:endParaRPr>
          </a:p>
        </p:txBody>
      </p:sp>
      <p:sp>
        <p:nvSpPr>
          <p:cNvPr id="14" name="Plassholder for innhold 13"/>
          <p:cNvSpPr>
            <a:spLocks noGrp="1"/>
          </p:cNvSpPr>
          <p:nvPr>
            <p:ph sz="quarter" idx="10"/>
          </p:nvPr>
        </p:nvSpPr>
        <p:spPr>
          <a:xfrm>
            <a:off x="899592" y="1653648"/>
            <a:ext cx="7272808" cy="2808312"/>
          </a:xfrm>
          <a:prstGeom prst="rect">
            <a:avLst/>
          </a:prstGeom>
        </p:spPr>
        <p:txBody>
          <a:bodyPr/>
          <a:lstStyle>
            <a:lvl1pPr marL="269875" indent="-269875">
              <a:defRPr sz="2400">
                <a:solidFill>
                  <a:schemeClr val="tx1">
                    <a:lumMod val="65000"/>
                    <a:lumOff val="35000"/>
                  </a:schemeClr>
                </a:solidFill>
                <a:latin typeface="Georgia" panose="02040502050405020303" pitchFamily="18" charset="0"/>
              </a:defRPr>
            </a:lvl1pPr>
            <a:lvl2pPr marL="715963" indent="-258763">
              <a:buFont typeface="Arial" pitchFamily="34" charset="0"/>
              <a:buChar char="•"/>
              <a:defRPr sz="2000">
                <a:solidFill>
                  <a:schemeClr val="tx1">
                    <a:lumMod val="65000"/>
                    <a:lumOff val="35000"/>
                  </a:schemeClr>
                </a:solidFill>
                <a:latin typeface="Georgia" panose="02040502050405020303" pitchFamily="18" charset="0"/>
              </a:defRPr>
            </a:lvl2pPr>
            <a:lvl3pPr marL="1168400" indent="-254000">
              <a:defRPr sz="2000">
                <a:solidFill>
                  <a:schemeClr val="tx1">
                    <a:lumMod val="65000"/>
                    <a:lumOff val="35000"/>
                  </a:schemeClr>
                </a:solidFill>
                <a:latin typeface="Georgia" panose="02040502050405020303" pitchFamily="18" charset="0"/>
              </a:defRPr>
            </a:lvl3pPr>
            <a:lvl4pPr marL="1614488" indent="-242888">
              <a:buFont typeface="Arial" pitchFamily="34" charset="0"/>
              <a:buChar char="•"/>
              <a:defRPr>
                <a:solidFill>
                  <a:schemeClr val="tx1">
                    <a:lumMod val="65000"/>
                    <a:lumOff val="35000"/>
                  </a:schemeClr>
                </a:solidFill>
                <a:latin typeface="Georgia" panose="02040502050405020303" pitchFamily="18" charset="0"/>
              </a:defRPr>
            </a:lvl4pPr>
            <a:lvl5pPr marL="2058988" indent="-230188">
              <a:buFont typeface="Arial" pitchFamily="34" charset="0"/>
              <a:buChar char="•"/>
              <a:defRPr>
                <a:solidFill>
                  <a:schemeClr val="tx1">
                    <a:lumMod val="65000"/>
                    <a:lumOff val="35000"/>
                  </a:schemeClr>
                </a:solidFill>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1"/>
          <p:cNvSpPr>
            <a:spLocks noGrp="1"/>
          </p:cNvSpPr>
          <p:nvPr>
            <p:ph type="ctrTitle"/>
          </p:nvPr>
        </p:nvSpPr>
        <p:spPr>
          <a:xfrm>
            <a:off x="899592" y="897564"/>
            <a:ext cx="5760640" cy="648072"/>
          </a:xfrm>
          <a:prstGeom prst="rect">
            <a:avLst/>
          </a:prstGeom>
        </p:spPr>
        <p:txBody>
          <a:bodyPr>
            <a:noAutofit/>
          </a:bodyPr>
          <a:lstStyle>
            <a:lvl1pPr algn="l">
              <a:defRPr sz="2800" b="0" baseline="0">
                <a:solidFill>
                  <a:srgbClr val="EE4135"/>
                </a:solidFill>
                <a:latin typeface="Georgia" panose="02040502050405020303" pitchFamily="18" charset="0"/>
                <a:cs typeface="Calibri Light" panose="020F0302020204030204" pitchFamily="34" charset="0"/>
              </a:defRPr>
            </a:lvl1pPr>
          </a:lstStyle>
          <a:p>
            <a:r>
              <a:rPr lang="nb-NO"/>
              <a:t>Klikk for å redigere tittelstil</a:t>
            </a:r>
          </a:p>
        </p:txBody>
      </p:sp>
    </p:spTree>
    <p:extLst>
      <p:ext uri="{BB962C8B-B14F-4D97-AF65-F5344CB8AC3E}">
        <p14:creationId xmlns:p14="http://schemas.microsoft.com/office/powerpoint/2010/main" val="2629848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3635896" y="1059582"/>
            <a:ext cx="5256584" cy="702078"/>
          </a:xfrm>
          <a:prstGeom prst="rect">
            <a:avLst/>
          </a:prstGeom>
        </p:spPr>
        <p:txBody>
          <a:bodyPr/>
          <a:lstStyle>
            <a:lvl1pPr algn="l">
              <a:defRPr sz="2800" b="0">
                <a:solidFill>
                  <a:srgbClr val="EE4135"/>
                </a:solidFill>
                <a:latin typeface="Georgia" panose="02040502050405020303" pitchFamily="18" charset="0"/>
                <a:cs typeface="Calibri Light" panose="020F0302020204030204" pitchFamily="34" charset="0"/>
              </a:defRPr>
            </a:lvl1pPr>
          </a:lstStyle>
          <a:p>
            <a:r>
              <a:rPr lang="nb-NO"/>
              <a:t>Klikk for å redigere tittelstil</a:t>
            </a:r>
          </a:p>
        </p:txBody>
      </p:sp>
      <p:sp>
        <p:nvSpPr>
          <p:cNvPr id="4" name="Plassholder for bilde 3"/>
          <p:cNvSpPr>
            <a:spLocks noGrp="1"/>
          </p:cNvSpPr>
          <p:nvPr>
            <p:ph type="pic" sz="quarter" idx="10"/>
          </p:nvPr>
        </p:nvSpPr>
        <p:spPr>
          <a:xfrm>
            <a:off x="0" y="0"/>
            <a:ext cx="3492500" cy="5143500"/>
          </a:xfrm>
          <a:prstGeom prst="rect">
            <a:avLst/>
          </a:prstGeom>
        </p:spPr>
        <p:txBody>
          <a:bodyPr/>
          <a:lstStyle>
            <a:lvl1pPr>
              <a:defRPr>
                <a:latin typeface="Georgia" panose="02040502050405020303" pitchFamily="18" charset="0"/>
              </a:defRPr>
            </a:lvl1pPr>
          </a:lstStyle>
          <a:p>
            <a:pPr lvl="0"/>
            <a:endParaRPr lang="nb-NO" noProof="0"/>
          </a:p>
        </p:txBody>
      </p:sp>
      <p:sp>
        <p:nvSpPr>
          <p:cNvPr id="6" name="Plassholder for innhold 5"/>
          <p:cNvSpPr>
            <a:spLocks noGrp="1"/>
          </p:cNvSpPr>
          <p:nvPr>
            <p:ph sz="quarter" idx="11"/>
          </p:nvPr>
        </p:nvSpPr>
        <p:spPr>
          <a:xfrm>
            <a:off x="3635897" y="1761660"/>
            <a:ext cx="5257279" cy="3078232"/>
          </a:xfrm>
          <a:prstGeom prst="rect">
            <a:avLst/>
          </a:prstGeom>
        </p:spPr>
        <p:txBody>
          <a:bodyPr/>
          <a:lstStyle>
            <a:lvl1pPr>
              <a:defRPr sz="2400">
                <a:solidFill>
                  <a:schemeClr val="tx1">
                    <a:lumMod val="65000"/>
                    <a:lumOff val="35000"/>
                  </a:schemeClr>
                </a:solidFill>
                <a:latin typeface="Georgia" panose="02040502050405020303" pitchFamily="18" charset="0"/>
              </a:defRPr>
            </a:lvl1pPr>
            <a:lvl2pPr>
              <a:buFont typeface="Arial" pitchFamily="34" charset="0"/>
              <a:buChar char="•"/>
              <a:defRPr sz="2000">
                <a:solidFill>
                  <a:schemeClr val="tx1">
                    <a:lumMod val="65000"/>
                    <a:lumOff val="35000"/>
                  </a:schemeClr>
                </a:solidFill>
                <a:latin typeface="Georgia" panose="02040502050405020303" pitchFamily="18" charset="0"/>
              </a:defRPr>
            </a:lvl2pPr>
            <a:lvl3pPr>
              <a:buFont typeface="Arial" pitchFamily="34" charset="0"/>
              <a:buChar char="•"/>
              <a:defRPr sz="2000">
                <a:solidFill>
                  <a:schemeClr val="tx1">
                    <a:lumMod val="65000"/>
                    <a:lumOff val="35000"/>
                  </a:schemeClr>
                </a:solidFill>
                <a:latin typeface="Georgia" panose="02040502050405020303" pitchFamily="18" charset="0"/>
              </a:defRPr>
            </a:lvl3pPr>
            <a:lvl4pPr>
              <a:buFont typeface="Arial" pitchFamily="34" charset="0"/>
              <a:buChar char="•"/>
              <a:defRPr sz="2000">
                <a:solidFill>
                  <a:schemeClr val="tx1">
                    <a:lumMod val="65000"/>
                    <a:lumOff val="35000"/>
                  </a:schemeClr>
                </a:solidFill>
                <a:latin typeface="Georgia" panose="02040502050405020303" pitchFamily="18" charset="0"/>
              </a:defRPr>
            </a:lvl4pPr>
            <a:lvl5pPr>
              <a:buFont typeface="Arial" pitchFamily="34" charset="0"/>
              <a:buChar char="•"/>
              <a:defRPr sz="2000">
                <a:solidFill>
                  <a:schemeClr val="tx1">
                    <a:lumMod val="65000"/>
                    <a:lumOff val="35000"/>
                  </a:schemeClr>
                </a:solidFill>
                <a:latin typeface="Georgia" panose="02040502050405020303"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59435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5143500"/>
          </a:xfrm>
          <a:prstGeom prst="rect">
            <a:avLst/>
          </a:prstGeom>
        </p:spPr>
        <p:txBody>
          <a:bodyPr/>
          <a:lstStyle>
            <a:lvl1pPr>
              <a:defRPr>
                <a:latin typeface="Georgia" panose="02040502050405020303" pitchFamily="18" charset="0"/>
              </a:defRPr>
            </a:lvl1pPr>
          </a:lstStyle>
          <a:p>
            <a:pPr lvl="0"/>
            <a:endParaRPr lang="nb-NO" noProof="0"/>
          </a:p>
        </p:txBody>
      </p:sp>
    </p:spTree>
    <p:extLst>
      <p:ext uri="{BB962C8B-B14F-4D97-AF65-F5344CB8AC3E}">
        <p14:creationId xmlns:p14="http://schemas.microsoft.com/office/powerpoint/2010/main" val="1539936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18" name="Plassholder for tekst 12"/>
          <p:cNvSpPr>
            <a:spLocks noGrp="1"/>
          </p:cNvSpPr>
          <p:nvPr>
            <p:ph type="body" sz="quarter" idx="12"/>
          </p:nvPr>
        </p:nvSpPr>
        <p:spPr>
          <a:xfrm>
            <a:off x="899592" y="2517744"/>
            <a:ext cx="4680520" cy="378042"/>
          </a:xfrm>
          <a:prstGeom prst="rect">
            <a:avLst/>
          </a:prstGeom>
        </p:spPr>
        <p:txBody>
          <a:bodyPr/>
          <a:lstStyle>
            <a:lvl1pPr marL="0" indent="0">
              <a:buNone/>
              <a:defRPr sz="2000">
                <a:solidFill>
                  <a:schemeClr val="tx1">
                    <a:lumMod val="65000"/>
                    <a:lumOff val="35000"/>
                  </a:schemeClr>
                </a:solidFill>
                <a:latin typeface="Georgia" panose="02040502050405020303" pitchFamily="18" charset="0"/>
                <a:cs typeface="Calibri Light" panose="020F0302020204030204" pitchFamily="34" charset="0"/>
              </a:defRPr>
            </a:lvl1pPr>
          </a:lstStyle>
          <a:p>
            <a:pPr lvl="0"/>
            <a:endParaRPr lang="nb-NO"/>
          </a:p>
        </p:txBody>
      </p:sp>
    </p:spTree>
    <p:extLst>
      <p:ext uri="{BB962C8B-B14F-4D97-AF65-F5344CB8AC3E}">
        <p14:creationId xmlns:p14="http://schemas.microsoft.com/office/powerpoint/2010/main" val="422899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a:prstGeom prst="rect">
            <a:avLst/>
          </a:prstGeom>
        </p:spPr>
        <p:txBody>
          <a:bodyPr/>
          <a:lstStyle>
            <a:lvl1pPr>
              <a:defRPr>
                <a:latin typeface="Georgia" panose="02040502050405020303" pitchFamily="18" charset="0"/>
              </a:defRPr>
            </a:lvl1pPr>
          </a:lstStyle>
          <a:p>
            <a:r>
              <a:rPr lang="nb-NO"/>
              <a:t>Klikk for å redigere tittelstil</a:t>
            </a:r>
          </a:p>
        </p:txBody>
      </p:sp>
      <p:sp>
        <p:nvSpPr>
          <p:cNvPr id="3" name="Undertittel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latin typeface="Georgia" panose="02040502050405020303"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a:xfrm>
            <a:off x="457200" y="4767263"/>
            <a:ext cx="2133600" cy="273844"/>
          </a:xfrm>
          <a:prstGeom prst="rect">
            <a:avLst/>
          </a:prstGeom>
        </p:spPr>
        <p:txBody>
          <a:bodyPr/>
          <a:lstStyle>
            <a:lvl1pPr>
              <a:defRPr>
                <a:latin typeface="Georgia" panose="02040502050405020303" pitchFamily="18" charset="0"/>
              </a:defRPr>
            </a:lvl1pPr>
          </a:lstStyle>
          <a:p>
            <a:endParaRPr lang="nb-NO"/>
          </a:p>
        </p:txBody>
      </p:sp>
      <p:sp>
        <p:nvSpPr>
          <p:cNvPr id="5" name="Plassholder for bunntekst 4"/>
          <p:cNvSpPr>
            <a:spLocks noGrp="1"/>
          </p:cNvSpPr>
          <p:nvPr>
            <p:ph type="ftr" sz="quarter" idx="11"/>
          </p:nvPr>
        </p:nvSpPr>
        <p:spPr>
          <a:xfrm>
            <a:off x="3124200" y="4767263"/>
            <a:ext cx="2895600" cy="273844"/>
          </a:xfrm>
          <a:prstGeom prst="rect">
            <a:avLst/>
          </a:prstGeom>
        </p:spPr>
        <p:txBody>
          <a:bodyPr/>
          <a:lstStyle>
            <a:lvl1pPr>
              <a:defRPr>
                <a:latin typeface="Georgia" panose="02040502050405020303" pitchFamily="18" charset="0"/>
              </a:defRPr>
            </a:lvl1pPr>
          </a:lstStyle>
          <a:p>
            <a:r>
              <a:rPr lang="nb-NO"/>
              <a:t>Oslo Idrettskrets " Vi skaper idrettsglede</a:t>
            </a:r>
          </a:p>
        </p:txBody>
      </p:sp>
      <p:sp>
        <p:nvSpPr>
          <p:cNvPr id="6" name="Plassholder for lysbildenummer 5"/>
          <p:cNvSpPr>
            <a:spLocks noGrp="1"/>
          </p:cNvSpPr>
          <p:nvPr>
            <p:ph type="sldNum" sz="quarter" idx="12"/>
          </p:nvPr>
        </p:nvSpPr>
        <p:spPr>
          <a:xfrm>
            <a:off x="6553200" y="4767263"/>
            <a:ext cx="2133600" cy="273844"/>
          </a:xfrm>
          <a:prstGeom prst="rect">
            <a:avLst/>
          </a:prstGeom>
        </p:spPr>
        <p:txBody>
          <a:bodyPr/>
          <a:lstStyle>
            <a:lvl1pPr>
              <a:defRPr>
                <a:latin typeface="Georgia" panose="02040502050405020303" pitchFamily="18" charset="0"/>
              </a:defRPr>
            </a:lvl1pPr>
          </a:lstStyle>
          <a:p>
            <a:fld id="{48AC0771-95AD-E047-85D5-B8304CCBB2D6}" type="slidenum">
              <a:rPr lang="nb-NO" smtClean="0"/>
              <a:pPr/>
              <a:t>‹#›</a:t>
            </a:fld>
            <a:endParaRPr lang="nb-NO"/>
          </a:p>
        </p:txBody>
      </p:sp>
    </p:spTree>
    <p:extLst>
      <p:ext uri="{BB962C8B-B14F-4D97-AF65-F5344CB8AC3E}">
        <p14:creationId xmlns:p14="http://schemas.microsoft.com/office/powerpoint/2010/main" val="15930833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2.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1026" name="Picture 2" descr="L:\NIFArkiv\NIF_Logoer\NIF_LOGO\PNG\nif_hovedlogo_origina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41363" y="987425"/>
            <a:ext cx="18145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8" r:id="rId1"/>
    <p:sldLayoutId id="2147483909" r:id="rId2"/>
    <p:sldLayoutId id="2147483914" r:id="rId3"/>
  </p:sldLayoutIdLs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L:\NIFArkiv\NIF_Logoer\NIF_LOGO\PNG\nif_hovedlogo_original.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253288" y="50800"/>
            <a:ext cx="1814512"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2" r:id="rId1"/>
    <p:sldLayoutId id="2147483913" r:id="rId2"/>
    <p:sldLayoutId id="2147483910" r:id="rId3"/>
    <p:sldLayoutId id="2147483911" r:id="rId4"/>
    <p:sldLayoutId id="2147483916" r:id="rId5"/>
    <p:sldLayoutId id="2147483917" r:id="rId6"/>
    <p:sldLayoutId id="2147483930" r:id="rId7"/>
    <p:sldLayoutId id="2147483931" r:id="rId8"/>
    <p:sldLayoutId id="2147483932" r:id="rId9"/>
    <p:sldLayoutId id="2147483934" r:id="rId10"/>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398569"/>
      </p:ext>
    </p:extLst>
  </p:cSld>
  <p:clrMap bg1="lt1" tx1="dk1" bg2="lt2" tx2="dk2" accent1="accent1" accent2="accent2" accent3="accent3" accent4="accent4" accent5="accent5" accent6="accent6" hlink="hlink" folHlink="folHlink"/>
  <p:sldLayoutIdLst>
    <p:sldLayoutId id="2147483938" r:id="rId1"/>
    <p:sldLayoutId id="2147483940" r:id="rId2"/>
    <p:sldLayoutId id="2147483941" r:id="rId3"/>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831017"/>
      </p:ext>
    </p:extLst>
  </p:cSld>
  <p:clrMap bg1="lt1" tx1="dk1" bg2="lt2" tx2="dk2" accent1="accent1" accent2="accent2" accent3="accent3" accent4="accent4" accent5="accent5" accent6="accent6" hlink="hlink" folHlink="folHlink"/>
  <p:sldLayoutIdLst>
    <p:sldLayoutId id="2147483949" r:id="rId1"/>
    <p:sldLayoutId id="2147483952" r:id="rId2"/>
    <p:sldLayoutId id="2147483953" r:id="rId3"/>
  </p:sldLayoutIdLst>
  <p:hf sldNum="0"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L:\NIFArkiv\NIF_Logoer\NIF_LOGO\PNG\nif_hovedlogo_original.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7253288" y="50800"/>
            <a:ext cx="1814512"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435940"/>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8" r:id="rId13"/>
    <p:sldLayoutId id="2147483979" r:id="rId14"/>
    <p:sldLayoutId id="2147483980" r:id="rId15"/>
    <p:sldLayoutId id="2147483981" r:id="rId16"/>
    <p:sldLayoutId id="2147483982" r:id="rId17"/>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package" Target="../embeddings/Microsoft_Excel_Binary_Worksheet.xlsb"/></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www.skatteetaten.no/bedrift-og-organisasjon/rapportering-og-bransjer/bransjer-med-egne-regler/frivillige-og-ideelle-organisasjoner/skatt-for/"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hyperlink" Target="https://www.bergen.kommune.no/bk/multimedia/archive/00221/kemneren_miniguide__221905a.pdf" TargetMode="External"/><Relationship Id="rId4" Type="http://schemas.openxmlformats.org/officeDocument/2006/relationships/hyperlink" Target="https://www.skatteetaten.no/bedrift-og-organisasjon/avgifter/mva/slik-fungerer-mva/merverdiavgift-for-veldedige-og-allmennyttige-organisasjoner/"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hyperlink" Target="https://www.skatteetaten.no/bedrift-og-organisasjon/starte-og-drive/er-jeg-naringsdrivende/arbeidstaker-eller-naringsdrivende/"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s://ekurs.nif.no/" TargetMode="External"/><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s://www.norsk-tipping.no/grasrotandelen"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50.jp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www.idrettsforbundet.no/klubbguiden/klubbokonomi/" TargetMode="Externa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s://www.idrettsforbundet.no/klubbguiden/momskompensasjon/" TargetMode="External"/><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hyperlink" Target="http://www.idrettsanlegg.no/" TargetMode="External"/><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53.jpg"/></Relationships>
</file>

<file path=ppt/slides/_rels/slide6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s://www.idrettsforbundet.no/klubbguiden/klubbokonomi/"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lovdata.no/niflov/2015-06-07-1/&#167;2-11"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hyperlink" Target="https://www.idrettsforbundet.no/tema/retningslinjer/dugnad/" TargetMode="External"/><Relationship Id="rId4" Type="http://schemas.openxmlformats.org/officeDocument/2006/relationships/hyperlink" Target="https://www.idrettsforbundet.no/klubbguiden/klubbokonomi/"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idrettsforbundet.no/tema/retningslinjer/behandling-av-personopplysninger-og-informasjonssikkerhet-i-idretten/" TargetMode="External"/><Relationship Id="rId3" Type="http://schemas.openxmlformats.org/officeDocument/2006/relationships/hyperlink" Target="https://www.idrettsforbundet.no/tema/retningslinjer/markedsforing-overfor-mindrearige/" TargetMode="External"/><Relationship Id="rId7"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s://www.idrettsforbundet.no/tema/retningslinjer/dugnad/" TargetMode="External"/><Relationship Id="rId5" Type="http://schemas.openxmlformats.org/officeDocument/2006/relationships/image" Target="../media/image58.png"/><Relationship Id="rId4" Type="http://schemas.openxmlformats.org/officeDocument/2006/relationships/hyperlink" Target="https://www.idrettsforbundet.no/tema/retningslinjer/barns-ansvar-for-kontingent-og-treningsavgift/" TargetMode="External"/><Relationship Id="rId9"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hyperlink" Target="http://www.skatteetaten.no/" TargetMode="External"/><Relationship Id="rId2" Type="http://schemas.openxmlformats.org/officeDocument/2006/relationships/hyperlink" Target="http://www.idrettsforbundet.no/" TargetMode="External"/><Relationship Id="rId1" Type="http://schemas.openxmlformats.org/officeDocument/2006/relationships/slideLayout" Target="../slideLayouts/slideLayout11.xml"/><Relationship Id="rId6" Type="http://schemas.openxmlformats.org/officeDocument/2006/relationships/hyperlink" Target="http://www.nav.no/" TargetMode="External"/><Relationship Id="rId5" Type="http://schemas.openxmlformats.org/officeDocument/2006/relationships/hyperlink" Target="http://www.brreg.no/" TargetMode="External"/><Relationship Id="rId4" Type="http://schemas.openxmlformats.org/officeDocument/2006/relationships/hyperlink" Target="http://www.norsk-tipping.no/grasrotandelen"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tekst 8"/>
          <p:cNvSpPr>
            <a:spLocks noGrp="1"/>
          </p:cNvSpPr>
          <p:nvPr>
            <p:ph type="body" sz="quarter" idx="12"/>
          </p:nvPr>
        </p:nvSpPr>
        <p:spPr>
          <a:xfrm>
            <a:off x="900113" y="2247900"/>
            <a:ext cx="4392612" cy="377825"/>
          </a:xfrm>
        </p:spPr>
        <p:txBody>
          <a:bodyPr/>
          <a:lstStyle/>
          <a:p>
            <a:pPr>
              <a:buFont typeface="Arial" charset="0"/>
              <a:buNone/>
              <a:defRPr/>
            </a:pPr>
            <a:r>
              <a:rPr lang="nb-NO" sz="2800" dirty="0">
                <a:solidFill>
                  <a:schemeClr val="accent1">
                    <a:lumMod val="50000"/>
                  </a:schemeClr>
                </a:solidFill>
              </a:rPr>
              <a:t>Økonomistyring i idrettslaget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675085" y="2068711"/>
            <a:ext cx="4421904" cy="1646039"/>
          </a:xfrm>
          <a:prstGeom prst="rect">
            <a:avLst/>
          </a:prstGeom>
        </p:spPr>
      </p:pic>
      <p:pic>
        <p:nvPicPr>
          <p:cNvPr id="9" name="Bilde 8"/>
          <p:cNvPicPr>
            <a:picLocks noChangeAspect="1"/>
          </p:cNvPicPr>
          <p:nvPr/>
        </p:nvPicPr>
        <p:blipFill>
          <a:blip r:embed="rId4"/>
          <a:stretch>
            <a:fillRect/>
          </a:stretch>
        </p:blipFill>
        <p:spPr>
          <a:xfrm>
            <a:off x="3891359" y="1773579"/>
            <a:ext cx="5167175" cy="1435909"/>
          </a:xfrm>
          <a:prstGeom prst="rect">
            <a:avLst/>
          </a:prstGeom>
        </p:spPr>
      </p:pic>
      <p:sp>
        <p:nvSpPr>
          <p:cNvPr id="4" name="Tittel 3"/>
          <p:cNvSpPr>
            <a:spLocks noGrp="1"/>
          </p:cNvSpPr>
          <p:nvPr>
            <p:ph type="title"/>
          </p:nvPr>
        </p:nvSpPr>
        <p:spPr>
          <a:xfrm>
            <a:off x="82628" y="213360"/>
            <a:ext cx="8133750" cy="519373"/>
          </a:xfrm>
        </p:spPr>
        <p:txBody>
          <a:bodyPr rtlCol="0">
            <a:noAutofit/>
          </a:bodyPr>
          <a:lstStyle/>
          <a:p>
            <a:pPr algn="l">
              <a:defRPr/>
            </a:pPr>
            <a:r>
              <a:rPr lang="nb-NO" sz="2800" dirty="0">
                <a:solidFill>
                  <a:schemeClr val="tx1">
                    <a:lumMod val="65000"/>
                    <a:lumOff val="35000"/>
                  </a:schemeClr>
                </a:solidFill>
              </a:rPr>
              <a:t>Ryddig klubbøkonomi</a:t>
            </a:r>
          </a:p>
        </p:txBody>
      </p:sp>
      <p:sp>
        <p:nvSpPr>
          <p:cNvPr id="7" name="TekstSylinder 6"/>
          <p:cNvSpPr txBox="1"/>
          <p:nvPr/>
        </p:nvSpPr>
        <p:spPr>
          <a:xfrm>
            <a:off x="3139633" y="4955411"/>
            <a:ext cx="3233677" cy="226985"/>
          </a:xfrm>
          <a:prstGeom prst="rect">
            <a:avLst/>
          </a:prstGeom>
          <a:noFill/>
        </p:spPr>
        <p:txBody>
          <a:bodyPr wrap="square" rtlCol="0">
            <a:spAutoFit/>
          </a:bodyPr>
          <a:lstStyle/>
          <a:p>
            <a:r>
              <a:rPr lang="nb-NO" sz="875">
                <a:solidFill>
                  <a:schemeClr val="bg1"/>
                </a:solidFill>
                <a:latin typeface="Georgia" panose="02040502050405020303" pitchFamily="18" charset="0"/>
              </a:rPr>
              <a:t>Trygghet - Glede - Respekt - Likeverd - Folkelighet</a:t>
            </a:r>
          </a:p>
        </p:txBody>
      </p:sp>
      <p:pic>
        <p:nvPicPr>
          <p:cNvPr id="2" name="Bilde 1"/>
          <p:cNvPicPr>
            <a:picLocks noChangeAspect="1"/>
          </p:cNvPicPr>
          <p:nvPr/>
        </p:nvPicPr>
        <p:blipFill>
          <a:blip r:embed="rId5"/>
          <a:stretch>
            <a:fillRect/>
          </a:stretch>
        </p:blipFill>
        <p:spPr>
          <a:xfrm>
            <a:off x="675085" y="1102240"/>
            <a:ext cx="2345531" cy="631031"/>
          </a:xfrm>
          <a:prstGeom prst="rect">
            <a:avLst/>
          </a:prstGeom>
        </p:spPr>
      </p:pic>
      <p:pic>
        <p:nvPicPr>
          <p:cNvPr id="6" name="Bilde 5"/>
          <p:cNvPicPr>
            <a:picLocks noChangeAspect="1"/>
          </p:cNvPicPr>
          <p:nvPr/>
        </p:nvPicPr>
        <p:blipFill>
          <a:blip r:embed="rId6"/>
          <a:stretch>
            <a:fillRect/>
          </a:stretch>
        </p:blipFill>
        <p:spPr>
          <a:xfrm>
            <a:off x="3274219" y="1081944"/>
            <a:ext cx="5179225" cy="691636"/>
          </a:xfrm>
          <a:prstGeom prst="rect">
            <a:avLst/>
          </a:prstGeom>
        </p:spPr>
      </p:pic>
      <p:pic>
        <p:nvPicPr>
          <p:cNvPr id="10" name="Bilde 9"/>
          <p:cNvPicPr>
            <a:picLocks noChangeAspect="1"/>
          </p:cNvPicPr>
          <p:nvPr/>
        </p:nvPicPr>
        <p:blipFill>
          <a:blip r:embed="rId7"/>
          <a:stretch>
            <a:fillRect/>
          </a:stretch>
        </p:blipFill>
        <p:spPr>
          <a:xfrm>
            <a:off x="6522332" y="2937206"/>
            <a:ext cx="2286503" cy="1927836"/>
          </a:xfrm>
          <a:prstGeom prst="rect">
            <a:avLst/>
          </a:prstGeom>
        </p:spPr>
      </p:pic>
      <p:sp>
        <p:nvSpPr>
          <p:cNvPr id="11" name="TekstSylinder 10"/>
          <p:cNvSpPr txBox="1"/>
          <p:nvPr/>
        </p:nvSpPr>
        <p:spPr>
          <a:xfrm>
            <a:off x="82628" y="4955411"/>
            <a:ext cx="337391" cy="284693"/>
          </a:xfrm>
          <a:prstGeom prst="rect">
            <a:avLst/>
          </a:prstGeom>
          <a:noFill/>
        </p:spPr>
        <p:txBody>
          <a:bodyPr wrap="square" rtlCol="0">
            <a:spAutoFit/>
          </a:bodyPr>
          <a:lstStyle/>
          <a:p>
            <a:r>
              <a:rPr lang="nb-NO" sz="625">
                <a:solidFill>
                  <a:schemeClr val="accent6">
                    <a:lumMod val="40000"/>
                    <a:lumOff val="60000"/>
                  </a:schemeClr>
                </a:solidFill>
                <a:latin typeface="Georgia" panose="02040502050405020303" pitchFamily="18" charset="0"/>
              </a:rPr>
              <a:t>THD</a:t>
            </a:r>
          </a:p>
        </p:txBody>
      </p:sp>
      <p:sp>
        <p:nvSpPr>
          <p:cNvPr id="12" name="Alternativ prosess 11"/>
          <p:cNvSpPr/>
          <p:nvPr/>
        </p:nvSpPr>
        <p:spPr>
          <a:xfrm>
            <a:off x="3139633" y="1022261"/>
            <a:ext cx="5255783" cy="759111"/>
          </a:xfrm>
          <a:prstGeom prst="flowChartAlternate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13" name="Alternativ prosess 12"/>
          <p:cNvSpPr/>
          <p:nvPr/>
        </p:nvSpPr>
        <p:spPr>
          <a:xfrm>
            <a:off x="6373311" y="2937206"/>
            <a:ext cx="2376274" cy="1927836"/>
          </a:xfrm>
          <a:prstGeom prst="flowChartAlternate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pic>
        <p:nvPicPr>
          <p:cNvPr id="16" name="Bilde 15"/>
          <p:cNvPicPr>
            <a:picLocks noChangeAspect="1"/>
          </p:cNvPicPr>
          <p:nvPr/>
        </p:nvPicPr>
        <p:blipFill>
          <a:blip r:embed="rId7"/>
          <a:stretch>
            <a:fillRect/>
          </a:stretch>
        </p:blipFill>
        <p:spPr>
          <a:xfrm>
            <a:off x="1835837" y="862160"/>
            <a:ext cx="4922202" cy="4150092"/>
          </a:xfrm>
          <a:prstGeom prst="rect">
            <a:avLst/>
          </a:prstGeom>
        </p:spPr>
      </p:pic>
      <p:sp>
        <p:nvSpPr>
          <p:cNvPr id="17" name="Alternativ prosess 16"/>
          <p:cNvSpPr/>
          <p:nvPr/>
        </p:nvSpPr>
        <p:spPr>
          <a:xfrm>
            <a:off x="1776587" y="882351"/>
            <a:ext cx="4955654" cy="3948806"/>
          </a:xfrm>
          <a:prstGeom prst="flowChartAlternate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3" name="TekstSylinder 2"/>
          <p:cNvSpPr txBox="1"/>
          <p:nvPr/>
        </p:nvSpPr>
        <p:spPr>
          <a:xfrm>
            <a:off x="539552" y="1022261"/>
            <a:ext cx="7344816" cy="215444"/>
          </a:xfrm>
          <a:prstGeom prst="rect">
            <a:avLst/>
          </a:prstGeom>
          <a:noFill/>
        </p:spPr>
        <p:txBody>
          <a:bodyPr wrap="square" rtlCol="0">
            <a:spAutoFit/>
          </a:bodyPr>
          <a:lstStyle/>
          <a:p>
            <a:r>
              <a:rPr lang="nb-NO" sz="800">
                <a:solidFill>
                  <a:srgbClr val="57585B"/>
                </a:solidFill>
                <a:latin typeface="Georgia" panose="02040502050405020303" pitchFamily="18" charset="0"/>
              </a:rPr>
              <a:t>Hva er underslag?</a:t>
            </a:r>
          </a:p>
        </p:txBody>
      </p:sp>
    </p:spTree>
    <p:extLst>
      <p:ext uri="{BB962C8B-B14F-4D97-AF65-F5344CB8AC3E}">
        <p14:creationId xmlns:p14="http://schemas.microsoft.com/office/powerpoint/2010/main" val="1224484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1">
            <a:extLst>
              <a:ext uri="{FF2B5EF4-FFF2-40B4-BE49-F238E27FC236}">
                <a16:creationId xmlns:a16="http://schemas.microsoft.com/office/drawing/2014/main" id="{09B3EB4A-36E2-43E5-AC2D-10693BF0B24A}"/>
              </a:ext>
            </a:extLst>
          </p:cNvPr>
          <p:cNvSpPr txBox="1">
            <a:spLocks/>
          </p:cNvSpPr>
          <p:nvPr/>
        </p:nvSpPr>
        <p:spPr bwMode="auto">
          <a:xfrm>
            <a:off x="3548648" y="665824"/>
            <a:ext cx="5507120" cy="40906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rPr>
              <a:t>Godkjenne de stemmeberettigede</a:t>
            </a: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rPr>
              <a:t>Velge dirigent(er)</a:t>
            </a: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rPr>
              <a:t>Velge protokollfører(e)</a:t>
            </a: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rPr>
              <a:t>Velge to medlemmer til å underskrive protokollen</a:t>
            </a: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rPr>
              <a:t>Godkjenne </a:t>
            </a:r>
            <a:r>
              <a:rPr kumimoji="0" lang="nb-NO" alt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rPr>
              <a:t>innkallingen</a:t>
            </a:r>
            <a:endParaRPr kumimoji="0" lang="en-US" alt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endParaRP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alt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rPr>
              <a:t>Godkjenne sakslisten</a:t>
            </a:r>
            <a:endParaRPr kumimoji="0" lang="en-US" alt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endParaRP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alt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rPr>
              <a:t>Godkjenne forretningsorden</a:t>
            </a:r>
            <a:endParaRPr kumimoji="0" lang="en-US" alt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endParaRP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rPr>
              <a:t>Behandle idrettslagets årsberetning</a:t>
            </a:r>
            <a:endParaRPr kumimoji="0" lang="nb-NO" sz="1400" b="0" i="0" u="none" strike="noStrike" kern="1200" cap="none" spc="0" normalizeH="0" baseline="0" noProof="0" dirty="0">
              <a:ln>
                <a:noFill/>
              </a:ln>
              <a:effectLst/>
              <a:uLnTx/>
              <a:uFillTx/>
              <a:latin typeface="Georgia" panose="02040502050405020303" pitchFamily="18" charset="0"/>
              <a:cs typeface="Calibri Light" panose="020F0302020204030204" pitchFamily="34" charset="0"/>
            </a:endParaRP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sz="1400" b="0" i="0" u="none" strike="noStrike" kern="1200" cap="none" spc="0" normalizeH="0" baseline="0" noProof="0" dirty="0">
                <a:ln>
                  <a:noFill/>
                </a:ln>
                <a:solidFill>
                  <a:srgbClr val="0070C0"/>
                </a:solidFill>
                <a:effectLst/>
                <a:uLnTx/>
                <a:uFillTx/>
                <a:latin typeface="Georgia" panose="02040502050405020303" pitchFamily="18" charset="0"/>
                <a:ea typeface="+mn-lt"/>
                <a:cs typeface="Calibri Light" panose="020F0302020204030204" pitchFamily="34" charset="0"/>
              </a:rPr>
              <a:t>Behandle idrettslagets regnskap, styrets økonomiske beretning og kontrollutvalgets beretning</a:t>
            </a:r>
            <a:endParaRPr kumimoji="0" lang="nb-NO" sz="1400" b="0" i="0" u="none" strike="noStrike" kern="1200" cap="none" spc="0" normalizeH="0" baseline="30000" noProof="0" dirty="0">
              <a:ln>
                <a:noFill/>
              </a:ln>
              <a:solidFill>
                <a:srgbClr val="0070C0"/>
              </a:solidFill>
              <a:effectLst/>
              <a:uLnTx/>
              <a:uFillTx/>
              <a:latin typeface="Georgia" panose="02040502050405020303" pitchFamily="18" charset="0"/>
              <a:cs typeface="Calibri Light" panose="020F0302020204030204" pitchFamily="34" charset="0"/>
            </a:endParaRP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rPr>
              <a:t>Behandle forslag og saker</a:t>
            </a:r>
            <a:endParaRPr kumimoji="0" lang="en-US" sz="1400" b="0" i="0" u="none" strike="noStrike" kern="1200" cap="none" spc="0" normalizeH="0" baseline="0" noProof="0" dirty="0">
              <a:ln>
                <a:noFill/>
              </a:ln>
              <a:effectLst/>
              <a:uLnTx/>
              <a:uFillTx/>
              <a:latin typeface="Georgia" panose="02040502050405020303" pitchFamily="18" charset="0"/>
              <a:cs typeface="Calibri Light" panose="020F0302020204030204" pitchFamily="34" charset="0"/>
            </a:endParaRP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sz="1400" b="0" i="0" u="none" strike="noStrike" kern="1200" cap="none" spc="0" normalizeH="0" baseline="0" noProof="0" dirty="0">
                <a:ln>
                  <a:noFill/>
                </a:ln>
                <a:solidFill>
                  <a:srgbClr val="0070C0"/>
                </a:solidFill>
                <a:effectLst/>
                <a:uLnTx/>
                <a:uFillTx/>
                <a:latin typeface="Georgia" panose="02040502050405020303" pitchFamily="18" charset="0"/>
                <a:ea typeface="+mn-lt"/>
                <a:cs typeface="Calibri Light" panose="020F0302020204030204" pitchFamily="34" charset="0"/>
              </a:rPr>
              <a:t>Fastsette medlemskontingent på minst kr 50, og treningsavgift, eller gi fullmakt til å fastsette treningsavgifter</a:t>
            </a:r>
            <a:endParaRPr kumimoji="0" lang="en-US" sz="1400" b="0" i="0" u="none" strike="noStrike" kern="1200" cap="none" spc="0" normalizeH="0" baseline="0" noProof="0" dirty="0">
              <a:ln>
                <a:noFill/>
              </a:ln>
              <a:solidFill>
                <a:srgbClr val="0070C0"/>
              </a:solidFill>
              <a:effectLst/>
              <a:uLnTx/>
              <a:uFillTx/>
              <a:latin typeface="Georgia" panose="02040502050405020303" pitchFamily="18" charset="0"/>
              <a:cs typeface="Calibri Light" panose="020F0302020204030204" pitchFamily="34" charset="0"/>
            </a:endParaRP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sz="1400" b="0" i="0" u="none" strike="noStrike" kern="1200" cap="none" spc="0" normalizeH="0" baseline="0" noProof="0" dirty="0">
                <a:ln>
                  <a:noFill/>
                </a:ln>
                <a:solidFill>
                  <a:srgbClr val="0070C0"/>
                </a:solidFill>
                <a:effectLst/>
                <a:uLnTx/>
                <a:uFillTx/>
                <a:latin typeface="Georgia" panose="02040502050405020303" pitchFamily="18" charset="0"/>
                <a:ea typeface="+mn-lt"/>
                <a:cs typeface="Calibri Light" panose="020F0302020204030204" pitchFamily="34" charset="0"/>
              </a:rPr>
              <a:t>Vedta idrettslagets budsjett</a:t>
            </a:r>
            <a:endParaRPr kumimoji="0" lang="en-US" sz="1400" b="0" i="0" u="none" strike="noStrike" kern="1200" cap="none" spc="0" normalizeH="0" baseline="0" noProof="0" dirty="0">
              <a:ln>
                <a:noFill/>
              </a:ln>
              <a:solidFill>
                <a:srgbClr val="0070C0"/>
              </a:solidFill>
              <a:effectLst/>
              <a:uLnTx/>
              <a:uFillTx/>
              <a:latin typeface="Georgia" panose="02040502050405020303" pitchFamily="18" charset="0"/>
              <a:cs typeface="Calibri Light" panose="020F0302020204030204" pitchFamily="34" charset="0"/>
            </a:endParaRP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kumimoji="0" lang="nb-NO" sz="1400" b="0" i="0" u="none" strike="noStrike" kern="1200" cap="none" spc="0" normalizeH="0" baseline="0" noProof="0" dirty="0">
                <a:ln>
                  <a:noFill/>
                </a:ln>
                <a:effectLst/>
                <a:uLnTx/>
                <a:uFillTx/>
                <a:latin typeface="Georgia" panose="02040502050405020303" pitchFamily="18" charset="0"/>
                <a:ea typeface="+mn-lt"/>
                <a:cs typeface="Calibri Light" panose="020F0302020204030204" pitchFamily="34" charset="0"/>
              </a:rPr>
              <a:t>Behandle idrettslagets organisasjonsplan</a:t>
            </a: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lang="nb-NO" sz="1400" dirty="0">
                <a:latin typeface="Georgia" panose="02040502050405020303" pitchFamily="18" charset="0"/>
                <a:ea typeface="+mn-lt"/>
                <a:cs typeface="Calibri Light" panose="020F0302020204030204" pitchFamily="34" charset="0"/>
              </a:rPr>
              <a:t>Foreta valg</a:t>
            </a:r>
          </a:p>
          <a:p>
            <a:pPr marL="68580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AutoNum type="arabicPeriod"/>
              <a:tabLst/>
              <a:defRPr/>
            </a:pPr>
            <a:r>
              <a:rPr lang="nb-NO" sz="1400" dirty="0">
                <a:latin typeface="Georgia" panose="02040502050405020303" pitchFamily="18" charset="0"/>
                <a:ea typeface="+mn-lt"/>
                <a:cs typeface="Calibri Light" panose="020F0302020204030204" pitchFamily="34" charset="0"/>
              </a:rPr>
              <a:t>Engasjere revisor (hvis aktuelt)</a:t>
            </a:r>
            <a:endParaRPr kumimoji="0" lang="nb-NO" sz="1400" b="0" i="0" u="none" strike="noStrike" kern="1200" cap="none" spc="0" normalizeH="0" baseline="0" noProof="0" dirty="0">
              <a:ln>
                <a:noFill/>
              </a:ln>
              <a:effectLst/>
              <a:uLnTx/>
              <a:uFillTx/>
              <a:latin typeface="Georgia" panose="02040502050405020303" pitchFamily="18" charset="0"/>
            </a:endParaRPr>
          </a:p>
        </p:txBody>
      </p:sp>
      <p:sp>
        <p:nvSpPr>
          <p:cNvPr id="9" name="Tittel 2">
            <a:extLst>
              <a:ext uri="{FF2B5EF4-FFF2-40B4-BE49-F238E27FC236}">
                <a16:creationId xmlns:a16="http://schemas.microsoft.com/office/drawing/2014/main" id="{8BBEFDF4-7B3F-4B60-B617-957EBE1DD261}"/>
              </a:ext>
            </a:extLst>
          </p:cNvPr>
          <p:cNvSpPr txBox="1">
            <a:spLocks/>
          </p:cNvSpPr>
          <p:nvPr/>
        </p:nvSpPr>
        <p:spPr bwMode="auto">
          <a:xfrm>
            <a:off x="3715925" y="195305"/>
            <a:ext cx="4319588" cy="647700"/>
          </a:xfrm>
          <a:prstGeom prst="rect">
            <a:avLst/>
          </a:prstGeom>
        </p:spPr>
        <p:txBody>
          <a:bodyPr anchor="t">
            <a:noAutofit/>
          </a:bodyPr>
          <a:lstStyle>
            <a:lvl1pPr algn="l" rtl="0" eaLnBrk="0" fontAlgn="base" hangingPunct="0">
              <a:spcBef>
                <a:spcPct val="0"/>
              </a:spcBef>
              <a:spcAft>
                <a:spcPct val="0"/>
              </a:spcAft>
              <a:defRPr sz="2100" kern="1200" baseline="0">
                <a:solidFill>
                  <a:srgbClr val="4D4D4D"/>
                </a:solidFill>
                <a:latin typeface="Georgia" pitchFamily="18" charset="0"/>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2800" b="0" i="0" u="none" strike="noStrike" kern="1200" cap="none" spc="0" normalizeH="0" baseline="0" noProof="0" dirty="0">
                <a:ln>
                  <a:noFill/>
                </a:ln>
                <a:solidFill>
                  <a:schemeClr val="tx1"/>
                </a:solidFill>
                <a:effectLst/>
                <a:uLnTx/>
                <a:uFillTx/>
                <a:latin typeface="Georgia"/>
                <a:ea typeface="+mj-ea"/>
                <a:cs typeface="Calibri Light" panose="020F0302020204030204" pitchFamily="34" charset="0"/>
              </a:rPr>
              <a:t>Årsmøtet - oppgaver</a:t>
            </a:r>
          </a:p>
        </p:txBody>
      </p:sp>
      <p:pic>
        <p:nvPicPr>
          <p:cNvPr id="2" name="Bilde 1">
            <a:extLst>
              <a:ext uri="{FF2B5EF4-FFF2-40B4-BE49-F238E27FC236}">
                <a16:creationId xmlns:a16="http://schemas.microsoft.com/office/drawing/2014/main" id="{46B6142C-9BA5-4DD4-809E-132D22D191F8}"/>
              </a:ext>
            </a:extLst>
          </p:cNvPr>
          <p:cNvPicPr>
            <a:picLocks noChangeAspect="1"/>
          </p:cNvPicPr>
          <p:nvPr/>
        </p:nvPicPr>
        <p:blipFill>
          <a:blip r:embed="rId3"/>
          <a:stretch>
            <a:fillRect/>
          </a:stretch>
        </p:blipFill>
        <p:spPr>
          <a:xfrm>
            <a:off x="88232" y="1324165"/>
            <a:ext cx="3746500" cy="2495169"/>
          </a:xfrm>
          <a:prstGeom prst="rect">
            <a:avLst/>
          </a:prstGeom>
        </p:spPr>
      </p:pic>
    </p:spTree>
    <p:extLst>
      <p:ext uri="{BB962C8B-B14F-4D97-AF65-F5344CB8AC3E}">
        <p14:creationId xmlns:p14="http://schemas.microsoft.com/office/powerpoint/2010/main" val="2198948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indepunkt 11">
            <a:extLst>
              <a:ext uri="{FF2B5EF4-FFF2-40B4-BE49-F238E27FC236}">
                <a16:creationId xmlns:a16="http://schemas.microsoft.com/office/drawing/2014/main" id="{B3063631-534D-4A55-979D-CF990AA8AECA}"/>
              </a:ext>
            </a:extLst>
          </p:cNvPr>
          <p:cNvSpPr/>
          <p:nvPr/>
        </p:nvSpPr>
        <p:spPr>
          <a:xfrm>
            <a:off x="4427984" y="2427734"/>
            <a:ext cx="1008112" cy="864096"/>
          </a:xfrm>
          <a:prstGeom prst="flowChartConnector">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2" name="Tittel 1">
            <a:extLst>
              <a:ext uri="{FF2B5EF4-FFF2-40B4-BE49-F238E27FC236}">
                <a16:creationId xmlns:a16="http://schemas.microsoft.com/office/drawing/2014/main" id="{50CF37FA-6311-4FE7-B7BF-BD21C6829293}"/>
              </a:ext>
            </a:extLst>
          </p:cNvPr>
          <p:cNvSpPr>
            <a:spLocks noGrp="1"/>
          </p:cNvSpPr>
          <p:nvPr>
            <p:ph type="title"/>
          </p:nvPr>
        </p:nvSpPr>
        <p:spPr>
          <a:xfrm>
            <a:off x="2555776" y="2571750"/>
            <a:ext cx="8133750" cy="519373"/>
          </a:xfrm>
        </p:spPr>
        <p:txBody>
          <a:bodyPr/>
          <a:lstStyle/>
          <a:p>
            <a:pPr marL="0" indent="0">
              <a:buNone/>
            </a:pPr>
            <a:r>
              <a:rPr lang="nb-NO" sz="2800" dirty="0"/>
              <a:t>Del 2a: </a:t>
            </a:r>
            <a:r>
              <a:rPr lang="nb-NO" sz="2800" dirty="0">
                <a:solidFill>
                  <a:schemeClr val="tx1">
                    <a:lumMod val="65000"/>
                    <a:lumOff val="35000"/>
                  </a:schemeClr>
                </a:solidFill>
              </a:rPr>
              <a:t>Styrets ansvar</a:t>
            </a:r>
          </a:p>
        </p:txBody>
      </p:sp>
      <p:pic>
        <p:nvPicPr>
          <p:cNvPr id="11" name="Bilde 10" descr="Et bilde som inneholder paraply&#10;&#10;Automatisk generert beskrivelse">
            <a:extLst>
              <a:ext uri="{FF2B5EF4-FFF2-40B4-BE49-F238E27FC236}">
                <a16:creationId xmlns:a16="http://schemas.microsoft.com/office/drawing/2014/main" id="{EDC39FCF-3C37-40CA-A411-D76697ECE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1830"/>
            <a:ext cx="4843428" cy="4176464"/>
          </a:xfrm>
          <a:prstGeom prst="rect">
            <a:avLst/>
          </a:prstGeom>
        </p:spPr>
      </p:pic>
    </p:spTree>
    <p:extLst>
      <p:ext uri="{BB962C8B-B14F-4D97-AF65-F5344CB8AC3E}">
        <p14:creationId xmlns:p14="http://schemas.microsoft.com/office/powerpoint/2010/main" val="2729632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Plassholder for innhold 10"/>
          <p:cNvGraphicFramePr>
            <a:graphicFrameLocks noGrp="1"/>
          </p:cNvGraphicFramePr>
          <p:nvPr>
            <p:ph sz="quarter" idx="10"/>
            <p:extLst>
              <p:ext uri="{D42A27DB-BD31-4B8C-83A1-F6EECF244321}">
                <p14:modId xmlns:p14="http://schemas.microsoft.com/office/powerpoint/2010/main" val="992191105"/>
              </p:ext>
            </p:extLst>
          </p:nvPr>
        </p:nvGraphicFramePr>
        <p:xfrm>
          <a:off x="426902" y="44844"/>
          <a:ext cx="8717098" cy="562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Sylinder 2"/>
          <p:cNvSpPr txBox="1"/>
          <p:nvPr/>
        </p:nvSpPr>
        <p:spPr>
          <a:xfrm>
            <a:off x="405909" y="3021090"/>
            <a:ext cx="11674548" cy="323165"/>
          </a:xfrm>
          <a:prstGeom prst="rect">
            <a:avLst/>
          </a:prstGeom>
          <a:noFill/>
          <a:ln>
            <a:noFill/>
          </a:ln>
        </p:spPr>
        <p:txBody>
          <a:bodyPr wrap="square" rtlCol="0">
            <a:spAutoFit/>
          </a:bodyPr>
          <a:lstStyle/>
          <a:p>
            <a:r>
              <a:rPr lang="nb-NO" sz="1500">
                <a:solidFill>
                  <a:srgbClr val="FF0000"/>
                </a:solidFill>
                <a:latin typeface="Georgia" pitchFamily="18" charset="0"/>
              </a:rPr>
              <a:t>--------------------------------------------------------------------------------------------------------------</a:t>
            </a:r>
            <a:endParaRPr lang="nb-NO" sz="3500">
              <a:solidFill>
                <a:srgbClr val="FF0000"/>
              </a:solidFill>
              <a:latin typeface="Georgia" pitchFamily="18" charset="0"/>
            </a:endParaRPr>
          </a:p>
        </p:txBody>
      </p:sp>
      <p:sp>
        <p:nvSpPr>
          <p:cNvPr id="4" name="TekstSylinder 3"/>
          <p:cNvSpPr txBox="1"/>
          <p:nvPr/>
        </p:nvSpPr>
        <p:spPr>
          <a:xfrm>
            <a:off x="6841400" y="2586758"/>
            <a:ext cx="1550424" cy="461665"/>
          </a:xfrm>
          <a:prstGeom prst="rect">
            <a:avLst/>
          </a:prstGeom>
          <a:noFill/>
        </p:spPr>
        <p:txBody>
          <a:bodyPr wrap="none" rtlCol="0">
            <a:spAutoFit/>
          </a:bodyPr>
          <a:lstStyle/>
          <a:p>
            <a:r>
              <a:rPr lang="nb-NO" sz="800" b="1">
                <a:solidFill>
                  <a:srgbClr val="57585B"/>
                </a:solidFill>
                <a:latin typeface="Georgia" pitchFamily="18" charset="0"/>
              </a:rPr>
              <a:t>Juridisk enhet</a:t>
            </a:r>
          </a:p>
          <a:p>
            <a:r>
              <a:rPr lang="nb-NO" sz="800" b="1">
                <a:solidFill>
                  <a:srgbClr val="57585B"/>
                </a:solidFill>
                <a:latin typeface="Georgia" pitchFamily="18" charset="0"/>
              </a:rPr>
              <a:t>Besluttende organ</a:t>
            </a:r>
          </a:p>
          <a:p>
            <a:r>
              <a:rPr lang="nb-NO" sz="800" b="1">
                <a:solidFill>
                  <a:srgbClr val="57585B"/>
                </a:solidFill>
                <a:latin typeface="Georgia" pitchFamily="18" charset="0"/>
              </a:rPr>
              <a:t>Tilrettelegger for aktivitet</a:t>
            </a:r>
          </a:p>
        </p:txBody>
      </p:sp>
      <p:sp>
        <p:nvSpPr>
          <p:cNvPr id="7" name="TekstSylinder 6"/>
          <p:cNvSpPr txBox="1"/>
          <p:nvPr/>
        </p:nvSpPr>
        <p:spPr>
          <a:xfrm>
            <a:off x="96644" y="3254193"/>
            <a:ext cx="2008883" cy="461665"/>
          </a:xfrm>
          <a:prstGeom prst="rect">
            <a:avLst/>
          </a:prstGeom>
          <a:noFill/>
        </p:spPr>
        <p:txBody>
          <a:bodyPr wrap="none" rtlCol="0">
            <a:spAutoFit/>
          </a:bodyPr>
          <a:lstStyle/>
          <a:p>
            <a:r>
              <a:rPr lang="nb-NO" sz="800" b="1">
                <a:solidFill>
                  <a:srgbClr val="57585B"/>
                </a:solidFill>
                <a:latin typeface="Georgia" pitchFamily="18" charset="0"/>
              </a:rPr>
              <a:t>Ansvar for sportslig aktivitet</a:t>
            </a:r>
          </a:p>
          <a:p>
            <a:r>
              <a:rPr lang="nb-NO" sz="800" b="1">
                <a:solidFill>
                  <a:srgbClr val="57585B"/>
                </a:solidFill>
                <a:latin typeface="Georgia" pitchFamily="18" charset="0"/>
              </a:rPr>
              <a:t>Styrer etter mandater gitt av styret</a:t>
            </a:r>
          </a:p>
          <a:p>
            <a:r>
              <a:rPr lang="nb-NO" sz="800" b="1">
                <a:solidFill>
                  <a:srgbClr val="57585B"/>
                </a:solidFill>
                <a:latin typeface="Georgia" pitchFamily="18" charset="0"/>
              </a:rPr>
              <a:t>Melde inn saker og bistå styret </a:t>
            </a:r>
          </a:p>
        </p:txBody>
      </p:sp>
      <p:cxnSp>
        <p:nvCxnSpPr>
          <p:cNvPr id="20" name="Rett linje 19"/>
          <p:cNvCxnSpPr/>
          <p:nvPr/>
        </p:nvCxnSpPr>
        <p:spPr>
          <a:xfrm>
            <a:off x="8054651" y="3220469"/>
            <a:ext cx="209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tt linje 12">
            <a:extLst>
              <a:ext uri="{FF2B5EF4-FFF2-40B4-BE49-F238E27FC236}">
                <a16:creationId xmlns:a16="http://schemas.microsoft.com/office/drawing/2014/main" id="{503A7AB3-170E-48E8-B9C2-63FB174488D1}"/>
              </a:ext>
            </a:extLst>
          </p:cNvPr>
          <p:cNvCxnSpPr>
            <a:cxnSpLocks/>
          </p:cNvCxnSpPr>
          <p:nvPr/>
        </p:nvCxnSpPr>
        <p:spPr>
          <a:xfrm>
            <a:off x="3347864" y="1491630"/>
            <a:ext cx="112163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5020055D-4CE7-47B8-BE71-18A2A705EAF5}"/>
              </a:ext>
            </a:extLst>
          </p:cNvPr>
          <p:cNvSpPr/>
          <p:nvPr/>
        </p:nvSpPr>
        <p:spPr>
          <a:xfrm>
            <a:off x="6083385" y="4451356"/>
            <a:ext cx="621806" cy="3200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rgbClr val="FF0000"/>
                </a:solidFill>
                <a:latin typeface="Georgia" panose="02040502050405020303" pitchFamily="18" charset="0"/>
              </a:rPr>
              <a:t>J16</a:t>
            </a:r>
          </a:p>
        </p:txBody>
      </p:sp>
      <p:sp>
        <p:nvSpPr>
          <p:cNvPr id="15" name="Ellipse 14">
            <a:extLst>
              <a:ext uri="{FF2B5EF4-FFF2-40B4-BE49-F238E27FC236}">
                <a16:creationId xmlns:a16="http://schemas.microsoft.com/office/drawing/2014/main" id="{9C144852-7F32-4A53-83E3-63DDC3E0E4D1}"/>
              </a:ext>
            </a:extLst>
          </p:cNvPr>
          <p:cNvSpPr/>
          <p:nvPr/>
        </p:nvSpPr>
        <p:spPr>
          <a:xfrm>
            <a:off x="6715687" y="4451356"/>
            <a:ext cx="621806" cy="3200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rgbClr val="FF0000"/>
                </a:solidFill>
                <a:latin typeface="Georgia" panose="02040502050405020303" pitchFamily="18" charset="0"/>
              </a:rPr>
              <a:t>G08</a:t>
            </a:r>
          </a:p>
        </p:txBody>
      </p:sp>
      <p:sp>
        <p:nvSpPr>
          <p:cNvPr id="16" name="Ellipse 15">
            <a:extLst>
              <a:ext uri="{FF2B5EF4-FFF2-40B4-BE49-F238E27FC236}">
                <a16:creationId xmlns:a16="http://schemas.microsoft.com/office/drawing/2014/main" id="{18EA1123-7049-4F39-AB57-EF354BDE527C}"/>
              </a:ext>
            </a:extLst>
          </p:cNvPr>
          <p:cNvSpPr/>
          <p:nvPr/>
        </p:nvSpPr>
        <p:spPr>
          <a:xfrm>
            <a:off x="7026590" y="4097705"/>
            <a:ext cx="621806" cy="3200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rgbClr val="FF0000"/>
                </a:solidFill>
                <a:latin typeface="Georgia" panose="02040502050405020303" pitchFamily="18" charset="0"/>
              </a:rPr>
              <a:t>J14</a:t>
            </a:r>
          </a:p>
        </p:txBody>
      </p:sp>
      <p:sp>
        <p:nvSpPr>
          <p:cNvPr id="17" name="Ellipse 16">
            <a:extLst>
              <a:ext uri="{FF2B5EF4-FFF2-40B4-BE49-F238E27FC236}">
                <a16:creationId xmlns:a16="http://schemas.microsoft.com/office/drawing/2014/main" id="{13087D11-3B23-46AB-9E2D-327D7772BCE5}"/>
              </a:ext>
            </a:extLst>
          </p:cNvPr>
          <p:cNvSpPr/>
          <p:nvPr/>
        </p:nvSpPr>
        <p:spPr>
          <a:xfrm>
            <a:off x="6916364" y="3744054"/>
            <a:ext cx="621806" cy="3200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rgbClr val="FF0000"/>
                </a:solidFill>
                <a:latin typeface="Georgia" panose="02040502050405020303" pitchFamily="18" charset="0"/>
              </a:rPr>
              <a:t>G10</a:t>
            </a:r>
          </a:p>
        </p:txBody>
      </p:sp>
      <p:sp>
        <p:nvSpPr>
          <p:cNvPr id="14" name="Rektangel 13">
            <a:extLst>
              <a:ext uri="{FF2B5EF4-FFF2-40B4-BE49-F238E27FC236}">
                <a16:creationId xmlns:a16="http://schemas.microsoft.com/office/drawing/2014/main" id="{1F3379A4-1598-4357-A371-7EB3428D1775}"/>
              </a:ext>
            </a:extLst>
          </p:cNvPr>
          <p:cNvSpPr/>
          <p:nvPr/>
        </p:nvSpPr>
        <p:spPr>
          <a:xfrm>
            <a:off x="2124259" y="2319890"/>
            <a:ext cx="932709" cy="551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a:latin typeface="Georgia" panose="02040502050405020303" pitchFamily="18" charset="0"/>
              </a:rPr>
              <a:t>Daglig leder</a:t>
            </a:r>
          </a:p>
        </p:txBody>
      </p:sp>
      <p:cxnSp>
        <p:nvCxnSpPr>
          <p:cNvPr id="19" name="Rett linje 18">
            <a:extLst>
              <a:ext uri="{FF2B5EF4-FFF2-40B4-BE49-F238E27FC236}">
                <a16:creationId xmlns:a16="http://schemas.microsoft.com/office/drawing/2014/main" id="{AE0DC1E0-1545-4345-9941-C442534AFE17}"/>
              </a:ext>
            </a:extLst>
          </p:cNvPr>
          <p:cNvCxnSpPr>
            <a:cxnSpLocks/>
          </p:cNvCxnSpPr>
          <p:nvPr/>
        </p:nvCxnSpPr>
        <p:spPr>
          <a:xfrm>
            <a:off x="3059832" y="2643758"/>
            <a:ext cx="72008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TekstSylinder 28">
            <a:extLst>
              <a:ext uri="{FF2B5EF4-FFF2-40B4-BE49-F238E27FC236}">
                <a16:creationId xmlns:a16="http://schemas.microsoft.com/office/drawing/2014/main" id="{5377E8F4-D69C-4A56-B0CD-FAC52161F6F1}"/>
              </a:ext>
            </a:extLst>
          </p:cNvPr>
          <p:cNvSpPr txBox="1"/>
          <p:nvPr/>
        </p:nvSpPr>
        <p:spPr>
          <a:xfrm>
            <a:off x="1242790" y="2454647"/>
            <a:ext cx="862737" cy="246221"/>
          </a:xfrm>
          <a:prstGeom prst="rect">
            <a:avLst/>
          </a:prstGeom>
          <a:noFill/>
        </p:spPr>
        <p:txBody>
          <a:bodyPr wrap="none" rtlCol="0">
            <a:spAutoFit/>
          </a:bodyPr>
          <a:lstStyle/>
          <a:p>
            <a:r>
              <a:rPr lang="nb-NO" sz="1000" b="1">
                <a:solidFill>
                  <a:srgbClr val="57585B"/>
                </a:solidFill>
                <a:latin typeface="Georgia" pitchFamily="18" charset="0"/>
              </a:rPr>
              <a:t>Utførende</a:t>
            </a:r>
          </a:p>
        </p:txBody>
      </p:sp>
      <p:sp>
        <p:nvSpPr>
          <p:cNvPr id="30" name="Pil: høyre 29">
            <a:extLst>
              <a:ext uri="{FF2B5EF4-FFF2-40B4-BE49-F238E27FC236}">
                <a16:creationId xmlns:a16="http://schemas.microsoft.com/office/drawing/2014/main" id="{18C2EE84-1CCA-42B7-8B8A-48213EF0705B}"/>
              </a:ext>
            </a:extLst>
          </p:cNvPr>
          <p:cNvSpPr/>
          <p:nvPr/>
        </p:nvSpPr>
        <p:spPr>
          <a:xfrm rot="10800000">
            <a:off x="5509763" y="2536458"/>
            <a:ext cx="130240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32" name="Pil: høyre 31">
            <a:extLst>
              <a:ext uri="{FF2B5EF4-FFF2-40B4-BE49-F238E27FC236}">
                <a16:creationId xmlns:a16="http://schemas.microsoft.com/office/drawing/2014/main" id="{87F01825-8916-4546-A7C4-BFE0C08EDFAA}"/>
              </a:ext>
            </a:extLst>
          </p:cNvPr>
          <p:cNvSpPr/>
          <p:nvPr/>
        </p:nvSpPr>
        <p:spPr>
          <a:xfrm rot="2011459">
            <a:off x="2008611" y="3458300"/>
            <a:ext cx="826711" cy="48463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2" name="TekstSylinder 1">
            <a:extLst>
              <a:ext uri="{FF2B5EF4-FFF2-40B4-BE49-F238E27FC236}">
                <a16:creationId xmlns:a16="http://schemas.microsoft.com/office/drawing/2014/main" id="{7BC5C245-9F94-4F85-8A0F-F5CF37A0468B}"/>
              </a:ext>
            </a:extLst>
          </p:cNvPr>
          <p:cNvSpPr txBox="1"/>
          <p:nvPr/>
        </p:nvSpPr>
        <p:spPr>
          <a:xfrm>
            <a:off x="62754" y="197083"/>
            <a:ext cx="2837636" cy="769441"/>
          </a:xfrm>
          <a:prstGeom prst="rect">
            <a:avLst/>
          </a:prstGeom>
          <a:noFill/>
        </p:spPr>
        <p:txBody>
          <a:bodyPr wrap="none" rtlCol="0">
            <a:spAutoFit/>
          </a:bodyPr>
          <a:lstStyle/>
          <a:p>
            <a:r>
              <a:rPr lang="nb-NO" sz="2200" dirty="0">
                <a:solidFill>
                  <a:schemeClr val="tx1">
                    <a:lumMod val="65000"/>
                    <a:lumOff val="35000"/>
                  </a:schemeClr>
                </a:solidFill>
                <a:latin typeface="Georgia" panose="02040502050405020303" pitchFamily="18" charset="0"/>
              </a:rPr>
              <a:t>Eksempel på </a:t>
            </a:r>
            <a:r>
              <a:rPr lang="nb-NO" sz="2200" dirty="0" err="1">
                <a:solidFill>
                  <a:schemeClr val="tx1">
                    <a:lumMod val="65000"/>
                    <a:lumOff val="35000"/>
                  </a:schemeClr>
                </a:solidFill>
                <a:latin typeface="Georgia" panose="02040502050405020303" pitchFamily="18" charset="0"/>
              </a:rPr>
              <a:t>org.kart</a:t>
            </a:r>
            <a:endParaRPr lang="nb-NO" sz="2200" dirty="0">
              <a:solidFill>
                <a:schemeClr val="tx1">
                  <a:lumMod val="65000"/>
                  <a:lumOff val="35000"/>
                </a:schemeClr>
              </a:solidFill>
              <a:latin typeface="Georgia" panose="02040502050405020303" pitchFamily="18" charset="0"/>
            </a:endParaRPr>
          </a:p>
          <a:p>
            <a:r>
              <a:rPr lang="nb-NO" sz="2200" dirty="0">
                <a:solidFill>
                  <a:schemeClr val="tx1">
                    <a:lumMod val="65000"/>
                    <a:lumOff val="35000"/>
                  </a:schemeClr>
                </a:solidFill>
                <a:highlight>
                  <a:srgbClr val="FFFF00"/>
                </a:highlight>
                <a:latin typeface="Georgia" panose="02040502050405020303" pitchFamily="18" charset="0"/>
              </a:rPr>
              <a:t>fleridrettslag</a:t>
            </a:r>
          </a:p>
        </p:txBody>
      </p:sp>
    </p:spTree>
    <p:extLst>
      <p:ext uri="{BB962C8B-B14F-4D97-AF65-F5344CB8AC3E}">
        <p14:creationId xmlns:p14="http://schemas.microsoft.com/office/powerpoint/2010/main" val="1731285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Plassholder for innhold 10"/>
          <p:cNvGraphicFramePr>
            <a:graphicFrameLocks noGrp="1"/>
          </p:cNvGraphicFramePr>
          <p:nvPr>
            <p:ph sz="quarter" idx="10"/>
          </p:nvPr>
        </p:nvGraphicFramePr>
        <p:xfrm>
          <a:off x="426902" y="44844"/>
          <a:ext cx="8717098" cy="562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Sylinder 2"/>
          <p:cNvSpPr txBox="1"/>
          <p:nvPr/>
        </p:nvSpPr>
        <p:spPr>
          <a:xfrm>
            <a:off x="405909" y="3021090"/>
            <a:ext cx="11674548" cy="323165"/>
          </a:xfrm>
          <a:prstGeom prst="rect">
            <a:avLst/>
          </a:prstGeom>
          <a:noFill/>
          <a:ln>
            <a:noFill/>
          </a:ln>
        </p:spPr>
        <p:txBody>
          <a:bodyPr wrap="square" rtlCol="0">
            <a:spAutoFit/>
          </a:bodyPr>
          <a:lstStyle/>
          <a:p>
            <a:r>
              <a:rPr lang="nb-NO" sz="1500">
                <a:solidFill>
                  <a:srgbClr val="FF0000"/>
                </a:solidFill>
                <a:latin typeface="Georgia" pitchFamily="18" charset="0"/>
              </a:rPr>
              <a:t>--------------------------------------------------------------------------------------------------------------</a:t>
            </a:r>
            <a:endParaRPr lang="nb-NO" sz="3500">
              <a:solidFill>
                <a:srgbClr val="FF0000"/>
              </a:solidFill>
              <a:latin typeface="Georgia" pitchFamily="18" charset="0"/>
            </a:endParaRPr>
          </a:p>
        </p:txBody>
      </p:sp>
      <p:sp>
        <p:nvSpPr>
          <p:cNvPr id="4" name="TekstSylinder 3"/>
          <p:cNvSpPr txBox="1"/>
          <p:nvPr/>
        </p:nvSpPr>
        <p:spPr>
          <a:xfrm>
            <a:off x="6841400" y="2586758"/>
            <a:ext cx="1550424" cy="461665"/>
          </a:xfrm>
          <a:prstGeom prst="rect">
            <a:avLst/>
          </a:prstGeom>
          <a:noFill/>
        </p:spPr>
        <p:txBody>
          <a:bodyPr wrap="none" rtlCol="0">
            <a:spAutoFit/>
          </a:bodyPr>
          <a:lstStyle/>
          <a:p>
            <a:r>
              <a:rPr lang="nb-NO" sz="800" b="1">
                <a:solidFill>
                  <a:srgbClr val="57585B"/>
                </a:solidFill>
                <a:latin typeface="Georgia" pitchFamily="18" charset="0"/>
              </a:rPr>
              <a:t>Juridisk enhet</a:t>
            </a:r>
          </a:p>
          <a:p>
            <a:r>
              <a:rPr lang="nb-NO" sz="800" b="1">
                <a:solidFill>
                  <a:srgbClr val="57585B"/>
                </a:solidFill>
                <a:latin typeface="Georgia" pitchFamily="18" charset="0"/>
              </a:rPr>
              <a:t>Besluttende organ</a:t>
            </a:r>
          </a:p>
          <a:p>
            <a:r>
              <a:rPr lang="nb-NO" sz="800" b="1">
                <a:solidFill>
                  <a:srgbClr val="57585B"/>
                </a:solidFill>
                <a:latin typeface="Georgia" pitchFamily="18" charset="0"/>
              </a:rPr>
              <a:t>Tilrettelegger for aktivitet</a:t>
            </a:r>
          </a:p>
        </p:txBody>
      </p:sp>
      <p:sp>
        <p:nvSpPr>
          <p:cNvPr id="7" name="TekstSylinder 6"/>
          <p:cNvSpPr txBox="1"/>
          <p:nvPr/>
        </p:nvSpPr>
        <p:spPr>
          <a:xfrm>
            <a:off x="96644" y="3254193"/>
            <a:ext cx="2008883" cy="461665"/>
          </a:xfrm>
          <a:prstGeom prst="rect">
            <a:avLst/>
          </a:prstGeom>
          <a:noFill/>
        </p:spPr>
        <p:txBody>
          <a:bodyPr wrap="none" rtlCol="0">
            <a:spAutoFit/>
          </a:bodyPr>
          <a:lstStyle/>
          <a:p>
            <a:r>
              <a:rPr lang="nb-NO" sz="800" b="1">
                <a:solidFill>
                  <a:srgbClr val="57585B"/>
                </a:solidFill>
                <a:latin typeface="Georgia" pitchFamily="18" charset="0"/>
              </a:rPr>
              <a:t>Ansvar for sportslig aktivitet</a:t>
            </a:r>
          </a:p>
          <a:p>
            <a:r>
              <a:rPr lang="nb-NO" sz="800" b="1">
                <a:solidFill>
                  <a:srgbClr val="57585B"/>
                </a:solidFill>
                <a:latin typeface="Georgia" pitchFamily="18" charset="0"/>
              </a:rPr>
              <a:t>Styrer etter mandater gitt av styret</a:t>
            </a:r>
          </a:p>
          <a:p>
            <a:r>
              <a:rPr lang="nb-NO" sz="800" b="1">
                <a:solidFill>
                  <a:srgbClr val="57585B"/>
                </a:solidFill>
                <a:latin typeface="Georgia" pitchFamily="18" charset="0"/>
              </a:rPr>
              <a:t>Melde inn saker og bistå styret </a:t>
            </a:r>
          </a:p>
        </p:txBody>
      </p:sp>
      <p:cxnSp>
        <p:nvCxnSpPr>
          <p:cNvPr id="20" name="Rett linje 19"/>
          <p:cNvCxnSpPr/>
          <p:nvPr/>
        </p:nvCxnSpPr>
        <p:spPr>
          <a:xfrm>
            <a:off x="8054651" y="3220469"/>
            <a:ext cx="209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tt linje 12">
            <a:extLst>
              <a:ext uri="{FF2B5EF4-FFF2-40B4-BE49-F238E27FC236}">
                <a16:creationId xmlns:a16="http://schemas.microsoft.com/office/drawing/2014/main" id="{503A7AB3-170E-48E8-B9C2-63FB174488D1}"/>
              </a:ext>
            </a:extLst>
          </p:cNvPr>
          <p:cNvCxnSpPr>
            <a:cxnSpLocks/>
          </p:cNvCxnSpPr>
          <p:nvPr/>
        </p:nvCxnSpPr>
        <p:spPr>
          <a:xfrm>
            <a:off x="3347864" y="1491630"/>
            <a:ext cx="112163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5020055D-4CE7-47B8-BE71-18A2A705EAF5}"/>
              </a:ext>
            </a:extLst>
          </p:cNvPr>
          <p:cNvSpPr/>
          <p:nvPr/>
        </p:nvSpPr>
        <p:spPr>
          <a:xfrm>
            <a:off x="6083385" y="4451356"/>
            <a:ext cx="621806" cy="3200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rgbClr val="FF0000"/>
                </a:solidFill>
                <a:latin typeface="Georgia" panose="02040502050405020303" pitchFamily="18" charset="0"/>
              </a:rPr>
              <a:t>J16</a:t>
            </a:r>
          </a:p>
        </p:txBody>
      </p:sp>
      <p:sp>
        <p:nvSpPr>
          <p:cNvPr id="15" name="Ellipse 14">
            <a:extLst>
              <a:ext uri="{FF2B5EF4-FFF2-40B4-BE49-F238E27FC236}">
                <a16:creationId xmlns:a16="http://schemas.microsoft.com/office/drawing/2014/main" id="{9C144852-7F32-4A53-83E3-63DDC3E0E4D1}"/>
              </a:ext>
            </a:extLst>
          </p:cNvPr>
          <p:cNvSpPr/>
          <p:nvPr/>
        </p:nvSpPr>
        <p:spPr>
          <a:xfrm>
            <a:off x="6715687" y="4451356"/>
            <a:ext cx="621806" cy="3200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rgbClr val="FF0000"/>
                </a:solidFill>
                <a:latin typeface="Georgia" panose="02040502050405020303" pitchFamily="18" charset="0"/>
              </a:rPr>
              <a:t>G08</a:t>
            </a:r>
          </a:p>
        </p:txBody>
      </p:sp>
      <p:sp>
        <p:nvSpPr>
          <p:cNvPr id="16" name="Ellipse 15">
            <a:extLst>
              <a:ext uri="{FF2B5EF4-FFF2-40B4-BE49-F238E27FC236}">
                <a16:creationId xmlns:a16="http://schemas.microsoft.com/office/drawing/2014/main" id="{18EA1123-7049-4F39-AB57-EF354BDE527C}"/>
              </a:ext>
            </a:extLst>
          </p:cNvPr>
          <p:cNvSpPr/>
          <p:nvPr/>
        </p:nvSpPr>
        <p:spPr>
          <a:xfrm>
            <a:off x="7026590" y="4097705"/>
            <a:ext cx="621806" cy="3200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rgbClr val="FF0000"/>
                </a:solidFill>
                <a:latin typeface="Georgia" panose="02040502050405020303" pitchFamily="18" charset="0"/>
              </a:rPr>
              <a:t>J14</a:t>
            </a:r>
          </a:p>
        </p:txBody>
      </p:sp>
      <p:sp>
        <p:nvSpPr>
          <p:cNvPr id="17" name="Ellipse 16">
            <a:extLst>
              <a:ext uri="{FF2B5EF4-FFF2-40B4-BE49-F238E27FC236}">
                <a16:creationId xmlns:a16="http://schemas.microsoft.com/office/drawing/2014/main" id="{13087D11-3B23-46AB-9E2D-327D7772BCE5}"/>
              </a:ext>
            </a:extLst>
          </p:cNvPr>
          <p:cNvSpPr/>
          <p:nvPr/>
        </p:nvSpPr>
        <p:spPr>
          <a:xfrm>
            <a:off x="6916364" y="3744054"/>
            <a:ext cx="621806" cy="3200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rgbClr val="FF0000"/>
                </a:solidFill>
                <a:latin typeface="Georgia" panose="02040502050405020303" pitchFamily="18" charset="0"/>
              </a:rPr>
              <a:t>G10</a:t>
            </a:r>
          </a:p>
        </p:txBody>
      </p:sp>
      <p:sp>
        <p:nvSpPr>
          <p:cNvPr id="14" name="Rektangel 13">
            <a:extLst>
              <a:ext uri="{FF2B5EF4-FFF2-40B4-BE49-F238E27FC236}">
                <a16:creationId xmlns:a16="http://schemas.microsoft.com/office/drawing/2014/main" id="{1F3379A4-1598-4357-A371-7EB3428D1775}"/>
              </a:ext>
            </a:extLst>
          </p:cNvPr>
          <p:cNvSpPr/>
          <p:nvPr/>
        </p:nvSpPr>
        <p:spPr>
          <a:xfrm>
            <a:off x="2124259" y="2319890"/>
            <a:ext cx="932709" cy="551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a:latin typeface="Georgia" panose="02040502050405020303" pitchFamily="18" charset="0"/>
              </a:rPr>
              <a:t>Daglig leder</a:t>
            </a:r>
          </a:p>
        </p:txBody>
      </p:sp>
      <p:cxnSp>
        <p:nvCxnSpPr>
          <p:cNvPr id="19" name="Rett linje 18">
            <a:extLst>
              <a:ext uri="{FF2B5EF4-FFF2-40B4-BE49-F238E27FC236}">
                <a16:creationId xmlns:a16="http://schemas.microsoft.com/office/drawing/2014/main" id="{AE0DC1E0-1545-4345-9941-C442534AFE17}"/>
              </a:ext>
            </a:extLst>
          </p:cNvPr>
          <p:cNvCxnSpPr>
            <a:cxnSpLocks/>
          </p:cNvCxnSpPr>
          <p:nvPr/>
        </p:nvCxnSpPr>
        <p:spPr>
          <a:xfrm>
            <a:off x="3059832" y="2643758"/>
            <a:ext cx="72008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TekstSylinder 28">
            <a:extLst>
              <a:ext uri="{FF2B5EF4-FFF2-40B4-BE49-F238E27FC236}">
                <a16:creationId xmlns:a16="http://schemas.microsoft.com/office/drawing/2014/main" id="{5377E8F4-D69C-4A56-B0CD-FAC52161F6F1}"/>
              </a:ext>
            </a:extLst>
          </p:cNvPr>
          <p:cNvSpPr txBox="1"/>
          <p:nvPr/>
        </p:nvSpPr>
        <p:spPr>
          <a:xfrm>
            <a:off x="1242790" y="2454647"/>
            <a:ext cx="862737" cy="246221"/>
          </a:xfrm>
          <a:prstGeom prst="rect">
            <a:avLst/>
          </a:prstGeom>
          <a:noFill/>
        </p:spPr>
        <p:txBody>
          <a:bodyPr wrap="none" rtlCol="0">
            <a:spAutoFit/>
          </a:bodyPr>
          <a:lstStyle/>
          <a:p>
            <a:r>
              <a:rPr lang="nb-NO" sz="1000" b="1">
                <a:solidFill>
                  <a:srgbClr val="57585B"/>
                </a:solidFill>
                <a:latin typeface="Georgia" pitchFamily="18" charset="0"/>
              </a:rPr>
              <a:t>Utførende</a:t>
            </a:r>
          </a:p>
        </p:txBody>
      </p:sp>
      <p:sp>
        <p:nvSpPr>
          <p:cNvPr id="30" name="Pil: høyre 29">
            <a:extLst>
              <a:ext uri="{FF2B5EF4-FFF2-40B4-BE49-F238E27FC236}">
                <a16:creationId xmlns:a16="http://schemas.microsoft.com/office/drawing/2014/main" id="{18C2EE84-1CCA-42B7-8B8A-48213EF0705B}"/>
              </a:ext>
            </a:extLst>
          </p:cNvPr>
          <p:cNvSpPr/>
          <p:nvPr/>
        </p:nvSpPr>
        <p:spPr>
          <a:xfrm rot="10800000">
            <a:off x="5509763" y="2536458"/>
            <a:ext cx="130240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32" name="Pil: høyre 31">
            <a:extLst>
              <a:ext uri="{FF2B5EF4-FFF2-40B4-BE49-F238E27FC236}">
                <a16:creationId xmlns:a16="http://schemas.microsoft.com/office/drawing/2014/main" id="{87F01825-8916-4546-A7C4-BFE0C08EDFAA}"/>
              </a:ext>
            </a:extLst>
          </p:cNvPr>
          <p:cNvSpPr/>
          <p:nvPr/>
        </p:nvSpPr>
        <p:spPr>
          <a:xfrm rot="2011459">
            <a:off x="2008611" y="3458300"/>
            <a:ext cx="826711" cy="48463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2" name="TekstSylinder 1">
            <a:extLst>
              <a:ext uri="{FF2B5EF4-FFF2-40B4-BE49-F238E27FC236}">
                <a16:creationId xmlns:a16="http://schemas.microsoft.com/office/drawing/2014/main" id="{7BC5C245-9F94-4F85-8A0F-F5CF37A0468B}"/>
              </a:ext>
            </a:extLst>
          </p:cNvPr>
          <p:cNvSpPr txBox="1"/>
          <p:nvPr/>
        </p:nvSpPr>
        <p:spPr>
          <a:xfrm>
            <a:off x="163355" y="217888"/>
            <a:ext cx="2598788" cy="707886"/>
          </a:xfrm>
          <a:prstGeom prst="rect">
            <a:avLst/>
          </a:prstGeom>
          <a:noFill/>
        </p:spPr>
        <p:txBody>
          <a:bodyPr wrap="none" rtlCol="0">
            <a:spAutoFit/>
          </a:bodyPr>
          <a:lstStyle/>
          <a:p>
            <a:r>
              <a:rPr lang="nb-NO" sz="2000" dirty="0">
                <a:solidFill>
                  <a:srgbClr val="57585B"/>
                </a:solidFill>
                <a:latin typeface="Georgia" panose="02040502050405020303" pitchFamily="18" charset="0"/>
              </a:rPr>
              <a:t>Eksempel på </a:t>
            </a:r>
            <a:r>
              <a:rPr lang="nb-NO" sz="2000" dirty="0" err="1">
                <a:solidFill>
                  <a:srgbClr val="57585B"/>
                </a:solidFill>
                <a:latin typeface="Georgia" panose="02040502050405020303" pitchFamily="18" charset="0"/>
              </a:rPr>
              <a:t>org.kart</a:t>
            </a:r>
            <a:endParaRPr lang="nb-NO" sz="2000" dirty="0">
              <a:solidFill>
                <a:srgbClr val="57585B"/>
              </a:solidFill>
              <a:latin typeface="Georgia" panose="02040502050405020303" pitchFamily="18" charset="0"/>
            </a:endParaRPr>
          </a:p>
          <a:p>
            <a:r>
              <a:rPr lang="nb-NO" sz="2000" dirty="0">
                <a:solidFill>
                  <a:srgbClr val="57585B"/>
                </a:solidFill>
                <a:highlight>
                  <a:srgbClr val="FFFF00"/>
                </a:highlight>
                <a:latin typeface="Georgia" panose="02040502050405020303" pitchFamily="18" charset="0"/>
              </a:rPr>
              <a:t>særidrettslag</a:t>
            </a:r>
          </a:p>
        </p:txBody>
      </p:sp>
      <p:sp>
        <p:nvSpPr>
          <p:cNvPr id="5" name="Rektangel 4">
            <a:extLst>
              <a:ext uri="{FF2B5EF4-FFF2-40B4-BE49-F238E27FC236}">
                <a16:creationId xmlns:a16="http://schemas.microsoft.com/office/drawing/2014/main" id="{29C142B8-61A8-4DFC-A932-D76B7A3A4DDA}"/>
              </a:ext>
            </a:extLst>
          </p:cNvPr>
          <p:cNvSpPr/>
          <p:nvPr/>
        </p:nvSpPr>
        <p:spPr>
          <a:xfrm>
            <a:off x="173410" y="3274583"/>
            <a:ext cx="8553674" cy="1713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Ishockey</a:t>
            </a:r>
          </a:p>
        </p:txBody>
      </p:sp>
      <p:sp>
        <p:nvSpPr>
          <p:cNvPr id="6" name="Ellipse 5">
            <a:extLst>
              <a:ext uri="{FF2B5EF4-FFF2-40B4-BE49-F238E27FC236}">
                <a16:creationId xmlns:a16="http://schemas.microsoft.com/office/drawing/2014/main" id="{5231B694-8E55-492B-9FFF-293AB42E7F9C}"/>
              </a:ext>
            </a:extLst>
          </p:cNvPr>
          <p:cNvSpPr/>
          <p:nvPr/>
        </p:nvSpPr>
        <p:spPr>
          <a:xfrm>
            <a:off x="1153802" y="3742086"/>
            <a:ext cx="914400" cy="914400"/>
          </a:xfrm>
          <a:prstGeom prst="ellipse">
            <a:avLst/>
          </a:prstGeom>
          <a:solidFill>
            <a:srgbClr val="EE4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J14</a:t>
            </a:r>
          </a:p>
        </p:txBody>
      </p:sp>
      <p:sp>
        <p:nvSpPr>
          <p:cNvPr id="21" name="Ellipse 20">
            <a:extLst>
              <a:ext uri="{FF2B5EF4-FFF2-40B4-BE49-F238E27FC236}">
                <a16:creationId xmlns:a16="http://schemas.microsoft.com/office/drawing/2014/main" id="{D33C3D5A-F938-4795-A982-8F0E921F250A}"/>
              </a:ext>
            </a:extLst>
          </p:cNvPr>
          <p:cNvSpPr/>
          <p:nvPr/>
        </p:nvSpPr>
        <p:spPr>
          <a:xfrm>
            <a:off x="2502143" y="3731578"/>
            <a:ext cx="914400" cy="914400"/>
          </a:xfrm>
          <a:prstGeom prst="ellipse">
            <a:avLst/>
          </a:prstGeom>
          <a:solidFill>
            <a:srgbClr val="EE4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G10</a:t>
            </a:r>
          </a:p>
        </p:txBody>
      </p:sp>
      <p:sp>
        <p:nvSpPr>
          <p:cNvPr id="24" name="Ellipse 23">
            <a:extLst>
              <a:ext uri="{FF2B5EF4-FFF2-40B4-BE49-F238E27FC236}">
                <a16:creationId xmlns:a16="http://schemas.microsoft.com/office/drawing/2014/main" id="{F033D27D-30F4-4C3D-A956-379CBD295C69}"/>
              </a:ext>
            </a:extLst>
          </p:cNvPr>
          <p:cNvSpPr/>
          <p:nvPr/>
        </p:nvSpPr>
        <p:spPr>
          <a:xfrm>
            <a:off x="6513280" y="3696962"/>
            <a:ext cx="914400" cy="914400"/>
          </a:xfrm>
          <a:prstGeom prst="ellipse">
            <a:avLst/>
          </a:prstGeom>
          <a:solidFill>
            <a:srgbClr val="EE4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Jr.</a:t>
            </a:r>
          </a:p>
        </p:txBody>
      </p:sp>
      <p:sp>
        <p:nvSpPr>
          <p:cNvPr id="25" name="Ellipse 24">
            <a:extLst>
              <a:ext uri="{FF2B5EF4-FFF2-40B4-BE49-F238E27FC236}">
                <a16:creationId xmlns:a16="http://schemas.microsoft.com/office/drawing/2014/main" id="{C970FD18-1303-4A86-A5DC-323D06C8ED36}"/>
              </a:ext>
            </a:extLst>
          </p:cNvPr>
          <p:cNvSpPr/>
          <p:nvPr/>
        </p:nvSpPr>
        <p:spPr>
          <a:xfrm>
            <a:off x="5139818" y="3712311"/>
            <a:ext cx="914400" cy="914400"/>
          </a:xfrm>
          <a:prstGeom prst="ellipse">
            <a:avLst/>
          </a:prstGeom>
          <a:solidFill>
            <a:srgbClr val="EE4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Sr.</a:t>
            </a:r>
          </a:p>
        </p:txBody>
      </p:sp>
    </p:spTree>
    <p:extLst>
      <p:ext uri="{BB962C8B-B14F-4D97-AF65-F5344CB8AC3E}">
        <p14:creationId xmlns:p14="http://schemas.microsoft.com/office/powerpoint/2010/main" val="3783251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96226ED5-CA74-4278-A56A-257B4818719F}"/>
              </a:ext>
            </a:extLst>
          </p:cNvPr>
          <p:cNvGraphicFramePr/>
          <p:nvPr>
            <p:extLst>
              <p:ext uri="{D42A27DB-BD31-4B8C-83A1-F6EECF244321}">
                <p14:modId xmlns:p14="http://schemas.microsoft.com/office/powerpoint/2010/main" val="1898464053"/>
              </p:ext>
            </p:extLst>
          </p:nvPr>
        </p:nvGraphicFramePr>
        <p:xfrm>
          <a:off x="692608" y="789586"/>
          <a:ext cx="6984776" cy="3564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5659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96226ED5-CA74-4278-A56A-257B4818719F}"/>
              </a:ext>
            </a:extLst>
          </p:cNvPr>
          <p:cNvGraphicFramePr/>
          <p:nvPr>
            <p:extLst>
              <p:ext uri="{D42A27DB-BD31-4B8C-83A1-F6EECF244321}">
                <p14:modId xmlns:p14="http://schemas.microsoft.com/office/powerpoint/2010/main" val="3636539638"/>
              </p:ext>
            </p:extLst>
          </p:nvPr>
        </p:nvGraphicFramePr>
        <p:xfrm>
          <a:off x="692608" y="789586"/>
          <a:ext cx="6984776" cy="3564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Sylinder 1">
            <a:extLst>
              <a:ext uri="{FF2B5EF4-FFF2-40B4-BE49-F238E27FC236}">
                <a16:creationId xmlns:a16="http://schemas.microsoft.com/office/drawing/2014/main" id="{07E8B398-1C29-4DA7-A32F-A4E0484ADDA2}"/>
              </a:ext>
            </a:extLst>
          </p:cNvPr>
          <p:cNvSpPr txBox="1"/>
          <p:nvPr/>
        </p:nvSpPr>
        <p:spPr>
          <a:xfrm>
            <a:off x="4788024" y="3851052"/>
            <a:ext cx="3070071" cy="430887"/>
          </a:xfrm>
          <a:prstGeom prst="rect">
            <a:avLst/>
          </a:prstGeom>
          <a:noFill/>
        </p:spPr>
        <p:txBody>
          <a:bodyPr wrap="none" rtlCol="0">
            <a:spAutoFit/>
          </a:bodyPr>
          <a:lstStyle/>
          <a:p>
            <a:r>
              <a:rPr lang="nb-NO" sz="1400" dirty="0">
                <a:latin typeface="Georgia" panose="02040502050405020303" pitchFamily="18" charset="0"/>
              </a:rPr>
              <a:t>Følge mandat gitt i </a:t>
            </a:r>
            <a:r>
              <a:rPr lang="nb-NO" sz="1400" dirty="0" err="1">
                <a:latin typeface="Georgia" panose="02040502050405020303" pitchFamily="18" charset="0"/>
              </a:rPr>
              <a:t>fullmaktsmatrise</a:t>
            </a:r>
            <a:endParaRPr lang="nb-NO" sz="1400" dirty="0">
              <a:latin typeface="Georgia" panose="02040502050405020303" pitchFamily="18" charset="0"/>
            </a:endParaRPr>
          </a:p>
          <a:p>
            <a:endParaRPr lang="nb-NO" sz="800" dirty="0">
              <a:solidFill>
                <a:srgbClr val="57585B"/>
              </a:solidFill>
              <a:latin typeface="Georgia" pitchFamily="18" charset="0"/>
            </a:endParaRPr>
          </a:p>
        </p:txBody>
      </p:sp>
      <p:sp>
        <p:nvSpPr>
          <p:cNvPr id="4" name="TekstSylinder 3">
            <a:extLst>
              <a:ext uri="{FF2B5EF4-FFF2-40B4-BE49-F238E27FC236}">
                <a16:creationId xmlns:a16="http://schemas.microsoft.com/office/drawing/2014/main" id="{883CE411-FB6D-4F74-955D-8B1ADBB8510C}"/>
              </a:ext>
            </a:extLst>
          </p:cNvPr>
          <p:cNvSpPr txBox="1"/>
          <p:nvPr/>
        </p:nvSpPr>
        <p:spPr>
          <a:xfrm>
            <a:off x="4860032" y="987574"/>
            <a:ext cx="2605200" cy="307777"/>
          </a:xfrm>
          <a:prstGeom prst="rect">
            <a:avLst/>
          </a:prstGeom>
          <a:noFill/>
        </p:spPr>
        <p:txBody>
          <a:bodyPr wrap="none" rtlCol="0">
            <a:spAutoFit/>
          </a:bodyPr>
          <a:lstStyle/>
          <a:p>
            <a:r>
              <a:rPr lang="nb-NO" sz="1400" dirty="0">
                <a:latin typeface="Georgia" pitchFamily="18" charset="0"/>
              </a:rPr>
              <a:t>Drifte etter vedtatte budsjetter</a:t>
            </a:r>
          </a:p>
        </p:txBody>
      </p:sp>
    </p:spTree>
    <p:extLst>
      <p:ext uri="{BB962C8B-B14F-4D97-AF65-F5344CB8AC3E}">
        <p14:creationId xmlns:p14="http://schemas.microsoft.com/office/powerpoint/2010/main" val="2245523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lassholder for innhold 2">
            <a:extLst>
              <a:ext uri="{FF2B5EF4-FFF2-40B4-BE49-F238E27FC236}">
                <a16:creationId xmlns:a16="http://schemas.microsoft.com/office/drawing/2014/main" id="{68EC4788-3C6F-46A5-B93D-C162FC765F08}"/>
              </a:ext>
            </a:extLst>
          </p:cNvPr>
          <p:cNvGraphicFramePr>
            <a:graphicFrameLocks noGrp="1"/>
          </p:cNvGraphicFramePr>
          <p:nvPr>
            <p:ph sz="quarter" idx="11"/>
            <p:extLst>
              <p:ext uri="{D42A27DB-BD31-4B8C-83A1-F6EECF244321}">
                <p14:modId xmlns:p14="http://schemas.microsoft.com/office/powerpoint/2010/main" val="2310289622"/>
              </p:ext>
            </p:extLst>
          </p:nvPr>
        </p:nvGraphicFramePr>
        <p:xfrm>
          <a:off x="532738" y="67503"/>
          <a:ext cx="8392594" cy="5083808"/>
        </p:xfrm>
        <a:graphic>
          <a:graphicData uri="http://schemas.openxmlformats.org/drawingml/2006/table">
            <a:tbl>
              <a:tblPr>
                <a:tableStyleId>{5C22544A-7EE6-4342-B048-85BDC9FD1C3A}</a:tableStyleId>
              </a:tblPr>
              <a:tblGrid>
                <a:gridCol w="2284403">
                  <a:extLst>
                    <a:ext uri="{9D8B030D-6E8A-4147-A177-3AD203B41FA5}">
                      <a16:colId xmlns:a16="http://schemas.microsoft.com/office/drawing/2014/main" val="3767200232"/>
                    </a:ext>
                  </a:extLst>
                </a:gridCol>
                <a:gridCol w="652688">
                  <a:extLst>
                    <a:ext uri="{9D8B030D-6E8A-4147-A177-3AD203B41FA5}">
                      <a16:colId xmlns:a16="http://schemas.microsoft.com/office/drawing/2014/main" val="1727306793"/>
                    </a:ext>
                  </a:extLst>
                </a:gridCol>
                <a:gridCol w="717957">
                  <a:extLst>
                    <a:ext uri="{9D8B030D-6E8A-4147-A177-3AD203B41FA5}">
                      <a16:colId xmlns:a16="http://schemas.microsoft.com/office/drawing/2014/main" val="2892008037"/>
                    </a:ext>
                  </a:extLst>
                </a:gridCol>
                <a:gridCol w="587419">
                  <a:extLst>
                    <a:ext uri="{9D8B030D-6E8A-4147-A177-3AD203B41FA5}">
                      <a16:colId xmlns:a16="http://schemas.microsoft.com/office/drawing/2014/main" val="27701895"/>
                    </a:ext>
                  </a:extLst>
                </a:gridCol>
                <a:gridCol w="717957">
                  <a:extLst>
                    <a:ext uri="{9D8B030D-6E8A-4147-A177-3AD203B41FA5}">
                      <a16:colId xmlns:a16="http://schemas.microsoft.com/office/drawing/2014/main" val="3218765812"/>
                    </a:ext>
                  </a:extLst>
                </a:gridCol>
                <a:gridCol w="808357">
                  <a:extLst>
                    <a:ext uri="{9D8B030D-6E8A-4147-A177-3AD203B41FA5}">
                      <a16:colId xmlns:a16="http://schemas.microsoft.com/office/drawing/2014/main" val="371165446"/>
                    </a:ext>
                  </a:extLst>
                </a:gridCol>
                <a:gridCol w="672772">
                  <a:extLst>
                    <a:ext uri="{9D8B030D-6E8A-4147-A177-3AD203B41FA5}">
                      <a16:colId xmlns:a16="http://schemas.microsoft.com/office/drawing/2014/main" val="1340186874"/>
                    </a:ext>
                  </a:extLst>
                </a:gridCol>
                <a:gridCol w="740050">
                  <a:extLst>
                    <a:ext uri="{9D8B030D-6E8A-4147-A177-3AD203B41FA5}">
                      <a16:colId xmlns:a16="http://schemas.microsoft.com/office/drawing/2014/main" val="2338271365"/>
                    </a:ext>
                  </a:extLst>
                </a:gridCol>
                <a:gridCol w="1210991">
                  <a:extLst>
                    <a:ext uri="{9D8B030D-6E8A-4147-A177-3AD203B41FA5}">
                      <a16:colId xmlns:a16="http://schemas.microsoft.com/office/drawing/2014/main" val="16296785"/>
                    </a:ext>
                  </a:extLst>
                </a:gridCol>
              </a:tblGrid>
              <a:tr h="856204">
                <a:tc>
                  <a:txBody>
                    <a:bodyPr/>
                    <a:lstStyle/>
                    <a:p>
                      <a:pPr algn="ctr" fontAlgn="ctr"/>
                      <a:r>
                        <a:rPr lang="nb-NO" sz="1200" u="none" strike="noStrike" dirty="0">
                          <a:solidFill>
                            <a:srgbClr val="FF0000"/>
                          </a:solidFill>
                          <a:effectLst/>
                          <a:latin typeface="Georgia" panose="02040502050405020303" pitchFamily="18" charset="0"/>
                        </a:rPr>
                        <a:t>FULLMAKTSMATRISE</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solidFill>
                            <a:srgbClr val="FF0000"/>
                          </a:solidFill>
                          <a:effectLst/>
                          <a:latin typeface="Georgia" panose="02040502050405020303" pitchFamily="18" charset="0"/>
                        </a:rPr>
                        <a:t>Styret</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solidFill>
                            <a:srgbClr val="FF0000"/>
                          </a:solidFill>
                          <a:effectLst/>
                          <a:latin typeface="Georgia" panose="02040502050405020303" pitchFamily="18" charset="0"/>
                        </a:rPr>
                        <a:t>Styreleder</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solidFill>
                            <a:srgbClr val="FF0000"/>
                          </a:solidFill>
                          <a:effectLst/>
                          <a:latin typeface="Georgia" panose="02040502050405020303" pitchFamily="18" charset="0"/>
                        </a:rPr>
                        <a:t>Daglig leder</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solidFill>
                            <a:srgbClr val="FF0000"/>
                          </a:solidFill>
                          <a:effectLst/>
                          <a:latin typeface="Georgia" panose="02040502050405020303" pitchFamily="18" charset="0"/>
                        </a:rPr>
                        <a:t>Økonomi-ansvarlig</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solidFill>
                            <a:srgbClr val="FF0000"/>
                          </a:solidFill>
                          <a:effectLst/>
                          <a:latin typeface="Georgia" panose="02040502050405020303" pitchFamily="18" charset="0"/>
                        </a:rPr>
                        <a:t>Gruppestyre</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solidFill>
                            <a:srgbClr val="FF0000"/>
                          </a:solidFill>
                          <a:effectLst/>
                          <a:latin typeface="Georgia" panose="02040502050405020303" pitchFamily="18" charset="0"/>
                        </a:rPr>
                        <a:t>Gruppeleder</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solidFill>
                            <a:srgbClr val="FF0000"/>
                          </a:solidFill>
                          <a:effectLst/>
                          <a:latin typeface="Georgia" panose="02040502050405020303" pitchFamily="18" charset="0"/>
                        </a:rPr>
                        <a:t>Trenere</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solidFill>
                            <a:srgbClr val="FF0000"/>
                          </a:solidFill>
                          <a:effectLst/>
                          <a:latin typeface="Georgia" panose="02040502050405020303" pitchFamily="18" charset="0"/>
                        </a:rPr>
                        <a:t>Kommentar</a:t>
                      </a:r>
                      <a:endParaRPr lang="nb-NO" sz="1200" b="1" i="0" u="none" strike="noStrike" dirty="0">
                        <a:solidFill>
                          <a:srgbClr val="FF0000"/>
                        </a:solidFill>
                        <a:effectLst/>
                        <a:latin typeface="Georgia" panose="02040502050405020303" pitchFamily="18" charset="0"/>
                      </a:endParaRPr>
                    </a:p>
                  </a:txBody>
                  <a:tcPr marL="2682" marR="2682" marT="2682" marB="0" anchor="ctr"/>
                </a:tc>
                <a:extLst>
                  <a:ext uri="{0D108BD9-81ED-4DB2-BD59-A6C34878D82A}">
                    <a16:rowId xmlns:a16="http://schemas.microsoft.com/office/drawing/2014/main" val="1993054531"/>
                  </a:ext>
                </a:extLst>
              </a:tr>
              <a:tr h="501486">
                <a:tc>
                  <a:txBody>
                    <a:bodyPr/>
                    <a:lstStyle/>
                    <a:p>
                      <a:pPr algn="l" fontAlgn="ctr"/>
                      <a:r>
                        <a:rPr lang="nb-NO" sz="1200" u="none" strike="noStrike" dirty="0">
                          <a:solidFill>
                            <a:srgbClr val="FF0000"/>
                          </a:solidFill>
                          <a:effectLst/>
                          <a:latin typeface="Georgia" panose="02040502050405020303" pitchFamily="18" charset="0"/>
                        </a:rPr>
                        <a:t>Signere avtaler på vegne av idrettslaget</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Ja</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Inntil 100.000</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Inntil 50.000</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Inntil 30.000</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l" fontAlgn="ctr"/>
                      <a:r>
                        <a:rPr lang="nb-NO" sz="1200" u="none" strike="noStrike">
                          <a:effectLst/>
                          <a:latin typeface="Georgia" panose="02040502050405020303" pitchFamily="18" charset="0"/>
                        </a:rPr>
                        <a:t>Signaturrett er registrert i foretaksregisteret</a:t>
                      </a:r>
                      <a:endParaRPr lang="nb-NO" sz="1200" b="0" i="0" u="none" strike="noStrike">
                        <a:solidFill>
                          <a:srgbClr val="000000"/>
                        </a:solidFill>
                        <a:effectLst/>
                        <a:latin typeface="Georgia" panose="02040502050405020303" pitchFamily="18" charset="0"/>
                      </a:endParaRPr>
                    </a:p>
                  </a:txBody>
                  <a:tcPr marL="2682" marR="2682" marT="2682" marB="0" anchor="ctr"/>
                </a:tc>
                <a:extLst>
                  <a:ext uri="{0D108BD9-81ED-4DB2-BD59-A6C34878D82A}">
                    <a16:rowId xmlns:a16="http://schemas.microsoft.com/office/drawing/2014/main" val="529898814"/>
                  </a:ext>
                </a:extLst>
              </a:tr>
              <a:tr h="367821">
                <a:tc>
                  <a:txBody>
                    <a:bodyPr/>
                    <a:lstStyle/>
                    <a:p>
                      <a:pPr algn="l" fontAlgn="ctr"/>
                      <a:r>
                        <a:rPr lang="nb-NO" sz="1200" u="none" strike="noStrike" dirty="0">
                          <a:solidFill>
                            <a:srgbClr val="FF0000"/>
                          </a:solidFill>
                          <a:effectLst/>
                          <a:latin typeface="Georgia" panose="02040502050405020303" pitchFamily="18" charset="0"/>
                        </a:rPr>
                        <a:t>Kjøpe/selge anlegg og utstyr</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Ja</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Inntil 100.000</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Inntil 50.000</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Inntil 30.000</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l" fontAlgn="ctr"/>
                      <a:endParaRPr lang="nb-NO" sz="1200" b="0" i="0" u="none" strike="noStrike">
                        <a:solidFill>
                          <a:srgbClr val="000000"/>
                        </a:solidFill>
                        <a:effectLst/>
                        <a:latin typeface="Georgia" panose="02040502050405020303" pitchFamily="18" charset="0"/>
                      </a:endParaRPr>
                    </a:p>
                  </a:txBody>
                  <a:tcPr marL="2682" marR="2682" marT="2682" marB="0" anchor="ctr"/>
                </a:tc>
                <a:extLst>
                  <a:ext uri="{0D108BD9-81ED-4DB2-BD59-A6C34878D82A}">
                    <a16:rowId xmlns:a16="http://schemas.microsoft.com/office/drawing/2014/main" val="3945872452"/>
                  </a:ext>
                </a:extLst>
              </a:tr>
              <a:tr h="667835">
                <a:tc>
                  <a:txBody>
                    <a:bodyPr/>
                    <a:lstStyle/>
                    <a:p>
                      <a:pPr algn="l" fontAlgn="ctr"/>
                      <a:r>
                        <a:rPr lang="nb-NO" sz="1200" u="none" strike="noStrike" dirty="0">
                          <a:solidFill>
                            <a:srgbClr val="FF0000"/>
                          </a:solidFill>
                          <a:effectLst/>
                          <a:latin typeface="Georgia" panose="02040502050405020303" pitchFamily="18" charset="0"/>
                        </a:rPr>
                        <a:t>Gjennomføre betalinger</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Signatur i fellesskap</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Signatur i fellesskap</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Signatur i fellesskap</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l" fontAlgn="ctr"/>
                      <a:r>
                        <a:rPr lang="nb-NO" sz="1200" u="none" strike="noStrike">
                          <a:effectLst/>
                          <a:latin typeface="Georgia" panose="02040502050405020303" pitchFamily="18" charset="0"/>
                        </a:rPr>
                        <a:t>Minimum to må signere hver betaling</a:t>
                      </a:r>
                      <a:endParaRPr lang="nb-NO" sz="1200" b="0" i="0" u="none" strike="noStrike">
                        <a:solidFill>
                          <a:srgbClr val="000000"/>
                        </a:solidFill>
                        <a:effectLst/>
                        <a:latin typeface="Georgia" panose="02040502050405020303" pitchFamily="18" charset="0"/>
                      </a:endParaRPr>
                    </a:p>
                  </a:txBody>
                  <a:tcPr marL="2682" marR="2682" marT="2682" marB="0" anchor="ctr"/>
                </a:tc>
                <a:extLst>
                  <a:ext uri="{0D108BD9-81ED-4DB2-BD59-A6C34878D82A}">
                    <a16:rowId xmlns:a16="http://schemas.microsoft.com/office/drawing/2014/main" val="3697765756"/>
                  </a:ext>
                </a:extLst>
              </a:tr>
              <a:tr h="667835">
                <a:tc>
                  <a:txBody>
                    <a:bodyPr/>
                    <a:lstStyle/>
                    <a:p>
                      <a:pPr algn="l" fontAlgn="ctr"/>
                      <a:r>
                        <a:rPr lang="nb-NO" sz="1200" u="none" strike="noStrike" dirty="0">
                          <a:solidFill>
                            <a:srgbClr val="FF0000"/>
                          </a:solidFill>
                          <a:effectLst/>
                          <a:latin typeface="Georgia" panose="02040502050405020303" pitchFamily="18" charset="0"/>
                        </a:rPr>
                        <a:t>Godkjenne fakturaer</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Ja</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Inntil 75.000</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Inntil 35.000</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Inntil 35.000</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Inntil 30.000</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Inntil 20.000</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Inntil 5.000</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l" fontAlgn="ctr"/>
                      <a:r>
                        <a:rPr lang="nb-NO" sz="1200" u="none" strike="noStrike">
                          <a:effectLst/>
                          <a:latin typeface="Georgia" panose="02040502050405020303" pitchFamily="18" charset="0"/>
                        </a:rPr>
                        <a:t>Alle fakturaer må signeres av minimum to personer</a:t>
                      </a:r>
                      <a:endParaRPr lang="nb-NO" sz="1200" b="0" i="0" u="none" strike="noStrike">
                        <a:solidFill>
                          <a:srgbClr val="000000"/>
                        </a:solidFill>
                        <a:effectLst/>
                        <a:latin typeface="Georgia" panose="02040502050405020303" pitchFamily="18" charset="0"/>
                      </a:endParaRPr>
                    </a:p>
                  </a:txBody>
                  <a:tcPr marL="2682" marR="2682" marT="2682" marB="0" anchor="ctr"/>
                </a:tc>
                <a:extLst>
                  <a:ext uri="{0D108BD9-81ED-4DB2-BD59-A6C34878D82A}">
                    <a16:rowId xmlns:a16="http://schemas.microsoft.com/office/drawing/2014/main" val="1143613198"/>
                  </a:ext>
                </a:extLst>
              </a:tr>
              <a:tr h="335137">
                <a:tc>
                  <a:txBody>
                    <a:bodyPr/>
                    <a:lstStyle/>
                    <a:p>
                      <a:pPr algn="l" fontAlgn="ctr"/>
                      <a:r>
                        <a:rPr lang="nb-NO" sz="1200" u="none" strike="noStrike" dirty="0">
                          <a:solidFill>
                            <a:srgbClr val="FF0000"/>
                          </a:solidFill>
                          <a:effectLst/>
                          <a:latin typeface="Georgia" panose="02040502050405020303" pitchFamily="18" charset="0"/>
                        </a:rPr>
                        <a:t>Opprette, endre eller slette bankkonto</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Ja</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extLst>
                  <a:ext uri="{0D108BD9-81ED-4DB2-BD59-A6C34878D82A}">
                    <a16:rowId xmlns:a16="http://schemas.microsoft.com/office/drawing/2014/main" val="3635444196"/>
                  </a:ext>
                </a:extLst>
              </a:tr>
              <a:tr h="335137">
                <a:tc>
                  <a:txBody>
                    <a:bodyPr/>
                    <a:lstStyle/>
                    <a:p>
                      <a:pPr algn="l" fontAlgn="ctr"/>
                      <a:r>
                        <a:rPr lang="nb-NO" sz="1200" u="none" strike="noStrike" dirty="0">
                          <a:solidFill>
                            <a:srgbClr val="FF0000"/>
                          </a:solidFill>
                          <a:effectLst/>
                          <a:latin typeface="Georgia" panose="02040502050405020303" pitchFamily="18" charset="0"/>
                        </a:rPr>
                        <a:t>Gi tilgang til betalingsfullmakt i bank</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Ja</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Ja</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a:t>
                      </a:r>
                      <a:endParaRPr lang="nb-NO" sz="1200" b="0" i="0" u="none" strike="noStrike" dirty="0">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a:t>
                      </a:r>
                      <a:endParaRPr lang="nb-NO" sz="1200" b="0" i="0" u="none" strike="noStrike" dirty="0">
                        <a:solidFill>
                          <a:srgbClr val="000000"/>
                        </a:solidFill>
                        <a:effectLst/>
                        <a:latin typeface="Georgia" panose="02040502050405020303" pitchFamily="18" charset="0"/>
                      </a:endParaRPr>
                    </a:p>
                  </a:txBody>
                  <a:tcPr marL="2682" marR="2682" marT="2682" marB="0" anchor="ctr"/>
                </a:tc>
                <a:extLst>
                  <a:ext uri="{0D108BD9-81ED-4DB2-BD59-A6C34878D82A}">
                    <a16:rowId xmlns:a16="http://schemas.microsoft.com/office/drawing/2014/main" val="2513530090"/>
                  </a:ext>
                </a:extLst>
              </a:tr>
              <a:tr h="335137">
                <a:tc>
                  <a:txBody>
                    <a:bodyPr/>
                    <a:lstStyle/>
                    <a:p>
                      <a:pPr algn="l" fontAlgn="ctr"/>
                      <a:r>
                        <a:rPr lang="nb-NO" sz="1200" u="none" strike="noStrike" dirty="0">
                          <a:solidFill>
                            <a:srgbClr val="FF0000"/>
                          </a:solidFill>
                          <a:effectLst/>
                          <a:latin typeface="Georgia" panose="02040502050405020303" pitchFamily="18" charset="0"/>
                        </a:rPr>
                        <a:t>Godkjenne regnskap</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Ja</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Gruppe-regnskap</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a:t>
                      </a:r>
                      <a:endParaRPr lang="nb-NO" sz="1200" b="0" i="0" u="none" strike="noStrike" dirty="0">
                        <a:solidFill>
                          <a:srgbClr val="000000"/>
                        </a:solidFill>
                        <a:effectLst/>
                        <a:latin typeface="Georgia" panose="02040502050405020303" pitchFamily="18" charset="0"/>
                      </a:endParaRPr>
                    </a:p>
                  </a:txBody>
                  <a:tcPr marL="2682" marR="2682" marT="2682" marB="0" anchor="ctr"/>
                </a:tc>
                <a:extLst>
                  <a:ext uri="{0D108BD9-81ED-4DB2-BD59-A6C34878D82A}">
                    <a16:rowId xmlns:a16="http://schemas.microsoft.com/office/drawing/2014/main" val="3424083748"/>
                  </a:ext>
                </a:extLst>
              </a:tr>
              <a:tr h="734110">
                <a:tc>
                  <a:txBody>
                    <a:bodyPr/>
                    <a:lstStyle/>
                    <a:p>
                      <a:pPr algn="l" fontAlgn="ctr"/>
                      <a:r>
                        <a:rPr lang="nb-NO" sz="1200" u="none" strike="noStrike" dirty="0">
                          <a:solidFill>
                            <a:srgbClr val="FF0000"/>
                          </a:solidFill>
                          <a:effectLst/>
                          <a:latin typeface="Georgia" panose="02040502050405020303" pitchFamily="18" charset="0"/>
                        </a:rPr>
                        <a:t>Godkjenne budsjett</a:t>
                      </a:r>
                      <a:endParaRPr lang="nb-NO" sz="1200" b="1" i="0" u="none" strike="noStrike" dirty="0">
                        <a:solidFill>
                          <a:srgbClr val="FF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Innstiller forslag til årsmøte</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Fastsette gruppe-budsjett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a:effectLst/>
                          <a:latin typeface="Georgia" panose="02040502050405020303" pitchFamily="18" charset="0"/>
                        </a:rPr>
                        <a:t>-</a:t>
                      </a:r>
                      <a:endParaRPr lang="nb-NO" sz="1200" b="0" i="0" u="none" strike="noStrike">
                        <a:solidFill>
                          <a:srgbClr val="000000"/>
                        </a:solidFill>
                        <a:effectLst/>
                        <a:latin typeface="Georgia" panose="02040502050405020303" pitchFamily="18" charset="0"/>
                      </a:endParaRPr>
                    </a:p>
                  </a:txBody>
                  <a:tcPr marL="2682" marR="2682" marT="2682" marB="0" anchor="ctr"/>
                </a:tc>
                <a:tc>
                  <a:txBody>
                    <a:bodyPr/>
                    <a:lstStyle/>
                    <a:p>
                      <a:pPr algn="ctr" fontAlgn="ctr"/>
                      <a:r>
                        <a:rPr lang="nb-NO" sz="1200" u="none" strike="noStrike" dirty="0">
                          <a:effectLst/>
                          <a:latin typeface="Georgia" panose="02040502050405020303" pitchFamily="18" charset="0"/>
                        </a:rPr>
                        <a:t>-</a:t>
                      </a:r>
                      <a:endParaRPr lang="nb-NO" sz="1200" b="0" i="0" u="none" strike="noStrike" dirty="0">
                        <a:solidFill>
                          <a:srgbClr val="000000"/>
                        </a:solidFill>
                        <a:effectLst/>
                        <a:latin typeface="Georgia" panose="02040502050405020303" pitchFamily="18" charset="0"/>
                      </a:endParaRPr>
                    </a:p>
                  </a:txBody>
                  <a:tcPr marL="2682" marR="2682" marT="2682" marB="0" anchor="ctr"/>
                </a:tc>
                <a:extLst>
                  <a:ext uri="{0D108BD9-81ED-4DB2-BD59-A6C34878D82A}">
                    <a16:rowId xmlns:a16="http://schemas.microsoft.com/office/drawing/2014/main" val="3401997882"/>
                  </a:ext>
                </a:extLst>
              </a:tr>
            </a:tbl>
          </a:graphicData>
        </a:graphic>
      </p:graphicFrame>
      <p:cxnSp>
        <p:nvCxnSpPr>
          <p:cNvPr id="5" name="Rett linje 4">
            <a:extLst>
              <a:ext uri="{FF2B5EF4-FFF2-40B4-BE49-F238E27FC236}">
                <a16:creationId xmlns:a16="http://schemas.microsoft.com/office/drawing/2014/main" id="{37A327FD-0C9E-4D25-B9C9-0731CFBBF9F9}"/>
              </a:ext>
            </a:extLst>
          </p:cNvPr>
          <p:cNvCxnSpPr/>
          <p:nvPr/>
        </p:nvCxnSpPr>
        <p:spPr>
          <a:xfrm flipH="1">
            <a:off x="8295640" y="10696575"/>
            <a:ext cx="0" cy="409575"/>
          </a:xfrm>
          <a:prstGeom prst="line">
            <a:avLst/>
          </a:prstGeom>
          <a:noFill/>
          <a:ln w="6350" cap="flat" cmpd="sng" algn="ctr">
            <a:solidFill>
              <a:srgbClr val="5B9BD5"/>
            </a:solidFill>
            <a:prstDash val="solid"/>
            <a:miter lim="800000"/>
          </a:ln>
          <a:effectLst/>
        </p:spPr>
      </p:cxnSp>
      <p:cxnSp>
        <p:nvCxnSpPr>
          <p:cNvPr id="6" name="Rett linje 5">
            <a:extLst>
              <a:ext uri="{FF2B5EF4-FFF2-40B4-BE49-F238E27FC236}">
                <a16:creationId xmlns:a16="http://schemas.microsoft.com/office/drawing/2014/main" id="{73C7E25A-BCC5-4B3F-9990-4303B649C45B}"/>
              </a:ext>
            </a:extLst>
          </p:cNvPr>
          <p:cNvCxnSpPr/>
          <p:nvPr/>
        </p:nvCxnSpPr>
        <p:spPr>
          <a:xfrm flipH="1">
            <a:off x="8448040" y="10848975"/>
            <a:ext cx="0" cy="409575"/>
          </a:xfrm>
          <a:prstGeom prst="line">
            <a:avLst/>
          </a:prstGeom>
          <a:noFill/>
          <a:ln w="6350" cap="flat" cmpd="sng" algn="ctr">
            <a:solidFill>
              <a:srgbClr val="5B9BD5"/>
            </a:solidFill>
            <a:prstDash val="solid"/>
            <a:miter lim="800000"/>
          </a:ln>
          <a:effectLst/>
        </p:spPr>
      </p:cxnSp>
    </p:spTree>
    <p:extLst>
      <p:ext uri="{BB962C8B-B14F-4D97-AF65-F5344CB8AC3E}">
        <p14:creationId xmlns:p14="http://schemas.microsoft.com/office/powerpoint/2010/main" val="2124269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a:extLst>
              <a:ext uri="{FF2B5EF4-FFF2-40B4-BE49-F238E27FC236}">
                <a16:creationId xmlns:a16="http://schemas.microsoft.com/office/drawing/2014/main" id="{05D2852F-55E2-4E22-9241-F3C4A9A76FDA}"/>
              </a:ext>
            </a:extLst>
          </p:cNvPr>
          <p:cNvGraphicFramePr>
            <a:graphicFrameLocks noChangeAspect="1"/>
          </p:cNvGraphicFramePr>
          <p:nvPr>
            <p:extLst>
              <p:ext uri="{D42A27DB-BD31-4B8C-83A1-F6EECF244321}">
                <p14:modId xmlns:p14="http://schemas.microsoft.com/office/powerpoint/2010/main" val="599732825"/>
              </p:ext>
            </p:extLst>
          </p:nvPr>
        </p:nvGraphicFramePr>
        <p:xfrm>
          <a:off x="133350" y="933450"/>
          <a:ext cx="8877300" cy="3276600"/>
        </p:xfrm>
        <a:graphic>
          <a:graphicData uri="http://schemas.openxmlformats.org/presentationml/2006/ole">
            <mc:AlternateContent xmlns:mc="http://schemas.openxmlformats.org/markup-compatibility/2006">
              <mc:Choice xmlns:v="urn:schemas-microsoft-com:vml" Requires="v">
                <p:oleObj spid="_x0000_s1027" name="Binary Worksheet" r:id="rId4" imgW="8877275" imgH="3276776" progId="Excel.SheetBinaryMacroEnabled.12">
                  <p:embed/>
                </p:oleObj>
              </mc:Choice>
              <mc:Fallback>
                <p:oleObj name="Binary Worksheet" r:id="rId4" imgW="8877275" imgH="3276776" progId="Excel.SheetBinaryMacroEnabled.12">
                  <p:embed/>
                  <p:pic>
                    <p:nvPicPr>
                      <p:cNvPr id="8" name="Objekt 7">
                        <a:extLst>
                          <a:ext uri="{FF2B5EF4-FFF2-40B4-BE49-F238E27FC236}">
                            <a16:creationId xmlns:a16="http://schemas.microsoft.com/office/drawing/2014/main" id="{05D2852F-55E2-4E22-9241-F3C4A9A76FDA}"/>
                          </a:ext>
                        </a:extLst>
                      </p:cNvPr>
                      <p:cNvPicPr/>
                      <p:nvPr/>
                    </p:nvPicPr>
                    <p:blipFill>
                      <a:blip r:embed="rId5"/>
                      <a:stretch>
                        <a:fillRect/>
                      </a:stretch>
                    </p:blipFill>
                    <p:spPr>
                      <a:xfrm>
                        <a:off x="133350" y="933450"/>
                        <a:ext cx="8877300" cy="3276600"/>
                      </a:xfrm>
                      <a:prstGeom prst="rect">
                        <a:avLst/>
                      </a:prstGeom>
                    </p:spPr>
                  </p:pic>
                </p:oleObj>
              </mc:Fallback>
            </mc:AlternateContent>
          </a:graphicData>
        </a:graphic>
      </p:graphicFrame>
      <p:sp>
        <p:nvSpPr>
          <p:cNvPr id="9" name="TekstSylinder 8">
            <a:extLst>
              <a:ext uri="{FF2B5EF4-FFF2-40B4-BE49-F238E27FC236}">
                <a16:creationId xmlns:a16="http://schemas.microsoft.com/office/drawing/2014/main" id="{FBAA1CD7-DC0B-40AA-9B3C-8C5A0AC1F678}"/>
              </a:ext>
            </a:extLst>
          </p:cNvPr>
          <p:cNvSpPr txBox="1"/>
          <p:nvPr/>
        </p:nvSpPr>
        <p:spPr>
          <a:xfrm>
            <a:off x="251520" y="195486"/>
            <a:ext cx="2654573" cy="461665"/>
          </a:xfrm>
          <a:prstGeom prst="rect">
            <a:avLst/>
          </a:prstGeom>
          <a:noFill/>
        </p:spPr>
        <p:txBody>
          <a:bodyPr wrap="none" rtlCol="0">
            <a:spAutoFit/>
          </a:bodyPr>
          <a:lstStyle/>
          <a:p>
            <a:r>
              <a:rPr lang="nb-NO" sz="2400" dirty="0">
                <a:latin typeface="+mn-lt"/>
              </a:rPr>
              <a:t>EKSEMPEL ÅRSHJUL</a:t>
            </a:r>
          </a:p>
        </p:txBody>
      </p:sp>
    </p:spTree>
    <p:extLst>
      <p:ext uri="{BB962C8B-B14F-4D97-AF65-F5344CB8AC3E}">
        <p14:creationId xmlns:p14="http://schemas.microsoft.com/office/powerpoint/2010/main" val="327596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indepunkt 11">
            <a:extLst>
              <a:ext uri="{FF2B5EF4-FFF2-40B4-BE49-F238E27FC236}">
                <a16:creationId xmlns:a16="http://schemas.microsoft.com/office/drawing/2014/main" id="{B3063631-534D-4A55-979D-CF990AA8AECA}"/>
              </a:ext>
            </a:extLst>
          </p:cNvPr>
          <p:cNvSpPr/>
          <p:nvPr/>
        </p:nvSpPr>
        <p:spPr>
          <a:xfrm>
            <a:off x="4139952" y="2571750"/>
            <a:ext cx="864096" cy="807405"/>
          </a:xfrm>
          <a:prstGeom prst="flowChartConnector">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Georgia" panose="02040502050405020303" pitchFamily="18" charset="0"/>
            </a:endParaRPr>
          </a:p>
        </p:txBody>
      </p:sp>
      <p:sp>
        <p:nvSpPr>
          <p:cNvPr id="2" name="Tittel 1">
            <a:extLst>
              <a:ext uri="{FF2B5EF4-FFF2-40B4-BE49-F238E27FC236}">
                <a16:creationId xmlns:a16="http://schemas.microsoft.com/office/drawing/2014/main" id="{50CF37FA-6311-4FE7-B7BF-BD21C6829293}"/>
              </a:ext>
            </a:extLst>
          </p:cNvPr>
          <p:cNvSpPr>
            <a:spLocks noGrp="1"/>
          </p:cNvSpPr>
          <p:nvPr>
            <p:ph type="title"/>
          </p:nvPr>
        </p:nvSpPr>
        <p:spPr>
          <a:xfrm>
            <a:off x="2555776" y="2643758"/>
            <a:ext cx="8133750" cy="519373"/>
          </a:xfrm>
        </p:spPr>
        <p:txBody>
          <a:bodyPr/>
          <a:lstStyle/>
          <a:p>
            <a:pPr marL="0" indent="0">
              <a:buNone/>
            </a:pPr>
            <a:r>
              <a:rPr lang="nb-NO" sz="2800" dirty="0">
                <a:solidFill>
                  <a:schemeClr val="tx1">
                    <a:lumMod val="65000"/>
                    <a:lumOff val="35000"/>
                  </a:schemeClr>
                </a:solidFill>
              </a:rPr>
              <a:t>Del 2b: AKTUELLE LOVER</a:t>
            </a:r>
          </a:p>
        </p:txBody>
      </p:sp>
      <p:pic>
        <p:nvPicPr>
          <p:cNvPr id="11" name="Bilde 10" descr="Et bilde som inneholder paraply&#10;&#10;Automatisk generert beskrivelse">
            <a:extLst>
              <a:ext uri="{FF2B5EF4-FFF2-40B4-BE49-F238E27FC236}">
                <a16:creationId xmlns:a16="http://schemas.microsoft.com/office/drawing/2014/main" id="{EDC39FCF-3C37-40CA-A411-D76697ECE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4" y="-92546"/>
            <a:ext cx="4843428" cy="4176464"/>
          </a:xfrm>
          <a:prstGeom prst="rect">
            <a:avLst/>
          </a:prstGeom>
        </p:spPr>
      </p:pic>
    </p:spTree>
    <p:extLst>
      <p:ext uri="{BB962C8B-B14F-4D97-AF65-F5344CB8AC3E}">
        <p14:creationId xmlns:p14="http://schemas.microsoft.com/office/powerpoint/2010/main" val="2777127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rot="16200000">
            <a:off x="-570788" y="4310578"/>
            <a:ext cx="1419622" cy="246221"/>
          </a:xfrm>
          <a:prstGeom prst="rect">
            <a:avLst/>
          </a:prstGeom>
          <a:noFill/>
        </p:spPr>
        <p:txBody>
          <a:bodyPr wrap="square" rtlCol="0">
            <a:spAutoFit/>
          </a:bodyPr>
          <a:lstStyle/>
          <a:p>
            <a:r>
              <a:rPr lang="nb-NO" sz="500">
                <a:solidFill>
                  <a:schemeClr val="bg1">
                    <a:lumMod val="65000"/>
                  </a:schemeClr>
                </a:solidFill>
                <a:latin typeface="Georgia" panose="02040502050405020303" pitchFamily="18" charset="0"/>
              </a:rPr>
              <a:t>Foto:  Klatreforbundet/Lars Ole Gudvang</a:t>
            </a:r>
          </a:p>
          <a:p>
            <a:endParaRPr lang="nb-NO" sz="500">
              <a:solidFill>
                <a:schemeClr val="bg1">
                  <a:lumMod val="65000"/>
                </a:schemeClr>
              </a:solidFill>
              <a:latin typeface="Georgia" panose="02040502050405020303" pitchFamily="18" charset="0"/>
            </a:endParaRPr>
          </a:p>
        </p:txBody>
      </p:sp>
      <p:sp>
        <p:nvSpPr>
          <p:cNvPr id="6147" name="Tittel 5"/>
          <p:cNvSpPr>
            <a:spLocks noGrp="1"/>
          </p:cNvSpPr>
          <p:nvPr>
            <p:ph type="title"/>
          </p:nvPr>
        </p:nvSpPr>
        <p:spPr bwMode="auto">
          <a:xfrm>
            <a:off x="4124758" y="204887"/>
            <a:ext cx="5256584" cy="702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b-NO" altLang="nb-NO" dirty="0">
                <a:solidFill>
                  <a:schemeClr val="tx1"/>
                </a:solidFill>
              </a:rPr>
              <a:t>Formål</a:t>
            </a:r>
          </a:p>
        </p:txBody>
      </p:sp>
      <p:sp>
        <p:nvSpPr>
          <p:cNvPr id="7" name="Plassholder for innhold 6"/>
          <p:cNvSpPr>
            <a:spLocks noGrp="1"/>
          </p:cNvSpPr>
          <p:nvPr>
            <p:ph sz="quarter" idx="11"/>
          </p:nvPr>
        </p:nvSpPr>
        <p:spPr>
          <a:xfrm>
            <a:off x="4047114" y="906965"/>
            <a:ext cx="5080974" cy="4143988"/>
          </a:xfrm>
        </p:spPr>
        <p:txBody>
          <a:bodyPr/>
          <a:lstStyle/>
          <a:p>
            <a:pPr marL="457200" indent="-457200">
              <a:buNone/>
              <a:defRPr/>
            </a:pPr>
            <a:r>
              <a:rPr lang="nb-NO" sz="1600" dirty="0">
                <a:solidFill>
                  <a:schemeClr val="tx1"/>
                </a:solidFill>
              </a:rPr>
              <a:t>Deltagerne skal ved kursets avslutning:</a:t>
            </a:r>
          </a:p>
          <a:p>
            <a:pPr marL="685800" lvl="1">
              <a:defRPr/>
            </a:pPr>
            <a:r>
              <a:rPr lang="nb-NO" sz="1600" dirty="0">
                <a:solidFill>
                  <a:schemeClr val="tx1"/>
                </a:solidFill>
              </a:rPr>
              <a:t>Kjenne til aktuelle regnskapsregler og bestemmelser</a:t>
            </a:r>
          </a:p>
          <a:p>
            <a:pPr marL="685800" lvl="1">
              <a:defRPr/>
            </a:pPr>
            <a:endParaRPr lang="nb-NO" sz="1600" dirty="0">
              <a:solidFill>
                <a:schemeClr val="tx1"/>
              </a:solidFill>
            </a:endParaRPr>
          </a:p>
          <a:p>
            <a:pPr marL="685800" lvl="1">
              <a:defRPr/>
            </a:pPr>
            <a:r>
              <a:rPr lang="nb-NO" sz="1600" dirty="0">
                <a:solidFill>
                  <a:schemeClr val="tx1"/>
                </a:solidFill>
              </a:rPr>
              <a:t>Ha god oversikt og forståelse for viktige økonomistyrings- og rapporteringsrutiner</a:t>
            </a:r>
          </a:p>
          <a:p>
            <a:pPr marL="685800" lvl="1">
              <a:defRPr/>
            </a:pPr>
            <a:endParaRPr lang="nb-NO" sz="1600" dirty="0">
              <a:solidFill>
                <a:schemeClr val="tx1"/>
              </a:solidFill>
            </a:endParaRPr>
          </a:p>
          <a:p>
            <a:pPr marL="685800" lvl="1">
              <a:defRPr/>
            </a:pPr>
            <a:r>
              <a:rPr lang="nb-NO" sz="1600" dirty="0">
                <a:solidFill>
                  <a:schemeClr val="tx1"/>
                </a:solidFill>
              </a:rPr>
              <a:t>Kunne bidra til implementering av gode rutiner for regnskapsførsel, økonomistyring og rapportering i sitt idrettslag</a:t>
            </a:r>
          </a:p>
          <a:p>
            <a:pPr marL="685800" lvl="1">
              <a:defRPr/>
            </a:pPr>
            <a:endParaRPr lang="nb-NO" sz="1600" dirty="0">
              <a:solidFill>
                <a:schemeClr val="tx1"/>
              </a:solidFill>
            </a:endParaRPr>
          </a:p>
          <a:p>
            <a:pPr marL="685800" lvl="1">
              <a:defRPr/>
            </a:pPr>
            <a:r>
              <a:rPr lang="nb-NO" sz="1600" dirty="0">
                <a:solidFill>
                  <a:schemeClr val="tx1"/>
                </a:solidFill>
              </a:rPr>
              <a:t>Ha kunnskap om hvor man finner mer informasjon/hjelp (verktøykasse)</a:t>
            </a:r>
          </a:p>
        </p:txBody>
      </p:sp>
      <p:pic>
        <p:nvPicPr>
          <p:cNvPr id="13" name="Bilde 12" descr="Et bilde som inneholder utendørs, person, drage, ung&#10;&#10;Automatisk generert beskrivelse">
            <a:extLst>
              <a:ext uri="{FF2B5EF4-FFF2-40B4-BE49-F238E27FC236}">
                <a16:creationId xmlns:a16="http://schemas.microsoft.com/office/drawing/2014/main" id="{0EEF3EC7-E85E-4D23-A6B0-77CEBB4FB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0237" y="550391"/>
            <a:ext cx="5143500" cy="38576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BD5CE8-1DCF-4CF9-86E9-98F8F9E8406A}"/>
              </a:ext>
            </a:extLst>
          </p:cNvPr>
          <p:cNvSpPr>
            <a:spLocks noGrp="1"/>
          </p:cNvSpPr>
          <p:nvPr>
            <p:ph type="title"/>
          </p:nvPr>
        </p:nvSpPr>
        <p:spPr>
          <a:xfrm>
            <a:off x="4139952" y="195486"/>
            <a:ext cx="5256584" cy="702078"/>
          </a:xfrm>
        </p:spPr>
        <p:txBody>
          <a:bodyPr anchor="t"/>
          <a:lstStyle/>
          <a:p>
            <a:r>
              <a:rPr lang="nb-NO" sz="2400" dirty="0">
                <a:solidFill>
                  <a:schemeClr val="tx1">
                    <a:lumMod val="65000"/>
                    <a:lumOff val="35000"/>
                  </a:schemeClr>
                </a:solidFill>
                <a:latin typeface="Georgia"/>
              </a:rPr>
              <a:t>Hvilke regler gjelder?</a:t>
            </a:r>
            <a:endParaRPr lang="nb-NO" dirty="0">
              <a:solidFill>
                <a:schemeClr val="tx1">
                  <a:lumMod val="65000"/>
                  <a:lumOff val="35000"/>
                </a:schemeClr>
              </a:solidFill>
              <a:latin typeface="Georgia"/>
            </a:endParaRPr>
          </a:p>
        </p:txBody>
      </p:sp>
      <p:graphicFrame>
        <p:nvGraphicFramePr>
          <p:cNvPr id="6" name="Diagram 5">
            <a:extLst>
              <a:ext uri="{FF2B5EF4-FFF2-40B4-BE49-F238E27FC236}">
                <a16:creationId xmlns:a16="http://schemas.microsoft.com/office/drawing/2014/main" id="{617108CF-0B7C-47D6-BF4D-1184D6B38B9E}"/>
              </a:ext>
            </a:extLst>
          </p:cNvPr>
          <p:cNvGraphicFramePr/>
          <p:nvPr>
            <p:extLst>
              <p:ext uri="{D42A27DB-BD31-4B8C-83A1-F6EECF244321}">
                <p14:modId xmlns:p14="http://schemas.microsoft.com/office/powerpoint/2010/main" val="3911782227"/>
              </p:ext>
            </p:extLst>
          </p:nvPr>
        </p:nvGraphicFramePr>
        <p:xfrm>
          <a:off x="4596578" y="1059582"/>
          <a:ext cx="3610743"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lassholder for bilde 10" descr="Et bilde som inneholder gress, person, utendørs, felt&#10;&#10;Automatisk generert beskrivelse">
            <a:extLst>
              <a:ext uri="{FF2B5EF4-FFF2-40B4-BE49-F238E27FC236}">
                <a16:creationId xmlns:a16="http://schemas.microsoft.com/office/drawing/2014/main" id="{5558BB8E-3334-4477-9F0C-90504605F51F}"/>
              </a:ext>
            </a:extLst>
          </p:cNvPr>
          <p:cNvPicPr>
            <a:picLocks noGrp="1" noChangeAspect="1"/>
          </p:cNvPicPr>
          <p:nvPr>
            <p:ph type="pic" sz="quarter" idx="10"/>
          </p:nvPr>
        </p:nvPicPr>
        <p:blipFill>
          <a:blip r:embed="rId8">
            <a:extLst>
              <a:ext uri="{28A0092B-C50C-407E-A947-70E740481C1C}">
                <a14:useLocalDpi xmlns:a14="http://schemas.microsoft.com/office/drawing/2010/main" val="0"/>
              </a:ext>
            </a:extLst>
          </a:blip>
          <a:srcRect t="8601" b="8601"/>
          <a:stretch>
            <a:fillRect/>
          </a:stretch>
        </p:blipFill>
        <p:spPr>
          <a:xfrm>
            <a:off x="0" y="0"/>
            <a:ext cx="3492500" cy="5143500"/>
          </a:xfrm>
        </p:spPr>
      </p:pic>
    </p:spTree>
    <p:extLst>
      <p:ext uri="{BB962C8B-B14F-4D97-AF65-F5344CB8AC3E}">
        <p14:creationId xmlns:p14="http://schemas.microsoft.com/office/powerpoint/2010/main" val="1956010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7EED82E-141E-4271-9795-7064F7EE28C3}"/>
              </a:ext>
            </a:extLst>
          </p:cNvPr>
          <p:cNvGraphicFramePr/>
          <p:nvPr/>
        </p:nvGraphicFramePr>
        <p:xfrm>
          <a:off x="4674547" y="915567"/>
          <a:ext cx="2772632" cy="4032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Sylinder 5">
            <a:extLst>
              <a:ext uri="{FF2B5EF4-FFF2-40B4-BE49-F238E27FC236}">
                <a16:creationId xmlns:a16="http://schemas.microsoft.com/office/drawing/2014/main" id="{412D731C-3EDE-4709-8D32-71ABD802CB44}"/>
              </a:ext>
            </a:extLst>
          </p:cNvPr>
          <p:cNvSpPr txBox="1"/>
          <p:nvPr/>
        </p:nvSpPr>
        <p:spPr>
          <a:xfrm>
            <a:off x="618288" y="195486"/>
            <a:ext cx="5735917" cy="400110"/>
          </a:xfrm>
          <a:prstGeom prst="rect">
            <a:avLst/>
          </a:prstGeom>
          <a:noFill/>
        </p:spPr>
        <p:txBody>
          <a:bodyPr wrap="square" rtlCol="0" anchor="t">
            <a:spAutoFit/>
          </a:bodyPr>
          <a:lstStyle/>
          <a:p>
            <a:r>
              <a:rPr lang="nb-NO" sz="2000" dirty="0">
                <a:solidFill>
                  <a:schemeClr val="tx1">
                    <a:lumMod val="65000"/>
                    <a:lumOff val="35000"/>
                  </a:schemeClr>
                </a:solidFill>
                <a:latin typeface="Georgia"/>
                <a:cs typeface="Calibri Light" panose="020F0302020204030204" pitchFamily="34" charset="0"/>
              </a:rPr>
              <a:t>Hvilke lover må vi forholde oss til?</a:t>
            </a:r>
          </a:p>
        </p:txBody>
      </p:sp>
      <p:pic>
        <p:nvPicPr>
          <p:cNvPr id="8" name="Bilde 7">
            <a:extLst>
              <a:ext uri="{FF2B5EF4-FFF2-40B4-BE49-F238E27FC236}">
                <a16:creationId xmlns:a16="http://schemas.microsoft.com/office/drawing/2014/main" id="{D07EB8FD-0376-4F1E-A5A4-0554ED224E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82735"/>
            <a:ext cx="4767045" cy="3178030"/>
          </a:xfrm>
          <a:prstGeom prst="rect">
            <a:avLst/>
          </a:prstGeom>
        </p:spPr>
      </p:pic>
    </p:spTree>
    <p:extLst>
      <p:ext uri="{BB962C8B-B14F-4D97-AF65-F5344CB8AC3E}">
        <p14:creationId xmlns:p14="http://schemas.microsoft.com/office/powerpoint/2010/main" val="1302262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366871B-193A-4327-B1F3-D3D750E7D490}"/>
              </a:ext>
            </a:extLst>
          </p:cNvPr>
          <p:cNvSpPr>
            <a:spLocks noGrp="1"/>
          </p:cNvSpPr>
          <p:nvPr>
            <p:ph type="ctrTitle"/>
          </p:nvPr>
        </p:nvSpPr>
        <p:spPr>
          <a:xfrm>
            <a:off x="565637" y="205800"/>
            <a:ext cx="5760640" cy="648072"/>
          </a:xfrm>
        </p:spPr>
        <p:txBody>
          <a:bodyPr/>
          <a:lstStyle/>
          <a:p>
            <a:r>
              <a:rPr lang="nb-NO" dirty="0">
                <a:solidFill>
                  <a:schemeClr val="tx1">
                    <a:lumMod val="65000"/>
                    <a:lumOff val="35000"/>
                  </a:schemeClr>
                </a:solidFill>
              </a:rPr>
              <a:t>Hvilke regler skal vi følge?</a:t>
            </a:r>
          </a:p>
        </p:txBody>
      </p:sp>
      <p:sp>
        <p:nvSpPr>
          <p:cNvPr id="5" name="Rektangel 4">
            <a:extLst>
              <a:ext uri="{FF2B5EF4-FFF2-40B4-BE49-F238E27FC236}">
                <a16:creationId xmlns:a16="http://schemas.microsoft.com/office/drawing/2014/main" id="{E59676C2-F191-44A5-934A-7ABD15DBC64C}"/>
              </a:ext>
            </a:extLst>
          </p:cNvPr>
          <p:cNvSpPr/>
          <p:nvPr/>
        </p:nvSpPr>
        <p:spPr>
          <a:xfrm>
            <a:off x="349453" y="4863210"/>
            <a:ext cx="564948" cy="7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3" name="Bilde 22">
            <a:extLst>
              <a:ext uri="{FF2B5EF4-FFF2-40B4-BE49-F238E27FC236}">
                <a16:creationId xmlns:a16="http://schemas.microsoft.com/office/drawing/2014/main" id="{4D29B7AB-D458-4497-8254-5B55CBBBEB03}"/>
              </a:ext>
            </a:extLst>
          </p:cNvPr>
          <p:cNvPicPr>
            <a:picLocks noChangeAspect="1"/>
          </p:cNvPicPr>
          <p:nvPr/>
        </p:nvPicPr>
        <p:blipFill>
          <a:blip r:embed="rId3"/>
          <a:stretch>
            <a:fillRect/>
          </a:stretch>
        </p:blipFill>
        <p:spPr>
          <a:xfrm>
            <a:off x="349452" y="1074242"/>
            <a:ext cx="8307689" cy="3584385"/>
          </a:xfrm>
          <a:prstGeom prst="rect">
            <a:avLst/>
          </a:prstGeom>
        </p:spPr>
      </p:pic>
    </p:spTree>
    <p:extLst>
      <p:ext uri="{BB962C8B-B14F-4D97-AF65-F5344CB8AC3E}">
        <p14:creationId xmlns:p14="http://schemas.microsoft.com/office/powerpoint/2010/main" val="1474643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2F39ACE-1DC6-4C8C-9FC7-8E52B66C0B60}"/>
              </a:ext>
            </a:extLst>
          </p:cNvPr>
          <p:cNvSpPr>
            <a:spLocks noGrp="1"/>
          </p:cNvSpPr>
          <p:nvPr>
            <p:ph sz="quarter" idx="10"/>
          </p:nvPr>
        </p:nvSpPr>
        <p:spPr>
          <a:xfrm>
            <a:off x="783107" y="1031891"/>
            <a:ext cx="7645276" cy="3909153"/>
          </a:xfrm>
        </p:spPr>
        <p:txBody>
          <a:bodyPr/>
          <a:lstStyle/>
          <a:p>
            <a:r>
              <a:rPr lang="nb-NO" sz="2000" dirty="0">
                <a:solidFill>
                  <a:schemeClr val="tx1"/>
                </a:solidFill>
              </a:rPr>
              <a:t>må benytte Idrettens felles medlemssystem eller et medlemssystem med integrasjonsavtale med NIF</a:t>
            </a:r>
          </a:p>
          <a:p>
            <a:endParaRPr lang="nb-NO" sz="2000" dirty="0">
              <a:solidFill>
                <a:schemeClr val="tx1"/>
              </a:solidFill>
            </a:endParaRPr>
          </a:p>
          <a:p>
            <a:r>
              <a:rPr lang="nb-NO" sz="2000" dirty="0">
                <a:solidFill>
                  <a:schemeClr val="tx1"/>
                </a:solidFill>
              </a:rPr>
              <a:t>Medlemmer og personer som sentrale roller i idrettslaget eller knyttet til aktivitet skal være verifiserte og opplysninger om personer og roller må løpende oppdateres i medlemssystemet</a:t>
            </a:r>
          </a:p>
          <a:p>
            <a:endParaRPr lang="nb-NO" sz="2000" dirty="0">
              <a:solidFill>
                <a:schemeClr val="tx1"/>
              </a:solidFill>
            </a:endParaRPr>
          </a:p>
          <a:p>
            <a:r>
              <a:rPr lang="nb-NO" sz="2000" dirty="0">
                <a:solidFill>
                  <a:schemeClr val="tx1"/>
                </a:solidFill>
              </a:rPr>
              <a:t>Krav til løpende oppdatering av status betalinger av medlems- og treningsavgift</a:t>
            </a:r>
            <a:endParaRPr lang="nb-NO" sz="1200" dirty="0">
              <a:solidFill>
                <a:schemeClr val="tx1"/>
              </a:solidFill>
            </a:endParaRPr>
          </a:p>
          <a:p>
            <a:pPr marL="0" indent="0">
              <a:buNone/>
            </a:pPr>
            <a:endParaRPr lang="nb-NO" sz="1200" dirty="0">
              <a:solidFill>
                <a:schemeClr val="tx1"/>
              </a:solidFill>
            </a:endParaRPr>
          </a:p>
          <a:p>
            <a:pPr marL="0" indent="0">
              <a:buNone/>
            </a:pPr>
            <a:r>
              <a:rPr lang="nb-NO" sz="1200" dirty="0">
                <a:solidFill>
                  <a:schemeClr val="tx1"/>
                </a:solidFill>
              </a:rPr>
              <a:t>Kravene er hjemlet i forskrift om medlems- og organisasjonsregistrering med utfyllende bestemmelser</a:t>
            </a:r>
          </a:p>
          <a:p>
            <a:pPr marL="0" indent="0">
              <a:buNone/>
            </a:pPr>
            <a:endParaRPr lang="nb-NO" sz="2000" dirty="0"/>
          </a:p>
        </p:txBody>
      </p:sp>
      <p:sp>
        <p:nvSpPr>
          <p:cNvPr id="3" name="Tittel 2">
            <a:extLst>
              <a:ext uri="{FF2B5EF4-FFF2-40B4-BE49-F238E27FC236}">
                <a16:creationId xmlns:a16="http://schemas.microsoft.com/office/drawing/2014/main" id="{D153CD06-4E97-4B34-9F58-9FD4D71C6C3F}"/>
              </a:ext>
            </a:extLst>
          </p:cNvPr>
          <p:cNvSpPr>
            <a:spLocks noGrp="1"/>
          </p:cNvSpPr>
          <p:nvPr>
            <p:ph type="ctrTitle"/>
          </p:nvPr>
        </p:nvSpPr>
        <p:spPr>
          <a:xfrm>
            <a:off x="90025" y="86100"/>
            <a:ext cx="7739084" cy="648072"/>
          </a:xfrm>
        </p:spPr>
        <p:txBody>
          <a:bodyPr/>
          <a:lstStyle/>
          <a:p>
            <a:r>
              <a:rPr lang="nb-NO" sz="2600" b="1" dirty="0">
                <a:solidFill>
                  <a:schemeClr val="tx1"/>
                </a:solidFill>
              </a:rPr>
              <a:t>Krav til idrettslagene – medlemssystem:</a:t>
            </a:r>
          </a:p>
        </p:txBody>
      </p:sp>
      <p:sp>
        <p:nvSpPr>
          <p:cNvPr id="4" name="Rektangel 3">
            <a:extLst>
              <a:ext uri="{FF2B5EF4-FFF2-40B4-BE49-F238E27FC236}">
                <a16:creationId xmlns:a16="http://schemas.microsoft.com/office/drawing/2014/main" id="{FCDF7B27-E185-48CF-BB4A-E4ADECF19F47}"/>
              </a:ext>
            </a:extLst>
          </p:cNvPr>
          <p:cNvSpPr/>
          <p:nvPr/>
        </p:nvSpPr>
        <p:spPr>
          <a:xfrm>
            <a:off x="349453" y="4863210"/>
            <a:ext cx="564948" cy="7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56707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66554FB0-DAC3-48C4-AFC7-F10198B719CB}"/>
              </a:ext>
            </a:extLst>
          </p:cNvPr>
          <p:cNvPicPr>
            <a:picLocks noGrp="1" noChangeAspect="1"/>
          </p:cNvPicPr>
          <p:nvPr>
            <p:ph sz="quarter" idx="10"/>
          </p:nvPr>
        </p:nvPicPr>
        <p:blipFill>
          <a:blip r:embed="rId3"/>
          <a:stretch>
            <a:fillRect/>
          </a:stretch>
        </p:blipFill>
        <p:spPr>
          <a:xfrm>
            <a:off x="899592" y="1197231"/>
            <a:ext cx="6625390" cy="3650725"/>
          </a:xfrm>
          <a:prstGeom prst="rect">
            <a:avLst/>
          </a:prstGeom>
        </p:spPr>
      </p:pic>
      <p:sp>
        <p:nvSpPr>
          <p:cNvPr id="3" name="Tittel 2">
            <a:extLst>
              <a:ext uri="{FF2B5EF4-FFF2-40B4-BE49-F238E27FC236}">
                <a16:creationId xmlns:a16="http://schemas.microsoft.com/office/drawing/2014/main" id="{A5EE88E5-9DED-4598-BD59-8B199A6DCA5A}"/>
              </a:ext>
            </a:extLst>
          </p:cNvPr>
          <p:cNvSpPr>
            <a:spLocks noGrp="1"/>
          </p:cNvSpPr>
          <p:nvPr>
            <p:ph type="ctrTitle"/>
          </p:nvPr>
        </p:nvSpPr>
        <p:spPr>
          <a:xfrm>
            <a:off x="113324" y="49068"/>
            <a:ext cx="5789966" cy="915194"/>
          </a:xfrm>
        </p:spPr>
        <p:txBody>
          <a:bodyPr/>
          <a:lstStyle/>
          <a:p>
            <a:r>
              <a:rPr lang="nb-NO" b="1" dirty="0" err="1">
                <a:solidFill>
                  <a:schemeClr val="tx1">
                    <a:lumMod val="65000"/>
                    <a:lumOff val="35000"/>
                  </a:schemeClr>
                </a:solidFill>
              </a:rPr>
              <a:t>Klubbadmin</a:t>
            </a:r>
            <a:r>
              <a:rPr lang="nb-NO" b="1" dirty="0">
                <a:solidFill>
                  <a:schemeClr val="tx1">
                    <a:lumMod val="65000"/>
                    <a:lumOff val="35000"/>
                  </a:schemeClr>
                </a:solidFill>
              </a:rPr>
              <a:t> – idrettens egen medlemssystem:</a:t>
            </a:r>
          </a:p>
        </p:txBody>
      </p:sp>
      <p:sp>
        <p:nvSpPr>
          <p:cNvPr id="5" name="Rektangel 4">
            <a:extLst>
              <a:ext uri="{FF2B5EF4-FFF2-40B4-BE49-F238E27FC236}">
                <a16:creationId xmlns:a16="http://schemas.microsoft.com/office/drawing/2014/main" id="{722DB015-0B1D-4E02-BBFF-69DF8C1EA5EF}"/>
              </a:ext>
            </a:extLst>
          </p:cNvPr>
          <p:cNvSpPr/>
          <p:nvPr/>
        </p:nvSpPr>
        <p:spPr>
          <a:xfrm>
            <a:off x="334644" y="4847956"/>
            <a:ext cx="564948" cy="125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83842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9B9780-44A2-4EDA-BF49-A322C6D43F41}"/>
              </a:ext>
            </a:extLst>
          </p:cNvPr>
          <p:cNvSpPr>
            <a:spLocks noGrp="1"/>
          </p:cNvSpPr>
          <p:nvPr>
            <p:ph type="title"/>
          </p:nvPr>
        </p:nvSpPr>
        <p:spPr>
          <a:xfrm>
            <a:off x="3570808" y="882166"/>
            <a:ext cx="5256584" cy="934754"/>
          </a:xfrm>
        </p:spPr>
        <p:txBody>
          <a:bodyPr anchor="t"/>
          <a:lstStyle/>
          <a:p>
            <a:r>
              <a:rPr lang="nb-NO" dirty="0">
                <a:solidFill>
                  <a:schemeClr val="tx1">
                    <a:lumMod val="65000"/>
                    <a:lumOff val="35000"/>
                  </a:schemeClr>
                </a:solidFill>
                <a:cs typeface="Arial"/>
              </a:rPr>
              <a:t>Godkjente integrasjonspartnere medlemstjenester</a:t>
            </a:r>
            <a:endParaRPr lang="nb-NO" dirty="0">
              <a:solidFill>
                <a:schemeClr val="tx1">
                  <a:lumMod val="65000"/>
                  <a:lumOff val="35000"/>
                </a:schemeClr>
              </a:solidFill>
            </a:endParaRPr>
          </a:p>
        </p:txBody>
      </p:sp>
      <p:pic>
        <p:nvPicPr>
          <p:cNvPr id="5" name="Bilde 5" descr="Et bilde som inneholder racket, mann, bane, holder&#10;&#10;Beskrivelse som er generert med svært høy visshet">
            <a:extLst>
              <a:ext uri="{FF2B5EF4-FFF2-40B4-BE49-F238E27FC236}">
                <a16:creationId xmlns:a16="http://schemas.microsoft.com/office/drawing/2014/main" id="{77560D6C-7D61-458B-B51F-5C489709A7F2}"/>
              </a:ext>
            </a:extLst>
          </p:cNvPr>
          <p:cNvPicPr>
            <a:picLocks noGrp="1" noChangeAspect="1"/>
          </p:cNvPicPr>
          <p:nvPr>
            <p:ph type="pic" sz="quarter" idx="10"/>
          </p:nvPr>
        </p:nvPicPr>
        <p:blipFill rotWithShape="1">
          <a:blip r:embed="rId3"/>
          <a:srcRect t="133" b="133"/>
          <a:stretch/>
        </p:blipFill>
        <p:spPr>
          <a:xfrm>
            <a:off x="3579" y="-37093"/>
            <a:ext cx="3493392" cy="5169391"/>
          </a:xfrm>
        </p:spPr>
      </p:pic>
      <p:sp>
        <p:nvSpPr>
          <p:cNvPr id="4" name="Plassholder for innhold 3">
            <a:extLst>
              <a:ext uri="{FF2B5EF4-FFF2-40B4-BE49-F238E27FC236}">
                <a16:creationId xmlns:a16="http://schemas.microsoft.com/office/drawing/2014/main" id="{79E3641D-60D1-4570-9E99-148B54ADC9C1}"/>
              </a:ext>
            </a:extLst>
          </p:cNvPr>
          <p:cNvSpPr>
            <a:spLocks noGrp="1"/>
          </p:cNvSpPr>
          <p:nvPr>
            <p:ph sz="quarter" idx="11"/>
          </p:nvPr>
        </p:nvSpPr>
        <p:spPr>
          <a:xfrm>
            <a:off x="3635900" y="2010104"/>
            <a:ext cx="5257279" cy="2829789"/>
          </a:xfrm>
        </p:spPr>
        <p:txBody>
          <a:bodyPr anchor="t"/>
          <a:lstStyle/>
          <a:p>
            <a:pPr marL="342248" indent="-342248"/>
            <a:r>
              <a:rPr lang="en-US" sz="1800" dirty="0">
                <a:latin typeface="Georgia"/>
              </a:rPr>
              <a:t>Bloc AS (</a:t>
            </a:r>
            <a:r>
              <a:rPr lang="en-US" sz="1800" dirty="0" err="1">
                <a:latin typeface="Georgia"/>
              </a:rPr>
              <a:t>Idretten</a:t>
            </a:r>
            <a:r>
              <a:rPr lang="en-US" sz="1800" dirty="0">
                <a:latin typeface="Georgia"/>
              </a:rPr>
              <a:t> Online)</a:t>
            </a:r>
          </a:p>
          <a:p>
            <a:pPr marL="342248" indent="-342248"/>
            <a:r>
              <a:rPr lang="en-US" sz="1800" dirty="0">
                <a:latin typeface="Georgia"/>
              </a:rPr>
              <a:t>Club United AS (</a:t>
            </a:r>
            <a:r>
              <a:rPr lang="en-US" sz="1800" dirty="0" err="1">
                <a:latin typeface="Georgia"/>
              </a:rPr>
              <a:t>Hoopit</a:t>
            </a:r>
            <a:r>
              <a:rPr lang="en-US" sz="1800" dirty="0">
                <a:latin typeface="Georgia"/>
              </a:rPr>
              <a:t>)</a:t>
            </a:r>
          </a:p>
          <a:p>
            <a:pPr marL="342248" indent="-342248"/>
            <a:r>
              <a:rPr lang="en-US" sz="1800" dirty="0" err="1">
                <a:latin typeface="Georgia"/>
              </a:rPr>
              <a:t>Effektus</a:t>
            </a:r>
            <a:r>
              <a:rPr lang="en-US" sz="1800" dirty="0">
                <a:latin typeface="Georgia"/>
              </a:rPr>
              <a:t> AS (</a:t>
            </a:r>
            <a:r>
              <a:rPr lang="en-US" sz="1800" dirty="0" err="1">
                <a:latin typeface="Georgia"/>
              </a:rPr>
              <a:t>StyreWeb</a:t>
            </a:r>
            <a:r>
              <a:rPr lang="en-US" sz="1800" dirty="0">
                <a:latin typeface="Georgia"/>
              </a:rPr>
              <a:t>)</a:t>
            </a:r>
          </a:p>
          <a:p>
            <a:pPr marL="342248" indent="-342248"/>
            <a:r>
              <a:rPr lang="en-US" sz="1800" dirty="0" err="1">
                <a:latin typeface="Georgia"/>
              </a:rPr>
              <a:t>Rubic</a:t>
            </a:r>
            <a:r>
              <a:rPr lang="en-US" sz="1800" dirty="0">
                <a:latin typeface="Georgia"/>
              </a:rPr>
              <a:t> AS (</a:t>
            </a:r>
            <a:r>
              <a:rPr lang="en-US" sz="1800" dirty="0" err="1">
                <a:latin typeface="Georgia"/>
              </a:rPr>
              <a:t>Rubic</a:t>
            </a:r>
            <a:r>
              <a:rPr lang="en-US" sz="1800" dirty="0">
                <a:latin typeface="Georgia"/>
              </a:rPr>
              <a:t> Member)</a:t>
            </a:r>
          </a:p>
          <a:p>
            <a:pPr marL="342248" indent="-342248"/>
            <a:r>
              <a:rPr lang="en-US" sz="1800" dirty="0" err="1">
                <a:latin typeface="Georgia"/>
              </a:rPr>
              <a:t>Spond</a:t>
            </a:r>
            <a:r>
              <a:rPr lang="en-US" sz="1800" dirty="0">
                <a:latin typeface="Georgia"/>
              </a:rPr>
              <a:t> AS (</a:t>
            </a:r>
            <a:r>
              <a:rPr lang="en-US" sz="1800" dirty="0" err="1">
                <a:latin typeface="Georgia"/>
              </a:rPr>
              <a:t>Spond</a:t>
            </a:r>
            <a:r>
              <a:rPr lang="en-US" sz="1800" dirty="0">
                <a:latin typeface="Georgia"/>
              </a:rPr>
              <a:t> Club)</a:t>
            </a:r>
          </a:p>
          <a:p>
            <a:pPr marL="342248" indent="-342248"/>
            <a:r>
              <a:rPr lang="en-US" sz="1800" dirty="0">
                <a:latin typeface="Georgia"/>
              </a:rPr>
              <a:t>Samspill.io (</a:t>
            </a:r>
            <a:r>
              <a:rPr lang="en-US" sz="1800" dirty="0" err="1">
                <a:latin typeface="Georgia"/>
              </a:rPr>
              <a:t>Spoortz</a:t>
            </a:r>
            <a:r>
              <a:rPr lang="en-US" sz="1800" dirty="0">
                <a:latin typeface="Georgia"/>
              </a:rPr>
              <a:t>, </a:t>
            </a:r>
            <a:r>
              <a:rPr lang="en-US" sz="1800" dirty="0" err="1">
                <a:latin typeface="Georgia"/>
              </a:rPr>
              <a:t>Deltager</a:t>
            </a:r>
            <a:r>
              <a:rPr lang="en-US" sz="1800" dirty="0">
                <a:latin typeface="Georgia"/>
              </a:rPr>
              <a:t> </a:t>
            </a:r>
            <a:r>
              <a:rPr lang="en-US" sz="1800" dirty="0" err="1">
                <a:latin typeface="Georgia"/>
              </a:rPr>
              <a:t>og</a:t>
            </a:r>
            <a:r>
              <a:rPr lang="en-US" sz="1800" dirty="0">
                <a:latin typeface="Georgia"/>
              </a:rPr>
              <a:t> </a:t>
            </a:r>
            <a:r>
              <a:rPr lang="en-US" sz="1800" dirty="0" err="1">
                <a:latin typeface="Georgia"/>
              </a:rPr>
              <a:t>Weborg</a:t>
            </a:r>
            <a:r>
              <a:rPr lang="en-US" sz="1800" dirty="0">
                <a:latin typeface="Georgia"/>
              </a:rPr>
              <a:t>)</a:t>
            </a:r>
          </a:p>
          <a:p>
            <a:pPr marL="342248" indent="-342248"/>
            <a:r>
              <a:rPr lang="en-US" sz="1800" dirty="0">
                <a:latin typeface="Georgia"/>
              </a:rPr>
              <a:t>Club Management AS</a:t>
            </a:r>
          </a:p>
          <a:p>
            <a:pPr marL="342248" indent="-342248"/>
            <a:endParaRPr lang="en-US" sz="2000" dirty="0">
              <a:latin typeface="Georgia"/>
            </a:endParaRPr>
          </a:p>
          <a:p>
            <a:pPr marL="342248" indent="-342248"/>
            <a:endParaRPr lang="nb-NO" sz="2000" dirty="0">
              <a:latin typeface="Georgia"/>
            </a:endParaRPr>
          </a:p>
        </p:txBody>
      </p:sp>
    </p:spTree>
    <p:extLst>
      <p:ext uri="{BB962C8B-B14F-4D97-AF65-F5344CB8AC3E}">
        <p14:creationId xmlns:p14="http://schemas.microsoft.com/office/powerpoint/2010/main" val="2658366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F13240EA-86FF-44D6-A364-DC3C638C4D98}"/>
              </a:ext>
            </a:extLst>
          </p:cNvPr>
          <p:cNvSpPr/>
          <p:nvPr/>
        </p:nvSpPr>
        <p:spPr>
          <a:xfrm>
            <a:off x="4067944" y="2114550"/>
            <a:ext cx="914400" cy="914400"/>
          </a:xfrm>
          <a:prstGeom prst="ellipse">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latin typeface="Georgia" panose="02040502050405020303" pitchFamily="18" charset="0"/>
            </a:endParaRPr>
          </a:p>
        </p:txBody>
      </p:sp>
      <p:sp>
        <p:nvSpPr>
          <p:cNvPr id="4" name="Plassholder for innhold 3">
            <a:extLst>
              <a:ext uri="{FF2B5EF4-FFF2-40B4-BE49-F238E27FC236}">
                <a16:creationId xmlns:a16="http://schemas.microsoft.com/office/drawing/2014/main" id="{120EF9D7-7FA2-46B0-82A2-B125F2ACA502}"/>
              </a:ext>
            </a:extLst>
          </p:cNvPr>
          <p:cNvSpPr>
            <a:spLocks noGrp="1"/>
          </p:cNvSpPr>
          <p:nvPr>
            <p:ph sz="quarter" idx="11"/>
          </p:nvPr>
        </p:nvSpPr>
        <p:spPr>
          <a:xfrm>
            <a:off x="4355976" y="2283718"/>
            <a:ext cx="5257279" cy="3078232"/>
          </a:xfrm>
        </p:spPr>
        <p:txBody>
          <a:bodyPr/>
          <a:lstStyle/>
          <a:p>
            <a:pPr marL="0" indent="0">
              <a:buNone/>
            </a:pPr>
            <a:r>
              <a:rPr lang="nb-NO" sz="2800" dirty="0"/>
              <a:t>Del 3: BUDSJETT OG BUDSJETTOPPFØLGING</a:t>
            </a:r>
          </a:p>
        </p:txBody>
      </p:sp>
      <p:graphicFrame>
        <p:nvGraphicFramePr>
          <p:cNvPr id="6" name="Tabell 5">
            <a:extLst>
              <a:ext uri="{FF2B5EF4-FFF2-40B4-BE49-F238E27FC236}">
                <a16:creationId xmlns:a16="http://schemas.microsoft.com/office/drawing/2014/main" id="{772FDA3C-1DA3-44A9-9392-E615EA016DEA}"/>
              </a:ext>
            </a:extLst>
          </p:cNvPr>
          <p:cNvGraphicFramePr>
            <a:graphicFrameLocks noGrp="1"/>
          </p:cNvGraphicFramePr>
          <p:nvPr>
            <p:extLst>
              <p:ext uri="{D42A27DB-BD31-4B8C-83A1-F6EECF244321}">
                <p14:modId xmlns:p14="http://schemas.microsoft.com/office/powerpoint/2010/main" val="2608276646"/>
              </p:ext>
            </p:extLst>
          </p:nvPr>
        </p:nvGraphicFramePr>
        <p:xfrm>
          <a:off x="107504" y="411510"/>
          <a:ext cx="3240359" cy="4104446"/>
        </p:xfrm>
        <a:graphic>
          <a:graphicData uri="http://schemas.openxmlformats.org/drawingml/2006/table">
            <a:tbl>
              <a:tblPr/>
              <a:tblGrid>
                <a:gridCol w="1338524">
                  <a:extLst>
                    <a:ext uri="{9D8B030D-6E8A-4147-A177-3AD203B41FA5}">
                      <a16:colId xmlns:a16="http://schemas.microsoft.com/office/drawing/2014/main" val="3730978427"/>
                    </a:ext>
                  </a:extLst>
                </a:gridCol>
                <a:gridCol w="630865">
                  <a:extLst>
                    <a:ext uri="{9D8B030D-6E8A-4147-A177-3AD203B41FA5}">
                      <a16:colId xmlns:a16="http://schemas.microsoft.com/office/drawing/2014/main" val="698622565"/>
                    </a:ext>
                  </a:extLst>
                </a:gridCol>
                <a:gridCol w="630865">
                  <a:extLst>
                    <a:ext uri="{9D8B030D-6E8A-4147-A177-3AD203B41FA5}">
                      <a16:colId xmlns:a16="http://schemas.microsoft.com/office/drawing/2014/main" val="2438852403"/>
                    </a:ext>
                  </a:extLst>
                </a:gridCol>
                <a:gridCol w="640105">
                  <a:extLst>
                    <a:ext uri="{9D8B030D-6E8A-4147-A177-3AD203B41FA5}">
                      <a16:colId xmlns:a16="http://schemas.microsoft.com/office/drawing/2014/main" val="3820151292"/>
                    </a:ext>
                  </a:extLst>
                </a:gridCol>
              </a:tblGrid>
              <a:tr h="156759">
                <a:tc>
                  <a:txBody>
                    <a:bodyPr/>
                    <a:lstStyle/>
                    <a:p>
                      <a:pPr algn="l" fontAlgn="b"/>
                      <a:r>
                        <a:rPr lang="nb-NO" sz="800" b="1" i="1" u="none" strike="noStrike">
                          <a:solidFill>
                            <a:srgbClr val="FFFFFF"/>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757171"/>
                    </a:solidFill>
                  </a:tcPr>
                </a:tc>
                <a:tc>
                  <a:txBody>
                    <a:bodyPr/>
                    <a:lstStyle/>
                    <a:p>
                      <a:pPr algn="ctr" fontAlgn="b"/>
                      <a:r>
                        <a:rPr lang="nb-NO" sz="800" b="1" i="1" u="none" strike="noStrike">
                          <a:solidFill>
                            <a:srgbClr val="FFFFFF"/>
                          </a:solidFill>
                          <a:effectLst/>
                          <a:latin typeface="Georgia" panose="02040502050405020303" pitchFamily="18" charset="0"/>
                        </a:rPr>
                        <a:t>Budsjett</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757171"/>
                    </a:solidFill>
                  </a:tcPr>
                </a:tc>
                <a:tc>
                  <a:txBody>
                    <a:bodyPr/>
                    <a:lstStyle/>
                    <a:p>
                      <a:pPr algn="ctr" fontAlgn="b"/>
                      <a:r>
                        <a:rPr lang="nb-NO" sz="800" b="1" i="1" u="none" strike="noStrike">
                          <a:solidFill>
                            <a:srgbClr val="FFFFFF"/>
                          </a:solidFill>
                          <a:effectLst/>
                          <a:latin typeface="Georgia" panose="02040502050405020303" pitchFamily="18" charset="0"/>
                        </a:rPr>
                        <a:t>Budsjett</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757171"/>
                    </a:solidFill>
                  </a:tcPr>
                </a:tc>
                <a:tc>
                  <a:txBody>
                    <a:bodyPr/>
                    <a:lstStyle/>
                    <a:p>
                      <a:pPr algn="ctr" fontAlgn="b"/>
                      <a:r>
                        <a:rPr lang="nb-NO" sz="800" b="1" i="1" u="none" strike="noStrike">
                          <a:solidFill>
                            <a:srgbClr val="FFFFFF"/>
                          </a:solidFill>
                          <a:effectLst/>
                          <a:latin typeface="Georgia" panose="02040502050405020303" pitchFamily="18" charset="0"/>
                        </a:rPr>
                        <a:t>Regnskap</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757171"/>
                    </a:solidFill>
                  </a:tcPr>
                </a:tc>
                <a:extLst>
                  <a:ext uri="{0D108BD9-81ED-4DB2-BD59-A6C34878D82A}">
                    <a16:rowId xmlns:a16="http://schemas.microsoft.com/office/drawing/2014/main" val="1794592189"/>
                  </a:ext>
                </a:extLst>
              </a:tr>
              <a:tr h="156759">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D966"/>
                    </a:solidFill>
                  </a:tcPr>
                </a:tc>
                <a:tc>
                  <a:txBody>
                    <a:bodyPr/>
                    <a:lstStyle/>
                    <a:p>
                      <a:pPr algn="ctr" fontAlgn="b"/>
                      <a:r>
                        <a:rPr lang="nb-NO" sz="800" b="1" i="1" u="none" strike="noStrike">
                          <a:solidFill>
                            <a:srgbClr val="000000"/>
                          </a:solidFill>
                          <a:effectLst/>
                          <a:latin typeface="Georgia" panose="02040502050405020303" pitchFamily="18" charset="0"/>
                        </a:rPr>
                        <a:t>Hittil I år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D966"/>
                    </a:solidFill>
                  </a:tcPr>
                </a:tc>
                <a:tc>
                  <a:txBody>
                    <a:bodyPr/>
                    <a:lstStyle/>
                    <a:p>
                      <a:pPr algn="ctr" fontAlgn="b"/>
                      <a:r>
                        <a:rPr lang="nb-NO" sz="800" b="1" i="1" u="none" strike="noStrike">
                          <a:solidFill>
                            <a:srgbClr val="000000"/>
                          </a:solidFill>
                          <a:effectLst/>
                          <a:latin typeface="Georgia" panose="02040502050405020303" pitchFamily="18" charset="0"/>
                        </a:rPr>
                        <a:t>Hele året</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D966"/>
                    </a:solidFill>
                  </a:tcPr>
                </a:tc>
                <a:tc>
                  <a:txBody>
                    <a:bodyPr/>
                    <a:lstStyle/>
                    <a:p>
                      <a:pPr algn="ctr" fontAlgn="b"/>
                      <a:r>
                        <a:rPr lang="nb-NO" sz="800" b="1" i="1" u="none" strike="noStrike">
                          <a:solidFill>
                            <a:srgbClr val="000000"/>
                          </a:solidFill>
                          <a:effectLst/>
                          <a:latin typeface="Georgia" panose="02040502050405020303" pitchFamily="18" charset="0"/>
                        </a:rPr>
                        <a:t>2019</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D966"/>
                    </a:solidFill>
                  </a:tcPr>
                </a:tc>
                <a:extLst>
                  <a:ext uri="{0D108BD9-81ED-4DB2-BD59-A6C34878D82A}">
                    <a16:rowId xmlns:a16="http://schemas.microsoft.com/office/drawing/2014/main" val="3047412982"/>
                  </a:ext>
                </a:extLst>
              </a:tr>
              <a:tr h="143910">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167748"/>
                  </a:ext>
                </a:extLst>
              </a:tr>
              <a:tr h="208420">
                <a:tc>
                  <a:txBody>
                    <a:bodyPr/>
                    <a:lstStyle/>
                    <a:p>
                      <a:pPr algn="l" fontAlgn="b"/>
                      <a:r>
                        <a:rPr lang="nb-NO" sz="1000" b="1" i="1" u="none" strike="noStrike">
                          <a:solidFill>
                            <a:srgbClr val="000000"/>
                          </a:solidFill>
                          <a:effectLst/>
                          <a:latin typeface="Georgia" panose="02040502050405020303" pitchFamily="18" charset="0"/>
                        </a:rPr>
                        <a:t>Inntekter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949643853"/>
                  </a:ext>
                </a:extLst>
              </a:tr>
              <a:tr h="137784">
                <a:tc>
                  <a:txBody>
                    <a:bodyPr/>
                    <a:lstStyle/>
                    <a:p>
                      <a:pPr algn="l" fontAlgn="b"/>
                      <a:r>
                        <a:rPr lang="nb-NO" sz="700" b="0" i="0" u="none" strike="noStrike">
                          <a:solidFill>
                            <a:srgbClr val="000000"/>
                          </a:solidFill>
                          <a:effectLst/>
                          <a:latin typeface="Georgia" panose="02040502050405020303" pitchFamily="18" charset="0"/>
                        </a:rPr>
                        <a:t>Salgsinntekter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(7 246)</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3920909237"/>
                  </a:ext>
                </a:extLst>
              </a:tr>
              <a:tr h="143910">
                <a:tc>
                  <a:txBody>
                    <a:bodyPr/>
                    <a:lstStyle/>
                    <a:p>
                      <a:pPr algn="l" fontAlgn="b"/>
                      <a:r>
                        <a:rPr lang="nb-NO" sz="700" b="0" i="0" u="none" strike="noStrike">
                          <a:solidFill>
                            <a:srgbClr val="000000"/>
                          </a:solidFill>
                          <a:effectLst/>
                          <a:latin typeface="Georgia" panose="02040502050405020303" pitchFamily="18" charset="0"/>
                        </a:rPr>
                        <a:t>Tilskudd</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(3 624 775)</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1242394090"/>
                  </a:ext>
                </a:extLst>
              </a:tr>
              <a:tr h="143910">
                <a:tc>
                  <a:txBody>
                    <a:bodyPr/>
                    <a:lstStyle/>
                    <a:p>
                      <a:pPr algn="l" fontAlgn="b"/>
                      <a:r>
                        <a:rPr lang="nb-NO" sz="700" b="0" i="0" u="none" strike="noStrike">
                          <a:solidFill>
                            <a:srgbClr val="000000"/>
                          </a:solidFill>
                          <a:effectLst/>
                          <a:latin typeface="Georgia" panose="02040502050405020303" pitchFamily="18" charset="0"/>
                        </a:rPr>
                        <a:t>Medlemskontingenter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1762379980"/>
                  </a:ext>
                </a:extLst>
              </a:tr>
              <a:tr h="143910">
                <a:tc>
                  <a:txBody>
                    <a:bodyPr/>
                    <a:lstStyle/>
                    <a:p>
                      <a:pPr algn="l" fontAlgn="b"/>
                      <a:r>
                        <a:rPr lang="nb-NO" sz="700" b="0" i="0" u="none" strike="noStrike">
                          <a:solidFill>
                            <a:srgbClr val="000000"/>
                          </a:solidFill>
                          <a:effectLst/>
                          <a:latin typeface="Georgia" panose="02040502050405020303" pitchFamily="18" charset="0"/>
                        </a:rPr>
                        <a:t>Arrangementer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(5 000 000)</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(5 000 000)</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(2 289 515)</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802975121"/>
                  </a:ext>
                </a:extLst>
              </a:tr>
              <a:tr h="143910">
                <a:tc>
                  <a:txBody>
                    <a:bodyPr/>
                    <a:lstStyle/>
                    <a:p>
                      <a:pPr algn="l" fontAlgn="b"/>
                      <a:r>
                        <a:rPr lang="nb-NO" sz="700" b="0" i="1" u="none" strike="noStrike">
                          <a:solidFill>
                            <a:srgbClr val="000000"/>
                          </a:solidFill>
                          <a:effectLst/>
                          <a:latin typeface="Georgia" panose="02040502050405020303" pitchFamily="18" charset="0"/>
                        </a:rPr>
                        <a:t>Sum Driftsinntekter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0" i="1" u="none" strike="noStrike">
                          <a:solidFill>
                            <a:srgbClr val="000000"/>
                          </a:solidFill>
                          <a:effectLst/>
                          <a:latin typeface="Georgia" panose="02040502050405020303" pitchFamily="18" charset="0"/>
                        </a:rPr>
                        <a:t>   -5 000 000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0" i="1" u="none" strike="noStrike">
                          <a:solidFill>
                            <a:srgbClr val="000000"/>
                          </a:solidFill>
                          <a:effectLst/>
                          <a:latin typeface="Georgia" panose="02040502050405020303" pitchFamily="18" charset="0"/>
                        </a:rPr>
                        <a:t>   -5 000 000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0" i="1" u="none" strike="noStrike">
                          <a:solidFill>
                            <a:srgbClr val="000000"/>
                          </a:solidFill>
                          <a:effectLst/>
                          <a:latin typeface="Georgia" panose="02040502050405020303" pitchFamily="18" charset="0"/>
                        </a:rPr>
                        <a:t>   -5 921 536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422308078"/>
                  </a:ext>
                </a:extLst>
              </a:tr>
              <a:tr h="143910">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89489870"/>
                  </a:ext>
                </a:extLst>
              </a:tr>
              <a:tr h="186901">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85867352"/>
                  </a:ext>
                </a:extLst>
              </a:tr>
              <a:tr h="208420">
                <a:tc>
                  <a:txBody>
                    <a:bodyPr/>
                    <a:lstStyle/>
                    <a:p>
                      <a:pPr algn="l" fontAlgn="b"/>
                      <a:r>
                        <a:rPr lang="nb-NO" sz="1000" b="1" i="1" u="none" strike="noStrike">
                          <a:solidFill>
                            <a:srgbClr val="000000"/>
                          </a:solidFill>
                          <a:effectLst/>
                          <a:latin typeface="Georgia" panose="02040502050405020303" pitchFamily="18" charset="0"/>
                        </a:rPr>
                        <a:t>Kostnader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975145496"/>
                  </a:ext>
                </a:extLst>
              </a:tr>
              <a:tr h="143910">
                <a:tc>
                  <a:txBody>
                    <a:bodyPr/>
                    <a:lstStyle/>
                    <a:p>
                      <a:pPr algn="l" fontAlgn="b"/>
                      <a:r>
                        <a:rPr lang="nb-NO" sz="700" b="0" i="0" u="none" strike="noStrike">
                          <a:solidFill>
                            <a:srgbClr val="000000"/>
                          </a:solidFill>
                          <a:effectLst/>
                          <a:latin typeface="Georgia" panose="02040502050405020303" pitchFamily="18" charset="0"/>
                        </a:rPr>
                        <a:t>Varekostnader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2796866218"/>
                  </a:ext>
                </a:extLst>
              </a:tr>
              <a:tr h="143910">
                <a:tc>
                  <a:txBody>
                    <a:bodyPr/>
                    <a:lstStyle/>
                    <a:p>
                      <a:pPr algn="l" fontAlgn="b"/>
                      <a:r>
                        <a:rPr lang="nb-NO" sz="700" b="0" i="0" u="none" strike="noStrike">
                          <a:solidFill>
                            <a:srgbClr val="000000"/>
                          </a:solidFill>
                          <a:effectLst/>
                          <a:latin typeface="Georgia" panose="02040502050405020303" pitchFamily="18" charset="0"/>
                        </a:rPr>
                        <a:t>Lønnskostnader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4 870 000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4 870 000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4 870 870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3015937934"/>
                  </a:ext>
                </a:extLst>
              </a:tr>
              <a:tr h="143910">
                <a:tc>
                  <a:txBody>
                    <a:bodyPr/>
                    <a:lstStyle/>
                    <a:p>
                      <a:pPr algn="l" fontAlgn="b"/>
                      <a:r>
                        <a:rPr lang="nb-NO" sz="700" b="0" i="0" u="none" strike="noStrike">
                          <a:solidFill>
                            <a:srgbClr val="000000"/>
                          </a:solidFill>
                          <a:effectLst/>
                          <a:latin typeface="Georgia" panose="02040502050405020303" pitchFamily="18" charset="0"/>
                        </a:rPr>
                        <a:t>Andre Kostnader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1 000 000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1 000 000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963 008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2716294035"/>
                  </a:ext>
                </a:extLst>
              </a:tr>
              <a:tr h="143910">
                <a:tc>
                  <a:txBody>
                    <a:bodyPr/>
                    <a:lstStyle/>
                    <a:p>
                      <a:pPr algn="l" fontAlgn="b"/>
                      <a:r>
                        <a:rPr lang="nb-NO" sz="700" b="0" i="0" u="none" strike="noStrike">
                          <a:solidFill>
                            <a:srgbClr val="000000"/>
                          </a:solidFill>
                          <a:effectLst/>
                          <a:latin typeface="Georgia" panose="02040502050405020303" pitchFamily="18" charset="0"/>
                        </a:rPr>
                        <a:t>Reisekostnader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87 555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4204954386"/>
                  </a:ext>
                </a:extLst>
              </a:tr>
              <a:tr h="156316">
                <a:tc>
                  <a:txBody>
                    <a:bodyPr/>
                    <a:lstStyle/>
                    <a:p>
                      <a:pPr algn="l" fontAlgn="b"/>
                      <a:r>
                        <a:rPr lang="nb-NO" sz="700" b="0" i="0" u="none" strike="noStrike">
                          <a:solidFill>
                            <a:srgbClr val="000000"/>
                          </a:solidFill>
                          <a:effectLst/>
                          <a:latin typeface="Georgia" panose="02040502050405020303" pitchFamily="18" charset="0"/>
                        </a:rPr>
                        <a:t>Sponsorkostnader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1658960586"/>
                  </a:ext>
                </a:extLst>
              </a:tr>
              <a:tr h="143910">
                <a:tc>
                  <a:txBody>
                    <a:bodyPr/>
                    <a:lstStyle/>
                    <a:p>
                      <a:pPr algn="l" fontAlgn="b"/>
                      <a:r>
                        <a:rPr lang="nb-NO" sz="700" b="0" i="0" u="none" strike="noStrike">
                          <a:solidFill>
                            <a:srgbClr val="000000"/>
                          </a:solidFill>
                          <a:effectLst/>
                          <a:latin typeface="Georgia" panose="02040502050405020303" pitchFamily="18" charset="0"/>
                        </a:rPr>
                        <a:t>Reklame/annonser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44 533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2884572008"/>
                  </a:ext>
                </a:extLst>
              </a:tr>
              <a:tr h="143910">
                <a:tc>
                  <a:txBody>
                    <a:bodyPr/>
                    <a:lstStyle/>
                    <a:p>
                      <a:pPr algn="l" fontAlgn="b"/>
                      <a:r>
                        <a:rPr lang="nb-NO" sz="700" b="0" i="0" u="none" strike="noStrike">
                          <a:solidFill>
                            <a:srgbClr val="000000"/>
                          </a:solidFill>
                          <a:effectLst/>
                          <a:latin typeface="Georgia" panose="02040502050405020303" pitchFamily="18" charset="0"/>
                        </a:rPr>
                        <a:t>Kontingenter/Gaver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15 125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2003724377"/>
                  </a:ext>
                </a:extLst>
              </a:tr>
              <a:tr h="143910">
                <a:tc>
                  <a:txBody>
                    <a:bodyPr/>
                    <a:lstStyle/>
                    <a:p>
                      <a:pPr algn="l" fontAlgn="b"/>
                      <a:r>
                        <a:rPr lang="nb-NO" sz="700" b="0" i="0" u="none" strike="noStrike">
                          <a:solidFill>
                            <a:srgbClr val="000000"/>
                          </a:solidFill>
                          <a:effectLst/>
                          <a:latin typeface="Georgia" panose="02040502050405020303" pitchFamily="18" charset="0"/>
                        </a:rPr>
                        <a:t>Tilskudd</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4 000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1771646439"/>
                  </a:ext>
                </a:extLst>
              </a:tr>
              <a:tr h="143910">
                <a:tc>
                  <a:txBody>
                    <a:bodyPr/>
                    <a:lstStyle/>
                    <a:p>
                      <a:pPr algn="l" fontAlgn="b"/>
                      <a:r>
                        <a:rPr lang="nb-NO" sz="700" b="0" i="0" u="none" strike="noStrike">
                          <a:solidFill>
                            <a:srgbClr val="000000"/>
                          </a:solidFill>
                          <a:effectLst/>
                          <a:latin typeface="Georgia" panose="02040502050405020303" pitchFamily="18" charset="0"/>
                        </a:rPr>
                        <a:t>Forsikring m.m.</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19 205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331453339"/>
                  </a:ext>
                </a:extLst>
              </a:tr>
              <a:tr h="143910">
                <a:tc>
                  <a:txBody>
                    <a:bodyPr/>
                    <a:lstStyle/>
                    <a:p>
                      <a:pPr algn="l" fontAlgn="b"/>
                      <a:r>
                        <a:rPr lang="nb-NO" sz="700" b="1" i="1" u="none" strike="noStrike">
                          <a:solidFill>
                            <a:srgbClr val="000000"/>
                          </a:solidFill>
                          <a:effectLst/>
                          <a:latin typeface="Georgia" panose="02040502050405020303" pitchFamily="18" charset="0"/>
                        </a:rPr>
                        <a:t>Sum Driftskostnader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1" i="1" u="none" strike="noStrike">
                          <a:solidFill>
                            <a:srgbClr val="000000"/>
                          </a:solidFill>
                          <a:effectLst/>
                          <a:latin typeface="Georgia" panose="02040502050405020303" pitchFamily="18" charset="0"/>
                        </a:rPr>
                        <a:t>     5 870 000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1" i="1" u="none" strike="noStrike">
                          <a:solidFill>
                            <a:srgbClr val="000000"/>
                          </a:solidFill>
                          <a:effectLst/>
                          <a:latin typeface="Georgia" panose="02040502050405020303" pitchFamily="18" charset="0"/>
                        </a:rPr>
                        <a:t>     5 870 000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nb-NO" sz="700" b="1" i="1" u="none" strike="noStrike">
                          <a:solidFill>
                            <a:srgbClr val="000000"/>
                          </a:solidFill>
                          <a:effectLst/>
                          <a:latin typeface="Georgia" panose="02040502050405020303" pitchFamily="18" charset="0"/>
                        </a:rPr>
                        <a:t>     6 004 296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563736498"/>
                  </a:ext>
                </a:extLst>
              </a:tr>
              <a:tr h="143910">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69217218"/>
                  </a:ext>
                </a:extLst>
              </a:tr>
              <a:tr h="143910">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72769703"/>
                  </a:ext>
                </a:extLst>
              </a:tr>
              <a:tr h="143910">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Georgia" panose="02040502050405020303" pitchFamily="18" charset="0"/>
                        </a:rPr>
                        <a:t>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17057342"/>
                  </a:ext>
                </a:extLst>
              </a:tr>
              <a:tr h="143910">
                <a:tc>
                  <a:txBody>
                    <a:bodyPr/>
                    <a:lstStyle/>
                    <a:p>
                      <a:pPr algn="l" fontAlgn="b"/>
                      <a:r>
                        <a:rPr lang="nb-NO" sz="700" b="0" i="0" u="none" strike="noStrike">
                          <a:solidFill>
                            <a:srgbClr val="000000"/>
                          </a:solidFill>
                          <a:effectLst/>
                          <a:latin typeface="Georgia" panose="02040502050405020303" pitchFamily="18" charset="0"/>
                        </a:rPr>
                        <a:t>Finansposter</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nb-NO" sz="700" b="0" i="0" u="none" strike="noStrike">
                          <a:solidFill>
                            <a:srgbClr val="000000"/>
                          </a:solidFill>
                          <a:effectLst/>
                          <a:latin typeface="Georgia" panose="02040502050405020303" pitchFamily="18" charset="0"/>
                        </a:rPr>
                        <a:t>       (112 236)</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394649523"/>
                  </a:ext>
                </a:extLst>
              </a:tr>
              <a:tr h="158797">
                <a:tc>
                  <a:txBody>
                    <a:bodyPr/>
                    <a:lstStyle/>
                    <a:p>
                      <a:pPr algn="l" fontAlgn="b"/>
                      <a:r>
                        <a:rPr lang="nb-NO" sz="800" b="1" i="1" u="none" strike="noStrike">
                          <a:solidFill>
                            <a:srgbClr val="000000"/>
                          </a:solidFill>
                          <a:effectLst/>
                          <a:latin typeface="Georgia" panose="02040502050405020303" pitchFamily="18" charset="0"/>
                        </a:rPr>
                        <a:t>Resultat</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D966"/>
                    </a:solidFill>
                  </a:tcPr>
                </a:tc>
                <a:tc>
                  <a:txBody>
                    <a:bodyPr/>
                    <a:lstStyle/>
                    <a:p>
                      <a:pPr algn="l" fontAlgn="b"/>
                      <a:r>
                        <a:rPr lang="nb-NO" sz="800" b="1" i="1" u="none" strike="noStrike">
                          <a:solidFill>
                            <a:srgbClr val="000000"/>
                          </a:solidFill>
                          <a:effectLst/>
                          <a:latin typeface="Georgia" panose="02040502050405020303" pitchFamily="18" charset="0"/>
                        </a:rPr>
                        <a:t>       870 000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D966"/>
                    </a:solidFill>
                  </a:tcPr>
                </a:tc>
                <a:tc>
                  <a:txBody>
                    <a:bodyPr/>
                    <a:lstStyle/>
                    <a:p>
                      <a:pPr algn="l" fontAlgn="b"/>
                      <a:r>
                        <a:rPr lang="nb-NO" sz="800" b="1" i="1" u="none" strike="noStrike">
                          <a:solidFill>
                            <a:srgbClr val="000000"/>
                          </a:solidFill>
                          <a:effectLst/>
                          <a:latin typeface="Georgia" panose="02040502050405020303" pitchFamily="18" charset="0"/>
                        </a:rPr>
                        <a:t>       870 000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D966"/>
                    </a:solidFill>
                  </a:tcPr>
                </a:tc>
                <a:tc>
                  <a:txBody>
                    <a:bodyPr/>
                    <a:lstStyle/>
                    <a:p>
                      <a:pPr algn="l" fontAlgn="b"/>
                      <a:r>
                        <a:rPr lang="nb-NO" sz="800" b="1" i="1" u="none" strike="noStrike">
                          <a:solidFill>
                            <a:srgbClr val="000000"/>
                          </a:solidFill>
                          <a:effectLst/>
                          <a:latin typeface="Georgia" panose="02040502050405020303" pitchFamily="18" charset="0"/>
                        </a:rPr>
                        <a:t>        -29 476 </a:t>
                      </a:r>
                    </a:p>
                  </a:txBody>
                  <a:tcPr marL="3986" marR="3986" marT="39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621012022"/>
                  </a:ext>
                </a:extLst>
              </a:tr>
            </a:tbl>
          </a:graphicData>
        </a:graphic>
      </p:graphicFrame>
    </p:spTree>
    <p:extLst>
      <p:ext uri="{BB962C8B-B14F-4D97-AF65-F5344CB8AC3E}">
        <p14:creationId xmlns:p14="http://schemas.microsoft.com/office/powerpoint/2010/main" val="1198416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75606"/>
            <a:ext cx="8833318" cy="287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p:cNvSpPr txBox="1"/>
          <p:nvPr/>
        </p:nvSpPr>
        <p:spPr>
          <a:xfrm>
            <a:off x="4137553" y="4126689"/>
            <a:ext cx="724878" cy="215444"/>
          </a:xfrm>
          <a:prstGeom prst="rect">
            <a:avLst/>
          </a:prstGeom>
          <a:noFill/>
        </p:spPr>
        <p:txBody>
          <a:bodyPr wrap="none" rtlCol="0">
            <a:spAutoFit/>
          </a:bodyPr>
          <a:lstStyle/>
          <a:p>
            <a:r>
              <a:rPr lang="nb-NO" sz="800">
                <a:solidFill>
                  <a:srgbClr val="57585B"/>
                </a:solidFill>
                <a:latin typeface="Georgia" panose="02040502050405020303" pitchFamily="18" charset="0"/>
              </a:rPr>
              <a:t>Dilbert.com</a:t>
            </a:r>
          </a:p>
        </p:txBody>
      </p:sp>
      <p:sp>
        <p:nvSpPr>
          <p:cNvPr id="4" name="Tittel 5"/>
          <p:cNvSpPr>
            <a:spLocks noGrp="1"/>
          </p:cNvSpPr>
          <p:nvPr>
            <p:ph type="title"/>
          </p:nvPr>
        </p:nvSpPr>
        <p:spPr bwMode="auto">
          <a:xfrm>
            <a:off x="310682" y="411510"/>
            <a:ext cx="5256584" cy="702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b-NO" altLang="nb-NO" dirty="0">
                <a:solidFill>
                  <a:schemeClr val="tx1"/>
                </a:solidFill>
              </a:rPr>
              <a:t>Budsjett</a:t>
            </a:r>
          </a:p>
        </p:txBody>
      </p:sp>
      <p:sp>
        <p:nvSpPr>
          <p:cNvPr id="6" name="TekstSylinder 5">
            <a:extLst>
              <a:ext uri="{FF2B5EF4-FFF2-40B4-BE49-F238E27FC236}">
                <a16:creationId xmlns:a16="http://schemas.microsoft.com/office/drawing/2014/main" id="{9BBFFCD7-043B-4269-A0D4-29C66A880699}"/>
              </a:ext>
            </a:extLst>
          </p:cNvPr>
          <p:cNvSpPr txBox="1"/>
          <p:nvPr/>
        </p:nvSpPr>
        <p:spPr>
          <a:xfrm>
            <a:off x="8100392" y="646698"/>
            <a:ext cx="864096" cy="216024"/>
          </a:xfrm>
          <a:prstGeom prst="rect">
            <a:avLst/>
          </a:prstGeom>
          <a:noFill/>
        </p:spPr>
        <p:txBody>
          <a:bodyPr wrap="square" rtlCol="0">
            <a:spAutoFit/>
          </a:bodyPr>
          <a:lstStyle/>
          <a:p>
            <a:pPr algn="r"/>
            <a:r>
              <a:rPr lang="nb-NO" sz="800">
                <a:solidFill>
                  <a:srgbClr val="57585B"/>
                </a:solidFill>
                <a:latin typeface="Georgia" panose="02040502050405020303" pitchFamily="18" charset="0"/>
              </a:rPr>
              <a:t>Idrett for alle!</a:t>
            </a:r>
          </a:p>
        </p:txBody>
      </p:sp>
    </p:spTree>
    <p:extLst>
      <p:ext uri="{BB962C8B-B14F-4D97-AF65-F5344CB8AC3E}">
        <p14:creationId xmlns:p14="http://schemas.microsoft.com/office/powerpoint/2010/main" val="134700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7F723874-7A18-45A8-A37A-98C215650D3B}"/>
              </a:ext>
            </a:extLst>
          </p:cNvPr>
          <p:cNvSpPr/>
          <p:nvPr/>
        </p:nvSpPr>
        <p:spPr>
          <a:xfrm>
            <a:off x="876458" y="3563764"/>
            <a:ext cx="519928" cy="504056"/>
          </a:xfrm>
          <a:prstGeom prst="ellipse">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latin typeface="Georgia" panose="02040502050405020303" pitchFamily="18" charset="0"/>
            </a:endParaRPr>
          </a:p>
        </p:txBody>
      </p:sp>
      <p:sp>
        <p:nvSpPr>
          <p:cNvPr id="8" name="Ellipse 7">
            <a:extLst>
              <a:ext uri="{FF2B5EF4-FFF2-40B4-BE49-F238E27FC236}">
                <a16:creationId xmlns:a16="http://schemas.microsoft.com/office/drawing/2014/main" id="{FA70DD6B-0872-4593-BE34-E6793978AA7E}"/>
              </a:ext>
            </a:extLst>
          </p:cNvPr>
          <p:cNvSpPr/>
          <p:nvPr/>
        </p:nvSpPr>
        <p:spPr>
          <a:xfrm>
            <a:off x="876458" y="2680294"/>
            <a:ext cx="519928" cy="504056"/>
          </a:xfrm>
          <a:prstGeom prst="ellipse">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latin typeface="Georgia" panose="02040502050405020303" pitchFamily="18" charset="0"/>
            </a:endParaRPr>
          </a:p>
        </p:txBody>
      </p:sp>
      <p:sp>
        <p:nvSpPr>
          <p:cNvPr id="5" name="Ellipse 4">
            <a:extLst>
              <a:ext uri="{FF2B5EF4-FFF2-40B4-BE49-F238E27FC236}">
                <a16:creationId xmlns:a16="http://schemas.microsoft.com/office/drawing/2014/main" id="{1828C960-3827-477D-8621-24F7DD022388}"/>
              </a:ext>
            </a:extLst>
          </p:cNvPr>
          <p:cNvSpPr/>
          <p:nvPr/>
        </p:nvSpPr>
        <p:spPr>
          <a:xfrm>
            <a:off x="876458" y="1666730"/>
            <a:ext cx="519928" cy="504056"/>
          </a:xfrm>
          <a:prstGeom prst="ellipse">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dirty="0">
              <a:latin typeface="Georgia" panose="02040502050405020303" pitchFamily="18" charset="0"/>
            </a:endParaRPr>
          </a:p>
        </p:txBody>
      </p:sp>
      <p:sp>
        <p:nvSpPr>
          <p:cNvPr id="2" name="Tittel 1">
            <a:extLst>
              <a:ext uri="{FF2B5EF4-FFF2-40B4-BE49-F238E27FC236}">
                <a16:creationId xmlns:a16="http://schemas.microsoft.com/office/drawing/2014/main" id="{6BF47EA3-1E15-4846-AA04-736A3B2B221A}"/>
              </a:ext>
            </a:extLst>
          </p:cNvPr>
          <p:cNvSpPr>
            <a:spLocks noGrp="1"/>
          </p:cNvSpPr>
          <p:nvPr>
            <p:ph type="title"/>
          </p:nvPr>
        </p:nvSpPr>
        <p:spPr>
          <a:xfrm>
            <a:off x="635541" y="159006"/>
            <a:ext cx="5256584" cy="702078"/>
          </a:xfrm>
        </p:spPr>
        <p:txBody>
          <a:bodyPr/>
          <a:lstStyle/>
          <a:p>
            <a:r>
              <a:rPr lang="nb-NO" b="1" dirty="0">
                <a:solidFill>
                  <a:schemeClr val="tx1"/>
                </a:solidFill>
              </a:rPr>
              <a:t>Budsjett</a:t>
            </a:r>
          </a:p>
        </p:txBody>
      </p:sp>
      <p:sp>
        <p:nvSpPr>
          <p:cNvPr id="4" name="Plassholder for innhold 3">
            <a:extLst>
              <a:ext uri="{FF2B5EF4-FFF2-40B4-BE49-F238E27FC236}">
                <a16:creationId xmlns:a16="http://schemas.microsoft.com/office/drawing/2014/main" id="{6BC672F8-1C34-4999-AB69-5678945A46EA}"/>
              </a:ext>
            </a:extLst>
          </p:cNvPr>
          <p:cNvSpPr>
            <a:spLocks noGrp="1"/>
          </p:cNvSpPr>
          <p:nvPr>
            <p:ph sz="quarter" idx="11"/>
          </p:nvPr>
        </p:nvSpPr>
        <p:spPr>
          <a:xfrm>
            <a:off x="635541" y="427662"/>
            <a:ext cx="7560840" cy="3078232"/>
          </a:xfrm>
        </p:spPr>
        <p:txBody>
          <a:bodyPr/>
          <a:lstStyle/>
          <a:p>
            <a:pPr marL="0" indent="0">
              <a:buNone/>
            </a:pPr>
            <a:endParaRPr lang="nb-NO" dirty="0"/>
          </a:p>
          <a:p>
            <a:pPr marL="0" indent="0">
              <a:buNone/>
            </a:pPr>
            <a:r>
              <a:rPr lang="nb-NO" dirty="0">
                <a:solidFill>
                  <a:schemeClr val="tx1"/>
                </a:solidFill>
              </a:rPr>
              <a:t>Budsjettet skal:</a:t>
            </a:r>
          </a:p>
          <a:p>
            <a:pPr marL="400050" lvl="1" indent="0">
              <a:buNone/>
            </a:pPr>
            <a:endParaRPr lang="nb-NO" dirty="0">
              <a:solidFill>
                <a:schemeClr val="tx1"/>
              </a:solidFill>
            </a:endParaRPr>
          </a:p>
          <a:p>
            <a:pPr marL="400050" lvl="1" indent="0">
              <a:buNone/>
            </a:pPr>
            <a:r>
              <a:rPr lang="nb-NO" dirty="0">
                <a:solidFill>
                  <a:schemeClr val="tx1"/>
                </a:solidFill>
              </a:rPr>
              <a:t>vedtas på årsmøte og vise alle hovedposter i resultatregnskapet</a:t>
            </a:r>
          </a:p>
          <a:p>
            <a:pPr marL="400050" lvl="1" indent="0">
              <a:buNone/>
            </a:pPr>
            <a:endParaRPr lang="nb-NO" dirty="0">
              <a:solidFill>
                <a:schemeClr val="tx1"/>
              </a:solidFill>
            </a:endParaRPr>
          </a:p>
          <a:p>
            <a:pPr marL="400050" lvl="1" indent="0">
              <a:buNone/>
            </a:pPr>
            <a:r>
              <a:rPr lang="nb-NO" dirty="0">
                <a:solidFill>
                  <a:schemeClr val="tx1"/>
                </a:solidFill>
              </a:rPr>
              <a:t>skal være realistisk</a:t>
            </a:r>
          </a:p>
          <a:p>
            <a:pPr marL="400050" lvl="1" indent="0">
              <a:buNone/>
            </a:pPr>
            <a:endParaRPr lang="nb-NO" dirty="0">
              <a:solidFill>
                <a:schemeClr val="tx1"/>
              </a:solidFill>
            </a:endParaRPr>
          </a:p>
          <a:p>
            <a:pPr marL="400050" lvl="1" indent="0">
              <a:buNone/>
            </a:pPr>
            <a:r>
              <a:rPr lang="nb-NO" dirty="0">
                <a:solidFill>
                  <a:schemeClr val="tx1"/>
                </a:solidFill>
              </a:rPr>
              <a:t>ikke vise underskudd med mindre det dekkes av </a:t>
            </a:r>
          </a:p>
          <a:p>
            <a:pPr marL="400050" lvl="1" indent="0">
              <a:buNone/>
            </a:pPr>
            <a:r>
              <a:rPr lang="nb-NO" dirty="0">
                <a:solidFill>
                  <a:schemeClr val="tx1"/>
                </a:solidFill>
              </a:rPr>
              <a:t>positiv egenkapital</a:t>
            </a:r>
          </a:p>
          <a:p>
            <a:pPr marL="0" indent="0">
              <a:buNone/>
            </a:pPr>
            <a:endParaRPr lang="nb-NO" sz="2000" dirty="0"/>
          </a:p>
        </p:txBody>
      </p:sp>
    </p:spTree>
    <p:extLst>
      <p:ext uri="{BB962C8B-B14F-4D97-AF65-F5344CB8AC3E}">
        <p14:creationId xmlns:p14="http://schemas.microsoft.com/office/powerpoint/2010/main" val="626820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0CB68A09-13C6-4353-B8B9-9FE21FC7EF9E}"/>
              </a:ext>
            </a:extLst>
          </p:cNvPr>
          <p:cNvSpPr/>
          <p:nvPr/>
        </p:nvSpPr>
        <p:spPr>
          <a:xfrm>
            <a:off x="3089365" y="955322"/>
            <a:ext cx="914400" cy="914400"/>
          </a:xfrm>
          <a:prstGeom prst="ellipse">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latin typeface="Georgia" panose="02040502050405020303" pitchFamily="18" charset="0"/>
            </a:endParaRPr>
          </a:p>
        </p:txBody>
      </p:sp>
      <p:sp>
        <p:nvSpPr>
          <p:cNvPr id="2" name="Tittel 1">
            <a:extLst>
              <a:ext uri="{FF2B5EF4-FFF2-40B4-BE49-F238E27FC236}">
                <a16:creationId xmlns:a16="http://schemas.microsoft.com/office/drawing/2014/main" id="{A8A800DD-419B-4D88-AD3D-B3B301495174}"/>
              </a:ext>
            </a:extLst>
          </p:cNvPr>
          <p:cNvSpPr>
            <a:spLocks noGrp="1"/>
          </p:cNvSpPr>
          <p:nvPr>
            <p:ph type="title"/>
          </p:nvPr>
        </p:nvSpPr>
        <p:spPr>
          <a:xfrm>
            <a:off x="3195246" y="147657"/>
            <a:ext cx="5256584" cy="702078"/>
          </a:xfrm>
        </p:spPr>
        <p:txBody>
          <a:bodyPr/>
          <a:lstStyle/>
          <a:p>
            <a:r>
              <a:rPr lang="nb-NO" altLang="nb-NO" b="1" dirty="0">
                <a:solidFill>
                  <a:schemeClr val="tx1">
                    <a:lumMod val="65000"/>
                    <a:lumOff val="35000"/>
                  </a:schemeClr>
                </a:solidFill>
              </a:rPr>
              <a:t>Budsjett</a:t>
            </a:r>
            <a:endParaRPr lang="nb-NO" b="1" dirty="0"/>
          </a:p>
        </p:txBody>
      </p:sp>
      <p:sp>
        <p:nvSpPr>
          <p:cNvPr id="4" name="Plassholder for innhold 3">
            <a:extLst>
              <a:ext uri="{FF2B5EF4-FFF2-40B4-BE49-F238E27FC236}">
                <a16:creationId xmlns:a16="http://schemas.microsoft.com/office/drawing/2014/main" id="{41D1A088-7959-4B36-8F37-67E8F4857C55}"/>
              </a:ext>
            </a:extLst>
          </p:cNvPr>
          <p:cNvSpPr>
            <a:spLocks noGrp="1"/>
          </p:cNvSpPr>
          <p:nvPr>
            <p:ph sz="quarter" idx="11"/>
          </p:nvPr>
        </p:nvSpPr>
        <p:spPr>
          <a:xfrm>
            <a:off x="3546565" y="1166496"/>
            <a:ext cx="5256585" cy="3381649"/>
          </a:xfrm>
        </p:spPr>
        <p:txBody>
          <a:bodyPr/>
          <a:lstStyle/>
          <a:p>
            <a:pPr marL="0" indent="0">
              <a:buNone/>
            </a:pPr>
            <a:r>
              <a:rPr lang="nb-NO" sz="1800" b="1" dirty="0">
                <a:solidFill>
                  <a:schemeClr val="tx1"/>
                </a:solidFill>
              </a:rPr>
              <a:t>Budsjettet skal:</a:t>
            </a:r>
          </a:p>
          <a:p>
            <a:pPr lvl="1">
              <a:buClr>
                <a:srgbClr val="FFC000"/>
              </a:buClr>
            </a:pPr>
            <a:r>
              <a:rPr lang="nb-NO" sz="1800" b="1" dirty="0">
                <a:solidFill>
                  <a:schemeClr val="tx1"/>
                </a:solidFill>
              </a:rPr>
              <a:t>utarbeides hvert år</a:t>
            </a:r>
          </a:p>
          <a:p>
            <a:pPr marL="457200" lvl="1" indent="0">
              <a:buClr>
                <a:srgbClr val="FFC000"/>
              </a:buClr>
              <a:buNone/>
            </a:pPr>
            <a:endParaRPr lang="nb-NO" sz="1800" b="1" dirty="0">
              <a:solidFill>
                <a:schemeClr val="tx1"/>
              </a:solidFill>
            </a:endParaRPr>
          </a:p>
          <a:p>
            <a:pPr lvl="1">
              <a:buClr>
                <a:srgbClr val="FFC000"/>
              </a:buClr>
            </a:pPr>
            <a:r>
              <a:rPr lang="nb-NO" sz="1800" b="1" dirty="0">
                <a:solidFill>
                  <a:schemeClr val="tx1"/>
                </a:solidFill>
              </a:rPr>
              <a:t>utarbeides av styret i fellesskap</a:t>
            </a:r>
          </a:p>
          <a:p>
            <a:pPr marL="457200" lvl="1" indent="0">
              <a:buClr>
                <a:srgbClr val="FFC000"/>
              </a:buClr>
              <a:buNone/>
            </a:pPr>
            <a:endParaRPr lang="nb-NO" sz="1800" b="1" dirty="0">
              <a:solidFill>
                <a:schemeClr val="tx1"/>
              </a:solidFill>
            </a:endParaRPr>
          </a:p>
          <a:p>
            <a:pPr lvl="1">
              <a:buClr>
                <a:srgbClr val="FFC000"/>
              </a:buClr>
            </a:pPr>
            <a:r>
              <a:rPr lang="nb-NO" sz="1800" b="1" dirty="0">
                <a:solidFill>
                  <a:schemeClr val="tx1"/>
                </a:solidFill>
              </a:rPr>
              <a:t>også synliggjøre aktiviteten i grupper/avdelinger/lag/utøvere</a:t>
            </a:r>
          </a:p>
          <a:p>
            <a:pPr marL="457200" lvl="1" indent="0">
              <a:buClr>
                <a:srgbClr val="FFC000"/>
              </a:buClr>
              <a:buNone/>
            </a:pPr>
            <a:endParaRPr lang="nb-NO" sz="1800" b="1" dirty="0">
              <a:solidFill>
                <a:schemeClr val="tx1"/>
              </a:solidFill>
            </a:endParaRPr>
          </a:p>
          <a:p>
            <a:pPr lvl="1">
              <a:buClr>
                <a:srgbClr val="FFC000"/>
              </a:buClr>
            </a:pPr>
            <a:r>
              <a:rPr lang="nb-NO" sz="1800" b="1" dirty="0">
                <a:solidFill>
                  <a:schemeClr val="tx1"/>
                </a:solidFill>
              </a:rPr>
              <a:t>fremlegges av styret på årsmøtet</a:t>
            </a:r>
          </a:p>
          <a:p>
            <a:pPr marL="457200" lvl="1" indent="0">
              <a:buClr>
                <a:srgbClr val="FFC000"/>
              </a:buClr>
              <a:buNone/>
            </a:pPr>
            <a:endParaRPr lang="nb-NO" b="1" dirty="0"/>
          </a:p>
          <a:p>
            <a:pPr marL="457200" lvl="1" indent="0">
              <a:buClr>
                <a:srgbClr val="FFC000"/>
              </a:buClr>
              <a:buNone/>
            </a:pPr>
            <a:endParaRPr lang="nb-NO" b="1" dirty="0"/>
          </a:p>
          <a:p>
            <a:pPr lvl="1">
              <a:buClr>
                <a:srgbClr val="FFC000"/>
              </a:buClr>
            </a:pPr>
            <a:endParaRPr lang="nb-NO" b="1" dirty="0"/>
          </a:p>
          <a:p>
            <a:endParaRPr lang="nb-NO" dirty="0"/>
          </a:p>
        </p:txBody>
      </p:sp>
      <p:pic>
        <p:nvPicPr>
          <p:cNvPr id="6" name="Bilde 5" descr="Et bilde som inneholder innendørs, bord, leke, liten&#10;&#10;Automatisk generert beskrivelse">
            <a:extLst>
              <a:ext uri="{FF2B5EF4-FFF2-40B4-BE49-F238E27FC236}">
                <a16:creationId xmlns:a16="http://schemas.microsoft.com/office/drawing/2014/main" id="{2FB45940-14AC-46CE-9C07-F45E8FA1A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50" y="771550"/>
            <a:ext cx="2548315" cy="3824863"/>
          </a:xfrm>
          <a:prstGeom prst="rect">
            <a:avLst/>
          </a:prstGeom>
        </p:spPr>
      </p:pic>
    </p:spTree>
    <p:extLst>
      <p:ext uri="{BB962C8B-B14F-4D97-AF65-F5344CB8AC3E}">
        <p14:creationId xmlns:p14="http://schemas.microsoft.com/office/powerpoint/2010/main" val="3433654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6C7028-1E06-499D-A319-605F638D69C5}"/>
              </a:ext>
            </a:extLst>
          </p:cNvPr>
          <p:cNvSpPr>
            <a:spLocks noGrp="1"/>
          </p:cNvSpPr>
          <p:nvPr>
            <p:ph type="title"/>
          </p:nvPr>
        </p:nvSpPr>
        <p:spPr>
          <a:xfrm>
            <a:off x="3655862" y="195486"/>
            <a:ext cx="5256584" cy="702078"/>
          </a:xfrm>
        </p:spPr>
        <p:txBody>
          <a:bodyPr/>
          <a:lstStyle/>
          <a:p>
            <a:r>
              <a:rPr lang="nb-NO" dirty="0">
                <a:solidFill>
                  <a:schemeClr val="tx1"/>
                </a:solidFill>
              </a:rPr>
              <a:t>Kursinnhold:</a:t>
            </a:r>
          </a:p>
        </p:txBody>
      </p:sp>
      <p:sp>
        <p:nvSpPr>
          <p:cNvPr id="4" name="Plassholder for innhold 3">
            <a:extLst>
              <a:ext uri="{FF2B5EF4-FFF2-40B4-BE49-F238E27FC236}">
                <a16:creationId xmlns:a16="http://schemas.microsoft.com/office/drawing/2014/main" id="{5B61B108-3120-4155-8FB8-07CAABA02D1E}"/>
              </a:ext>
            </a:extLst>
          </p:cNvPr>
          <p:cNvSpPr>
            <a:spLocks noGrp="1"/>
          </p:cNvSpPr>
          <p:nvPr>
            <p:ph sz="quarter" idx="11"/>
          </p:nvPr>
        </p:nvSpPr>
        <p:spPr>
          <a:xfrm>
            <a:off x="4331721" y="1220998"/>
            <a:ext cx="5256584" cy="3888187"/>
          </a:xfrm>
        </p:spPr>
        <p:txBody>
          <a:bodyPr/>
          <a:lstStyle/>
          <a:p>
            <a:pPr marL="0" indent="0">
              <a:buNone/>
            </a:pPr>
            <a:r>
              <a:rPr lang="nb-NO" sz="2000" dirty="0">
                <a:solidFill>
                  <a:schemeClr val="tx1"/>
                </a:solidFill>
              </a:rPr>
              <a:t>Del 1: Innledning</a:t>
            </a:r>
          </a:p>
          <a:p>
            <a:pPr marL="0" indent="0">
              <a:buNone/>
            </a:pPr>
            <a:r>
              <a:rPr lang="nb-NO" sz="2000" dirty="0">
                <a:solidFill>
                  <a:schemeClr val="tx1"/>
                </a:solidFill>
              </a:rPr>
              <a:t>Del 2a: Styrets ansvar </a:t>
            </a:r>
          </a:p>
          <a:p>
            <a:pPr marL="0" indent="0">
              <a:buNone/>
            </a:pPr>
            <a:r>
              <a:rPr lang="nb-NO" sz="2000" dirty="0">
                <a:solidFill>
                  <a:schemeClr val="tx1"/>
                </a:solidFill>
              </a:rPr>
              <a:t>Del 2b: Aktuelle lover</a:t>
            </a:r>
          </a:p>
          <a:p>
            <a:pPr marL="0" indent="0">
              <a:buNone/>
            </a:pPr>
            <a:r>
              <a:rPr lang="nb-NO" sz="2000" dirty="0">
                <a:solidFill>
                  <a:schemeClr val="tx1"/>
                </a:solidFill>
              </a:rPr>
              <a:t>Del 3: Budsjett og budsjettoppfølging</a:t>
            </a:r>
          </a:p>
          <a:p>
            <a:pPr marL="0" indent="0">
              <a:buNone/>
            </a:pPr>
            <a:r>
              <a:rPr lang="nb-NO" sz="2000" dirty="0">
                <a:solidFill>
                  <a:schemeClr val="tx1"/>
                </a:solidFill>
              </a:rPr>
              <a:t>Del 4: Regnskap</a:t>
            </a:r>
          </a:p>
          <a:p>
            <a:pPr marL="0" indent="0">
              <a:buNone/>
            </a:pPr>
            <a:r>
              <a:rPr lang="nb-NO" sz="2000" dirty="0">
                <a:solidFill>
                  <a:schemeClr val="tx1"/>
                </a:solidFill>
              </a:rPr>
              <a:t>Del 5: Ansatte i idrettslag</a:t>
            </a:r>
          </a:p>
          <a:p>
            <a:pPr marL="0" indent="0">
              <a:buNone/>
            </a:pPr>
            <a:r>
              <a:rPr lang="nb-NO" sz="2000" dirty="0">
                <a:solidFill>
                  <a:schemeClr val="tx1"/>
                </a:solidFill>
              </a:rPr>
              <a:t>Del 6: Ulike støtte- og tilskuddsordninger</a:t>
            </a:r>
          </a:p>
          <a:p>
            <a:pPr marL="0" indent="0">
              <a:buNone/>
            </a:pPr>
            <a:r>
              <a:rPr lang="nb-NO" sz="2000" dirty="0">
                <a:solidFill>
                  <a:schemeClr val="tx1"/>
                </a:solidFill>
              </a:rPr>
              <a:t>Del 7: Kontrollutvalg</a:t>
            </a:r>
          </a:p>
          <a:p>
            <a:pPr marL="0" indent="0">
              <a:buNone/>
            </a:pPr>
            <a:endParaRPr lang="nb-NO" dirty="0"/>
          </a:p>
        </p:txBody>
      </p:sp>
      <p:pic>
        <p:nvPicPr>
          <p:cNvPr id="3" name="Bilde 2">
            <a:extLst>
              <a:ext uri="{FF2B5EF4-FFF2-40B4-BE49-F238E27FC236}">
                <a16:creationId xmlns:a16="http://schemas.microsoft.com/office/drawing/2014/main" id="{3F49BB2F-895C-40C1-A242-4A26D413F308}"/>
              </a:ext>
            </a:extLst>
          </p:cNvPr>
          <p:cNvPicPr>
            <a:picLocks noChangeAspect="1"/>
          </p:cNvPicPr>
          <p:nvPr/>
        </p:nvPicPr>
        <p:blipFill>
          <a:blip r:embed="rId2"/>
          <a:stretch>
            <a:fillRect/>
          </a:stretch>
        </p:blipFill>
        <p:spPr>
          <a:xfrm>
            <a:off x="95416" y="1220998"/>
            <a:ext cx="4028988" cy="2667190"/>
          </a:xfrm>
          <a:prstGeom prst="rect">
            <a:avLst/>
          </a:prstGeom>
        </p:spPr>
      </p:pic>
    </p:spTree>
    <p:extLst>
      <p:ext uri="{BB962C8B-B14F-4D97-AF65-F5344CB8AC3E}">
        <p14:creationId xmlns:p14="http://schemas.microsoft.com/office/powerpoint/2010/main" val="634910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tel 2"/>
          <p:cNvSpPr>
            <a:spLocks noGrp="1"/>
          </p:cNvSpPr>
          <p:nvPr>
            <p:ph type="ctrTitle"/>
          </p:nvPr>
        </p:nvSpPr>
        <p:spPr>
          <a:xfrm>
            <a:off x="107504" y="152248"/>
            <a:ext cx="5064919" cy="648890"/>
          </a:xfrm>
        </p:spPr>
        <p:txBody>
          <a:bodyPr/>
          <a:lstStyle/>
          <a:p>
            <a:pPr>
              <a:defRPr/>
            </a:pPr>
            <a:r>
              <a:rPr lang="nb-NO" b="1" dirty="0">
                <a:solidFill>
                  <a:schemeClr val="tx1"/>
                </a:solidFill>
              </a:rPr>
              <a:t>Budsjett- og budsjettoppfølging</a:t>
            </a:r>
          </a:p>
        </p:txBody>
      </p:sp>
      <p:sp>
        <p:nvSpPr>
          <p:cNvPr id="5" name="Plassholder for innhold 4"/>
          <p:cNvSpPr>
            <a:spLocks noGrp="1"/>
          </p:cNvSpPr>
          <p:nvPr>
            <p:ph sz="quarter" idx="4294967295"/>
          </p:nvPr>
        </p:nvSpPr>
        <p:spPr>
          <a:xfrm>
            <a:off x="2751281" y="892158"/>
            <a:ext cx="6392719" cy="4099094"/>
          </a:xfrm>
          <a:prstGeom prst="rect">
            <a:avLst/>
          </a:prstGeom>
        </p:spPr>
        <p:txBody>
          <a:bodyPr/>
          <a:lstStyle/>
          <a:p>
            <a:pPr marL="0" indent="0">
              <a:buNone/>
              <a:defRPr/>
            </a:pPr>
            <a:r>
              <a:rPr lang="nb-NO" sz="1800" b="1" dirty="0">
                <a:latin typeface="Georgia" panose="02040502050405020303" pitchFamily="18" charset="0"/>
              </a:rPr>
              <a:t>Hvordan utarbeide budsjett?</a:t>
            </a:r>
          </a:p>
          <a:p>
            <a:pPr marL="0" indent="0">
              <a:buNone/>
              <a:defRPr/>
            </a:pPr>
            <a:endParaRPr lang="nb-NO" sz="1800" b="1" dirty="0">
              <a:latin typeface="Georgia" panose="02040502050405020303" pitchFamily="18" charset="0"/>
            </a:endParaRPr>
          </a:p>
          <a:p>
            <a:pPr marL="642938" lvl="1" indent="-342900">
              <a:buFont typeface="+mj-lt"/>
              <a:buAutoNum type="arabicPeriod"/>
              <a:defRPr/>
            </a:pPr>
            <a:r>
              <a:rPr lang="nb-NO" sz="1800" dirty="0">
                <a:latin typeface="Georgia" panose="02040502050405020303" pitchFamily="18" charset="0"/>
              </a:rPr>
              <a:t>Sett opp en langtidsplan for budsjettet</a:t>
            </a:r>
          </a:p>
          <a:p>
            <a:pPr marL="942975" lvl="2" indent="-342900">
              <a:buFont typeface="+mj-lt"/>
              <a:buAutoNum type="alphaLcParenR"/>
              <a:defRPr/>
            </a:pPr>
            <a:endParaRPr lang="nb-NO" dirty="0">
              <a:latin typeface="Georgia" panose="02040502050405020303" pitchFamily="18" charset="0"/>
            </a:endParaRPr>
          </a:p>
          <a:p>
            <a:pPr marL="642938" lvl="1" indent="-342900">
              <a:buFont typeface="+mj-lt"/>
              <a:buAutoNum type="arabicPeriod"/>
              <a:defRPr/>
            </a:pPr>
            <a:r>
              <a:rPr lang="nb-NO" sz="1800" dirty="0">
                <a:latin typeface="Georgia" panose="02040502050405020303" pitchFamily="18" charset="0"/>
              </a:rPr>
              <a:t>Gå gjennom budsjettgrunnlag</a:t>
            </a:r>
          </a:p>
          <a:p>
            <a:pPr marL="942975" lvl="2" indent="-342900">
              <a:buFont typeface="+mj-lt"/>
              <a:buAutoNum type="alphaLcParenR"/>
              <a:defRPr/>
            </a:pPr>
            <a:endParaRPr lang="nb-NO" dirty="0">
              <a:latin typeface="Georgia" panose="02040502050405020303" pitchFamily="18" charset="0"/>
            </a:endParaRPr>
          </a:p>
          <a:p>
            <a:pPr marL="642938" lvl="1" indent="-342900">
              <a:buFont typeface="+mj-lt"/>
              <a:buAutoNum type="arabicPeriod"/>
              <a:defRPr/>
            </a:pPr>
            <a:r>
              <a:rPr lang="nb-NO" sz="1800" dirty="0">
                <a:latin typeface="Georgia" panose="02040502050405020303" pitchFamily="18" charset="0"/>
              </a:rPr>
              <a:t>Budsjettet bygges opp fra bunnen av, man summerer opp alle budsjettgrunnlagene fra punkt 2</a:t>
            </a:r>
          </a:p>
          <a:p>
            <a:pPr marL="642938" lvl="1" indent="-342900">
              <a:buFont typeface="+mj-lt"/>
              <a:buAutoNum type="arabicPeriod"/>
              <a:defRPr/>
            </a:pPr>
            <a:endParaRPr lang="nb-NO" sz="1800" dirty="0">
              <a:latin typeface="Georgia" panose="02040502050405020303" pitchFamily="18" charset="0"/>
            </a:endParaRPr>
          </a:p>
          <a:p>
            <a:pPr marL="642938" lvl="1" indent="-342900">
              <a:buFont typeface="+mj-lt"/>
              <a:buAutoNum type="arabicPeriod"/>
              <a:defRPr/>
            </a:pPr>
            <a:r>
              <a:rPr lang="nb-NO" sz="1800" dirty="0">
                <a:latin typeface="Georgia" panose="02040502050405020303" pitchFamily="18" charset="0"/>
              </a:rPr>
              <a:t>Periodiser inntekter og kostnader utover året etter når de ulike aktivitetene gjennomføres</a:t>
            </a:r>
          </a:p>
        </p:txBody>
      </p:sp>
      <p:pic>
        <p:nvPicPr>
          <p:cNvPr id="2" name="Bilde 1">
            <a:extLst>
              <a:ext uri="{FF2B5EF4-FFF2-40B4-BE49-F238E27FC236}">
                <a16:creationId xmlns:a16="http://schemas.microsoft.com/office/drawing/2014/main" id="{DBEA5EF1-95DC-4E33-B7E4-E6D7965DD56C}"/>
              </a:ext>
            </a:extLst>
          </p:cNvPr>
          <p:cNvPicPr>
            <a:picLocks noChangeAspect="1"/>
          </p:cNvPicPr>
          <p:nvPr/>
        </p:nvPicPr>
        <p:blipFill>
          <a:blip r:embed="rId3"/>
          <a:stretch>
            <a:fillRect/>
          </a:stretch>
        </p:blipFill>
        <p:spPr>
          <a:xfrm>
            <a:off x="107504" y="1641109"/>
            <a:ext cx="2794718" cy="186128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25116" y="179872"/>
            <a:ext cx="5367866" cy="519373"/>
          </a:xfrm>
        </p:spPr>
        <p:txBody>
          <a:bodyPr/>
          <a:lstStyle/>
          <a:p>
            <a:pPr algn="l" eaLnBrk="1" hangingPunct="1"/>
            <a:r>
              <a:rPr lang="nb-NO" sz="2400" dirty="0"/>
              <a:t>   Eksempel årsbudsjett</a:t>
            </a:r>
            <a:br>
              <a:rPr lang="nb-NO" sz="2400" dirty="0"/>
            </a:br>
            <a:endParaRPr lang="nb-NO" sz="2400" dirty="0"/>
          </a:p>
        </p:txBody>
      </p:sp>
      <p:sp>
        <p:nvSpPr>
          <p:cNvPr id="9219" name="Rectangle 3"/>
          <p:cNvSpPr>
            <a:spLocks noGrp="1" noChangeArrowheads="1"/>
          </p:cNvSpPr>
          <p:nvPr>
            <p:ph type="body" idx="1"/>
          </p:nvPr>
        </p:nvSpPr>
        <p:spPr>
          <a:xfrm>
            <a:off x="300802" y="822257"/>
            <a:ext cx="8447662" cy="4050506"/>
          </a:xfrm>
        </p:spPr>
        <p:txBody>
          <a:bodyPr/>
          <a:lstStyle/>
          <a:p>
            <a:pPr eaLnBrk="1" fontAlgn="b" hangingPunct="1">
              <a:lnSpc>
                <a:spcPct val="80000"/>
              </a:lnSpc>
              <a:spcBef>
                <a:spcPct val="0"/>
              </a:spcBef>
              <a:buNone/>
            </a:pPr>
            <a:endParaRPr lang="nb-NO" sz="1050" b="1" dirty="0">
              <a:cs typeface="Calibri Light" panose="020F0302020204030204" pitchFamily="34" charset="0"/>
            </a:endParaRPr>
          </a:p>
          <a:p>
            <a:pPr eaLnBrk="1" fontAlgn="b" hangingPunct="1">
              <a:lnSpc>
                <a:spcPct val="80000"/>
              </a:lnSpc>
              <a:spcBef>
                <a:spcPct val="0"/>
              </a:spcBef>
              <a:buNone/>
            </a:pPr>
            <a:r>
              <a:rPr lang="nb-NO" sz="1050" b="1" dirty="0">
                <a:cs typeface="Calibri Light" panose="020F0302020204030204" pitchFamily="34" charset="0"/>
              </a:rPr>
              <a:t>		</a:t>
            </a:r>
          </a:p>
          <a:p>
            <a:pPr eaLnBrk="1" fontAlgn="b" hangingPunct="1">
              <a:lnSpc>
                <a:spcPct val="80000"/>
              </a:lnSpc>
              <a:spcBef>
                <a:spcPct val="0"/>
              </a:spcBef>
              <a:buNone/>
            </a:pPr>
            <a:r>
              <a:rPr lang="nb-NO" sz="1050" b="1" dirty="0">
                <a:cs typeface="Calibri Light" panose="020F0302020204030204" pitchFamily="34" charset="0"/>
              </a:rPr>
              <a:t>		</a:t>
            </a:r>
          </a:p>
          <a:p>
            <a:pPr eaLnBrk="1" fontAlgn="b" hangingPunct="1">
              <a:lnSpc>
                <a:spcPct val="80000"/>
              </a:lnSpc>
              <a:spcBef>
                <a:spcPct val="0"/>
              </a:spcBef>
              <a:buNone/>
            </a:pPr>
            <a:r>
              <a:rPr lang="nb-NO" sz="1050" b="1" dirty="0">
                <a:cs typeface="Calibri Light" panose="020F0302020204030204" pitchFamily="34" charset="0"/>
              </a:rPr>
              <a:t>INNTEKTER:		Budsjett 2019	Regnskap 2018	Budsjett 2018</a:t>
            </a:r>
          </a:p>
          <a:p>
            <a:pPr eaLnBrk="1" fontAlgn="b" hangingPunct="1">
              <a:lnSpc>
                <a:spcPct val="80000"/>
              </a:lnSpc>
              <a:spcBef>
                <a:spcPct val="0"/>
              </a:spcBef>
              <a:buNone/>
            </a:pPr>
            <a:r>
              <a:rPr lang="nb-NO" sz="1050" dirty="0">
                <a:cs typeface="Calibri Light" panose="020F0302020204030204" pitchFamily="34" charset="0"/>
              </a:rPr>
              <a:t>	</a:t>
            </a:r>
          </a:p>
          <a:p>
            <a:pPr eaLnBrk="1" fontAlgn="b" hangingPunct="1">
              <a:lnSpc>
                <a:spcPct val="80000"/>
              </a:lnSpc>
              <a:spcBef>
                <a:spcPct val="0"/>
              </a:spcBef>
              <a:buNone/>
            </a:pPr>
            <a:r>
              <a:rPr lang="nb-NO" sz="1050" dirty="0">
                <a:cs typeface="Calibri Light" panose="020F0302020204030204" pitchFamily="34" charset="0"/>
              </a:rPr>
              <a:t>	</a:t>
            </a:r>
          </a:p>
          <a:p>
            <a:pPr eaLnBrk="1" fontAlgn="b" hangingPunct="1">
              <a:lnSpc>
                <a:spcPct val="80000"/>
              </a:lnSpc>
              <a:spcBef>
                <a:spcPct val="0"/>
              </a:spcBef>
              <a:buNone/>
            </a:pPr>
            <a:r>
              <a:rPr lang="nb-NO" sz="1050" dirty="0">
                <a:cs typeface="Calibri Light" panose="020F0302020204030204" pitchFamily="34" charset="0"/>
              </a:rPr>
              <a:t>		Salgs- og sponsorinntekter	      600.000		     493.400		      500.000</a:t>
            </a:r>
          </a:p>
          <a:p>
            <a:pPr eaLnBrk="1" fontAlgn="b" hangingPunct="1">
              <a:lnSpc>
                <a:spcPct val="80000"/>
              </a:lnSpc>
              <a:spcBef>
                <a:spcPct val="0"/>
              </a:spcBef>
              <a:buNone/>
            </a:pPr>
            <a:r>
              <a:rPr lang="nb-NO" sz="1050" dirty="0">
                <a:cs typeface="Calibri Light" panose="020F0302020204030204" pitchFamily="34" charset="0"/>
              </a:rPr>
              <a:t>		Offentlig tilskudd	      900.000		     978.500		      900.000	</a:t>
            </a:r>
          </a:p>
          <a:p>
            <a:pPr eaLnBrk="1" fontAlgn="b" hangingPunct="1">
              <a:lnSpc>
                <a:spcPct val="80000"/>
              </a:lnSpc>
              <a:spcBef>
                <a:spcPct val="0"/>
              </a:spcBef>
              <a:buNone/>
            </a:pPr>
            <a:r>
              <a:rPr lang="nb-NO" sz="1050" dirty="0">
                <a:cs typeface="Calibri Light" panose="020F0302020204030204" pitchFamily="34" charset="0"/>
              </a:rPr>
              <a:t>		Kontingenter		      800.000		     801.950		      780.000	</a:t>
            </a:r>
          </a:p>
          <a:p>
            <a:pPr eaLnBrk="1" fontAlgn="b" hangingPunct="1">
              <a:lnSpc>
                <a:spcPct val="80000"/>
              </a:lnSpc>
              <a:spcBef>
                <a:spcPct val="0"/>
              </a:spcBef>
              <a:buNone/>
            </a:pPr>
            <a:r>
              <a:rPr lang="nb-NO" sz="1050" dirty="0">
                <a:cs typeface="Calibri Light" panose="020F0302020204030204" pitchFamily="34" charset="0"/>
              </a:rPr>
              <a:t>		Leieinntekter		      100.000		       54.300		         50.000		Andre inntekter	      400.000		     376.900		      400.000</a:t>
            </a:r>
          </a:p>
          <a:p>
            <a:pPr eaLnBrk="1" fontAlgn="b" hangingPunct="1">
              <a:lnSpc>
                <a:spcPct val="80000"/>
              </a:lnSpc>
              <a:spcBef>
                <a:spcPct val="0"/>
              </a:spcBef>
              <a:buNone/>
            </a:pPr>
            <a:r>
              <a:rPr lang="nb-NO" sz="1050" dirty="0">
                <a:cs typeface="Calibri Light" panose="020F0302020204030204" pitchFamily="34" charset="0"/>
              </a:rPr>
              <a:t>		</a:t>
            </a:r>
          </a:p>
          <a:p>
            <a:pPr eaLnBrk="1" fontAlgn="b" hangingPunct="1">
              <a:lnSpc>
                <a:spcPct val="80000"/>
              </a:lnSpc>
              <a:spcBef>
                <a:spcPct val="0"/>
              </a:spcBef>
              <a:buNone/>
            </a:pPr>
            <a:r>
              <a:rPr lang="nb-NO" sz="1050" dirty="0">
                <a:cs typeface="Calibri Light" panose="020F0302020204030204" pitchFamily="34" charset="0"/>
              </a:rPr>
              <a:t>		</a:t>
            </a:r>
            <a:r>
              <a:rPr lang="nb-NO" sz="1050" b="1" dirty="0">
                <a:cs typeface="Calibri Light" panose="020F0302020204030204" pitchFamily="34" charset="0"/>
              </a:rPr>
              <a:t>SUM INNTEKTER 	2.800.000		2.705.050		2.630.000</a:t>
            </a:r>
          </a:p>
          <a:p>
            <a:pPr eaLnBrk="1" fontAlgn="b" hangingPunct="1">
              <a:lnSpc>
                <a:spcPct val="80000"/>
              </a:lnSpc>
              <a:spcBef>
                <a:spcPct val="0"/>
              </a:spcBef>
              <a:buNone/>
            </a:pPr>
            <a:endParaRPr lang="nb-NO" sz="1050" b="1" dirty="0">
              <a:cs typeface="Calibri Light" panose="020F0302020204030204" pitchFamily="34" charset="0"/>
            </a:endParaRPr>
          </a:p>
          <a:p>
            <a:pPr eaLnBrk="1" fontAlgn="b" hangingPunct="1">
              <a:lnSpc>
                <a:spcPct val="80000"/>
              </a:lnSpc>
              <a:spcBef>
                <a:spcPct val="0"/>
              </a:spcBef>
              <a:buNone/>
            </a:pPr>
            <a:endParaRPr lang="nb-NO" sz="1050" dirty="0">
              <a:cs typeface="Calibri Light" panose="020F0302020204030204" pitchFamily="34" charset="0"/>
            </a:endParaRPr>
          </a:p>
          <a:p>
            <a:pPr eaLnBrk="1" fontAlgn="b" hangingPunct="1">
              <a:lnSpc>
                <a:spcPct val="80000"/>
              </a:lnSpc>
              <a:spcBef>
                <a:spcPct val="0"/>
              </a:spcBef>
              <a:buNone/>
            </a:pPr>
            <a:r>
              <a:rPr lang="nb-NO" sz="1050" dirty="0">
                <a:cs typeface="Calibri Light" panose="020F0302020204030204" pitchFamily="34" charset="0"/>
              </a:rPr>
              <a:t>		</a:t>
            </a:r>
          </a:p>
          <a:p>
            <a:pPr eaLnBrk="1" fontAlgn="b" hangingPunct="1">
              <a:lnSpc>
                <a:spcPct val="80000"/>
              </a:lnSpc>
              <a:spcBef>
                <a:spcPct val="0"/>
              </a:spcBef>
              <a:buNone/>
            </a:pPr>
            <a:r>
              <a:rPr lang="nb-NO" sz="1050" dirty="0">
                <a:cs typeface="Calibri Light" panose="020F0302020204030204" pitchFamily="34" charset="0"/>
              </a:rPr>
              <a:t>		KOSTNADER:	</a:t>
            </a:r>
          </a:p>
          <a:p>
            <a:pPr eaLnBrk="1" fontAlgn="b" hangingPunct="1">
              <a:lnSpc>
                <a:spcPct val="80000"/>
              </a:lnSpc>
              <a:spcBef>
                <a:spcPct val="0"/>
              </a:spcBef>
              <a:buNone/>
            </a:pPr>
            <a:endParaRPr lang="nb-NO" sz="1050" dirty="0">
              <a:cs typeface="Calibri Light" panose="020F0302020204030204" pitchFamily="34" charset="0"/>
            </a:endParaRPr>
          </a:p>
          <a:p>
            <a:pPr eaLnBrk="1" fontAlgn="b" hangingPunct="1">
              <a:lnSpc>
                <a:spcPct val="80000"/>
              </a:lnSpc>
              <a:spcBef>
                <a:spcPct val="0"/>
              </a:spcBef>
              <a:buNone/>
            </a:pPr>
            <a:r>
              <a:rPr lang="nb-NO" sz="1050" dirty="0">
                <a:cs typeface="Calibri Light" panose="020F0302020204030204" pitchFamily="34" charset="0"/>
              </a:rPr>
              <a:t>		Varekostnader		     200.000		     164.000		      150.000</a:t>
            </a:r>
          </a:p>
          <a:p>
            <a:pPr eaLnBrk="1" fontAlgn="b" hangingPunct="1">
              <a:lnSpc>
                <a:spcPct val="80000"/>
              </a:lnSpc>
              <a:spcBef>
                <a:spcPct val="0"/>
              </a:spcBef>
              <a:buNone/>
            </a:pPr>
            <a:r>
              <a:rPr lang="nb-NO" sz="1050" dirty="0">
                <a:cs typeface="Calibri Light" panose="020F0302020204030204" pitchFamily="34" charset="0"/>
              </a:rPr>
              <a:t>		Lønns- og personalkostnader	     700.000		     632.000		      670.000</a:t>
            </a:r>
          </a:p>
          <a:p>
            <a:pPr eaLnBrk="1" fontAlgn="b" hangingPunct="1">
              <a:lnSpc>
                <a:spcPct val="80000"/>
              </a:lnSpc>
              <a:spcBef>
                <a:spcPct val="0"/>
              </a:spcBef>
              <a:buNone/>
            </a:pPr>
            <a:r>
              <a:rPr lang="nb-NO" sz="1050" dirty="0">
                <a:cs typeface="Calibri Light" panose="020F0302020204030204" pitchFamily="34" charset="0"/>
              </a:rPr>
              <a:t>		Avskrivninger		        50.000		       50.000		        30.000	</a:t>
            </a:r>
          </a:p>
          <a:p>
            <a:pPr eaLnBrk="1" fontAlgn="b" hangingPunct="1">
              <a:lnSpc>
                <a:spcPct val="80000"/>
              </a:lnSpc>
              <a:spcBef>
                <a:spcPct val="0"/>
              </a:spcBef>
              <a:buNone/>
            </a:pPr>
            <a:r>
              <a:rPr lang="nb-NO" sz="1050" dirty="0">
                <a:cs typeface="Calibri Light" panose="020F0302020204030204" pitchFamily="34" charset="0"/>
              </a:rPr>
              <a:t>		Andre driftskostnader	  1.800.000		  1.340.000		   1.700.000</a:t>
            </a:r>
          </a:p>
          <a:p>
            <a:pPr eaLnBrk="1" fontAlgn="b" hangingPunct="1">
              <a:lnSpc>
                <a:spcPct val="80000"/>
              </a:lnSpc>
              <a:spcBef>
                <a:spcPct val="0"/>
              </a:spcBef>
              <a:buNone/>
            </a:pPr>
            <a:r>
              <a:rPr lang="nb-NO" sz="1050" dirty="0">
                <a:cs typeface="Calibri Light" panose="020F0302020204030204" pitchFamily="34" charset="0"/>
              </a:rPr>
              <a:t>		(se vedlagt spesifikasjon*)	</a:t>
            </a:r>
          </a:p>
          <a:p>
            <a:pPr eaLnBrk="1" fontAlgn="b" hangingPunct="1">
              <a:lnSpc>
                <a:spcPct val="80000"/>
              </a:lnSpc>
              <a:spcBef>
                <a:spcPct val="0"/>
              </a:spcBef>
              <a:buNone/>
            </a:pPr>
            <a:r>
              <a:rPr lang="nb-NO" sz="1050" dirty="0">
                <a:cs typeface="Calibri Light" panose="020F0302020204030204" pitchFamily="34" charset="0"/>
              </a:rPr>
              <a:t>		</a:t>
            </a:r>
            <a:r>
              <a:rPr lang="nb-NO" sz="1050" b="1" dirty="0">
                <a:cs typeface="Calibri Light" panose="020F0302020204030204" pitchFamily="34" charset="0"/>
              </a:rPr>
              <a:t>SUM KOSTNADER	2.750.000		2.186.000		2.550.000</a:t>
            </a:r>
          </a:p>
          <a:p>
            <a:pPr eaLnBrk="1" fontAlgn="b" hangingPunct="1">
              <a:lnSpc>
                <a:spcPct val="80000"/>
              </a:lnSpc>
              <a:spcBef>
                <a:spcPct val="0"/>
              </a:spcBef>
              <a:buNone/>
            </a:pPr>
            <a:r>
              <a:rPr lang="nb-NO" sz="1050" dirty="0">
                <a:solidFill>
                  <a:srgbClr val="0000CC"/>
                </a:solidFill>
                <a:cs typeface="Calibri Light" panose="020F0302020204030204" pitchFamily="34" charset="0"/>
              </a:rPr>
              <a:t>  </a:t>
            </a:r>
          </a:p>
          <a:p>
            <a:pPr eaLnBrk="1" fontAlgn="b" hangingPunct="1">
              <a:lnSpc>
                <a:spcPct val="80000"/>
              </a:lnSpc>
              <a:spcBef>
                <a:spcPct val="0"/>
              </a:spcBef>
              <a:buNone/>
            </a:pPr>
            <a:r>
              <a:rPr lang="nb-NO" sz="1050" dirty="0">
                <a:solidFill>
                  <a:srgbClr val="0000CC"/>
                </a:solidFill>
                <a:cs typeface="Calibri Light" panose="020F0302020204030204" pitchFamily="34" charset="0"/>
              </a:rPr>
              <a:t>		RESULTAT (overskudd)                    50.000		       519.050		        80.000</a:t>
            </a:r>
          </a:p>
        </p:txBody>
      </p:sp>
      <p:cxnSp>
        <p:nvCxnSpPr>
          <p:cNvPr id="3" name="Rett pilkobling 2">
            <a:extLst>
              <a:ext uri="{FF2B5EF4-FFF2-40B4-BE49-F238E27FC236}">
                <a16:creationId xmlns:a16="http://schemas.microsoft.com/office/drawing/2014/main" id="{661E4B5A-DDE8-4823-8F84-D0D3D0ECE828}"/>
              </a:ext>
            </a:extLst>
          </p:cNvPr>
          <p:cNvCxnSpPr>
            <a:cxnSpLocks/>
          </p:cNvCxnSpPr>
          <p:nvPr/>
        </p:nvCxnSpPr>
        <p:spPr>
          <a:xfrm>
            <a:off x="3923928" y="1707654"/>
            <a:ext cx="1008112" cy="0"/>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Rett pilkobling 6">
            <a:extLst>
              <a:ext uri="{FF2B5EF4-FFF2-40B4-BE49-F238E27FC236}">
                <a16:creationId xmlns:a16="http://schemas.microsoft.com/office/drawing/2014/main" id="{F08D535B-55BD-46FC-9CFB-B1C779368265}"/>
              </a:ext>
            </a:extLst>
          </p:cNvPr>
          <p:cNvCxnSpPr>
            <a:cxnSpLocks/>
          </p:cNvCxnSpPr>
          <p:nvPr/>
        </p:nvCxnSpPr>
        <p:spPr>
          <a:xfrm>
            <a:off x="5652120" y="2427734"/>
            <a:ext cx="1008112" cy="0"/>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308304" y="2067694"/>
            <a:ext cx="7236296" cy="583574"/>
          </a:xfrm>
        </p:spPr>
        <p:txBody>
          <a:bodyPr/>
          <a:lstStyle/>
          <a:p>
            <a:pPr algn="l"/>
            <a:r>
              <a:rPr lang="nb-NO" sz="1200" dirty="0">
                <a:solidFill>
                  <a:srgbClr val="FF0000"/>
                </a:solidFill>
              </a:rPr>
              <a:t>Eksempel </a:t>
            </a:r>
            <a:br>
              <a:rPr lang="nb-NO" sz="1200" dirty="0">
                <a:solidFill>
                  <a:srgbClr val="FF0000"/>
                </a:solidFill>
              </a:rPr>
            </a:br>
            <a:r>
              <a:rPr lang="nb-NO" sz="1200" dirty="0">
                <a:solidFill>
                  <a:srgbClr val="FF0000"/>
                </a:solidFill>
              </a:rPr>
              <a:t>budsjett med gruppenivå</a:t>
            </a:r>
          </a:p>
        </p:txBody>
      </p:sp>
      <p:graphicFrame>
        <p:nvGraphicFramePr>
          <p:cNvPr id="7" name="Plassholder for innhold 5">
            <a:extLst>
              <a:ext uri="{FF2B5EF4-FFF2-40B4-BE49-F238E27FC236}">
                <a16:creationId xmlns:a16="http://schemas.microsoft.com/office/drawing/2014/main" id="{58071A0C-0709-4EDC-BDB9-6B80258708A8}"/>
              </a:ext>
            </a:extLst>
          </p:cNvPr>
          <p:cNvGraphicFramePr>
            <a:graphicFrameLocks/>
          </p:cNvGraphicFramePr>
          <p:nvPr>
            <p:extLst>
              <p:ext uri="{D42A27DB-BD31-4B8C-83A1-F6EECF244321}">
                <p14:modId xmlns:p14="http://schemas.microsoft.com/office/powerpoint/2010/main" val="3049314726"/>
              </p:ext>
            </p:extLst>
          </p:nvPr>
        </p:nvGraphicFramePr>
        <p:xfrm>
          <a:off x="25978" y="26318"/>
          <a:ext cx="7354536" cy="5086529"/>
        </p:xfrm>
        <a:graphic>
          <a:graphicData uri="http://schemas.openxmlformats.org/drawingml/2006/table">
            <a:tbl>
              <a:tblPr>
                <a:tableStyleId>{5C22544A-7EE6-4342-B048-85BDC9FD1C3A}</a:tableStyleId>
              </a:tblPr>
              <a:tblGrid>
                <a:gridCol w="1872208">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75817">
                  <a:extLst>
                    <a:ext uri="{9D8B030D-6E8A-4147-A177-3AD203B41FA5}">
                      <a16:colId xmlns:a16="http://schemas.microsoft.com/office/drawing/2014/main" val="20003"/>
                    </a:ext>
                  </a:extLst>
                </a:gridCol>
                <a:gridCol w="852375">
                  <a:extLst>
                    <a:ext uri="{9D8B030D-6E8A-4147-A177-3AD203B41FA5}">
                      <a16:colId xmlns:a16="http://schemas.microsoft.com/office/drawing/2014/main" val="20004"/>
                    </a:ext>
                  </a:extLst>
                </a:gridCol>
                <a:gridCol w="864096">
                  <a:extLst>
                    <a:ext uri="{9D8B030D-6E8A-4147-A177-3AD203B41FA5}">
                      <a16:colId xmlns:a16="http://schemas.microsoft.com/office/drawing/2014/main" val="20005"/>
                    </a:ext>
                  </a:extLst>
                </a:gridCol>
                <a:gridCol w="1017832">
                  <a:extLst>
                    <a:ext uri="{9D8B030D-6E8A-4147-A177-3AD203B41FA5}">
                      <a16:colId xmlns:a16="http://schemas.microsoft.com/office/drawing/2014/main" val="1100950410"/>
                    </a:ext>
                  </a:extLst>
                </a:gridCol>
              </a:tblGrid>
              <a:tr h="124500">
                <a:tc>
                  <a:txBody>
                    <a:bodyPr/>
                    <a:lstStyle/>
                    <a:p>
                      <a:pPr algn="ctr" fontAlgn="b"/>
                      <a:r>
                        <a:rPr lang="nb-NO" sz="800" b="1" u="none" strike="noStrike" dirty="0">
                          <a:effectLst/>
                          <a:latin typeface="Georgia" panose="02040502050405020303" pitchFamily="18" charset="0"/>
                        </a:rPr>
                        <a:t> </a:t>
                      </a:r>
                      <a:endParaRPr lang="nb-NO" sz="800" b="1" i="0" u="none" strike="noStrike" dirty="0">
                        <a:solidFill>
                          <a:srgbClr val="000000"/>
                        </a:solidFill>
                        <a:effectLst/>
                        <a:latin typeface="Georgia" panose="02040502050405020303" pitchFamily="18" charset="0"/>
                      </a:endParaRPr>
                    </a:p>
                  </a:txBody>
                  <a:tcPr marL="6701" marR="6701" marT="6701" marB="0" anchor="b"/>
                </a:tc>
                <a:tc>
                  <a:txBody>
                    <a:bodyPr/>
                    <a:lstStyle/>
                    <a:p>
                      <a:pPr algn="ctr" rtl="0" fontAlgn="t"/>
                      <a:r>
                        <a:rPr lang="nb-NO" sz="800" b="1" i="0" u="none" strike="noStrike" dirty="0">
                          <a:solidFill>
                            <a:srgbClr val="FF0000"/>
                          </a:solidFill>
                          <a:effectLst/>
                          <a:latin typeface="Georgia" panose="02040502050405020303" pitchFamily="18" charset="0"/>
                        </a:rPr>
                        <a:t>Hovedlaget</a:t>
                      </a:r>
                    </a:p>
                  </a:txBody>
                  <a:tcPr marL="6701" marR="6701" marT="6701" marB="0"/>
                </a:tc>
                <a:tc>
                  <a:txBody>
                    <a:bodyPr/>
                    <a:lstStyle/>
                    <a:p>
                      <a:pPr algn="ctr" rtl="0" fontAlgn="t"/>
                      <a:r>
                        <a:rPr lang="nb-NO" sz="800" b="1" u="none" strike="noStrike" dirty="0">
                          <a:solidFill>
                            <a:srgbClr val="FF0000"/>
                          </a:solidFill>
                          <a:effectLst/>
                          <a:latin typeface="Georgia" panose="02040502050405020303" pitchFamily="18" charset="0"/>
                        </a:rPr>
                        <a:t>Turn</a:t>
                      </a:r>
                      <a:endParaRPr lang="nb-NO" sz="800" b="1" i="0" u="none" strike="noStrike" dirty="0">
                        <a:solidFill>
                          <a:srgbClr val="FF0000"/>
                        </a:solidFill>
                        <a:effectLst/>
                        <a:latin typeface="Georgia" panose="02040502050405020303" pitchFamily="18" charset="0"/>
                      </a:endParaRPr>
                    </a:p>
                  </a:txBody>
                  <a:tcPr marL="6701" marR="6701" marT="6701" marB="0"/>
                </a:tc>
                <a:tc>
                  <a:txBody>
                    <a:bodyPr/>
                    <a:lstStyle/>
                    <a:p>
                      <a:pPr algn="ctr" rtl="0" fontAlgn="t"/>
                      <a:r>
                        <a:rPr lang="nb-NO" sz="800" b="1" u="none" strike="noStrike" dirty="0">
                          <a:solidFill>
                            <a:srgbClr val="FF0000"/>
                          </a:solidFill>
                          <a:effectLst/>
                          <a:latin typeface="Georgia" panose="02040502050405020303" pitchFamily="18" charset="0"/>
                        </a:rPr>
                        <a:t>Fotball</a:t>
                      </a:r>
                      <a:endParaRPr lang="nb-NO" sz="800" b="1" i="0" u="none" strike="noStrike" dirty="0">
                        <a:solidFill>
                          <a:srgbClr val="FF0000"/>
                        </a:solidFill>
                        <a:effectLst/>
                        <a:latin typeface="Georgia" panose="02040502050405020303" pitchFamily="18" charset="0"/>
                      </a:endParaRPr>
                    </a:p>
                  </a:txBody>
                  <a:tcPr marL="6701" marR="6701" marT="6701" marB="0"/>
                </a:tc>
                <a:tc>
                  <a:txBody>
                    <a:bodyPr/>
                    <a:lstStyle/>
                    <a:p>
                      <a:pPr algn="ctr" rtl="0" fontAlgn="t"/>
                      <a:r>
                        <a:rPr lang="nb-NO" sz="800" b="1" u="none" strike="noStrike" dirty="0">
                          <a:solidFill>
                            <a:srgbClr val="FF0000"/>
                          </a:solidFill>
                          <a:effectLst/>
                          <a:latin typeface="Georgia" panose="02040502050405020303" pitchFamily="18" charset="0"/>
                        </a:rPr>
                        <a:t>Cricket</a:t>
                      </a:r>
                      <a:endParaRPr lang="nb-NO" sz="800" b="1" i="0" u="none" strike="noStrike" dirty="0">
                        <a:solidFill>
                          <a:srgbClr val="FF0000"/>
                        </a:solidFill>
                        <a:effectLst/>
                        <a:latin typeface="Georgia" panose="02040502050405020303" pitchFamily="18" charset="0"/>
                      </a:endParaRPr>
                    </a:p>
                  </a:txBody>
                  <a:tcPr marL="6701" marR="6701" marT="6701" marB="0"/>
                </a:tc>
                <a:tc>
                  <a:txBody>
                    <a:bodyPr/>
                    <a:lstStyle/>
                    <a:p>
                      <a:pPr algn="ctr" rtl="0" fontAlgn="t"/>
                      <a:r>
                        <a:rPr lang="nb-NO" sz="800" b="1" u="none" strike="noStrike" dirty="0">
                          <a:solidFill>
                            <a:srgbClr val="FF0000"/>
                          </a:solidFill>
                          <a:effectLst/>
                          <a:latin typeface="Georgia" panose="02040502050405020303" pitchFamily="18" charset="0"/>
                        </a:rPr>
                        <a:t>ÅRSBUDSJETT </a:t>
                      </a:r>
                      <a:r>
                        <a:rPr lang="nb-NO" sz="800" b="1" u="none" strike="noStrike" dirty="0">
                          <a:solidFill>
                            <a:srgbClr val="FF0000"/>
                          </a:solidFill>
                          <a:effectLst/>
                        </a:rPr>
                        <a:t>2020</a:t>
                      </a:r>
                      <a:endParaRPr lang="nb-NO" sz="800" b="1" i="0" u="none" strike="noStrike" dirty="0">
                        <a:solidFill>
                          <a:srgbClr val="FF0000"/>
                        </a:solidFill>
                        <a:effectLst/>
                        <a:latin typeface="Georgia" panose="02040502050405020303" pitchFamily="18" charset="0"/>
                      </a:endParaRPr>
                    </a:p>
                  </a:txBody>
                  <a:tcPr marL="6701" marR="6701" marT="6701" marB="0"/>
                </a:tc>
                <a:tc>
                  <a:txBody>
                    <a:bodyPr/>
                    <a:lstStyle/>
                    <a:p>
                      <a:pPr algn="ctr" rtl="0" fontAlgn="t"/>
                      <a:r>
                        <a:rPr lang="nb-NO" sz="800" b="1" i="0" u="none" strike="noStrike" dirty="0">
                          <a:solidFill>
                            <a:srgbClr val="FF0000"/>
                          </a:solidFill>
                          <a:effectLst/>
                          <a:latin typeface="Georgia" panose="02040502050405020303" pitchFamily="18" charset="0"/>
                        </a:rPr>
                        <a:t>Budsjett 2019</a:t>
                      </a:r>
                    </a:p>
                  </a:txBody>
                  <a:tcPr marL="6701" marR="6701" marT="6701" marB="0"/>
                </a:tc>
                <a:extLst>
                  <a:ext uri="{0D108BD9-81ED-4DB2-BD59-A6C34878D82A}">
                    <a16:rowId xmlns:a16="http://schemas.microsoft.com/office/drawing/2014/main" val="10000"/>
                  </a:ext>
                </a:extLst>
              </a:tr>
              <a:tr h="0">
                <a:tc>
                  <a:txBody>
                    <a:bodyPr/>
                    <a:lstStyle/>
                    <a:p>
                      <a:pPr algn="ctr" fontAlgn="b"/>
                      <a:endParaRPr lang="nb-NO" sz="200" b="0" i="0" u="none" strike="noStrike" dirty="0">
                        <a:solidFill>
                          <a:srgbClr val="000000"/>
                        </a:solidFill>
                        <a:effectLst/>
                        <a:latin typeface="Georgia" panose="02040502050405020303" pitchFamily="18" charset="0"/>
                      </a:endParaRPr>
                    </a:p>
                  </a:txBody>
                  <a:tcPr marL="6701" marR="6701" marT="6701" marB="0" anchor="b"/>
                </a:tc>
                <a:tc>
                  <a:txBody>
                    <a:bodyPr/>
                    <a:lstStyle/>
                    <a:p>
                      <a:pPr algn="ctr" rtl="0" fontAlgn="b"/>
                      <a:endParaRPr lang="nb-NO" sz="200" b="1" i="0" u="none" strike="noStrike" dirty="0">
                        <a:solidFill>
                          <a:srgbClr val="000000"/>
                        </a:solidFill>
                        <a:effectLst/>
                        <a:latin typeface="Georgia" panose="02040502050405020303" pitchFamily="18" charset="0"/>
                      </a:endParaRPr>
                    </a:p>
                  </a:txBody>
                  <a:tcPr marL="6701" marR="6701" marT="6701" marB="0" anchor="b"/>
                </a:tc>
                <a:tc>
                  <a:txBody>
                    <a:bodyPr/>
                    <a:lstStyle/>
                    <a:p>
                      <a:pPr algn="ctr" rtl="0" fontAlgn="b"/>
                      <a:endParaRPr lang="nb-NO" sz="200" b="1" i="0" u="none" strike="noStrike" dirty="0">
                        <a:solidFill>
                          <a:srgbClr val="000000"/>
                        </a:solidFill>
                        <a:effectLst/>
                        <a:latin typeface="Georgia" panose="02040502050405020303" pitchFamily="18" charset="0"/>
                      </a:endParaRPr>
                    </a:p>
                  </a:txBody>
                  <a:tcPr marL="6701" marR="6701" marT="6701" marB="0" anchor="b"/>
                </a:tc>
                <a:tc>
                  <a:txBody>
                    <a:bodyPr/>
                    <a:lstStyle/>
                    <a:p>
                      <a:pPr algn="ctr" rtl="0" fontAlgn="b"/>
                      <a:endParaRPr lang="nb-NO" sz="200" b="1" i="0" u="none" strike="noStrike" dirty="0">
                        <a:solidFill>
                          <a:srgbClr val="000000"/>
                        </a:solidFill>
                        <a:effectLst/>
                        <a:latin typeface="Georgia" panose="02040502050405020303" pitchFamily="18" charset="0"/>
                      </a:endParaRPr>
                    </a:p>
                  </a:txBody>
                  <a:tcPr marL="6701" marR="6701" marT="6701" marB="0" anchor="b"/>
                </a:tc>
                <a:tc>
                  <a:txBody>
                    <a:bodyPr/>
                    <a:lstStyle/>
                    <a:p>
                      <a:pPr algn="ctr" rtl="0" fontAlgn="b"/>
                      <a:endParaRPr lang="nb-NO" sz="200" b="1" i="0" u="none" strike="noStrike" dirty="0">
                        <a:solidFill>
                          <a:srgbClr val="000000"/>
                        </a:solidFill>
                        <a:effectLst/>
                        <a:latin typeface="Georgia" panose="02040502050405020303" pitchFamily="18" charset="0"/>
                      </a:endParaRPr>
                    </a:p>
                  </a:txBody>
                  <a:tcPr marL="6701" marR="6701" marT="6701" marB="0" anchor="b"/>
                </a:tc>
                <a:tc>
                  <a:txBody>
                    <a:bodyPr/>
                    <a:lstStyle/>
                    <a:p>
                      <a:pPr algn="ctr" rtl="0" fontAlgn="b"/>
                      <a:endParaRPr lang="nb-NO" sz="200" b="1" i="0" u="none" strike="noStrike" dirty="0">
                        <a:solidFill>
                          <a:srgbClr val="000000"/>
                        </a:solidFill>
                        <a:effectLst/>
                        <a:latin typeface="Georgia" panose="02040502050405020303" pitchFamily="18" charset="0"/>
                      </a:endParaRPr>
                    </a:p>
                  </a:txBody>
                  <a:tcPr marL="6701" marR="6701" marT="6701" marB="0" anchor="b"/>
                </a:tc>
                <a:tc>
                  <a:txBody>
                    <a:bodyPr/>
                    <a:lstStyle/>
                    <a:p>
                      <a:pPr algn="ctr" rtl="0" fontAlgn="b"/>
                      <a:endParaRPr lang="nb-NO" sz="200" b="0" i="0" u="none" strike="noStrike" dirty="0">
                        <a:solidFill>
                          <a:srgbClr val="000000"/>
                        </a:solidFill>
                        <a:effectLst/>
                        <a:latin typeface="Georgia" panose="02040502050405020303" pitchFamily="18" charset="0"/>
                      </a:endParaRPr>
                    </a:p>
                  </a:txBody>
                  <a:tcPr marL="6701" marR="6701" marT="6701" marB="0" anchor="b"/>
                </a:tc>
                <a:extLst>
                  <a:ext uri="{0D108BD9-81ED-4DB2-BD59-A6C34878D82A}">
                    <a16:rowId xmlns:a16="http://schemas.microsoft.com/office/drawing/2014/main" val="10001"/>
                  </a:ext>
                </a:extLst>
              </a:tr>
              <a:tr h="153892">
                <a:tc>
                  <a:txBody>
                    <a:bodyPr/>
                    <a:lstStyle/>
                    <a:p>
                      <a:pPr algn="l" rtl="0" fontAlgn="b"/>
                      <a:r>
                        <a:rPr lang="nb-NO" sz="800" u="none" strike="noStrike" dirty="0">
                          <a:effectLst/>
                          <a:latin typeface="Georgia" panose="02040502050405020303" pitchFamily="18" charset="0"/>
                        </a:rPr>
                        <a:t>INNTEKTER:</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endParaRPr lang="nb-NO" sz="800" b="0" i="0" u="none" strike="noStrike" dirty="0">
                        <a:solidFill>
                          <a:srgbClr val="000000"/>
                        </a:solidFill>
                        <a:effectLst/>
                        <a:latin typeface="Georgia" panose="02040502050405020303" pitchFamily="18" charset="0"/>
                      </a:endParaRPr>
                    </a:p>
                  </a:txBody>
                  <a:tcPr marL="6701" marR="6701" marT="6701" marB="0" anchor="b"/>
                </a:tc>
                <a:extLst>
                  <a:ext uri="{0D108BD9-81ED-4DB2-BD59-A6C34878D82A}">
                    <a16:rowId xmlns:a16="http://schemas.microsoft.com/office/drawing/2014/main" val="10002"/>
                  </a:ext>
                </a:extLst>
              </a:tr>
              <a:tr h="153892">
                <a:tc>
                  <a:txBody>
                    <a:bodyPr/>
                    <a:lstStyle/>
                    <a:p>
                      <a:pPr algn="l" rtl="0" fontAlgn="b"/>
                      <a:r>
                        <a:rPr lang="nb-NO" sz="800" u="none" strike="noStrike" dirty="0">
                          <a:effectLst/>
                          <a:latin typeface="Georgia" panose="02040502050405020303" pitchFamily="18" charset="0"/>
                        </a:rPr>
                        <a:t>Salgs- og sponsorinntekter</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300 000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100 000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100 000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100 000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600 000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0" i="0" u="none" strike="noStrike" dirty="0">
                          <a:solidFill>
                            <a:srgbClr val="000000"/>
                          </a:solidFill>
                          <a:effectLst/>
                          <a:latin typeface="Georgia" panose="02040502050405020303" pitchFamily="18" charset="0"/>
                        </a:rPr>
                        <a:t>450 000</a:t>
                      </a:r>
                    </a:p>
                  </a:txBody>
                  <a:tcPr marL="241221" marR="6701" marT="6701" marB="0" anchor="b"/>
                </a:tc>
                <a:extLst>
                  <a:ext uri="{0D108BD9-81ED-4DB2-BD59-A6C34878D82A}">
                    <a16:rowId xmlns:a16="http://schemas.microsoft.com/office/drawing/2014/main" val="10003"/>
                  </a:ext>
                </a:extLst>
              </a:tr>
              <a:tr h="153892">
                <a:tc>
                  <a:txBody>
                    <a:bodyPr/>
                    <a:lstStyle/>
                    <a:p>
                      <a:pPr algn="l" rtl="0" fontAlgn="b"/>
                      <a:r>
                        <a:rPr lang="nb-NO" sz="800" u="none" strike="noStrike" dirty="0">
                          <a:effectLst/>
                          <a:latin typeface="Georgia" panose="02040502050405020303" pitchFamily="18" charset="0"/>
                        </a:rPr>
                        <a:t>Offentlig tilskudd</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1 000 000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1 000 000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0" i="0" u="none" strike="noStrike" dirty="0">
                          <a:solidFill>
                            <a:srgbClr val="000000"/>
                          </a:solidFill>
                          <a:effectLst/>
                          <a:latin typeface="Georgia" panose="02040502050405020303" pitchFamily="18" charset="0"/>
                        </a:rPr>
                        <a:t>950  000</a:t>
                      </a:r>
                    </a:p>
                  </a:txBody>
                  <a:tcPr marL="241221" marR="6701" marT="6701" marB="0" anchor="b"/>
                </a:tc>
                <a:extLst>
                  <a:ext uri="{0D108BD9-81ED-4DB2-BD59-A6C34878D82A}">
                    <a16:rowId xmlns:a16="http://schemas.microsoft.com/office/drawing/2014/main" val="10004"/>
                  </a:ext>
                </a:extLst>
              </a:tr>
              <a:tr h="153892">
                <a:tc>
                  <a:txBody>
                    <a:bodyPr/>
                    <a:lstStyle/>
                    <a:p>
                      <a:pPr algn="l" rtl="0" fontAlgn="b"/>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0" i="1" u="none" strike="noStrike" dirty="0">
                          <a:solidFill>
                            <a:srgbClr val="000000"/>
                          </a:solidFill>
                          <a:effectLst/>
                          <a:latin typeface="Georgia" panose="02040502050405020303" pitchFamily="18" charset="0"/>
                        </a:rPr>
                        <a:t>   400 000</a:t>
                      </a:r>
                    </a:p>
                  </a:txBody>
                  <a:tcPr marL="241221" marR="6701" marT="6701" marB="0" anchor="b"/>
                </a:tc>
                <a:tc>
                  <a:txBody>
                    <a:bodyPr/>
                    <a:lstStyle/>
                    <a:p>
                      <a:pPr algn="l" rtl="0" fontAlgn="b"/>
                      <a:r>
                        <a:rPr lang="nb-NO" sz="800" b="0" i="1" u="none" strike="noStrike" dirty="0">
                          <a:solidFill>
                            <a:srgbClr val="000000"/>
                          </a:solidFill>
                          <a:effectLst/>
                          <a:latin typeface="Georgia" panose="02040502050405020303" pitchFamily="18" charset="0"/>
                        </a:rPr>
                        <a:t>    200 000</a:t>
                      </a:r>
                    </a:p>
                  </a:txBody>
                  <a:tcPr marL="241221" marR="6701" marT="6701" marB="0" anchor="b"/>
                </a:tc>
                <a:tc>
                  <a:txBody>
                    <a:bodyPr/>
                    <a:lstStyle/>
                    <a:p>
                      <a:pPr algn="l" rtl="0" fontAlgn="b"/>
                      <a:r>
                        <a:rPr lang="nb-NO" sz="800" b="0" i="1" u="none" strike="noStrike" dirty="0">
                          <a:solidFill>
                            <a:srgbClr val="000000"/>
                          </a:solidFill>
                          <a:effectLst/>
                          <a:latin typeface="Georgia" panose="02040502050405020303" pitchFamily="18" charset="0"/>
                        </a:rPr>
                        <a:t>    300 000</a:t>
                      </a:r>
                    </a:p>
                  </a:txBody>
                  <a:tcPr marL="241221" marR="6701" marT="6701" marB="0" anchor="b"/>
                </a:tc>
                <a:tc>
                  <a:txBody>
                    <a:bodyPr/>
                    <a:lstStyle/>
                    <a:p>
                      <a:pPr algn="l" rtl="0" fontAlgn="b"/>
                      <a:r>
                        <a:rPr lang="nb-NO" sz="800" b="0" i="1" u="none" strike="noStrike" dirty="0">
                          <a:solidFill>
                            <a:srgbClr val="000000"/>
                          </a:solidFill>
                          <a:effectLst/>
                          <a:latin typeface="Georgia" panose="02040502050405020303" pitchFamily="18" charset="0"/>
                        </a:rPr>
                        <a:t>     100 000</a:t>
                      </a:r>
                    </a:p>
                  </a:txBody>
                  <a:tcPr marL="241221" marR="6701" marT="6701" marB="0" anchor="b"/>
                </a:tc>
                <a:tc>
                  <a:txBody>
                    <a:bodyPr/>
                    <a:lstStyle/>
                    <a:p>
                      <a:pPr algn="l" rtl="0" fontAlgn="b"/>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endParaRPr lang="nb-NO" sz="800" b="0" i="0" u="none" strike="noStrike" dirty="0">
                        <a:solidFill>
                          <a:srgbClr val="00000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4144092318"/>
                  </a:ext>
                </a:extLst>
              </a:tr>
              <a:tr h="153892">
                <a:tc>
                  <a:txBody>
                    <a:bodyPr/>
                    <a:lstStyle/>
                    <a:p>
                      <a:pPr algn="l" rtl="0" fontAlgn="b"/>
                      <a:r>
                        <a:rPr lang="nb-NO" sz="800" u="none" strike="noStrike" dirty="0">
                          <a:effectLst/>
                          <a:latin typeface="Georgia" panose="02040502050405020303" pitchFamily="18" charset="0"/>
                        </a:rPr>
                        <a:t>Kontingenter</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20 000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20 000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800 000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840 000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0" i="0" u="none" strike="noStrike" dirty="0">
                          <a:solidFill>
                            <a:srgbClr val="000000"/>
                          </a:solidFill>
                          <a:effectLst/>
                          <a:latin typeface="Georgia" panose="02040502050405020303" pitchFamily="18" charset="0"/>
                        </a:rPr>
                        <a:t>850 000</a:t>
                      </a:r>
                    </a:p>
                  </a:txBody>
                  <a:tcPr marL="241221" marR="6701" marT="6701" marB="0" anchor="b"/>
                </a:tc>
                <a:extLst>
                  <a:ext uri="{0D108BD9-81ED-4DB2-BD59-A6C34878D82A}">
                    <a16:rowId xmlns:a16="http://schemas.microsoft.com/office/drawing/2014/main" val="10005"/>
                  </a:ext>
                </a:extLst>
              </a:tr>
              <a:tr h="153892">
                <a:tc>
                  <a:txBody>
                    <a:bodyPr/>
                    <a:lstStyle/>
                    <a:p>
                      <a:pPr algn="l" rtl="0" fontAlgn="b"/>
                      <a:r>
                        <a:rPr lang="nb-NO" sz="800" u="none" strike="noStrike" dirty="0">
                          <a:effectLst/>
                          <a:latin typeface="Georgia" panose="02040502050405020303" pitchFamily="18" charset="0"/>
                        </a:rPr>
                        <a:t>Leieinntekter</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50 000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50 000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0" i="0" u="none" strike="noStrike" dirty="0">
                          <a:solidFill>
                            <a:srgbClr val="000000"/>
                          </a:solidFill>
                          <a:effectLst/>
                          <a:latin typeface="Georgia" panose="02040502050405020303" pitchFamily="18" charset="0"/>
                        </a:rPr>
                        <a:t>  45 000</a:t>
                      </a:r>
                    </a:p>
                  </a:txBody>
                  <a:tcPr marL="241221" marR="6701" marT="6701" marB="0" anchor="b"/>
                </a:tc>
                <a:extLst>
                  <a:ext uri="{0D108BD9-81ED-4DB2-BD59-A6C34878D82A}">
                    <a16:rowId xmlns:a16="http://schemas.microsoft.com/office/drawing/2014/main" val="10006"/>
                  </a:ext>
                </a:extLst>
              </a:tr>
              <a:tr h="153892">
                <a:tc>
                  <a:txBody>
                    <a:bodyPr/>
                    <a:lstStyle/>
                    <a:p>
                      <a:pPr algn="l" rtl="0" fontAlgn="b"/>
                      <a:r>
                        <a:rPr lang="nb-NO" sz="800" u="none" strike="noStrike" dirty="0">
                          <a:effectLst/>
                          <a:latin typeface="Georgia" panose="02040502050405020303" pitchFamily="18" charset="0"/>
                        </a:rPr>
                        <a:t>Andre inntekter</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100 000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20 000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20 000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200 000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340 000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0" i="0" u="none" strike="noStrike" dirty="0">
                          <a:solidFill>
                            <a:srgbClr val="000000"/>
                          </a:solidFill>
                          <a:effectLst/>
                          <a:latin typeface="Georgia" panose="02040502050405020303" pitchFamily="18" charset="0"/>
                        </a:rPr>
                        <a:t>300 000</a:t>
                      </a:r>
                    </a:p>
                  </a:txBody>
                  <a:tcPr marL="241221" marR="6701" marT="6701" marB="0" anchor="b"/>
                </a:tc>
                <a:extLst>
                  <a:ext uri="{0D108BD9-81ED-4DB2-BD59-A6C34878D82A}">
                    <a16:rowId xmlns:a16="http://schemas.microsoft.com/office/drawing/2014/main" val="10007"/>
                  </a:ext>
                </a:extLst>
              </a:tr>
              <a:tr h="40522">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endParaRPr lang="nb-NO" sz="800" b="0" i="0" u="none" strike="noStrike" dirty="0">
                        <a:solidFill>
                          <a:srgbClr val="000000"/>
                        </a:solidFill>
                        <a:effectLst/>
                        <a:latin typeface="Georgia" panose="02040502050405020303" pitchFamily="18" charset="0"/>
                      </a:endParaRPr>
                    </a:p>
                  </a:txBody>
                  <a:tcPr marL="6701" marR="6701" marT="6701" marB="0" anchor="b"/>
                </a:tc>
                <a:extLst>
                  <a:ext uri="{0D108BD9-81ED-4DB2-BD59-A6C34878D82A}">
                    <a16:rowId xmlns:a16="http://schemas.microsoft.com/office/drawing/2014/main" val="10008"/>
                  </a:ext>
                </a:extLst>
              </a:tr>
              <a:tr h="211488">
                <a:tc>
                  <a:txBody>
                    <a:bodyPr/>
                    <a:lstStyle/>
                    <a:p>
                      <a:pPr algn="l" rtl="0" fontAlgn="b"/>
                      <a:r>
                        <a:rPr lang="nb-NO" sz="800" b="1" u="none" strike="noStrike" dirty="0">
                          <a:effectLst/>
                          <a:latin typeface="Georgia" panose="02040502050405020303" pitchFamily="18" charset="0"/>
                        </a:rPr>
                        <a:t>SUM INNTEKTER</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1 050 000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340 000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440 000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1 200 000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2 830 000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i="0" u="none" strike="noStrike" dirty="0">
                          <a:solidFill>
                            <a:srgbClr val="000000"/>
                          </a:solidFill>
                          <a:effectLst/>
                          <a:latin typeface="Georgia" panose="02040502050405020303" pitchFamily="18" charset="0"/>
                        </a:rPr>
                        <a:t>2 595 000</a:t>
                      </a:r>
                    </a:p>
                  </a:txBody>
                  <a:tcPr marL="241221" marR="6701" marT="6701" marB="0" anchor="b"/>
                </a:tc>
                <a:extLst>
                  <a:ext uri="{0D108BD9-81ED-4DB2-BD59-A6C34878D82A}">
                    <a16:rowId xmlns:a16="http://schemas.microsoft.com/office/drawing/2014/main" val="10009"/>
                  </a:ext>
                </a:extLst>
              </a:tr>
              <a:tr h="153892">
                <a:tc>
                  <a:txBody>
                    <a:bodyPr/>
                    <a:lstStyle/>
                    <a:p>
                      <a:pPr algn="l" rtl="0" fontAlgn="b"/>
                      <a:r>
                        <a:rPr lang="nb-NO" sz="800" u="none" strike="noStrike" dirty="0">
                          <a:effectLst/>
                          <a:latin typeface="Georgia" panose="02040502050405020303" pitchFamily="18" charset="0"/>
                        </a:rPr>
                        <a:t>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endParaRPr lang="nb-NO" sz="800" b="0" i="0" u="none" strike="noStrike" dirty="0">
                        <a:solidFill>
                          <a:srgbClr val="00000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10"/>
                  </a:ext>
                </a:extLst>
              </a:tr>
              <a:tr h="164941">
                <a:tc>
                  <a:txBody>
                    <a:bodyPr/>
                    <a:lstStyle/>
                    <a:p>
                      <a:pPr algn="l" rtl="0" fontAlgn="b"/>
                      <a:r>
                        <a:rPr lang="nb-NO" sz="800" u="none" strike="noStrike" dirty="0">
                          <a:effectLst/>
                          <a:latin typeface="Georgia" panose="02040502050405020303" pitchFamily="18" charset="0"/>
                        </a:rPr>
                        <a:t>KOSTNADER:</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6701" marR="6701" marT="6701" marB="0" anchor="b"/>
                </a:tc>
                <a:tc>
                  <a:txBody>
                    <a:bodyPr/>
                    <a:lstStyle/>
                    <a:p>
                      <a:pPr algn="l" fontAlgn="b"/>
                      <a:endParaRPr lang="nb-NO" sz="800" b="0" i="0" u="none" strike="noStrike" dirty="0">
                        <a:solidFill>
                          <a:srgbClr val="000000"/>
                        </a:solidFill>
                        <a:effectLst/>
                        <a:latin typeface="Georgia" panose="02040502050405020303" pitchFamily="18" charset="0"/>
                      </a:endParaRPr>
                    </a:p>
                  </a:txBody>
                  <a:tcPr marL="6701" marR="6701" marT="6701" marB="0" anchor="b"/>
                </a:tc>
                <a:extLst>
                  <a:ext uri="{0D108BD9-81ED-4DB2-BD59-A6C34878D82A}">
                    <a16:rowId xmlns:a16="http://schemas.microsoft.com/office/drawing/2014/main" val="10011"/>
                  </a:ext>
                </a:extLst>
              </a:tr>
              <a:tr h="153892">
                <a:tc>
                  <a:txBody>
                    <a:bodyPr/>
                    <a:lstStyle/>
                    <a:p>
                      <a:pPr algn="l" rtl="0" fontAlgn="b"/>
                      <a:r>
                        <a:rPr lang="nb-NO" sz="800" u="none" strike="noStrike" dirty="0">
                          <a:effectLst/>
                          <a:latin typeface="Georgia" panose="02040502050405020303" pitchFamily="18" charset="0"/>
                        </a:rPr>
                        <a:t>Varekostnader</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200 000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200 000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0" i="0" u="none" strike="noStrike" dirty="0">
                          <a:solidFill>
                            <a:srgbClr val="000000"/>
                          </a:solidFill>
                          <a:effectLst/>
                          <a:latin typeface="Georgia" panose="02040502050405020303" pitchFamily="18" charset="0"/>
                        </a:rPr>
                        <a:t>175 000</a:t>
                      </a:r>
                    </a:p>
                  </a:txBody>
                  <a:tcPr marL="241221" marR="6701" marT="6701" marB="0" anchor="b"/>
                </a:tc>
                <a:extLst>
                  <a:ext uri="{0D108BD9-81ED-4DB2-BD59-A6C34878D82A}">
                    <a16:rowId xmlns:a16="http://schemas.microsoft.com/office/drawing/2014/main" val="10012"/>
                  </a:ext>
                </a:extLst>
              </a:tr>
              <a:tr h="153892">
                <a:tc>
                  <a:txBody>
                    <a:bodyPr/>
                    <a:lstStyle/>
                    <a:p>
                      <a:pPr algn="l" rtl="0" fontAlgn="b"/>
                      <a:r>
                        <a:rPr lang="nb-NO" sz="800" i="1" u="none" strike="noStrike" dirty="0">
                          <a:effectLst/>
                          <a:latin typeface="Georgia" panose="02040502050405020303" pitchFamily="18" charset="0"/>
                        </a:rPr>
                        <a:t>        Kiosk mm</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200 000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1"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endParaRPr lang="nb-NO" sz="800" b="0" i="1" u="none" strike="noStrike" dirty="0">
                        <a:solidFill>
                          <a:srgbClr val="00B05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13"/>
                  </a:ext>
                </a:extLst>
              </a:tr>
              <a:tr h="153892">
                <a:tc>
                  <a:txBody>
                    <a:bodyPr/>
                    <a:lstStyle/>
                    <a:p>
                      <a:pPr algn="l" rtl="0" fontAlgn="b"/>
                      <a:r>
                        <a:rPr lang="nb-NO" sz="800" u="none" strike="noStrike" dirty="0">
                          <a:effectLst/>
                          <a:latin typeface="Georgia" panose="02040502050405020303" pitchFamily="18" charset="0"/>
                        </a:rPr>
                        <a:t>Lønns- og personalkostnader</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300 000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150 000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200 000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300 000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950 000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0" i="0" u="none" strike="noStrike" dirty="0">
                          <a:solidFill>
                            <a:srgbClr val="000000"/>
                          </a:solidFill>
                          <a:effectLst/>
                          <a:latin typeface="Georgia" panose="02040502050405020303" pitchFamily="18" charset="0"/>
                        </a:rPr>
                        <a:t>930 000</a:t>
                      </a:r>
                    </a:p>
                  </a:txBody>
                  <a:tcPr marL="241221" marR="6701" marT="6701" marB="0" anchor="b"/>
                </a:tc>
                <a:extLst>
                  <a:ext uri="{0D108BD9-81ED-4DB2-BD59-A6C34878D82A}">
                    <a16:rowId xmlns:a16="http://schemas.microsoft.com/office/drawing/2014/main" val="10014"/>
                  </a:ext>
                </a:extLst>
              </a:tr>
              <a:tr h="153892">
                <a:tc>
                  <a:txBody>
                    <a:bodyPr/>
                    <a:lstStyle/>
                    <a:p>
                      <a:pPr algn="l" rtl="0" fontAlgn="b"/>
                      <a:r>
                        <a:rPr lang="nb-NO" sz="800" i="1" u="none" strike="noStrike" dirty="0">
                          <a:effectLst/>
                          <a:latin typeface="Georgia" panose="02040502050405020303" pitchFamily="18" charset="0"/>
                        </a:rPr>
                        <a:t>        Administrasjon</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300 000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300 000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1"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endParaRPr lang="nb-NO" sz="800" b="0" i="1" u="none" strike="noStrike" dirty="0">
                        <a:solidFill>
                          <a:srgbClr val="00B05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15"/>
                  </a:ext>
                </a:extLst>
              </a:tr>
              <a:tr h="153892">
                <a:tc>
                  <a:txBody>
                    <a:bodyPr/>
                    <a:lstStyle/>
                    <a:p>
                      <a:pPr algn="l" rtl="0" fontAlgn="b"/>
                      <a:r>
                        <a:rPr lang="nb-NO" sz="800" i="1" u="none" strike="noStrike" dirty="0">
                          <a:effectLst/>
                          <a:latin typeface="Georgia" panose="02040502050405020303" pitchFamily="18" charset="0"/>
                        </a:rPr>
                        <a:t>        Trenere mm</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150 000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200 000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1"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endParaRPr lang="nb-NO" sz="800" b="0" i="1" u="none" strike="noStrike" dirty="0">
                        <a:solidFill>
                          <a:srgbClr val="00B05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16"/>
                  </a:ext>
                </a:extLst>
              </a:tr>
              <a:tr h="153892">
                <a:tc>
                  <a:txBody>
                    <a:bodyPr/>
                    <a:lstStyle/>
                    <a:p>
                      <a:pPr algn="l" rtl="0" fontAlgn="b"/>
                      <a:r>
                        <a:rPr lang="nb-NO" sz="800" u="none" strike="noStrike" dirty="0">
                          <a:effectLst/>
                          <a:latin typeface="Georgia" panose="02040502050405020303" pitchFamily="18" charset="0"/>
                        </a:rPr>
                        <a:t>Avskrivninger</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a:effectLst/>
                          <a:latin typeface="Georgia" panose="02040502050405020303" pitchFamily="18" charset="0"/>
                        </a:rPr>
                        <a:t>      30 </a:t>
                      </a:r>
                      <a:r>
                        <a:rPr lang="nb-NO" sz="800" u="none" strike="noStrike" dirty="0">
                          <a:effectLst/>
                          <a:latin typeface="Georgia" panose="02040502050405020303" pitchFamily="18" charset="0"/>
                        </a:rPr>
                        <a:t>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30 000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0" i="0" u="none" strike="noStrike" dirty="0">
                          <a:solidFill>
                            <a:srgbClr val="000000"/>
                          </a:solidFill>
                          <a:effectLst/>
                          <a:latin typeface="Georgia" panose="02040502050405020303" pitchFamily="18" charset="0"/>
                        </a:rPr>
                        <a:t>20 000</a:t>
                      </a:r>
                    </a:p>
                  </a:txBody>
                  <a:tcPr marL="241221" marR="6701" marT="6701" marB="0" anchor="b"/>
                </a:tc>
                <a:extLst>
                  <a:ext uri="{0D108BD9-81ED-4DB2-BD59-A6C34878D82A}">
                    <a16:rowId xmlns:a16="http://schemas.microsoft.com/office/drawing/2014/main" val="10017"/>
                  </a:ext>
                </a:extLst>
              </a:tr>
              <a:tr h="153892">
                <a:tc>
                  <a:txBody>
                    <a:bodyPr/>
                    <a:lstStyle/>
                    <a:p>
                      <a:pPr algn="l" rtl="0" fontAlgn="b"/>
                      <a:r>
                        <a:rPr lang="nb-NO" sz="800" i="1" u="none" strike="noStrike" dirty="0">
                          <a:effectLst/>
                          <a:latin typeface="Georgia" panose="02040502050405020303" pitchFamily="18" charset="0"/>
                        </a:rPr>
                        <a:t>        xxx</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30 000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1"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endParaRPr lang="nb-NO" sz="800" b="0" i="1" u="none" strike="noStrike" dirty="0">
                        <a:solidFill>
                          <a:srgbClr val="00B05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18"/>
                  </a:ext>
                </a:extLst>
              </a:tr>
              <a:tr h="153892">
                <a:tc>
                  <a:txBody>
                    <a:bodyPr/>
                    <a:lstStyle/>
                    <a:p>
                      <a:pPr algn="l" rtl="0" fontAlgn="b"/>
                      <a:r>
                        <a:rPr lang="nb-NO" sz="800" u="none" strike="noStrike" dirty="0">
                          <a:effectLst/>
                          <a:latin typeface="Georgia" panose="02040502050405020303" pitchFamily="18" charset="0"/>
                        </a:rPr>
                        <a:t>Andre driftskostnader (sum)</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390 000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370 000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370 000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520 000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1 650 000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0" i="0" u="none" strike="noStrike" dirty="0">
                          <a:solidFill>
                            <a:srgbClr val="000000"/>
                          </a:solidFill>
                          <a:effectLst/>
                          <a:latin typeface="Georgia" panose="02040502050405020303" pitchFamily="18" charset="0"/>
                        </a:rPr>
                        <a:t>1 500 000</a:t>
                      </a:r>
                    </a:p>
                  </a:txBody>
                  <a:tcPr marL="241221" marR="6701" marT="6701" marB="0" anchor="b"/>
                </a:tc>
                <a:extLst>
                  <a:ext uri="{0D108BD9-81ED-4DB2-BD59-A6C34878D82A}">
                    <a16:rowId xmlns:a16="http://schemas.microsoft.com/office/drawing/2014/main" val="10019"/>
                  </a:ext>
                </a:extLst>
              </a:tr>
              <a:tr h="108501">
                <a:tc>
                  <a:txBody>
                    <a:bodyPr/>
                    <a:lstStyle/>
                    <a:p>
                      <a:pPr algn="l" rtl="0" fontAlgn="b"/>
                      <a:r>
                        <a:rPr lang="nb-NO" sz="800" i="1" u="none" strike="noStrike" dirty="0">
                          <a:effectLst/>
                          <a:latin typeface="Georgia" panose="02040502050405020303" pitchFamily="18" charset="0"/>
                        </a:rPr>
                        <a:t>        Kontor- og administrasjonskostnader</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300 000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10 000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10 000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20 000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1"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endParaRPr lang="nb-NO" sz="800" b="0" i="1" u="none" strike="noStrike" dirty="0">
                        <a:solidFill>
                          <a:srgbClr val="00B05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20"/>
                  </a:ext>
                </a:extLst>
              </a:tr>
              <a:tr h="153892">
                <a:tc>
                  <a:txBody>
                    <a:bodyPr/>
                    <a:lstStyle/>
                    <a:p>
                      <a:pPr algn="l" rtl="0" fontAlgn="b"/>
                      <a:r>
                        <a:rPr lang="nb-NO" sz="800" i="1" u="none" strike="noStrike" dirty="0">
                          <a:effectLst/>
                          <a:latin typeface="Georgia" panose="02040502050405020303" pitchFamily="18" charset="0"/>
                        </a:rPr>
                        <a:t>        IT-kostnader</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50 000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1"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endParaRPr lang="nb-NO" sz="800" b="0" i="1" u="none" strike="noStrike" dirty="0">
                        <a:solidFill>
                          <a:srgbClr val="00B05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21"/>
                  </a:ext>
                </a:extLst>
              </a:tr>
              <a:tr h="153892">
                <a:tc>
                  <a:txBody>
                    <a:bodyPr/>
                    <a:lstStyle/>
                    <a:p>
                      <a:pPr algn="l" rtl="0" fontAlgn="b"/>
                      <a:r>
                        <a:rPr lang="nb-NO" sz="800" i="1" u="none" strike="noStrike" dirty="0">
                          <a:effectLst/>
                          <a:latin typeface="Georgia" panose="02040502050405020303" pitchFamily="18" charset="0"/>
                        </a:rPr>
                        <a:t>        Idrettsutstyr, medisinskutstyr og drakter</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50 000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50 000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300 000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1"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endParaRPr lang="nb-NO" sz="800" b="0" i="1" u="none" strike="noStrike" dirty="0">
                        <a:solidFill>
                          <a:srgbClr val="00B05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22"/>
                  </a:ext>
                </a:extLst>
              </a:tr>
              <a:tr h="153892">
                <a:tc>
                  <a:txBody>
                    <a:bodyPr/>
                    <a:lstStyle/>
                    <a:p>
                      <a:pPr algn="l" rtl="0" fontAlgn="b"/>
                      <a:r>
                        <a:rPr lang="nb-NO" sz="800" i="1" u="none" strike="noStrike" dirty="0">
                          <a:effectLst/>
                          <a:latin typeface="Georgia" panose="02040502050405020303" pitchFamily="18" charset="0"/>
                        </a:rPr>
                        <a:t>        Idrettsfaglig bistand, fysioterapi og lege</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50 000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50 000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20 000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1"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endParaRPr lang="nb-NO" sz="800" b="0" i="1" u="none" strike="noStrike" dirty="0">
                        <a:solidFill>
                          <a:srgbClr val="00B05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23"/>
                  </a:ext>
                </a:extLst>
              </a:tr>
              <a:tr h="153892">
                <a:tc>
                  <a:txBody>
                    <a:bodyPr/>
                    <a:lstStyle/>
                    <a:p>
                      <a:pPr algn="l" rtl="0" fontAlgn="b"/>
                      <a:r>
                        <a:rPr lang="nb-NO" sz="800" i="1" u="none" strike="noStrike" dirty="0">
                          <a:effectLst/>
                          <a:latin typeface="Georgia" panose="02040502050405020303" pitchFamily="18" charset="0"/>
                        </a:rPr>
                        <a:t>        Reise- og oppholdskostnader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100 000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50 000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50 000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1"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endParaRPr lang="nb-NO" sz="800" b="0" i="1" u="none" strike="noStrike" dirty="0">
                        <a:solidFill>
                          <a:srgbClr val="00B05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24"/>
                  </a:ext>
                </a:extLst>
              </a:tr>
              <a:tr h="153892">
                <a:tc>
                  <a:txBody>
                    <a:bodyPr/>
                    <a:lstStyle/>
                    <a:p>
                      <a:pPr algn="l" rtl="0" fontAlgn="b"/>
                      <a:r>
                        <a:rPr lang="nb-NO" sz="800" i="1" u="none" strike="noStrike" dirty="0">
                          <a:effectLst/>
                          <a:latin typeface="Georgia" panose="02040502050405020303" pitchFamily="18" charset="0"/>
                        </a:rPr>
                        <a:t>        Serie- og turneringskostnader</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150 000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200 000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120 000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1"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endParaRPr lang="nb-NO" sz="800" b="0" i="1" u="none" strike="noStrike" dirty="0">
                        <a:solidFill>
                          <a:srgbClr val="00B05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25"/>
                  </a:ext>
                </a:extLst>
              </a:tr>
              <a:tr h="181781">
                <a:tc>
                  <a:txBody>
                    <a:bodyPr/>
                    <a:lstStyle/>
                    <a:p>
                      <a:pPr algn="l" rtl="0" fontAlgn="b"/>
                      <a:r>
                        <a:rPr lang="nb-NO" sz="800" i="1" u="none" strike="noStrike" dirty="0">
                          <a:effectLst/>
                          <a:latin typeface="Georgia" panose="02040502050405020303" pitchFamily="18" charset="0"/>
                        </a:rPr>
                        <a:t>        Andre kostnader</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40 000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10 000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10 000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10 000 </a:t>
                      </a:r>
                      <a:endParaRPr lang="nb-NO" sz="800" b="0"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r>
                        <a:rPr lang="nb-NO" sz="800" i="1" u="none" strike="noStrike" dirty="0">
                          <a:effectLst/>
                          <a:latin typeface="Georgia" panose="02040502050405020303" pitchFamily="18" charset="0"/>
                        </a:rPr>
                        <a:t> </a:t>
                      </a:r>
                      <a:endParaRPr lang="nb-NO" sz="800" b="1" i="1" u="none" strike="noStrike" dirty="0">
                        <a:solidFill>
                          <a:srgbClr val="00B050"/>
                        </a:solidFill>
                        <a:effectLst/>
                        <a:latin typeface="Georgia" panose="02040502050405020303" pitchFamily="18" charset="0"/>
                      </a:endParaRPr>
                    </a:p>
                  </a:txBody>
                  <a:tcPr marL="241221" marR="6701" marT="6701" marB="0" anchor="b"/>
                </a:tc>
                <a:tc>
                  <a:txBody>
                    <a:bodyPr/>
                    <a:lstStyle/>
                    <a:p>
                      <a:pPr algn="l" rtl="0" fontAlgn="b"/>
                      <a:endParaRPr lang="nb-NO" sz="800" b="0" i="1" u="none" strike="noStrike" dirty="0">
                        <a:solidFill>
                          <a:srgbClr val="00B05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26"/>
                  </a:ext>
                </a:extLst>
              </a:tr>
              <a:tr h="153892">
                <a:tc>
                  <a:txBody>
                    <a:bodyPr/>
                    <a:lstStyle/>
                    <a:p>
                      <a:pPr algn="l" rtl="0" fontAlgn="b"/>
                      <a:r>
                        <a:rPr lang="nb-NO" sz="800" b="1" u="none" strike="noStrike" dirty="0">
                          <a:effectLst/>
                          <a:latin typeface="Georgia" panose="02040502050405020303" pitchFamily="18" charset="0"/>
                        </a:rPr>
                        <a:t>SUM KOSTNADER</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920 000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520 000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570 000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820 000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2 830 000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i="0" u="none" strike="noStrike" dirty="0">
                          <a:solidFill>
                            <a:srgbClr val="000000"/>
                          </a:solidFill>
                          <a:effectLst/>
                          <a:latin typeface="Georgia" panose="02040502050405020303" pitchFamily="18" charset="0"/>
                        </a:rPr>
                        <a:t>2 625 000</a:t>
                      </a:r>
                    </a:p>
                  </a:txBody>
                  <a:tcPr marL="241221" marR="6701" marT="6701" marB="0" anchor="b"/>
                </a:tc>
                <a:extLst>
                  <a:ext uri="{0D108BD9-81ED-4DB2-BD59-A6C34878D82A}">
                    <a16:rowId xmlns:a16="http://schemas.microsoft.com/office/drawing/2014/main" val="10027"/>
                  </a:ext>
                </a:extLst>
              </a:tr>
              <a:tr h="37560">
                <a:tc>
                  <a:txBody>
                    <a:bodyPr/>
                    <a:lstStyle/>
                    <a:p>
                      <a:pPr algn="l" rtl="0" fontAlgn="b"/>
                      <a:r>
                        <a:rPr lang="nb-NO" sz="800" u="none" strike="noStrike" dirty="0">
                          <a:effectLst/>
                          <a:latin typeface="Georgia" panose="02040502050405020303" pitchFamily="18" charset="0"/>
                        </a:rPr>
                        <a:t>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u="none" strike="noStrike" dirty="0">
                          <a:effectLst/>
                          <a:latin typeface="Georgia" panose="02040502050405020303" pitchFamily="18" charset="0"/>
                        </a:rPr>
                        <a:t> </a:t>
                      </a:r>
                      <a:endParaRPr lang="nb-NO" sz="800" b="0"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endParaRPr lang="nb-NO" sz="800" b="0" i="0" u="none" strike="noStrike" dirty="0">
                        <a:solidFill>
                          <a:srgbClr val="000000"/>
                        </a:solidFill>
                        <a:effectLst/>
                        <a:latin typeface="Georgia" panose="02040502050405020303" pitchFamily="18" charset="0"/>
                      </a:endParaRPr>
                    </a:p>
                  </a:txBody>
                  <a:tcPr marL="241221" marR="6701" marT="6701" marB="0" anchor="b"/>
                </a:tc>
                <a:extLst>
                  <a:ext uri="{0D108BD9-81ED-4DB2-BD59-A6C34878D82A}">
                    <a16:rowId xmlns:a16="http://schemas.microsoft.com/office/drawing/2014/main" val="10028"/>
                  </a:ext>
                </a:extLst>
              </a:tr>
              <a:tr h="153892">
                <a:tc>
                  <a:txBody>
                    <a:bodyPr/>
                    <a:lstStyle/>
                    <a:p>
                      <a:pPr algn="l" rtl="0" fontAlgn="b"/>
                      <a:r>
                        <a:rPr lang="nb-NO" sz="800" b="1" u="none" strike="noStrike" dirty="0">
                          <a:effectLst/>
                          <a:latin typeface="Georgia" panose="02040502050405020303" pitchFamily="18" charset="0"/>
                        </a:rPr>
                        <a:t>RESULTAT</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530 000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-380 000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-430 000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280 000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u="none" strike="noStrike" dirty="0">
                          <a:effectLst/>
                          <a:latin typeface="Georgia" panose="02040502050405020303" pitchFamily="18" charset="0"/>
                        </a:rPr>
                        <a:t>                   -   </a:t>
                      </a:r>
                      <a:endParaRPr lang="nb-NO" sz="800" b="1" i="0" u="none" strike="noStrike" dirty="0">
                        <a:solidFill>
                          <a:srgbClr val="000000"/>
                        </a:solidFill>
                        <a:effectLst/>
                        <a:latin typeface="Georgia" panose="02040502050405020303" pitchFamily="18" charset="0"/>
                      </a:endParaRPr>
                    </a:p>
                  </a:txBody>
                  <a:tcPr marL="241221" marR="6701" marT="6701" marB="0" anchor="b"/>
                </a:tc>
                <a:tc>
                  <a:txBody>
                    <a:bodyPr/>
                    <a:lstStyle/>
                    <a:p>
                      <a:pPr algn="l" rtl="0" fontAlgn="b"/>
                      <a:r>
                        <a:rPr lang="nb-NO" sz="800" b="1" i="0" u="none" strike="noStrike" dirty="0">
                          <a:solidFill>
                            <a:srgbClr val="000000"/>
                          </a:solidFill>
                          <a:effectLst/>
                          <a:latin typeface="Georgia" panose="02040502050405020303" pitchFamily="18" charset="0"/>
                        </a:rPr>
                        <a:t>-30</a:t>
                      </a:r>
                    </a:p>
                  </a:txBody>
                  <a:tcPr marL="241221" marR="6701" marT="6701" marB="0" anchor="b"/>
                </a:tc>
                <a:extLst>
                  <a:ext uri="{0D108BD9-81ED-4DB2-BD59-A6C34878D82A}">
                    <a16:rowId xmlns:a16="http://schemas.microsoft.com/office/drawing/2014/main" val="10029"/>
                  </a:ext>
                </a:extLst>
              </a:tr>
            </a:tbl>
          </a:graphicData>
        </a:graphic>
      </p:graphicFrame>
      <p:sp>
        <p:nvSpPr>
          <p:cNvPr id="8" name="Ellipse 7">
            <a:extLst>
              <a:ext uri="{FF2B5EF4-FFF2-40B4-BE49-F238E27FC236}">
                <a16:creationId xmlns:a16="http://schemas.microsoft.com/office/drawing/2014/main" id="{4ED1EF7F-6394-4B19-9555-4FF269FA2160}"/>
              </a:ext>
            </a:extLst>
          </p:cNvPr>
          <p:cNvSpPr/>
          <p:nvPr/>
        </p:nvSpPr>
        <p:spPr>
          <a:xfrm>
            <a:off x="7472685" y="4236690"/>
            <a:ext cx="1556552"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Georgia" panose="02040502050405020303" pitchFamily="18" charset="0"/>
            </a:endParaRPr>
          </a:p>
        </p:txBody>
      </p:sp>
    </p:spTree>
    <p:extLst>
      <p:ext uri="{BB962C8B-B14F-4D97-AF65-F5344CB8AC3E}">
        <p14:creationId xmlns:p14="http://schemas.microsoft.com/office/powerpoint/2010/main" val="26676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77B979-6749-4E37-AD2F-2CF9129C905A}"/>
              </a:ext>
            </a:extLst>
          </p:cNvPr>
          <p:cNvSpPr>
            <a:spLocks noGrp="1"/>
          </p:cNvSpPr>
          <p:nvPr>
            <p:ph type="ctrTitle"/>
          </p:nvPr>
        </p:nvSpPr>
        <p:spPr>
          <a:xfrm>
            <a:off x="251520" y="183676"/>
            <a:ext cx="6264275" cy="648072"/>
          </a:xfrm>
        </p:spPr>
        <p:txBody>
          <a:bodyPr>
            <a:normAutofit/>
          </a:bodyPr>
          <a:lstStyle/>
          <a:p>
            <a:r>
              <a:rPr lang="nb-NO" dirty="0">
                <a:solidFill>
                  <a:schemeClr val="tx1"/>
                </a:solidFill>
              </a:rPr>
              <a:t>Eksempel aktivitetsbudsjett</a:t>
            </a:r>
          </a:p>
        </p:txBody>
      </p:sp>
      <p:graphicFrame>
        <p:nvGraphicFramePr>
          <p:cNvPr id="10" name="Plassholder for innhold 9">
            <a:extLst>
              <a:ext uri="{FF2B5EF4-FFF2-40B4-BE49-F238E27FC236}">
                <a16:creationId xmlns:a16="http://schemas.microsoft.com/office/drawing/2014/main" id="{C7C5DE4E-80C9-44B4-B41C-14FC85599377}"/>
              </a:ext>
            </a:extLst>
          </p:cNvPr>
          <p:cNvGraphicFramePr>
            <a:graphicFrameLocks noGrp="1"/>
          </p:cNvGraphicFramePr>
          <p:nvPr>
            <p:ph sz="quarter" idx="10"/>
            <p:extLst>
              <p:ext uri="{D42A27DB-BD31-4B8C-83A1-F6EECF244321}">
                <p14:modId xmlns:p14="http://schemas.microsoft.com/office/powerpoint/2010/main" val="248290617"/>
              </p:ext>
            </p:extLst>
          </p:nvPr>
        </p:nvGraphicFramePr>
        <p:xfrm>
          <a:off x="179512" y="793546"/>
          <a:ext cx="7151186" cy="4412438"/>
        </p:xfrm>
        <a:graphic>
          <a:graphicData uri="http://schemas.openxmlformats.org/drawingml/2006/table">
            <a:tbl>
              <a:tblPr>
                <a:tableStyleId>{69012ECD-51FC-41F1-AA8D-1B2483CD663E}</a:tableStyleId>
              </a:tblPr>
              <a:tblGrid>
                <a:gridCol w="771207">
                  <a:extLst>
                    <a:ext uri="{9D8B030D-6E8A-4147-A177-3AD203B41FA5}">
                      <a16:colId xmlns:a16="http://schemas.microsoft.com/office/drawing/2014/main" val="3312719541"/>
                    </a:ext>
                  </a:extLst>
                </a:gridCol>
                <a:gridCol w="1332084">
                  <a:extLst>
                    <a:ext uri="{9D8B030D-6E8A-4147-A177-3AD203B41FA5}">
                      <a16:colId xmlns:a16="http://schemas.microsoft.com/office/drawing/2014/main" val="1051431340"/>
                    </a:ext>
                  </a:extLst>
                </a:gridCol>
                <a:gridCol w="833414">
                  <a:extLst>
                    <a:ext uri="{9D8B030D-6E8A-4147-A177-3AD203B41FA5}">
                      <a16:colId xmlns:a16="http://schemas.microsoft.com/office/drawing/2014/main" val="970152190"/>
                    </a:ext>
                  </a:extLst>
                </a:gridCol>
                <a:gridCol w="1086059">
                  <a:extLst>
                    <a:ext uri="{9D8B030D-6E8A-4147-A177-3AD203B41FA5}">
                      <a16:colId xmlns:a16="http://schemas.microsoft.com/office/drawing/2014/main" val="955608816"/>
                    </a:ext>
                  </a:extLst>
                </a:gridCol>
                <a:gridCol w="1154753">
                  <a:extLst>
                    <a:ext uri="{9D8B030D-6E8A-4147-A177-3AD203B41FA5}">
                      <a16:colId xmlns:a16="http://schemas.microsoft.com/office/drawing/2014/main" val="3063866144"/>
                    </a:ext>
                  </a:extLst>
                </a:gridCol>
                <a:gridCol w="1072320">
                  <a:extLst>
                    <a:ext uri="{9D8B030D-6E8A-4147-A177-3AD203B41FA5}">
                      <a16:colId xmlns:a16="http://schemas.microsoft.com/office/drawing/2014/main" val="3192497043"/>
                    </a:ext>
                  </a:extLst>
                </a:gridCol>
                <a:gridCol w="901349">
                  <a:extLst>
                    <a:ext uri="{9D8B030D-6E8A-4147-A177-3AD203B41FA5}">
                      <a16:colId xmlns:a16="http://schemas.microsoft.com/office/drawing/2014/main" val="4293192725"/>
                    </a:ext>
                  </a:extLst>
                </a:gridCol>
              </a:tblGrid>
              <a:tr h="166510">
                <a:tc gridSpan="2">
                  <a:txBody>
                    <a:bodyPr/>
                    <a:lstStyle/>
                    <a:p>
                      <a:pPr algn="l" fontAlgn="b"/>
                      <a:endParaRPr lang="nb-NO" sz="900" b="1" u="none" strike="noStrike" dirty="0">
                        <a:effectLst/>
                        <a:latin typeface="Georgia" panose="02040502050405020303" pitchFamily="18" charset="0"/>
                      </a:endParaRPr>
                    </a:p>
                  </a:txBody>
                  <a:tcPr marL="2767" marR="2767" marT="2767" marB="0" anchor="b"/>
                </a:tc>
                <a:tc hMerge="1">
                  <a:txBody>
                    <a:bodyPr/>
                    <a:lstStyle/>
                    <a:p>
                      <a:endParaRPr lang="nb-NO"/>
                    </a:p>
                  </a:txBody>
                  <a:tcPr/>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1499392957"/>
                  </a:ext>
                </a:extLst>
              </a:tr>
              <a:tr h="166510">
                <a:tc>
                  <a:txBody>
                    <a:bodyPr/>
                    <a:lstStyle/>
                    <a:p>
                      <a:pPr algn="l" fontAlgn="b"/>
                      <a:r>
                        <a:rPr lang="nb-NO" sz="900" b="1" u="none" strike="noStrike">
                          <a:effectLst/>
                          <a:latin typeface="Georgia" panose="02040502050405020303" pitchFamily="18" charset="0"/>
                        </a:rPr>
                        <a:t>Inntekter:</a:t>
                      </a:r>
                      <a:endParaRPr lang="nb-NO" sz="900" b="1"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4287781768"/>
                  </a:ext>
                </a:extLst>
              </a:tr>
              <a:tr h="264592">
                <a:tc>
                  <a:txBody>
                    <a:bodyPr/>
                    <a:lstStyle/>
                    <a:p>
                      <a:pPr algn="l" fontAlgn="b"/>
                      <a:endParaRPr lang="nb-NO" sz="900" b="1"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1"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b="1" u="none" strike="noStrike" dirty="0">
                          <a:solidFill>
                            <a:srgbClr val="FF0000"/>
                          </a:solidFill>
                          <a:effectLst/>
                          <a:latin typeface="Georgia" panose="02040502050405020303" pitchFamily="18" charset="0"/>
                        </a:rPr>
                        <a:t> Barneidrett </a:t>
                      </a:r>
                      <a:endParaRPr lang="nb-NO" sz="900" b="1" i="0" u="none" strike="noStrike" dirty="0">
                        <a:solidFill>
                          <a:srgbClr val="FF0000"/>
                        </a:solidFill>
                        <a:effectLst/>
                        <a:latin typeface="Georgia" panose="02040502050405020303" pitchFamily="18" charset="0"/>
                      </a:endParaRPr>
                    </a:p>
                  </a:txBody>
                  <a:tcPr marL="2767" marR="2767" marT="2767" marB="0" anchor="b"/>
                </a:tc>
                <a:tc>
                  <a:txBody>
                    <a:bodyPr/>
                    <a:lstStyle/>
                    <a:p>
                      <a:pPr algn="l" fontAlgn="b"/>
                      <a:r>
                        <a:rPr lang="nb-NO" sz="900" b="1" u="none" strike="noStrike" dirty="0">
                          <a:solidFill>
                            <a:srgbClr val="FF0000"/>
                          </a:solidFill>
                          <a:effectLst/>
                          <a:latin typeface="Georgia" panose="02040502050405020303" pitchFamily="18" charset="0"/>
                        </a:rPr>
                        <a:t> Ungdomsidrett </a:t>
                      </a:r>
                      <a:endParaRPr lang="nb-NO" sz="900" b="1" i="0" u="none" strike="noStrike" dirty="0">
                        <a:solidFill>
                          <a:srgbClr val="FF0000"/>
                        </a:solidFill>
                        <a:effectLst/>
                        <a:latin typeface="Georgia" panose="02040502050405020303" pitchFamily="18" charset="0"/>
                      </a:endParaRPr>
                    </a:p>
                  </a:txBody>
                  <a:tcPr marL="2767" marR="2767" marT="2767" marB="0" anchor="b"/>
                </a:tc>
                <a:tc>
                  <a:txBody>
                    <a:bodyPr/>
                    <a:lstStyle/>
                    <a:p>
                      <a:pPr algn="l" fontAlgn="b"/>
                      <a:r>
                        <a:rPr lang="nb-NO" sz="900" b="1" u="none" strike="noStrike" dirty="0">
                          <a:solidFill>
                            <a:srgbClr val="FF0000"/>
                          </a:solidFill>
                          <a:effectLst/>
                          <a:latin typeface="Georgia" panose="02040502050405020303" pitchFamily="18" charset="0"/>
                        </a:rPr>
                        <a:t> Toppsatsing kvinner </a:t>
                      </a:r>
                      <a:endParaRPr lang="nb-NO" sz="900" b="1" i="0" u="none" strike="noStrike" dirty="0">
                        <a:solidFill>
                          <a:srgbClr val="FF0000"/>
                        </a:solidFill>
                        <a:effectLst/>
                        <a:latin typeface="Georgia" panose="02040502050405020303" pitchFamily="18" charset="0"/>
                      </a:endParaRPr>
                    </a:p>
                  </a:txBody>
                  <a:tcPr marL="2767" marR="2767" marT="2767" marB="0" anchor="b"/>
                </a:tc>
                <a:tc>
                  <a:txBody>
                    <a:bodyPr/>
                    <a:lstStyle/>
                    <a:p>
                      <a:pPr algn="l" fontAlgn="b"/>
                      <a:r>
                        <a:rPr lang="nb-NO" sz="900" b="1" u="none" strike="noStrike" dirty="0">
                          <a:solidFill>
                            <a:srgbClr val="FF0000"/>
                          </a:solidFill>
                          <a:effectLst/>
                          <a:latin typeface="Georgia" panose="02040502050405020303" pitchFamily="18" charset="0"/>
                        </a:rPr>
                        <a:t> Toppsatsing menn </a:t>
                      </a:r>
                      <a:endParaRPr lang="nb-NO" sz="900" b="1" i="0" u="none" strike="noStrike" dirty="0">
                        <a:solidFill>
                          <a:srgbClr val="FF0000"/>
                        </a:solidFill>
                        <a:effectLst/>
                        <a:latin typeface="Georgia" panose="02040502050405020303" pitchFamily="18" charset="0"/>
                      </a:endParaRPr>
                    </a:p>
                  </a:txBody>
                  <a:tcPr marL="2767" marR="2767" marT="2767" marB="0" anchor="b"/>
                </a:tc>
                <a:tc>
                  <a:txBody>
                    <a:bodyPr/>
                    <a:lstStyle/>
                    <a:p>
                      <a:pPr algn="l" fontAlgn="b"/>
                      <a:r>
                        <a:rPr lang="nb-NO" sz="900" b="1" u="none" strike="noStrike" dirty="0">
                          <a:solidFill>
                            <a:srgbClr val="FF0000"/>
                          </a:solidFill>
                          <a:effectLst/>
                          <a:latin typeface="Georgia" panose="02040502050405020303" pitchFamily="18" charset="0"/>
                        </a:rPr>
                        <a:t> Totalt  </a:t>
                      </a:r>
                      <a:endParaRPr lang="nb-NO" sz="900" b="1" i="0" u="none" strike="noStrike" dirty="0">
                        <a:solidFill>
                          <a:srgbClr val="FF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1329950971"/>
                  </a:ext>
                </a:extLst>
              </a:tr>
              <a:tr h="166510">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dirty="0">
                          <a:effectLst/>
                          <a:latin typeface="Georgia" panose="02040502050405020303" pitchFamily="18" charset="0"/>
                        </a:rPr>
                        <a:t>offentlig støtte</a:t>
                      </a:r>
                      <a:endParaRPr lang="nb-NO" sz="900" b="0" i="0" u="none" strike="noStrike" dirty="0">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1 000 000,00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1 000 000,00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dirty="0">
                          <a:effectLst/>
                          <a:latin typeface="Georgia" panose="02040502050405020303" pitchFamily="18" charset="0"/>
                        </a:rPr>
                        <a:t>    1 000 000,00 </a:t>
                      </a:r>
                      <a:endParaRPr lang="nb-NO" sz="900" b="0" i="0" u="none" strike="noStrike" dirty="0">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dirty="0">
                          <a:effectLst/>
                          <a:latin typeface="Georgia" panose="02040502050405020303" pitchFamily="18" charset="0"/>
                        </a:rPr>
                        <a:t>  1 000 000,00 </a:t>
                      </a:r>
                      <a:endParaRPr lang="nb-NO" sz="900" b="0" i="0" u="none" strike="noStrike" dirty="0">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2506359475"/>
                  </a:ext>
                </a:extLst>
              </a:tr>
              <a:tr h="166510">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medlemskontingent</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800 000,00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1 000 000,00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500 000,00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800 000,00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2424295986"/>
                  </a:ext>
                </a:extLst>
              </a:tr>
              <a:tr h="166510">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sng" strike="noStrike">
                          <a:effectLst/>
                          <a:latin typeface="Georgia" panose="02040502050405020303" pitchFamily="18" charset="0"/>
                        </a:rPr>
                        <a:t>Salgsinntekter</a:t>
                      </a:r>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sng" strike="noStrike">
                          <a:effectLst/>
                          <a:latin typeface="Georgia" panose="02040502050405020303" pitchFamily="18" charset="0"/>
                        </a:rPr>
                        <a:t>       100 000,00 </a:t>
                      </a:r>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sng" strike="noStrike">
                          <a:effectLst/>
                          <a:latin typeface="Georgia" panose="02040502050405020303" pitchFamily="18" charset="0"/>
                        </a:rPr>
                        <a:t>              300 000,00 </a:t>
                      </a:r>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sng" strike="noStrike">
                          <a:effectLst/>
                          <a:latin typeface="Georgia" panose="02040502050405020303" pitchFamily="18" charset="0"/>
                        </a:rPr>
                        <a:t>    1 000 000,00 </a:t>
                      </a:r>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sng" strike="noStrike">
                          <a:effectLst/>
                          <a:latin typeface="Georgia" panose="02040502050405020303" pitchFamily="18" charset="0"/>
                        </a:rPr>
                        <a:t>  1 500 000,00 </a:t>
                      </a:r>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a:t>
                      </a:r>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3270423814"/>
                  </a:ext>
                </a:extLst>
              </a:tr>
              <a:tr h="166510">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b="0" i="1" u="none" strike="noStrike">
                          <a:solidFill>
                            <a:srgbClr val="000000"/>
                          </a:solidFill>
                          <a:effectLst/>
                          <a:latin typeface="Georgia" panose="02040502050405020303" pitchFamily="18" charset="0"/>
                        </a:rPr>
                        <a:t>Sum inntekter</a:t>
                      </a:r>
                    </a:p>
                  </a:txBody>
                  <a:tcPr marL="2767" marR="2767" marT="2767" marB="0" anchor="b"/>
                </a:tc>
                <a:tc>
                  <a:txBody>
                    <a:bodyPr/>
                    <a:lstStyle/>
                    <a:p>
                      <a:pPr algn="l" fontAlgn="b"/>
                      <a:r>
                        <a:rPr lang="nb-NO" sz="900" u="none" strike="noStrike">
                          <a:effectLst/>
                          <a:latin typeface="Georgia" panose="02040502050405020303" pitchFamily="18" charset="0"/>
                        </a:rPr>
                        <a:t>    1 900 000,00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2 300 000,00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2 500 000,00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3 300 000,00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10 000 000,00 </a:t>
                      </a:r>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1084752316"/>
                  </a:ext>
                </a:extLst>
              </a:tr>
              <a:tr h="143757">
                <a:tc>
                  <a:txBody>
                    <a:bodyPr/>
                    <a:lstStyle/>
                    <a:p>
                      <a:pPr algn="l" fontAlgn="b"/>
                      <a:endParaRPr lang="nb-NO" sz="900" b="1"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3432650532"/>
                  </a:ext>
                </a:extLst>
              </a:tr>
              <a:tr h="166510">
                <a:tc>
                  <a:txBody>
                    <a:bodyPr/>
                    <a:lstStyle/>
                    <a:p>
                      <a:pPr algn="l" fontAlgn="b"/>
                      <a:r>
                        <a:rPr lang="nb-NO" sz="900" b="1" u="none" strike="noStrike">
                          <a:effectLst/>
                          <a:latin typeface="Georgia" panose="02040502050405020303" pitchFamily="18" charset="0"/>
                        </a:rPr>
                        <a:t>Kostnader:</a:t>
                      </a:r>
                      <a:endParaRPr lang="nb-NO" sz="900" b="1"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2301558423"/>
                  </a:ext>
                </a:extLst>
              </a:tr>
              <a:tr h="166510">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Varekostnad</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30 000,00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70 000,00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50 000,00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50 000,00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3481571470"/>
                  </a:ext>
                </a:extLst>
              </a:tr>
              <a:tr h="264592">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administrasjon, trenere og dommer</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300 000,00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400 000,00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250 000,00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250 000,00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693899631"/>
                  </a:ext>
                </a:extLst>
              </a:tr>
              <a:tr h="166510">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andre driftskostnader</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1 500 000,00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1 800 000,00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2 200 000,00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3 100 000,00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2286159990"/>
                  </a:ext>
                </a:extLst>
              </a:tr>
              <a:tr h="166510">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marL="628650" lvl="1" indent="-171450" algn="l" fontAlgn="b">
                        <a:buFontTx/>
                        <a:buChar char="-"/>
                      </a:pPr>
                      <a:r>
                        <a:rPr lang="nb-NO" sz="900" u="none" strike="noStrike">
                          <a:effectLst/>
                          <a:latin typeface="Georgia" panose="02040502050405020303" pitchFamily="18" charset="0"/>
                        </a:rPr>
                        <a:t>Husleie</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4073977401"/>
                  </a:ext>
                </a:extLst>
              </a:tr>
              <a:tr h="166510">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lvl="1" algn="l" fontAlgn="b"/>
                      <a:r>
                        <a:rPr lang="nb-NO" sz="900" b="0" i="0" u="none" strike="noStrike">
                          <a:solidFill>
                            <a:srgbClr val="000000"/>
                          </a:solidFill>
                          <a:effectLst/>
                          <a:latin typeface="Georgia" panose="02040502050405020303" pitchFamily="18" charset="0"/>
                        </a:rPr>
                        <a:t>- IT og data</a:t>
                      </a: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2567579178"/>
                  </a:ext>
                </a:extLst>
              </a:tr>
              <a:tr h="264592">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lvl="1" algn="l" fontAlgn="b"/>
                      <a:r>
                        <a:rPr lang="nb-NO" sz="900" u="none" strike="noStrike">
                          <a:effectLst/>
                          <a:latin typeface="Georgia" panose="02040502050405020303" pitchFamily="18" charset="0"/>
                        </a:rPr>
                        <a:t>-innkjøp </a:t>
                      </a:r>
                    </a:p>
                    <a:p>
                      <a:pPr marL="628650" lvl="1" indent="-171450" algn="l" fontAlgn="b">
                        <a:buFontTx/>
                        <a:buChar char="-"/>
                      </a:pPr>
                      <a:r>
                        <a:rPr lang="nb-NO" sz="900" u="none" strike="noStrike">
                          <a:effectLst/>
                          <a:latin typeface="Georgia" panose="02040502050405020303" pitchFamily="18" charset="0"/>
                        </a:rPr>
                        <a:t>Utstyr</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326154173"/>
                  </a:ext>
                </a:extLst>
              </a:tr>
              <a:tr h="166510">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lvl="1" algn="l" fontAlgn="b"/>
                      <a:r>
                        <a:rPr lang="nb-NO" sz="900" u="none" strike="noStrike">
                          <a:effectLst/>
                          <a:latin typeface="Georgia" panose="02040502050405020303" pitchFamily="18" charset="0"/>
                        </a:rPr>
                        <a:t>-innkjøp varer</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1748051688"/>
                  </a:ext>
                </a:extLst>
              </a:tr>
              <a:tr h="264592">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marL="457200" lvl="1" indent="0" algn="l" fontAlgn="b">
                        <a:buFontTx/>
                        <a:buNone/>
                      </a:pPr>
                      <a:r>
                        <a:rPr lang="nb-NO" sz="900" b="0" i="0" u="none" strike="noStrike">
                          <a:solidFill>
                            <a:srgbClr val="000000"/>
                          </a:solidFill>
                          <a:effectLst/>
                          <a:latin typeface="Georgia" panose="02040502050405020303" pitchFamily="18" charset="0"/>
                        </a:rPr>
                        <a:t>- serie- og turneringskost</a:t>
                      </a: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sng"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205433032"/>
                  </a:ext>
                </a:extLst>
              </a:tr>
              <a:tr h="166510">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lvl="1" algn="l" fontAlgn="b"/>
                      <a:r>
                        <a:rPr lang="nb-NO" sz="900" u="none" strike="noStrike">
                          <a:effectLst/>
                          <a:latin typeface="Georgia" panose="02040502050405020303" pitchFamily="18" charset="0"/>
                        </a:rPr>
                        <a:t>-reisekost</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a:t>
                      </a:r>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sng"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2465542304"/>
                  </a:ext>
                </a:extLst>
              </a:tr>
              <a:tr h="264592">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r" fontAlgn="b"/>
                      <a:r>
                        <a:rPr lang="nb-NO" sz="900" b="0" i="0" u="none" strike="noStrike">
                          <a:solidFill>
                            <a:srgbClr val="000000"/>
                          </a:solidFill>
                          <a:effectLst/>
                          <a:latin typeface="Georgia" panose="02040502050405020303" pitchFamily="18" charset="0"/>
                        </a:rPr>
                        <a:t>- andre kostnader</a:t>
                      </a:r>
                    </a:p>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2240527172"/>
                  </a:ext>
                </a:extLst>
              </a:tr>
              <a:tr h="166510">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b="0" i="1" u="none" strike="noStrike">
                          <a:solidFill>
                            <a:srgbClr val="000000"/>
                          </a:solidFill>
                          <a:effectLst/>
                          <a:latin typeface="Georgia" panose="02040502050405020303" pitchFamily="18" charset="0"/>
                        </a:rPr>
                        <a:t>Sum kostnader</a:t>
                      </a:r>
                    </a:p>
                  </a:txBody>
                  <a:tcPr marL="2767" marR="2767" marT="2767" marB="0" anchor="b"/>
                </a:tc>
                <a:tc>
                  <a:txBody>
                    <a:bodyPr/>
                    <a:lstStyle/>
                    <a:p>
                      <a:pPr algn="l" fontAlgn="b"/>
                      <a:r>
                        <a:rPr lang="nb-NO" sz="900" u="none" strike="noStrike">
                          <a:effectLst/>
                          <a:latin typeface="Georgia" panose="02040502050405020303" pitchFamily="18" charset="0"/>
                        </a:rPr>
                        <a:t>    </a:t>
                      </a:r>
                      <a:r>
                        <a:rPr lang="nb-NO" sz="900" u="sng" strike="noStrike">
                          <a:effectLst/>
                          <a:latin typeface="Georgia" panose="02040502050405020303" pitchFamily="18" charset="0"/>
                        </a:rPr>
                        <a:t>1 830 000,00 </a:t>
                      </a:r>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sng" strike="noStrike">
                          <a:effectLst/>
                          <a:latin typeface="Georgia" panose="02040502050405020303" pitchFamily="18" charset="0"/>
                        </a:rPr>
                        <a:t>           2 270 000,00 </a:t>
                      </a:r>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sng" strike="noStrike">
                          <a:effectLst/>
                          <a:latin typeface="Georgia" panose="02040502050405020303" pitchFamily="18" charset="0"/>
                        </a:rPr>
                        <a:t>    2 500 000,00 </a:t>
                      </a:r>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sng" strike="noStrike">
                          <a:effectLst/>
                          <a:latin typeface="Georgia" panose="02040502050405020303" pitchFamily="18" charset="0"/>
                        </a:rPr>
                        <a:t>  3 400 000,00 </a:t>
                      </a:r>
                      <a:endParaRPr lang="nb-NO" sz="900" b="0" i="0" u="sng"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10 000 000,00 </a:t>
                      </a:r>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2135959415"/>
                  </a:ext>
                </a:extLst>
              </a:tr>
              <a:tr h="143757">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4089704068"/>
                  </a:ext>
                </a:extLst>
              </a:tr>
              <a:tr h="264592">
                <a:tc>
                  <a:txBody>
                    <a:bodyPr/>
                    <a:lstStyle/>
                    <a:p>
                      <a:pPr algn="l" fontAlgn="b"/>
                      <a:r>
                        <a:rPr lang="nb-NO" sz="900" b="1" u="none" strike="noStrike">
                          <a:effectLst/>
                          <a:latin typeface="Georgia" panose="02040502050405020303" pitchFamily="18" charset="0"/>
                        </a:rPr>
                        <a:t>Resultat:</a:t>
                      </a:r>
                      <a:endParaRPr lang="nb-NO" sz="900" b="1"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1"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b="1" u="none" strike="noStrike">
                          <a:effectLst/>
                          <a:latin typeface="Georgia" panose="02040502050405020303" pitchFamily="18" charset="0"/>
                        </a:rPr>
                        <a:t>     70 000,00 </a:t>
                      </a:r>
                      <a:endParaRPr lang="nb-NO" sz="900" b="1"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b="1" u="none" strike="noStrike">
                          <a:effectLst/>
                          <a:latin typeface="Georgia" panose="02040502050405020303" pitchFamily="18" charset="0"/>
                        </a:rPr>
                        <a:t>                30 000,00 </a:t>
                      </a:r>
                      <a:endParaRPr lang="nb-NO" sz="900" b="1"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b="1" u="none" strike="noStrike">
                          <a:effectLst/>
                          <a:latin typeface="Georgia" panose="02040502050405020303" pitchFamily="18" charset="0"/>
                        </a:rPr>
                        <a:t>                        -   </a:t>
                      </a:r>
                      <a:endParaRPr lang="nb-NO" sz="900" b="1" i="0" u="none" strike="noStrike">
                        <a:solidFill>
                          <a:srgbClr val="000000"/>
                        </a:solidFill>
                        <a:effectLst/>
                        <a:latin typeface="Georgia" panose="02040502050405020303" pitchFamily="18" charset="0"/>
                      </a:endParaRPr>
                    </a:p>
                  </a:txBody>
                  <a:tcPr marL="2767" marR="2767" marT="2767" marB="0" anchor="b"/>
                </a:tc>
                <a:tc>
                  <a:txBody>
                    <a:bodyPr/>
                    <a:lstStyle/>
                    <a:p>
                      <a:pPr algn="l" fontAlgn="b"/>
                      <a:r>
                        <a:rPr lang="nb-NO" sz="900" b="1" u="none" strike="noStrike" dirty="0">
                          <a:effectLst/>
                          <a:latin typeface="Georgia" panose="02040502050405020303" pitchFamily="18" charset="0"/>
                        </a:rPr>
                        <a:t>-    100 000,00 </a:t>
                      </a:r>
                      <a:endParaRPr lang="nb-NO" sz="900" b="1" i="0" u="none" strike="noStrike" dirty="0">
                        <a:solidFill>
                          <a:srgbClr val="000000"/>
                        </a:solidFill>
                        <a:effectLst/>
                        <a:latin typeface="Georgia" panose="02040502050405020303" pitchFamily="18" charset="0"/>
                      </a:endParaRPr>
                    </a:p>
                  </a:txBody>
                  <a:tcPr marL="2767" marR="2767" marT="2767" marB="0" anchor="b"/>
                </a:tc>
                <a:tc>
                  <a:txBody>
                    <a:bodyPr/>
                    <a:lstStyle/>
                    <a:p>
                      <a:pPr algn="l" fontAlgn="b"/>
                      <a:r>
                        <a:rPr lang="nb-NO" sz="900" u="none" strike="noStrike">
                          <a:effectLst/>
                          <a:latin typeface="Georgia" panose="02040502050405020303" pitchFamily="18" charset="0"/>
                        </a:rPr>
                        <a:t>                       -   </a:t>
                      </a:r>
                      <a:endParaRPr lang="nb-NO" sz="900" b="0" i="0" u="none" strike="noStrike">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791251903"/>
                  </a:ext>
                </a:extLst>
              </a:tr>
              <a:tr h="143757">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a:solidFill>
                          <a:srgbClr val="000000"/>
                        </a:solidFill>
                        <a:effectLst/>
                        <a:latin typeface="Georgia" panose="02040502050405020303" pitchFamily="18" charset="0"/>
                      </a:endParaRPr>
                    </a:p>
                  </a:txBody>
                  <a:tcPr marL="2767" marR="2767" marT="2767" marB="0" anchor="b"/>
                </a:tc>
                <a:tc>
                  <a:txBody>
                    <a:bodyPr/>
                    <a:lstStyle/>
                    <a:p>
                      <a:pPr algn="l" fontAlgn="b"/>
                      <a:endParaRPr lang="nb-NO" sz="900" b="0" i="0" u="none" strike="noStrike" dirty="0">
                        <a:solidFill>
                          <a:srgbClr val="000000"/>
                        </a:solidFill>
                        <a:effectLst/>
                        <a:latin typeface="Georgia" panose="02040502050405020303" pitchFamily="18" charset="0"/>
                      </a:endParaRPr>
                    </a:p>
                  </a:txBody>
                  <a:tcPr marL="2767" marR="2767" marT="2767" marB="0" anchor="b"/>
                </a:tc>
                <a:extLst>
                  <a:ext uri="{0D108BD9-81ED-4DB2-BD59-A6C34878D82A}">
                    <a16:rowId xmlns:a16="http://schemas.microsoft.com/office/drawing/2014/main" val="2854830488"/>
                  </a:ext>
                </a:extLst>
              </a:tr>
            </a:tbl>
          </a:graphicData>
        </a:graphic>
      </p:graphicFrame>
    </p:spTree>
    <p:extLst>
      <p:ext uri="{BB962C8B-B14F-4D97-AF65-F5344CB8AC3E}">
        <p14:creationId xmlns:p14="http://schemas.microsoft.com/office/powerpoint/2010/main" val="872959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94BF28CD-15EB-41F3-8B30-C3E5FE901B2A}"/>
              </a:ext>
            </a:extLst>
          </p:cNvPr>
          <p:cNvSpPr/>
          <p:nvPr/>
        </p:nvSpPr>
        <p:spPr>
          <a:xfrm>
            <a:off x="3851920" y="1705286"/>
            <a:ext cx="9144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latin typeface="Georgia" panose="02040502050405020303" pitchFamily="18" charset="0"/>
            </a:endParaRPr>
          </a:p>
        </p:txBody>
      </p:sp>
      <p:sp>
        <p:nvSpPr>
          <p:cNvPr id="2" name="Tittel 1">
            <a:extLst>
              <a:ext uri="{FF2B5EF4-FFF2-40B4-BE49-F238E27FC236}">
                <a16:creationId xmlns:a16="http://schemas.microsoft.com/office/drawing/2014/main" id="{41441720-176E-49DA-ACD3-4ACE48FDB104}"/>
              </a:ext>
            </a:extLst>
          </p:cNvPr>
          <p:cNvSpPr>
            <a:spLocks noGrp="1"/>
          </p:cNvSpPr>
          <p:nvPr>
            <p:ph type="title"/>
          </p:nvPr>
        </p:nvSpPr>
        <p:spPr>
          <a:xfrm>
            <a:off x="4465955" y="1917608"/>
            <a:ext cx="5256584" cy="702078"/>
          </a:xfrm>
        </p:spPr>
        <p:txBody>
          <a:bodyPr/>
          <a:lstStyle/>
          <a:p>
            <a:r>
              <a:rPr lang="nb-NO" dirty="0">
                <a:solidFill>
                  <a:schemeClr val="tx1"/>
                </a:solidFill>
              </a:rPr>
              <a:t>Del 4: Regnskap</a:t>
            </a:r>
          </a:p>
        </p:txBody>
      </p:sp>
      <p:pic>
        <p:nvPicPr>
          <p:cNvPr id="18" name="Bilde 17" descr="Et bilde som inneholder gress, utendørs, skilt, felt&#10;&#10;Automatisk generert beskrivelse">
            <a:extLst>
              <a:ext uri="{FF2B5EF4-FFF2-40B4-BE49-F238E27FC236}">
                <a16:creationId xmlns:a16="http://schemas.microsoft.com/office/drawing/2014/main" id="{8B6CC559-7203-4BCE-8985-94D7427041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0"/>
            <a:ext cx="3421915" cy="5143500"/>
          </a:xfrm>
          <a:prstGeom prst="rect">
            <a:avLst/>
          </a:prstGeom>
        </p:spPr>
      </p:pic>
    </p:spTree>
    <p:extLst>
      <p:ext uri="{BB962C8B-B14F-4D97-AF65-F5344CB8AC3E}">
        <p14:creationId xmlns:p14="http://schemas.microsoft.com/office/powerpoint/2010/main" val="2123202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ndepunkt 6">
            <a:extLst>
              <a:ext uri="{FF2B5EF4-FFF2-40B4-BE49-F238E27FC236}">
                <a16:creationId xmlns:a16="http://schemas.microsoft.com/office/drawing/2014/main" id="{650E3CC3-95D1-4481-A3F7-F5C5D6ADED69}"/>
              </a:ext>
            </a:extLst>
          </p:cNvPr>
          <p:cNvSpPr/>
          <p:nvPr/>
        </p:nvSpPr>
        <p:spPr>
          <a:xfrm>
            <a:off x="1363474" y="2928270"/>
            <a:ext cx="679648" cy="576064"/>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6" name="Bindepunkt 5">
            <a:extLst>
              <a:ext uri="{FF2B5EF4-FFF2-40B4-BE49-F238E27FC236}">
                <a16:creationId xmlns:a16="http://schemas.microsoft.com/office/drawing/2014/main" id="{4D43D1DD-E6B2-4EB2-A310-57AB95D98D1E}"/>
              </a:ext>
            </a:extLst>
          </p:cNvPr>
          <p:cNvSpPr/>
          <p:nvPr/>
        </p:nvSpPr>
        <p:spPr>
          <a:xfrm>
            <a:off x="1363474" y="1995686"/>
            <a:ext cx="679648" cy="576064"/>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5" name="Bindepunkt 4">
            <a:extLst>
              <a:ext uri="{FF2B5EF4-FFF2-40B4-BE49-F238E27FC236}">
                <a16:creationId xmlns:a16="http://schemas.microsoft.com/office/drawing/2014/main" id="{6EC44F7B-F97B-45C2-B19E-00EE53E29991}"/>
              </a:ext>
            </a:extLst>
          </p:cNvPr>
          <p:cNvSpPr/>
          <p:nvPr/>
        </p:nvSpPr>
        <p:spPr>
          <a:xfrm>
            <a:off x="1363474" y="1042571"/>
            <a:ext cx="679648" cy="576064"/>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4" name="Plassholder for innhold 3">
            <a:extLst>
              <a:ext uri="{FF2B5EF4-FFF2-40B4-BE49-F238E27FC236}">
                <a16:creationId xmlns:a16="http://schemas.microsoft.com/office/drawing/2014/main" id="{C8C137FB-059A-47EE-9CD6-E799B5E6EDE4}"/>
              </a:ext>
            </a:extLst>
          </p:cNvPr>
          <p:cNvSpPr>
            <a:spLocks noGrp="1"/>
          </p:cNvSpPr>
          <p:nvPr>
            <p:ph sz="quarter" idx="11"/>
          </p:nvPr>
        </p:nvSpPr>
        <p:spPr>
          <a:xfrm>
            <a:off x="1494260" y="1240233"/>
            <a:ext cx="6336704" cy="3078232"/>
          </a:xfrm>
        </p:spPr>
        <p:txBody>
          <a:bodyPr/>
          <a:lstStyle/>
          <a:p>
            <a:pPr marL="0" indent="0">
              <a:buNone/>
            </a:pPr>
            <a:r>
              <a:rPr lang="nb-NO" sz="1800" dirty="0">
                <a:solidFill>
                  <a:schemeClr val="tx1"/>
                </a:solidFill>
              </a:rPr>
              <a:t>Alle organisasjonsledd er regnskaps- og revisjonspliktige, og skal utarbeide et årsregnskap</a:t>
            </a:r>
          </a:p>
          <a:p>
            <a:pPr marL="0" indent="0">
              <a:buNone/>
            </a:pPr>
            <a:endParaRPr lang="nb-NO" sz="1800" dirty="0">
              <a:solidFill>
                <a:schemeClr val="tx1"/>
              </a:solidFill>
            </a:endParaRPr>
          </a:p>
          <a:p>
            <a:pPr marL="0" indent="0">
              <a:buNone/>
            </a:pPr>
            <a:r>
              <a:rPr lang="nb-NO" sz="1800" dirty="0">
                <a:solidFill>
                  <a:schemeClr val="tx1"/>
                </a:solidFill>
              </a:rPr>
              <a:t>Alle organisasjonsledd skal følge alminnelig lovgivning for regnskap og revisjon der dette gjelder</a:t>
            </a:r>
          </a:p>
          <a:p>
            <a:pPr marL="0" indent="0">
              <a:buNone/>
            </a:pPr>
            <a:endParaRPr lang="nb-NO" sz="1800" dirty="0">
              <a:solidFill>
                <a:schemeClr val="tx1"/>
              </a:solidFill>
            </a:endParaRPr>
          </a:p>
          <a:p>
            <a:pPr marL="0" indent="0">
              <a:buNone/>
            </a:pPr>
            <a:r>
              <a:rPr lang="nb-NO" sz="1800" dirty="0">
                <a:solidFill>
                  <a:schemeClr val="tx1"/>
                </a:solidFill>
              </a:rPr>
              <a:t>Regnskapet skal vise en oppstilling over inntekter og kostnader i regnskapsåret og skal omfatte hele organisasjonsleddets aktivitet</a:t>
            </a:r>
          </a:p>
        </p:txBody>
      </p:sp>
      <p:sp>
        <p:nvSpPr>
          <p:cNvPr id="2" name="Tittel 1">
            <a:extLst>
              <a:ext uri="{FF2B5EF4-FFF2-40B4-BE49-F238E27FC236}">
                <a16:creationId xmlns:a16="http://schemas.microsoft.com/office/drawing/2014/main" id="{EAB3C9EB-454D-48A2-95AE-5164E38BF10D}"/>
              </a:ext>
            </a:extLst>
          </p:cNvPr>
          <p:cNvSpPr>
            <a:spLocks noGrp="1"/>
          </p:cNvSpPr>
          <p:nvPr>
            <p:ph type="title"/>
          </p:nvPr>
        </p:nvSpPr>
        <p:spPr>
          <a:xfrm>
            <a:off x="383938" y="156824"/>
            <a:ext cx="6696744" cy="726889"/>
          </a:xfrm>
        </p:spPr>
        <p:txBody>
          <a:bodyPr/>
          <a:lstStyle/>
          <a:p>
            <a:r>
              <a:rPr lang="nb-NO" b="1" dirty="0">
                <a:solidFill>
                  <a:schemeClr val="tx1"/>
                </a:solidFill>
              </a:rPr>
              <a:t>Regnskaps- og revisjonsplikt  </a:t>
            </a:r>
            <a:br>
              <a:rPr lang="nb-NO" dirty="0">
                <a:solidFill>
                  <a:schemeClr val="tx1"/>
                </a:solidFill>
              </a:rPr>
            </a:br>
            <a:endParaRPr lang="nb-NO" dirty="0">
              <a:solidFill>
                <a:schemeClr val="tx1"/>
              </a:solidFill>
            </a:endParaRPr>
          </a:p>
        </p:txBody>
      </p:sp>
    </p:spTree>
    <p:extLst>
      <p:ext uri="{BB962C8B-B14F-4D97-AF65-F5344CB8AC3E}">
        <p14:creationId xmlns:p14="http://schemas.microsoft.com/office/powerpoint/2010/main" val="1429698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305FB034-404A-43C0-AA1E-17B8B544CD27}"/>
              </a:ext>
            </a:extLst>
          </p:cNvPr>
          <p:cNvSpPr/>
          <p:nvPr/>
        </p:nvSpPr>
        <p:spPr>
          <a:xfrm>
            <a:off x="1141799" y="1178265"/>
            <a:ext cx="792088" cy="79208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Georgia" panose="02040502050405020303" pitchFamily="18" charset="0"/>
            </a:endParaRPr>
          </a:p>
        </p:txBody>
      </p:sp>
      <p:sp>
        <p:nvSpPr>
          <p:cNvPr id="4" name="Plassholder for innhold 3">
            <a:extLst>
              <a:ext uri="{FF2B5EF4-FFF2-40B4-BE49-F238E27FC236}">
                <a16:creationId xmlns:a16="http://schemas.microsoft.com/office/drawing/2014/main" id="{C8C137FB-059A-47EE-9CD6-E799B5E6EDE4}"/>
              </a:ext>
            </a:extLst>
          </p:cNvPr>
          <p:cNvSpPr>
            <a:spLocks noGrp="1"/>
          </p:cNvSpPr>
          <p:nvPr>
            <p:ph sz="quarter" idx="11"/>
          </p:nvPr>
        </p:nvSpPr>
        <p:spPr>
          <a:xfrm>
            <a:off x="1403648" y="1275606"/>
            <a:ext cx="7848872" cy="3078232"/>
          </a:xfrm>
        </p:spPr>
        <p:txBody>
          <a:bodyPr/>
          <a:lstStyle/>
          <a:p>
            <a:pPr marL="0" indent="0">
              <a:buNone/>
            </a:pPr>
            <a:r>
              <a:rPr lang="nb-NO" sz="2000" dirty="0">
                <a:solidFill>
                  <a:schemeClr val="tx1"/>
                </a:solidFill>
              </a:rPr>
              <a:t>For</a:t>
            </a:r>
            <a:r>
              <a:rPr lang="nb-NO" sz="2000" dirty="0">
                <a:solidFill>
                  <a:schemeClr val="tx1">
                    <a:lumMod val="50000"/>
                    <a:lumOff val="50000"/>
                  </a:schemeClr>
                </a:solidFill>
              </a:rPr>
              <a:t> </a:t>
            </a:r>
            <a:r>
              <a:rPr lang="nb-NO" sz="2000" dirty="0">
                <a:solidFill>
                  <a:schemeClr val="tx1"/>
                </a:solidFill>
              </a:rPr>
              <a:t>idrettslag som ikke har regnskapsplikt etter alminnelig lovgivning («små </a:t>
            </a:r>
            <a:r>
              <a:rPr lang="nb-NO" sz="2000" dirty="0" err="1">
                <a:solidFill>
                  <a:schemeClr val="tx1"/>
                </a:solidFill>
              </a:rPr>
              <a:t>org.ledd</a:t>
            </a:r>
            <a:r>
              <a:rPr lang="nb-NO" sz="2000" dirty="0">
                <a:solidFill>
                  <a:schemeClr val="tx1"/>
                </a:solidFill>
              </a:rPr>
              <a:t>»),  gjelder uansett følgende:</a:t>
            </a:r>
          </a:p>
          <a:p>
            <a:pPr marL="0" indent="0">
              <a:buNone/>
            </a:pPr>
            <a:endParaRPr lang="nb-NO" dirty="0">
              <a:solidFill>
                <a:schemeClr val="tx1"/>
              </a:solidFill>
            </a:endParaRPr>
          </a:p>
          <a:p>
            <a:pPr lvl="1">
              <a:buClr>
                <a:srgbClr val="C00000"/>
              </a:buClr>
              <a:buSzPct val="120000"/>
            </a:pPr>
            <a:r>
              <a:rPr lang="nb-NO" dirty="0">
                <a:solidFill>
                  <a:schemeClr val="tx1"/>
                </a:solidFill>
              </a:rPr>
              <a:t>transaksjoner skal dokumenteres</a:t>
            </a:r>
          </a:p>
          <a:p>
            <a:pPr lvl="1">
              <a:buClr>
                <a:srgbClr val="C00000"/>
              </a:buClr>
              <a:buSzPct val="120000"/>
            </a:pPr>
            <a:endParaRPr lang="nb-NO" dirty="0">
              <a:solidFill>
                <a:schemeClr val="tx1"/>
              </a:solidFill>
            </a:endParaRPr>
          </a:p>
          <a:p>
            <a:pPr lvl="1">
              <a:buClr>
                <a:srgbClr val="C00000"/>
              </a:buClr>
              <a:buSzPct val="120000"/>
            </a:pPr>
            <a:r>
              <a:rPr lang="nb-NO" dirty="0">
                <a:solidFill>
                  <a:schemeClr val="tx1"/>
                </a:solidFill>
              </a:rPr>
              <a:t>regnskapet skal bokføres og spesifiseres så ofte som opplysningenes karakter og </a:t>
            </a:r>
            <a:r>
              <a:rPr lang="nb-NO" dirty="0" err="1">
                <a:solidFill>
                  <a:schemeClr val="tx1"/>
                </a:solidFill>
              </a:rPr>
              <a:t>org.leddets</a:t>
            </a:r>
            <a:r>
              <a:rPr lang="nb-NO" dirty="0">
                <a:solidFill>
                  <a:schemeClr val="tx1"/>
                </a:solidFill>
              </a:rPr>
              <a:t> art og omfang tilsier</a:t>
            </a:r>
          </a:p>
          <a:p>
            <a:pPr lvl="1">
              <a:buClr>
                <a:srgbClr val="C00000"/>
              </a:buClr>
              <a:buSzPct val="120000"/>
            </a:pPr>
            <a:endParaRPr lang="nb-NO" dirty="0">
              <a:solidFill>
                <a:schemeClr val="tx1"/>
              </a:solidFill>
            </a:endParaRPr>
          </a:p>
          <a:p>
            <a:pPr lvl="1">
              <a:buClr>
                <a:srgbClr val="C00000"/>
              </a:buClr>
              <a:buSzPct val="120000"/>
            </a:pPr>
            <a:r>
              <a:rPr lang="nb-NO" dirty="0">
                <a:solidFill>
                  <a:schemeClr val="tx1"/>
                </a:solidFill>
              </a:rPr>
              <a:t>regnskapet med alle bilag oppbevares i min. fem år</a:t>
            </a:r>
          </a:p>
          <a:p>
            <a:pPr marL="0" indent="0">
              <a:buNone/>
            </a:pPr>
            <a:endParaRPr lang="nb-NO" sz="2000" dirty="0">
              <a:solidFill>
                <a:srgbClr val="ACA095"/>
              </a:solidFill>
            </a:endParaRPr>
          </a:p>
        </p:txBody>
      </p:sp>
      <p:sp>
        <p:nvSpPr>
          <p:cNvPr id="2" name="Tittel 1">
            <a:extLst>
              <a:ext uri="{FF2B5EF4-FFF2-40B4-BE49-F238E27FC236}">
                <a16:creationId xmlns:a16="http://schemas.microsoft.com/office/drawing/2014/main" id="{EAB3C9EB-454D-48A2-95AE-5164E38BF10D}"/>
              </a:ext>
            </a:extLst>
          </p:cNvPr>
          <p:cNvSpPr>
            <a:spLocks noGrp="1"/>
          </p:cNvSpPr>
          <p:nvPr>
            <p:ph type="title"/>
          </p:nvPr>
        </p:nvSpPr>
        <p:spPr>
          <a:xfrm>
            <a:off x="150914" y="73911"/>
            <a:ext cx="6696744" cy="625631"/>
          </a:xfrm>
        </p:spPr>
        <p:txBody>
          <a:bodyPr/>
          <a:lstStyle/>
          <a:p>
            <a:r>
              <a:rPr lang="nb-NO" b="1" dirty="0">
                <a:solidFill>
                  <a:schemeClr val="tx1"/>
                </a:solidFill>
              </a:rPr>
              <a:t>Regnskaps- og revisjonsplikt  </a:t>
            </a:r>
          </a:p>
        </p:txBody>
      </p:sp>
    </p:spTree>
    <p:extLst>
      <p:ext uri="{BB962C8B-B14F-4D97-AF65-F5344CB8AC3E}">
        <p14:creationId xmlns:p14="http://schemas.microsoft.com/office/powerpoint/2010/main" val="1814282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9CE405A8-B45A-4C6C-BFC6-6E9959D7B4B7}"/>
              </a:ext>
            </a:extLst>
          </p:cNvPr>
          <p:cNvSpPr/>
          <p:nvPr/>
        </p:nvSpPr>
        <p:spPr>
          <a:xfrm>
            <a:off x="1112519" y="859205"/>
            <a:ext cx="792088" cy="79208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4" name="Plassholder for innhold 3">
            <a:extLst>
              <a:ext uri="{FF2B5EF4-FFF2-40B4-BE49-F238E27FC236}">
                <a16:creationId xmlns:a16="http://schemas.microsoft.com/office/drawing/2014/main" id="{A74B2C91-DF42-4238-B4DD-7BAA69DAFA29}"/>
              </a:ext>
            </a:extLst>
          </p:cNvPr>
          <p:cNvSpPr>
            <a:spLocks noGrp="1"/>
          </p:cNvSpPr>
          <p:nvPr>
            <p:ph sz="quarter" idx="11"/>
          </p:nvPr>
        </p:nvSpPr>
        <p:spPr>
          <a:xfrm>
            <a:off x="1416198" y="1090876"/>
            <a:ext cx="6840760" cy="3078232"/>
          </a:xfrm>
        </p:spPr>
        <p:txBody>
          <a:bodyPr/>
          <a:lstStyle/>
          <a:p>
            <a:pPr marL="0" indent="0">
              <a:buNone/>
            </a:pPr>
            <a:r>
              <a:rPr lang="nb-NO" sz="2000" dirty="0">
                <a:solidFill>
                  <a:schemeClr val="tx1"/>
                </a:solidFill>
              </a:rPr>
              <a:t>For alle idrettslag gjelder følgende:</a:t>
            </a:r>
          </a:p>
          <a:p>
            <a:pPr marL="0" indent="0">
              <a:buNone/>
            </a:pPr>
            <a:endParaRPr lang="nb-NO" sz="2000" dirty="0">
              <a:solidFill>
                <a:schemeClr val="tx1"/>
              </a:solidFill>
            </a:endParaRPr>
          </a:p>
          <a:p>
            <a:pPr marL="685800" lvl="1">
              <a:buClr>
                <a:srgbClr val="C00000"/>
              </a:buClr>
            </a:pPr>
            <a:r>
              <a:rPr lang="nb-NO" dirty="0">
                <a:solidFill>
                  <a:schemeClr val="tx1"/>
                </a:solidFill>
              </a:rPr>
              <a:t>bankkonti skal være knyttet til idrettslaget, og skal disponeres av minimum to personer i fellesskap</a:t>
            </a:r>
          </a:p>
          <a:p>
            <a:pPr lvl="1" indent="-342900">
              <a:buClr>
                <a:srgbClr val="C00000"/>
              </a:buClr>
            </a:pPr>
            <a:endParaRPr lang="nb-NO" dirty="0">
              <a:solidFill>
                <a:schemeClr val="tx1"/>
              </a:solidFill>
            </a:endParaRPr>
          </a:p>
          <a:p>
            <a:pPr marL="685800" lvl="1">
              <a:buClr>
                <a:srgbClr val="C00000"/>
              </a:buClr>
            </a:pPr>
            <a:r>
              <a:rPr lang="nb-NO" dirty="0">
                <a:solidFill>
                  <a:schemeClr val="tx1"/>
                </a:solidFill>
              </a:rPr>
              <a:t>idrettslaget </a:t>
            </a:r>
            <a:r>
              <a:rPr lang="nb-NO" b="1" u="sng" dirty="0">
                <a:solidFill>
                  <a:schemeClr val="tx1"/>
                </a:solidFill>
              </a:rPr>
              <a:t>skal ha </a:t>
            </a:r>
            <a:r>
              <a:rPr lang="nb-NO" dirty="0">
                <a:solidFill>
                  <a:schemeClr val="tx1"/>
                </a:solidFill>
              </a:rPr>
              <a:t>underslagsforsikring/</a:t>
            </a:r>
          </a:p>
          <a:p>
            <a:pPr marL="400050" lvl="1" indent="0">
              <a:buClr>
                <a:srgbClr val="C00000"/>
              </a:buClr>
              <a:buNone/>
            </a:pPr>
            <a:r>
              <a:rPr lang="nb-NO" dirty="0">
                <a:solidFill>
                  <a:schemeClr val="tx1"/>
                </a:solidFill>
              </a:rPr>
              <a:t>     kriminalitetsforsikring</a:t>
            </a:r>
          </a:p>
          <a:p>
            <a:pPr marL="0" indent="0">
              <a:buNone/>
            </a:pPr>
            <a:endParaRPr lang="nb-NO" dirty="0"/>
          </a:p>
        </p:txBody>
      </p:sp>
      <p:sp>
        <p:nvSpPr>
          <p:cNvPr id="3" name="TekstSylinder 2">
            <a:extLst>
              <a:ext uri="{FF2B5EF4-FFF2-40B4-BE49-F238E27FC236}">
                <a16:creationId xmlns:a16="http://schemas.microsoft.com/office/drawing/2014/main" id="{D4439985-0E21-4B8C-B54F-B8DFA111145C}"/>
              </a:ext>
            </a:extLst>
          </p:cNvPr>
          <p:cNvSpPr txBox="1"/>
          <p:nvPr/>
        </p:nvSpPr>
        <p:spPr>
          <a:xfrm>
            <a:off x="1416198" y="2211710"/>
            <a:ext cx="184731" cy="1231106"/>
          </a:xfrm>
          <a:prstGeom prst="rect">
            <a:avLst/>
          </a:prstGeom>
          <a:noFill/>
        </p:spPr>
        <p:txBody>
          <a:bodyPr wrap="none" rtlCol="0">
            <a:spAutoFit/>
          </a:bodyPr>
          <a:lstStyle/>
          <a:p>
            <a:endParaRPr lang="nb-NO" sz="1600">
              <a:solidFill>
                <a:schemeClr val="tx1">
                  <a:lumMod val="65000"/>
                  <a:lumOff val="35000"/>
                </a:schemeClr>
              </a:solidFill>
              <a:latin typeface="Georgia" panose="02040502050405020303" pitchFamily="18" charset="0"/>
            </a:endParaRPr>
          </a:p>
          <a:p>
            <a:endParaRPr lang="nb-NO" sz="1600">
              <a:latin typeface="Georgia" panose="02040502050405020303" pitchFamily="18" charset="0"/>
            </a:endParaRPr>
          </a:p>
          <a:p>
            <a:endParaRPr lang="nb-NO" sz="1600">
              <a:latin typeface="Georgia" panose="02040502050405020303" pitchFamily="18" charset="0"/>
            </a:endParaRPr>
          </a:p>
          <a:p>
            <a:endParaRPr lang="nb-NO">
              <a:latin typeface="Georgia" panose="02040502050405020303" pitchFamily="18" charset="0"/>
            </a:endParaRPr>
          </a:p>
          <a:p>
            <a:endParaRPr lang="nb-NO" sz="800">
              <a:solidFill>
                <a:srgbClr val="57585B"/>
              </a:solidFill>
              <a:latin typeface="Georgia" pitchFamily="18" charset="0"/>
            </a:endParaRPr>
          </a:p>
        </p:txBody>
      </p:sp>
      <p:sp>
        <p:nvSpPr>
          <p:cNvPr id="9" name="Tittel 1">
            <a:extLst>
              <a:ext uri="{FF2B5EF4-FFF2-40B4-BE49-F238E27FC236}">
                <a16:creationId xmlns:a16="http://schemas.microsoft.com/office/drawing/2014/main" id="{4A585BA4-8DFE-41FF-9CA1-6E89F7B7DD3C}"/>
              </a:ext>
            </a:extLst>
          </p:cNvPr>
          <p:cNvSpPr txBox="1">
            <a:spLocks/>
          </p:cNvSpPr>
          <p:nvPr/>
        </p:nvSpPr>
        <p:spPr>
          <a:xfrm>
            <a:off x="147711" y="15653"/>
            <a:ext cx="6192688" cy="702078"/>
          </a:xfrm>
          <a:prstGeom prst="rect">
            <a:avLst/>
          </a:prstGeom>
        </p:spPr>
        <p:txBody>
          <a:bodyPr/>
          <a:lstStyle>
            <a:lvl1pPr algn="l" rtl="0" eaLnBrk="0" fontAlgn="base" hangingPunct="0">
              <a:spcBef>
                <a:spcPct val="0"/>
              </a:spcBef>
              <a:spcAft>
                <a:spcPct val="0"/>
              </a:spcAft>
              <a:defRPr sz="2800" b="0" kern="1200">
                <a:solidFill>
                  <a:srgbClr val="EE4135"/>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nb-NO" b="1" dirty="0">
                <a:solidFill>
                  <a:schemeClr val="tx1"/>
                </a:solidFill>
                <a:latin typeface="Georgia" panose="02040502050405020303" pitchFamily="18" charset="0"/>
                <a:cs typeface="Calibri Light" panose="020F0302020204030204" pitchFamily="34" charset="0"/>
              </a:rPr>
              <a:t>Regnskaps- og revisjonsplikt </a:t>
            </a:r>
            <a:r>
              <a:rPr lang="nb-NO" sz="2400" baseline="30000" dirty="0">
                <a:solidFill>
                  <a:schemeClr val="tx1"/>
                </a:solidFill>
                <a:latin typeface="Georgia" panose="02040502050405020303" pitchFamily="18" charset="0"/>
                <a:cs typeface="Calibri Light" panose="020F0302020204030204" pitchFamily="34" charset="0"/>
              </a:rPr>
              <a:t> </a:t>
            </a:r>
            <a:br>
              <a:rPr lang="nb-NO" sz="2400" dirty="0">
                <a:solidFill>
                  <a:schemeClr val="tx1">
                    <a:lumMod val="65000"/>
                    <a:lumOff val="35000"/>
                  </a:schemeClr>
                </a:solidFill>
                <a:latin typeface="Georgia" panose="02040502050405020303" pitchFamily="18" charset="0"/>
                <a:cs typeface="Calibri Light" panose="020F0302020204030204" pitchFamily="34" charset="0"/>
              </a:rPr>
            </a:br>
            <a:endParaRPr lang="nb-NO" sz="2400" dirty="0">
              <a:solidFill>
                <a:schemeClr val="tx1">
                  <a:lumMod val="65000"/>
                  <a:lumOff val="35000"/>
                </a:schemeClr>
              </a:solidFill>
              <a:latin typeface="Georgia" panose="02040502050405020303" pitchFamily="18" charset="0"/>
              <a:cs typeface="Calibri Light" panose="020F0302020204030204" pitchFamily="34" charset="0"/>
            </a:endParaRPr>
          </a:p>
        </p:txBody>
      </p:sp>
    </p:spTree>
    <p:extLst>
      <p:ext uri="{BB962C8B-B14F-4D97-AF65-F5344CB8AC3E}">
        <p14:creationId xmlns:p14="http://schemas.microsoft.com/office/powerpoint/2010/main" val="2387744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7F3CB47E-B62B-466E-80E2-019D96CAA94B}"/>
              </a:ext>
            </a:extLst>
          </p:cNvPr>
          <p:cNvSpPr/>
          <p:nvPr/>
        </p:nvSpPr>
        <p:spPr>
          <a:xfrm>
            <a:off x="2805916" y="1063136"/>
            <a:ext cx="9144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latin typeface="Georgia" panose="02040502050405020303" pitchFamily="18" charset="0"/>
            </a:endParaRPr>
          </a:p>
        </p:txBody>
      </p:sp>
      <p:sp>
        <p:nvSpPr>
          <p:cNvPr id="4" name="Plassholder for innhold 3"/>
          <p:cNvSpPr>
            <a:spLocks noGrp="1"/>
          </p:cNvSpPr>
          <p:nvPr>
            <p:ph sz="quarter" idx="11"/>
          </p:nvPr>
        </p:nvSpPr>
        <p:spPr>
          <a:xfrm>
            <a:off x="3263116" y="1322097"/>
            <a:ext cx="5641776" cy="2844206"/>
          </a:xfrm>
        </p:spPr>
        <p:txBody>
          <a:bodyPr/>
          <a:lstStyle/>
          <a:p>
            <a:pPr marL="0" indent="0">
              <a:buNone/>
            </a:pPr>
            <a:r>
              <a:rPr lang="nb-NO" sz="2000" dirty="0">
                <a:solidFill>
                  <a:schemeClr val="tx1"/>
                </a:solidFill>
              </a:rPr>
              <a:t>Inntekter skal </a:t>
            </a:r>
            <a:r>
              <a:rPr lang="nb-NO" sz="2000" i="1" dirty="0">
                <a:solidFill>
                  <a:schemeClr val="tx1"/>
                </a:solidFill>
              </a:rPr>
              <a:t>resultatføres</a:t>
            </a:r>
            <a:r>
              <a:rPr lang="nb-NO" sz="2000" dirty="0">
                <a:solidFill>
                  <a:schemeClr val="tx1"/>
                </a:solidFill>
              </a:rPr>
              <a:t> når de er </a:t>
            </a:r>
            <a:r>
              <a:rPr lang="nb-NO" sz="2000" b="1" i="1" dirty="0">
                <a:solidFill>
                  <a:schemeClr val="tx1"/>
                </a:solidFill>
              </a:rPr>
              <a:t>opptjent</a:t>
            </a:r>
          </a:p>
          <a:p>
            <a:pPr marL="0" indent="0">
              <a:buNone/>
            </a:pPr>
            <a:endParaRPr lang="nb-NO" sz="2000" b="1" i="1" dirty="0">
              <a:solidFill>
                <a:schemeClr val="tx1"/>
              </a:solidFill>
            </a:endParaRPr>
          </a:p>
          <a:p>
            <a:pPr lvl="1">
              <a:buClr>
                <a:srgbClr val="C00000"/>
              </a:buClr>
            </a:pPr>
            <a:r>
              <a:rPr lang="nb-NO" dirty="0">
                <a:solidFill>
                  <a:schemeClr val="tx1"/>
                </a:solidFill>
              </a:rPr>
              <a:t>Medlemskontingent</a:t>
            </a:r>
          </a:p>
          <a:p>
            <a:pPr lvl="1">
              <a:buClr>
                <a:srgbClr val="C00000"/>
              </a:buClr>
            </a:pPr>
            <a:r>
              <a:rPr lang="nb-NO" dirty="0">
                <a:solidFill>
                  <a:schemeClr val="tx1"/>
                </a:solidFill>
              </a:rPr>
              <a:t>Treningsavgift</a:t>
            </a:r>
          </a:p>
          <a:p>
            <a:pPr lvl="1">
              <a:buClr>
                <a:srgbClr val="C00000"/>
              </a:buClr>
            </a:pPr>
            <a:r>
              <a:rPr lang="nb-NO" dirty="0">
                <a:solidFill>
                  <a:schemeClr val="tx1"/>
                </a:solidFill>
              </a:rPr>
              <a:t>Salg av dugnadsartikler</a:t>
            </a:r>
          </a:p>
          <a:p>
            <a:pPr lvl="1">
              <a:buClr>
                <a:srgbClr val="C00000"/>
              </a:buClr>
            </a:pPr>
            <a:r>
              <a:rPr lang="nb-NO" dirty="0">
                <a:solidFill>
                  <a:schemeClr val="tx1"/>
                </a:solidFill>
              </a:rPr>
              <a:t>Sponsorinntekter</a:t>
            </a:r>
          </a:p>
          <a:p>
            <a:pPr lvl="1">
              <a:buClr>
                <a:srgbClr val="C00000"/>
              </a:buClr>
            </a:pPr>
            <a:r>
              <a:rPr lang="nb-NO" dirty="0">
                <a:solidFill>
                  <a:schemeClr val="tx1"/>
                </a:solidFill>
              </a:rPr>
              <a:t>Tilskudd</a:t>
            </a:r>
          </a:p>
          <a:p>
            <a:pPr lvl="1">
              <a:buClr>
                <a:srgbClr val="C00000"/>
              </a:buClr>
            </a:pPr>
            <a:r>
              <a:rPr lang="nb-NO" dirty="0">
                <a:solidFill>
                  <a:schemeClr val="tx1"/>
                </a:solidFill>
              </a:rPr>
              <a:t>Startkontingent</a:t>
            </a:r>
          </a:p>
        </p:txBody>
      </p:sp>
      <p:sp>
        <p:nvSpPr>
          <p:cNvPr id="9" name="Tittel 1">
            <a:extLst>
              <a:ext uri="{FF2B5EF4-FFF2-40B4-BE49-F238E27FC236}">
                <a16:creationId xmlns:a16="http://schemas.microsoft.com/office/drawing/2014/main" id="{8101A78E-41A4-475A-BAE8-66E393163023}"/>
              </a:ext>
            </a:extLst>
          </p:cNvPr>
          <p:cNvSpPr txBox="1">
            <a:spLocks/>
          </p:cNvSpPr>
          <p:nvPr/>
        </p:nvSpPr>
        <p:spPr>
          <a:xfrm>
            <a:off x="2805916" y="239594"/>
            <a:ext cx="4696057" cy="702078"/>
          </a:xfrm>
          <a:prstGeom prst="rect">
            <a:avLst/>
          </a:prstGeom>
        </p:spPr>
        <p:txBody>
          <a:bodyPr/>
          <a:lstStyle>
            <a:lvl1pPr algn="l" rtl="0" eaLnBrk="0" fontAlgn="base" hangingPunct="0">
              <a:spcBef>
                <a:spcPct val="0"/>
              </a:spcBef>
              <a:spcAft>
                <a:spcPct val="0"/>
              </a:spcAft>
              <a:defRPr sz="2800" b="0" kern="1200">
                <a:solidFill>
                  <a:srgbClr val="EE4135"/>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nb-NO" b="1" dirty="0">
                <a:solidFill>
                  <a:schemeClr val="tx1"/>
                </a:solidFill>
                <a:latin typeface="Georgia" panose="02040502050405020303" pitchFamily="18" charset="0"/>
                <a:cs typeface="Calibri Light" panose="020F0302020204030204" pitchFamily="34" charset="0"/>
              </a:rPr>
              <a:t>Regnskap</a:t>
            </a:r>
          </a:p>
        </p:txBody>
      </p:sp>
      <p:pic>
        <p:nvPicPr>
          <p:cNvPr id="2050" name="Picture 2" descr="close-up photo of assorted coins">
            <a:extLst>
              <a:ext uri="{FF2B5EF4-FFF2-40B4-BE49-F238E27FC236}">
                <a16:creationId xmlns:a16="http://schemas.microsoft.com/office/drawing/2014/main" id="{769AF717-F738-4935-9D83-F552068174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73270"/>
            <a:ext cx="3289066" cy="247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949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84DE7C39-461D-47FD-B188-5443204632CA}"/>
              </a:ext>
            </a:extLst>
          </p:cNvPr>
          <p:cNvSpPr/>
          <p:nvPr/>
        </p:nvSpPr>
        <p:spPr>
          <a:xfrm>
            <a:off x="2871216" y="981528"/>
            <a:ext cx="9144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latin typeface="Georgia" panose="02040502050405020303" pitchFamily="18" charset="0"/>
            </a:endParaRPr>
          </a:p>
        </p:txBody>
      </p:sp>
      <p:sp>
        <p:nvSpPr>
          <p:cNvPr id="4" name="Plassholder for innhold 3"/>
          <p:cNvSpPr>
            <a:spLocks noGrp="1"/>
          </p:cNvSpPr>
          <p:nvPr>
            <p:ph sz="quarter" idx="11"/>
          </p:nvPr>
        </p:nvSpPr>
        <p:spPr>
          <a:xfrm>
            <a:off x="3255916" y="1211040"/>
            <a:ext cx="5257279" cy="3078232"/>
          </a:xfrm>
        </p:spPr>
        <p:txBody>
          <a:bodyPr/>
          <a:lstStyle/>
          <a:p>
            <a:pPr marL="0" indent="0">
              <a:buNone/>
            </a:pPr>
            <a:r>
              <a:rPr lang="nb-NO" sz="2000" dirty="0">
                <a:solidFill>
                  <a:schemeClr val="tx1"/>
                </a:solidFill>
              </a:rPr>
              <a:t>Kostnader skal </a:t>
            </a:r>
            <a:r>
              <a:rPr lang="nb-NO" sz="2000" i="1" dirty="0">
                <a:solidFill>
                  <a:schemeClr val="tx1"/>
                </a:solidFill>
              </a:rPr>
              <a:t>resultatføres</a:t>
            </a:r>
            <a:r>
              <a:rPr lang="nb-NO" sz="2000" dirty="0">
                <a:solidFill>
                  <a:schemeClr val="tx1"/>
                </a:solidFill>
              </a:rPr>
              <a:t> når de er </a:t>
            </a:r>
            <a:r>
              <a:rPr lang="nb-NO" sz="2000" i="1" dirty="0">
                <a:solidFill>
                  <a:schemeClr val="tx1"/>
                </a:solidFill>
              </a:rPr>
              <a:t>påløpt</a:t>
            </a:r>
          </a:p>
          <a:p>
            <a:pPr marL="0" indent="0">
              <a:buNone/>
            </a:pPr>
            <a:endParaRPr lang="nb-NO" sz="2000" i="1" dirty="0">
              <a:solidFill>
                <a:schemeClr val="tx1"/>
              </a:solidFill>
            </a:endParaRPr>
          </a:p>
          <a:p>
            <a:pPr lvl="1">
              <a:buClr>
                <a:srgbClr val="C00000"/>
              </a:buClr>
            </a:pPr>
            <a:r>
              <a:rPr lang="nb-NO" dirty="0">
                <a:solidFill>
                  <a:schemeClr val="tx1"/>
                </a:solidFill>
              </a:rPr>
              <a:t>Utstyr</a:t>
            </a:r>
          </a:p>
          <a:p>
            <a:pPr lvl="1">
              <a:buClr>
                <a:srgbClr val="C00000"/>
              </a:buClr>
            </a:pPr>
            <a:r>
              <a:rPr lang="nb-NO" dirty="0">
                <a:solidFill>
                  <a:schemeClr val="tx1"/>
                </a:solidFill>
              </a:rPr>
              <a:t>Husleie</a:t>
            </a:r>
          </a:p>
          <a:p>
            <a:pPr lvl="1">
              <a:buClr>
                <a:srgbClr val="C00000"/>
              </a:buClr>
            </a:pPr>
            <a:r>
              <a:rPr lang="nb-NO" dirty="0">
                <a:solidFill>
                  <a:schemeClr val="tx1"/>
                </a:solidFill>
              </a:rPr>
              <a:t>Lønn inkl. feriepenger og arbeidsgiveravgift</a:t>
            </a:r>
          </a:p>
          <a:p>
            <a:pPr lvl="1">
              <a:buClr>
                <a:srgbClr val="C00000"/>
              </a:buClr>
            </a:pPr>
            <a:r>
              <a:rPr lang="nb-NO" dirty="0" err="1">
                <a:solidFill>
                  <a:schemeClr val="tx1"/>
                </a:solidFill>
              </a:rPr>
              <a:t>Utgiftsrefusjoner</a:t>
            </a:r>
            <a:endParaRPr lang="nb-NO" dirty="0">
              <a:solidFill>
                <a:schemeClr val="tx1"/>
              </a:solidFill>
            </a:endParaRPr>
          </a:p>
          <a:p>
            <a:pPr lvl="1">
              <a:buClr>
                <a:srgbClr val="C00000"/>
              </a:buClr>
            </a:pPr>
            <a:r>
              <a:rPr lang="nb-NO" dirty="0">
                <a:solidFill>
                  <a:schemeClr val="tx1"/>
                </a:solidFill>
              </a:rPr>
              <a:t>Reise og oppholdskostnader</a:t>
            </a:r>
          </a:p>
          <a:p>
            <a:pPr marL="457200" lvl="1" indent="0">
              <a:buNone/>
            </a:pPr>
            <a:endParaRPr lang="nb-NO" sz="1800" dirty="0">
              <a:solidFill>
                <a:schemeClr val="tx1"/>
              </a:solidFill>
            </a:endParaRPr>
          </a:p>
        </p:txBody>
      </p:sp>
      <p:sp>
        <p:nvSpPr>
          <p:cNvPr id="9" name="Tittel 1">
            <a:extLst>
              <a:ext uri="{FF2B5EF4-FFF2-40B4-BE49-F238E27FC236}">
                <a16:creationId xmlns:a16="http://schemas.microsoft.com/office/drawing/2014/main" id="{2481E6F2-FF50-40B7-A3B6-D541CD92FCC5}"/>
              </a:ext>
            </a:extLst>
          </p:cNvPr>
          <p:cNvSpPr txBox="1">
            <a:spLocks/>
          </p:cNvSpPr>
          <p:nvPr/>
        </p:nvSpPr>
        <p:spPr>
          <a:xfrm>
            <a:off x="2871216" y="279450"/>
            <a:ext cx="4696057" cy="702078"/>
          </a:xfrm>
          <a:prstGeom prst="rect">
            <a:avLst/>
          </a:prstGeom>
        </p:spPr>
        <p:txBody>
          <a:bodyPr/>
          <a:lstStyle>
            <a:lvl1pPr algn="l" rtl="0" eaLnBrk="0" fontAlgn="base" hangingPunct="0">
              <a:spcBef>
                <a:spcPct val="0"/>
              </a:spcBef>
              <a:spcAft>
                <a:spcPct val="0"/>
              </a:spcAft>
              <a:defRPr sz="2800" b="0" kern="1200">
                <a:solidFill>
                  <a:srgbClr val="EE4135"/>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nb-NO" b="1" dirty="0">
                <a:solidFill>
                  <a:schemeClr val="tx1"/>
                </a:solidFill>
                <a:latin typeface="Georgia" panose="02040502050405020303" pitchFamily="18" charset="0"/>
                <a:cs typeface="Calibri Light" panose="020F0302020204030204" pitchFamily="34" charset="0"/>
              </a:rPr>
              <a:t>Regnskap</a:t>
            </a:r>
          </a:p>
        </p:txBody>
      </p:sp>
      <p:pic>
        <p:nvPicPr>
          <p:cNvPr id="2" name="Bilde 1">
            <a:extLst>
              <a:ext uri="{FF2B5EF4-FFF2-40B4-BE49-F238E27FC236}">
                <a16:creationId xmlns:a16="http://schemas.microsoft.com/office/drawing/2014/main" id="{A3A2D0FB-B63D-4261-9151-390FACDFE80C}"/>
              </a:ext>
            </a:extLst>
          </p:cNvPr>
          <p:cNvPicPr>
            <a:picLocks noChangeAspect="1"/>
          </p:cNvPicPr>
          <p:nvPr/>
        </p:nvPicPr>
        <p:blipFill>
          <a:blip r:embed="rId3"/>
          <a:stretch>
            <a:fillRect/>
          </a:stretch>
        </p:blipFill>
        <p:spPr>
          <a:xfrm>
            <a:off x="36291" y="2674406"/>
            <a:ext cx="3292125" cy="2469094"/>
          </a:xfrm>
          <a:prstGeom prst="rect">
            <a:avLst/>
          </a:prstGeom>
        </p:spPr>
      </p:pic>
    </p:spTree>
    <p:extLst>
      <p:ext uri="{BB962C8B-B14F-4D97-AF65-F5344CB8AC3E}">
        <p14:creationId xmlns:p14="http://schemas.microsoft.com/office/powerpoint/2010/main" val="3761374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indepunkt 12">
            <a:extLst>
              <a:ext uri="{FF2B5EF4-FFF2-40B4-BE49-F238E27FC236}">
                <a16:creationId xmlns:a16="http://schemas.microsoft.com/office/drawing/2014/main" id="{BC6FABE3-E9DB-48A9-8211-55F5B3300E1B}"/>
              </a:ext>
            </a:extLst>
          </p:cNvPr>
          <p:cNvSpPr/>
          <p:nvPr/>
        </p:nvSpPr>
        <p:spPr>
          <a:xfrm>
            <a:off x="4572000" y="2063521"/>
            <a:ext cx="864096" cy="843868"/>
          </a:xfrm>
          <a:prstGeom prst="flowChartConnector">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8" name="Rectangle 5"/>
          <p:cNvSpPr txBox="1">
            <a:spLocks noChangeArrowheads="1"/>
          </p:cNvSpPr>
          <p:nvPr/>
        </p:nvSpPr>
        <p:spPr bwMode="auto">
          <a:xfrm>
            <a:off x="4813650" y="2211710"/>
            <a:ext cx="3456384" cy="9007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nb-NO" altLang="nb-NO" sz="2800" dirty="0">
                <a:latin typeface="Georgia" panose="02040502050405020303" pitchFamily="18" charset="0"/>
                <a:cs typeface="Calibri Light" panose="020F0302020204030204" pitchFamily="34" charset="0"/>
              </a:rPr>
              <a:t>Del 1: INNLEDNING</a:t>
            </a:r>
          </a:p>
        </p:txBody>
      </p:sp>
      <p:pic>
        <p:nvPicPr>
          <p:cNvPr id="12" name="Bilde 11" descr="Et bilde som inneholder innendørs, snø, dekket, mann&#10;&#10;Automatisk generert beskrivelse">
            <a:extLst>
              <a:ext uri="{FF2B5EF4-FFF2-40B4-BE49-F238E27FC236}">
                <a16:creationId xmlns:a16="http://schemas.microsoft.com/office/drawing/2014/main" id="{67B4B226-1ADE-4259-B9B7-5C5E5B1EE7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1754" y="839011"/>
            <a:ext cx="5143500" cy="3429000"/>
          </a:xfrm>
          <a:prstGeom prst="rect">
            <a:avLst/>
          </a:prstGeom>
        </p:spPr>
      </p:pic>
    </p:spTree>
    <p:extLst>
      <p:ext uri="{BB962C8B-B14F-4D97-AF65-F5344CB8AC3E}">
        <p14:creationId xmlns:p14="http://schemas.microsoft.com/office/powerpoint/2010/main" val="3721938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txBox="1">
            <a:spLocks/>
          </p:cNvSpPr>
          <p:nvPr/>
        </p:nvSpPr>
        <p:spPr>
          <a:xfrm>
            <a:off x="3561136" y="208108"/>
            <a:ext cx="4696057" cy="702078"/>
          </a:xfrm>
          <a:prstGeom prst="rect">
            <a:avLst/>
          </a:prstGeom>
        </p:spPr>
        <p:txBody>
          <a:bodyPr/>
          <a:lstStyle>
            <a:lvl1pPr algn="l" rtl="0" eaLnBrk="0" fontAlgn="base" hangingPunct="0">
              <a:spcBef>
                <a:spcPct val="0"/>
              </a:spcBef>
              <a:spcAft>
                <a:spcPct val="0"/>
              </a:spcAft>
              <a:defRPr sz="2800" b="0" kern="1200">
                <a:solidFill>
                  <a:srgbClr val="EE4135"/>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nb-NO" b="1" dirty="0">
                <a:solidFill>
                  <a:schemeClr val="tx1"/>
                </a:solidFill>
                <a:latin typeface="Georgia" panose="02040502050405020303" pitchFamily="18" charset="0"/>
                <a:cs typeface="Calibri Light" panose="020F0302020204030204" pitchFamily="34" charset="0"/>
              </a:rPr>
              <a:t>Regnskap</a:t>
            </a:r>
          </a:p>
        </p:txBody>
      </p:sp>
      <p:sp>
        <p:nvSpPr>
          <p:cNvPr id="11" name="Plassholder for innhold 3"/>
          <p:cNvSpPr txBox="1">
            <a:spLocks/>
          </p:cNvSpPr>
          <p:nvPr/>
        </p:nvSpPr>
        <p:spPr>
          <a:xfrm>
            <a:off x="3735017" y="1136970"/>
            <a:ext cx="5408983" cy="3096344"/>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Georgia" pitchFamily="18" charset="0"/>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tx1">
                    <a:lumMod val="65000"/>
                    <a:lumOff val="35000"/>
                  </a:schemeClr>
                </a:solidFill>
                <a:latin typeface="Georgia" pitchFamily="18" charset="0"/>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lumMod val="65000"/>
                    <a:lumOff val="35000"/>
                  </a:schemeClr>
                </a:solidFill>
                <a:latin typeface="Georgia" pitchFamily="18"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lumMod val="65000"/>
                    <a:lumOff val="35000"/>
                  </a:schemeClr>
                </a:solidFill>
                <a:latin typeface="Georgia" pitchFamily="18"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lumMod val="65000"/>
                    <a:lumOff val="35000"/>
                  </a:schemeClr>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endParaRPr lang="nb-NO" dirty="0">
              <a:solidFill>
                <a:schemeClr val="accent1">
                  <a:lumMod val="50000"/>
                </a:schemeClr>
              </a:solidFill>
            </a:endParaRPr>
          </a:p>
          <a:p>
            <a:pPr marL="0" indent="0">
              <a:buNone/>
            </a:pPr>
            <a:r>
              <a:rPr lang="nb-NO" sz="2000" dirty="0">
                <a:solidFill>
                  <a:schemeClr val="tx1"/>
                </a:solidFill>
              </a:rPr>
              <a:t>Balanseoppstilling</a:t>
            </a:r>
          </a:p>
          <a:p>
            <a:pPr lvl="1">
              <a:buClr>
                <a:srgbClr val="C00000"/>
              </a:buClr>
            </a:pPr>
            <a:r>
              <a:rPr lang="nb-NO" dirty="0">
                <a:solidFill>
                  <a:schemeClr val="tx1"/>
                </a:solidFill>
              </a:rPr>
              <a:t>Inneholder oversikt over idrettslagets eiendeler, egenkapital og gjeld</a:t>
            </a:r>
          </a:p>
          <a:p>
            <a:pPr lvl="1">
              <a:buClr>
                <a:srgbClr val="C00000"/>
              </a:buClr>
            </a:pPr>
            <a:endParaRPr lang="nb-NO" dirty="0">
              <a:solidFill>
                <a:schemeClr val="tx1"/>
              </a:solidFill>
            </a:endParaRPr>
          </a:p>
          <a:p>
            <a:pPr lvl="1">
              <a:buClr>
                <a:srgbClr val="C00000"/>
              </a:buClr>
            </a:pPr>
            <a:r>
              <a:rPr lang="nb-NO" dirty="0">
                <a:solidFill>
                  <a:schemeClr val="tx1"/>
                </a:solidFill>
              </a:rPr>
              <a:t>Overfører utgående balanse for foregående år til inngående balanse neste år</a:t>
            </a:r>
          </a:p>
        </p:txBody>
      </p:sp>
      <p:sp>
        <p:nvSpPr>
          <p:cNvPr id="2" name="TekstSylinder 1">
            <a:extLst>
              <a:ext uri="{FF2B5EF4-FFF2-40B4-BE49-F238E27FC236}">
                <a16:creationId xmlns:a16="http://schemas.microsoft.com/office/drawing/2014/main" id="{693922F1-D5D7-452A-AE28-DA636ECE5BE0}"/>
              </a:ext>
            </a:extLst>
          </p:cNvPr>
          <p:cNvSpPr txBox="1"/>
          <p:nvPr/>
        </p:nvSpPr>
        <p:spPr>
          <a:xfrm>
            <a:off x="395536" y="4254616"/>
            <a:ext cx="8321509" cy="430887"/>
          </a:xfrm>
          <a:prstGeom prst="rect">
            <a:avLst/>
          </a:prstGeom>
          <a:noFill/>
        </p:spPr>
        <p:txBody>
          <a:bodyPr wrap="none" rtlCol="0">
            <a:spAutoFit/>
          </a:bodyPr>
          <a:lstStyle/>
          <a:p>
            <a:r>
              <a:rPr lang="nb-NO" sz="2200" b="1" dirty="0">
                <a:solidFill>
                  <a:srgbClr val="C00000"/>
                </a:solidFill>
                <a:latin typeface="Georgia" pitchFamily="18" charset="0"/>
              </a:rPr>
              <a:t>NB!! UTARBEIDES IKKE FOR GRUPPER/AVDELINGER</a:t>
            </a:r>
          </a:p>
        </p:txBody>
      </p:sp>
      <p:pic>
        <p:nvPicPr>
          <p:cNvPr id="3074" name="Picture 2" descr="gold and silver round frame magnifying glass">
            <a:extLst>
              <a:ext uri="{FF2B5EF4-FFF2-40B4-BE49-F238E27FC236}">
                <a16:creationId xmlns:a16="http://schemas.microsoft.com/office/drawing/2014/main" id="{82CC449F-F889-405A-8083-E8E03466EE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055" y="420393"/>
            <a:ext cx="2639834" cy="325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3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092788" y="330556"/>
            <a:ext cx="5256584" cy="702078"/>
          </a:xfrm>
        </p:spPr>
        <p:txBody>
          <a:bodyPr/>
          <a:lstStyle/>
          <a:p>
            <a:r>
              <a:rPr lang="nb-NO" sz="2400" b="1" dirty="0">
                <a:solidFill>
                  <a:schemeClr val="tx1"/>
                </a:solidFill>
                <a:latin typeface="Georgia" panose="02040502050405020303" pitchFamily="18" charset="0"/>
              </a:rPr>
              <a:t>Årsregnskap</a:t>
            </a:r>
          </a:p>
        </p:txBody>
      </p:sp>
      <p:sp>
        <p:nvSpPr>
          <p:cNvPr id="4" name="Plassholder for innhold 3"/>
          <p:cNvSpPr>
            <a:spLocks noGrp="1"/>
          </p:cNvSpPr>
          <p:nvPr>
            <p:ph sz="quarter" idx="11"/>
          </p:nvPr>
        </p:nvSpPr>
        <p:spPr>
          <a:xfrm>
            <a:off x="4031433" y="1032634"/>
            <a:ext cx="5257279" cy="3078232"/>
          </a:xfrm>
        </p:spPr>
        <p:txBody>
          <a:bodyPr/>
          <a:lstStyle/>
          <a:p>
            <a:pPr marL="0" indent="0">
              <a:buNone/>
            </a:pPr>
            <a:r>
              <a:rPr lang="nb-NO" sz="2000" dirty="0">
                <a:solidFill>
                  <a:schemeClr val="tx1"/>
                </a:solidFill>
              </a:rPr>
              <a:t>Skal:</a:t>
            </a:r>
          </a:p>
          <a:p>
            <a:pPr lvl="1">
              <a:buClr>
                <a:srgbClr val="C00000"/>
              </a:buClr>
            </a:pPr>
            <a:r>
              <a:rPr lang="nb-NO" dirty="0">
                <a:solidFill>
                  <a:schemeClr val="tx1"/>
                </a:solidFill>
              </a:rPr>
              <a:t>omfatte hele virksomheten inkludert grupper og avdelinger</a:t>
            </a:r>
          </a:p>
          <a:p>
            <a:pPr lvl="1">
              <a:buClr>
                <a:srgbClr val="C00000"/>
              </a:buClr>
            </a:pPr>
            <a:endParaRPr lang="nb-NO" dirty="0">
              <a:solidFill>
                <a:schemeClr val="tx1"/>
              </a:solidFill>
            </a:endParaRPr>
          </a:p>
          <a:p>
            <a:pPr lvl="1">
              <a:buClr>
                <a:srgbClr val="C00000"/>
              </a:buClr>
            </a:pPr>
            <a:r>
              <a:rPr lang="nb-NO" dirty="0">
                <a:solidFill>
                  <a:schemeClr val="tx1"/>
                </a:solidFill>
              </a:rPr>
              <a:t>inneholde resultatregnskap, balanse og noter</a:t>
            </a:r>
          </a:p>
          <a:p>
            <a:pPr marL="457200" lvl="1" indent="0">
              <a:buClr>
                <a:srgbClr val="C00000"/>
              </a:buClr>
              <a:buNone/>
            </a:pPr>
            <a:endParaRPr lang="nb-NO" dirty="0">
              <a:solidFill>
                <a:schemeClr val="tx1"/>
              </a:solidFill>
            </a:endParaRPr>
          </a:p>
          <a:p>
            <a:pPr lvl="1" indent="-342900">
              <a:buClr>
                <a:srgbClr val="C00000"/>
              </a:buClr>
            </a:pPr>
            <a:r>
              <a:rPr lang="nb-NO" dirty="0">
                <a:solidFill>
                  <a:schemeClr val="tx1"/>
                </a:solidFill>
              </a:rPr>
              <a:t>behandles og vedtas på årsmøte</a:t>
            </a:r>
          </a:p>
          <a:p>
            <a:pPr marL="800100" lvl="2" indent="0">
              <a:buNone/>
            </a:pPr>
            <a:endParaRPr lang="nb-NO" sz="1800" dirty="0"/>
          </a:p>
        </p:txBody>
      </p:sp>
      <p:pic>
        <p:nvPicPr>
          <p:cNvPr id="3" name="Bilde 2">
            <a:extLst>
              <a:ext uri="{FF2B5EF4-FFF2-40B4-BE49-F238E27FC236}">
                <a16:creationId xmlns:a16="http://schemas.microsoft.com/office/drawing/2014/main" id="{13D1329E-B893-4967-94F6-8B2A4D04BD61}"/>
              </a:ext>
            </a:extLst>
          </p:cNvPr>
          <p:cNvPicPr>
            <a:picLocks noChangeAspect="1"/>
          </p:cNvPicPr>
          <p:nvPr/>
        </p:nvPicPr>
        <p:blipFill>
          <a:blip r:embed="rId3"/>
          <a:stretch>
            <a:fillRect/>
          </a:stretch>
        </p:blipFill>
        <p:spPr>
          <a:xfrm>
            <a:off x="45768" y="956733"/>
            <a:ext cx="3925005" cy="2943754"/>
          </a:xfrm>
          <a:prstGeom prst="rect">
            <a:avLst/>
          </a:prstGeom>
        </p:spPr>
      </p:pic>
    </p:spTree>
    <p:extLst>
      <p:ext uri="{BB962C8B-B14F-4D97-AF65-F5344CB8AC3E}">
        <p14:creationId xmlns:p14="http://schemas.microsoft.com/office/powerpoint/2010/main" val="2039280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2987" y="131155"/>
            <a:ext cx="8133750" cy="519374"/>
          </a:xfrm>
        </p:spPr>
        <p:txBody>
          <a:bodyPr/>
          <a:lstStyle/>
          <a:p>
            <a:pPr eaLnBrk="1" hangingPunct="1"/>
            <a:r>
              <a:rPr lang="nb-NO" sz="2000" b="1" dirty="0">
                <a:latin typeface="Georgia" panose="02040502050405020303" pitchFamily="18" charset="0"/>
              </a:rPr>
              <a:t>Eksempel på resultatregnskap stort idrettslag</a:t>
            </a:r>
            <a:br>
              <a:rPr lang="nb-NO" sz="2700" dirty="0"/>
            </a:br>
            <a:br>
              <a:rPr lang="nb-NO" sz="2700" dirty="0"/>
            </a:br>
            <a:endParaRPr lang="nb-NO" sz="2700" dirty="0"/>
          </a:p>
        </p:txBody>
      </p:sp>
      <p:pic>
        <p:nvPicPr>
          <p:cNvPr id="4" name="Bilde 3">
            <a:extLst>
              <a:ext uri="{FF2B5EF4-FFF2-40B4-BE49-F238E27FC236}">
                <a16:creationId xmlns:a16="http://schemas.microsoft.com/office/drawing/2014/main" id="{DC48D9D9-3221-4236-B724-832D064AED2C}"/>
              </a:ext>
            </a:extLst>
          </p:cNvPr>
          <p:cNvPicPr>
            <a:picLocks noChangeAspect="1"/>
          </p:cNvPicPr>
          <p:nvPr/>
        </p:nvPicPr>
        <p:blipFill>
          <a:blip r:embed="rId3"/>
          <a:stretch>
            <a:fillRect/>
          </a:stretch>
        </p:blipFill>
        <p:spPr>
          <a:xfrm>
            <a:off x="323528" y="586919"/>
            <a:ext cx="6480720" cy="2576398"/>
          </a:xfrm>
          <a:prstGeom prst="rect">
            <a:avLst/>
          </a:prstGeom>
        </p:spPr>
      </p:pic>
    </p:spTree>
    <p:extLst>
      <p:ext uri="{BB962C8B-B14F-4D97-AF65-F5344CB8AC3E}">
        <p14:creationId xmlns:p14="http://schemas.microsoft.com/office/powerpoint/2010/main" val="1262245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794524" y="33931"/>
            <a:ext cx="8133750" cy="519374"/>
          </a:xfrm>
        </p:spPr>
        <p:txBody>
          <a:bodyPr/>
          <a:lstStyle/>
          <a:p>
            <a:pPr eaLnBrk="1" hangingPunct="1"/>
            <a:r>
              <a:rPr lang="nb-NO" sz="2000" dirty="0" err="1">
                <a:latin typeface="Georgia" panose="02040502050405020303" pitchFamily="18" charset="0"/>
              </a:rPr>
              <a:t>Eks.resultatregnskap</a:t>
            </a:r>
            <a:br>
              <a:rPr lang="nb-NO" sz="2000" dirty="0">
                <a:latin typeface="Georgia" panose="02040502050405020303" pitchFamily="18" charset="0"/>
              </a:rPr>
            </a:br>
            <a:r>
              <a:rPr lang="nb-NO" sz="2000" dirty="0">
                <a:latin typeface="Georgia" panose="02040502050405020303" pitchFamily="18" charset="0"/>
              </a:rPr>
              <a:t>forts.</a:t>
            </a:r>
            <a:br>
              <a:rPr lang="nb-NO" sz="2700" dirty="0"/>
            </a:br>
            <a:br>
              <a:rPr lang="nb-NO" sz="2700" dirty="0"/>
            </a:br>
            <a:endParaRPr lang="nb-NO" sz="2700" dirty="0"/>
          </a:p>
        </p:txBody>
      </p:sp>
      <p:sp>
        <p:nvSpPr>
          <p:cNvPr id="3" name="Plassholder for innhold 2">
            <a:extLst>
              <a:ext uri="{FF2B5EF4-FFF2-40B4-BE49-F238E27FC236}">
                <a16:creationId xmlns:a16="http://schemas.microsoft.com/office/drawing/2014/main" id="{BE8C672C-68C8-453F-B724-1A2F154E09B0}"/>
              </a:ext>
            </a:extLst>
          </p:cNvPr>
          <p:cNvSpPr>
            <a:spLocks noGrp="1"/>
          </p:cNvSpPr>
          <p:nvPr>
            <p:ph sz="half" idx="1"/>
          </p:nvPr>
        </p:nvSpPr>
        <p:spPr>
          <a:xfrm>
            <a:off x="685800" y="1372293"/>
            <a:ext cx="3886200" cy="3217902"/>
          </a:xfrm>
        </p:spPr>
        <p:txBody>
          <a:bodyPr/>
          <a:lstStyle/>
          <a:p>
            <a:pPr marL="0" indent="0">
              <a:buNone/>
            </a:pPr>
            <a:r>
              <a:rPr lang="nb-NO" dirty="0">
                <a:solidFill>
                  <a:schemeClr val="bg1"/>
                </a:solidFill>
              </a:rPr>
              <a:t>.</a:t>
            </a:r>
          </a:p>
        </p:txBody>
      </p:sp>
      <p:pic>
        <p:nvPicPr>
          <p:cNvPr id="2" name="Bilde 1">
            <a:extLst>
              <a:ext uri="{FF2B5EF4-FFF2-40B4-BE49-F238E27FC236}">
                <a16:creationId xmlns:a16="http://schemas.microsoft.com/office/drawing/2014/main" id="{D96D87B5-0EE2-41C3-8D61-2C13A79FF326}"/>
              </a:ext>
            </a:extLst>
          </p:cNvPr>
          <p:cNvPicPr>
            <a:picLocks noChangeAspect="1"/>
          </p:cNvPicPr>
          <p:nvPr/>
        </p:nvPicPr>
        <p:blipFill>
          <a:blip r:embed="rId3"/>
          <a:stretch>
            <a:fillRect/>
          </a:stretch>
        </p:blipFill>
        <p:spPr>
          <a:xfrm>
            <a:off x="3159377" y="0"/>
            <a:ext cx="4035903" cy="5143500"/>
          </a:xfrm>
          <a:prstGeom prst="rect">
            <a:avLst/>
          </a:prstGeom>
        </p:spPr>
      </p:pic>
    </p:spTree>
    <p:extLst>
      <p:ext uri="{BB962C8B-B14F-4D97-AF65-F5344CB8AC3E}">
        <p14:creationId xmlns:p14="http://schemas.microsoft.com/office/powerpoint/2010/main" val="3308595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61509BED-0C92-4F07-94E1-F2180C98C852}"/>
              </a:ext>
            </a:extLst>
          </p:cNvPr>
          <p:cNvSpPr>
            <a:spLocks noGrp="1"/>
          </p:cNvSpPr>
          <p:nvPr>
            <p:ph type="ctrTitle"/>
          </p:nvPr>
        </p:nvSpPr>
        <p:spPr>
          <a:xfrm rot="19744930">
            <a:off x="3913357" y="2148663"/>
            <a:ext cx="5187474" cy="648072"/>
          </a:xfrm>
        </p:spPr>
        <p:txBody>
          <a:bodyPr/>
          <a:lstStyle/>
          <a:p>
            <a:r>
              <a:rPr lang="en-US" sz="1400" b="1" dirty="0" err="1">
                <a:solidFill>
                  <a:schemeClr val="tx1"/>
                </a:solidFill>
              </a:rPr>
              <a:t>Eksempel</a:t>
            </a:r>
            <a:r>
              <a:rPr lang="en-US" sz="1400" b="1" dirty="0">
                <a:solidFill>
                  <a:schemeClr val="tx1"/>
                </a:solidFill>
              </a:rPr>
              <a:t> </a:t>
            </a:r>
            <a:r>
              <a:rPr lang="en-US" sz="1400" b="1" dirty="0" err="1">
                <a:solidFill>
                  <a:schemeClr val="tx1"/>
                </a:solidFill>
              </a:rPr>
              <a:t>på</a:t>
            </a:r>
            <a:r>
              <a:rPr lang="en-US" sz="1400" b="1" dirty="0">
                <a:solidFill>
                  <a:schemeClr val="tx1"/>
                </a:solidFill>
              </a:rPr>
              <a:t> </a:t>
            </a:r>
            <a:r>
              <a:rPr lang="en-US" sz="1400" b="1" dirty="0" err="1">
                <a:solidFill>
                  <a:schemeClr val="tx1"/>
                </a:solidFill>
              </a:rPr>
              <a:t>resultatregnskap</a:t>
            </a:r>
            <a:r>
              <a:rPr lang="en-US" sz="1400" b="1" dirty="0">
                <a:solidFill>
                  <a:schemeClr val="tx1"/>
                </a:solidFill>
              </a:rPr>
              <a:t> “lite” idrettslag</a:t>
            </a:r>
          </a:p>
        </p:txBody>
      </p:sp>
      <p:pic>
        <p:nvPicPr>
          <p:cNvPr id="7" name="Bilde 6">
            <a:extLst>
              <a:ext uri="{FF2B5EF4-FFF2-40B4-BE49-F238E27FC236}">
                <a16:creationId xmlns:a16="http://schemas.microsoft.com/office/drawing/2014/main" id="{26B78CB7-6A4F-4816-9581-6A7EB83EA71D}"/>
              </a:ext>
            </a:extLst>
          </p:cNvPr>
          <p:cNvPicPr>
            <a:picLocks noChangeAspect="1"/>
          </p:cNvPicPr>
          <p:nvPr/>
        </p:nvPicPr>
        <p:blipFill>
          <a:blip r:embed="rId2"/>
          <a:stretch>
            <a:fillRect/>
          </a:stretch>
        </p:blipFill>
        <p:spPr>
          <a:xfrm>
            <a:off x="176373" y="0"/>
            <a:ext cx="3560885" cy="5143500"/>
          </a:xfrm>
          <a:prstGeom prst="rect">
            <a:avLst/>
          </a:prstGeom>
        </p:spPr>
      </p:pic>
    </p:spTree>
    <p:extLst>
      <p:ext uri="{BB962C8B-B14F-4D97-AF65-F5344CB8AC3E}">
        <p14:creationId xmlns:p14="http://schemas.microsoft.com/office/powerpoint/2010/main" val="2166635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16642" y="69202"/>
            <a:ext cx="8133750" cy="519374"/>
          </a:xfrm>
        </p:spPr>
        <p:txBody>
          <a:bodyPr/>
          <a:lstStyle/>
          <a:p>
            <a:pPr eaLnBrk="1" hangingPunct="1"/>
            <a:r>
              <a:rPr lang="nb-NO" sz="2000" b="1" dirty="0"/>
              <a:t>Eksempel balanse «stort» idrettslag</a:t>
            </a:r>
          </a:p>
        </p:txBody>
      </p:sp>
      <p:pic>
        <p:nvPicPr>
          <p:cNvPr id="4" name="Bilde 3">
            <a:extLst>
              <a:ext uri="{FF2B5EF4-FFF2-40B4-BE49-F238E27FC236}">
                <a16:creationId xmlns:a16="http://schemas.microsoft.com/office/drawing/2014/main" id="{3ABB52FF-09DA-4412-B4DF-38F11BD9ECF3}"/>
              </a:ext>
            </a:extLst>
          </p:cNvPr>
          <p:cNvPicPr>
            <a:picLocks noChangeAspect="1"/>
          </p:cNvPicPr>
          <p:nvPr/>
        </p:nvPicPr>
        <p:blipFill>
          <a:blip r:embed="rId3"/>
          <a:stretch>
            <a:fillRect/>
          </a:stretch>
        </p:blipFill>
        <p:spPr>
          <a:xfrm>
            <a:off x="1979712" y="646890"/>
            <a:ext cx="4057107" cy="4500853"/>
          </a:xfrm>
          <a:prstGeom prst="rect">
            <a:avLst/>
          </a:prstGeom>
        </p:spPr>
      </p:pic>
    </p:spTree>
    <p:extLst>
      <p:ext uri="{BB962C8B-B14F-4D97-AF65-F5344CB8AC3E}">
        <p14:creationId xmlns:p14="http://schemas.microsoft.com/office/powerpoint/2010/main" val="1805766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3C8649-DF86-4B17-B595-F801D94EC69F}"/>
              </a:ext>
            </a:extLst>
          </p:cNvPr>
          <p:cNvSpPr>
            <a:spLocks noGrp="1"/>
          </p:cNvSpPr>
          <p:nvPr>
            <p:ph type="title"/>
          </p:nvPr>
        </p:nvSpPr>
        <p:spPr>
          <a:xfrm rot="19284396">
            <a:off x="3750906" y="2057865"/>
            <a:ext cx="8133750" cy="519374"/>
          </a:xfrm>
        </p:spPr>
        <p:txBody>
          <a:bodyPr/>
          <a:lstStyle/>
          <a:p>
            <a:r>
              <a:rPr lang="nb-NO" sz="1400" b="1" dirty="0"/>
              <a:t>Eksempel balanse «lite» idrettslag</a:t>
            </a:r>
          </a:p>
        </p:txBody>
      </p:sp>
      <p:sp>
        <p:nvSpPr>
          <p:cNvPr id="3" name="Plassholder for innhold 2">
            <a:extLst>
              <a:ext uri="{FF2B5EF4-FFF2-40B4-BE49-F238E27FC236}">
                <a16:creationId xmlns:a16="http://schemas.microsoft.com/office/drawing/2014/main" id="{FF30611E-A854-4F89-8176-4ECE0799D470}"/>
              </a:ext>
            </a:extLst>
          </p:cNvPr>
          <p:cNvSpPr>
            <a:spLocks noGrp="1"/>
          </p:cNvSpPr>
          <p:nvPr>
            <p:ph sz="half" idx="1"/>
          </p:nvPr>
        </p:nvSpPr>
        <p:spPr/>
        <p:txBody>
          <a:bodyPr/>
          <a:lstStyle/>
          <a:p>
            <a:endParaRPr lang="nb-NO" dirty="0"/>
          </a:p>
        </p:txBody>
      </p:sp>
      <p:pic>
        <p:nvPicPr>
          <p:cNvPr id="9" name="Bilde 8">
            <a:extLst>
              <a:ext uri="{FF2B5EF4-FFF2-40B4-BE49-F238E27FC236}">
                <a16:creationId xmlns:a16="http://schemas.microsoft.com/office/drawing/2014/main" id="{D5048F0F-06A6-4553-9E64-2F7D79DF249F}"/>
              </a:ext>
            </a:extLst>
          </p:cNvPr>
          <p:cNvPicPr>
            <a:picLocks noChangeAspect="1"/>
          </p:cNvPicPr>
          <p:nvPr/>
        </p:nvPicPr>
        <p:blipFill>
          <a:blip r:embed="rId2"/>
          <a:stretch>
            <a:fillRect/>
          </a:stretch>
        </p:blipFill>
        <p:spPr>
          <a:xfrm>
            <a:off x="0" y="0"/>
            <a:ext cx="6106935" cy="5143500"/>
          </a:xfrm>
          <a:prstGeom prst="rect">
            <a:avLst/>
          </a:prstGeom>
        </p:spPr>
      </p:pic>
    </p:spTree>
    <p:extLst>
      <p:ext uri="{BB962C8B-B14F-4D97-AF65-F5344CB8AC3E}">
        <p14:creationId xmlns:p14="http://schemas.microsoft.com/office/powerpoint/2010/main" val="3671627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2232" y="104697"/>
            <a:ext cx="5043033" cy="519374"/>
          </a:xfrm>
        </p:spPr>
        <p:txBody>
          <a:bodyPr/>
          <a:lstStyle/>
          <a:p>
            <a:pPr algn="l" eaLnBrk="1" hangingPunct="1"/>
            <a:r>
              <a:rPr lang="nb-NO" sz="2800" b="1" dirty="0">
                <a:latin typeface="Georgia" panose="02040502050405020303" pitchFamily="18" charset="0"/>
              </a:rPr>
              <a:t>Årsregnskap</a:t>
            </a:r>
            <a:br>
              <a:rPr lang="nb-NO" sz="2700" dirty="0"/>
            </a:br>
            <a:br>
              <a:rPr lang="nb-NO" sz="2700" dirty="0"/>
            </a:br>
            <a:endParaRPr lang="nb-NO" sz="2700" dirty="0"/>
          </a:p>
        </p:txBody>
      </p:sp>
      <p:sp>
        <p:nvSpPr>
          <p:cNvPr id="3075" name="Rectangle 3"/>
          <p:cNvSpPr>
            <a:spLocks noGrp="1" noChangeArrowheads="1"/>
          </p:cNvSpPr>
          <p:nvPr>
            <p:ph type="body" sz="half" idx="1"/>
          </p:nvPr>
        </p:nvSpPr>
        <p:spPr>
          <a:xfrm>
            <a:off x="914400" y="624071"/>
            <a:ext cx="6656832" cy="4414732"/>
          </a:xfrm>
        </p:spPr>
        <p:txBody>
          <a:bodyPr/>
          <a:lstStyle/>
          <a:p>
            <a:pPr marL="0" indent="0" eaLnBrk="1" hangingPunct="1">
              <a:lnSpc>
                <a:spcPct val="90000"/>
              </a:lnSpc>
              <a:buNone/>
            </a:pPr>
            <a:r>
              <a:rPr lang="nb-NO" sz="1800" dirty="0"/>
              <a:t>Krav til noter:</a:t>
            </a:r>
          </a:p>
          <a:p>
            <a:pPr marL="0" indent="0" eaLnBrk="1" hangingPunct="1">
              <a:lnSpc>
                <a:spcPct val="90000"/>
              </a:lnSpc>
              <a:buNone/>
            </a:pPr>
            <a:endParaRPr lang="nb-NO" sz="1800" dirty="0"/>
          </a:p>
          <a:p>
            <a:pPr eaLnBrk="1" hangingPunct="1">
              <a:lnSpc>
                <a:spcPct val="90000"/>
              </a:lnSpc>
            </a:pPr>
            <a:r>
              <a:rPr lang="nb-NO" sz="1800" dirty="0"/>
              <a:t>«Store» (over kr 5 mill.) organisasjonsledd må følge notekravene i regnskapsloven</a:t>
            </a:r>
            <a:endParaRPr lang="nb-NO" sz="1400" dirty="0"/>
          </a:p>
          <a:p>
            <a:pPr eaLnBrk="1" hangingPunct="1">
              <a:lnSpc>
                <a:spcPct val="90000"/>
              </a:lnSpc>
            </a:pPr>
            <a:endParaRPr lang="nb-NO" sz="1800" dirty="0"/>
          </a:p>
          <a:p>
            <a:pPr eaLnBrk="1" hangingPunct="1">
              <a:lnSpc>
                <a:spcPct val="90000"/>
              </a:lnSpc>
            </a:pPr>
            <a:r>
              <a:rPr lang="nb-NO" sz="1800" dirty="0"/>
              <a:t>«Små» (under kr 5 mill.) organisasjonsledd skal gi opplysninger som er nødvendige for å bedømme den regnskapspliktiges stilling og resultat. Dette kan for eksempel være:</a:t>
            </a:r>
          </a:p>
          <a:p>
            <a:pPr marL="685800" lvl="1" eaLnBrk="1" hangingPunct="1">
              <a:lnSpc>
                <a:spcPct val="90000"/>
              </a:lnSpc>
              <a:buFont typeface="Arial" panose="020B0604020202020204" pitchFamily="34" charset="0"/>
              <a:buChar char="•"/>
            </a:pPr>
            <a:r>
              <a:rPr lang="nb-NO" sz="1400" dirty="0"/>
              <a:t>Regnskapsprinsipper </a:t>
            </a:r>
          </a:p>
          <a:p>
            <a:pPr marL="685800" lvl="1" eaLnBrk="1" hangingPunct="1">
              <a:lnSpc>
                <a:spcPct val="90000"/>
              </a:lnSpc>
              <a:buFont typeface="Arial" panose="020B0604020202020204" pitchFamily="34" charset="0"/>
              <a:buChar char="•"/>
            </a:pPr>
            <a:r>
              <a:rPr lang="nb-NO" sz="1400" dirty="0"/>
              <a:t> Sammenligningstall</a:t>
            </a:r>
          </a:p>
          <a:p>
            <a:pPr marL="685800" lvl="1" eaLnBrk="1" hangingPunct="1">
              <a:lnSpc>
                <a:spcPct val="90000"/>
              </a:lnSpc>
              <a:buFont typeface="Arial" panose="020B0604020202020204" pitchFamily="34" charset="0"/>
              <a:buChar char="•"/>
            </a:pPr>
            <a:r>
              <a:rPr lang="nb-NO" sz="1400" dirty="0"/>
              <a:t> Korrigeringer og omklassifisering</a:t>
            </a:r>
          </a:p>
          <a:p>
            <a:pPr marL="685800" lvl="1" eaLnBrk="1" hangingPunct="1">
              <a:lnSpc>
                <a:spcPct val="90000"/>
              </a:lnSpc>
              <a:buFont typeface="Arial" panose="020B0604020202020204" pitchFamily="34" charset="0"/>
              <a:buChar char="•"/>
            </a:pPr>
            <a:r>
              <a:rPr lang="nb-NO" sz="1400" dirty="0"/>
              <a:t> Spesifikasjon av inntekter</a:t>
            </a:r>
          </a:p>
          <a:p>
            <a:pPr marL="685800" lvl="1" eaLnBrk="1" hangingPunct="1">
              <a:lnSpc>
                <a:spcPct val="90000"/>
              </a:lnSpc>
              <a:buFont typeface="Arial" panose="020B0604020202020204" pitchFamily="34" charset="0"/>
              <a:buChar char="•"/>
            </a:pPr>
            <a:r>
              <a:rPr lang="nb-NO" sz="1400" dirty="0"/>
              <a:t> Lønnsforhold ledende ansatte</a:t>
            </a:r>
          </a:p>
          <a:p>
            <a:pPr marL="685800" lvl="1" eaLnBrk="1" hangingPunct="1">
              <a:lnSpc>
                <a:spcPct val="90000"/>
              </a:lnSpc>
              <a:buFont typeface="Arial" panose="020B0604020202020204" pitchFamily="34" charset="0"/>
              <a:buChar char="•"/>
            </a:pPr>
            <a:r>
              <a:rPr lang="nb-NO" sz="1400" dirty="0"/>
              <a:t> Medlemmer</a:t>
            </a:r>
          </a:p>
          <a:p>
            <a:pPr marL="685800" lvl="1">
              <a:lnSpc>
                <a:spcPct val="90000"/>
              </a:lnSpc>
              <a:buFont typeface="Arial" panose="020B0604020202020204" pitchFamily="34" charset="0"/>
              <a:buChar char="•"/>
            </a:pPr>
            <a:r>
              <a:rPr lang="nb-NO" sz="1400" dirty="0"/>
              <a:t> Andre nødvendige opplysninger</a:t>
            </a:r>
            <a:endParaRPr lang="nb-NO" sz="1800" dirty="0"/>
          </a:p>
          <a:p>
            <a:pPr marL="0" indent="0" eaLnBrk="1" hangingPunct="1">
              <a:lnSpc>
                <a:spcPct val="90000"/>
              </a:lnSpc>
            </a:pPr>
            <a:endParaRPr lang="nb-NO" sz="1800" dirty="0"/>
          </a:p>
          <a:p>
            <a:pPr marL="0" indent="0" eaLnBrk="1" hangingPunct="1">
              <a:lnSpc>
                <a:spcPct val="90000"/>
              </a:lnSpc>
            </a:pPr>
            <a:endParaRPr lang="nb-NO" sz="1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908EC1C9-A6C0-4B1C-9FC9-5F4FE04C0FFD}"/>
              </a:ext>
            </a:extLst>
          </p:cNvPr>
          <p:cNvPicPr>
            <a:picLocks noChangeAspect="1"/>
          </p:cNvPicPr>
          <p:nvPr/>
        </p:nvPicPr>
        <p:blipFill>
          <a:blip r:embed="rId3"/>
          <a:stretch>
            <a:fillRect/>
          </a:stretch>
        </p:blipFill>
        <p:spPr>
          <a:xfrm>
            <a:off x="3300592" y="362668"/>
            <a:ext cx="3782472" cy="2298740"/>
          </a:xfrm>
          <a:prstGeom prst="rect">
            <a:avLst/>
          </a:prstGeom>
        </p:spPr>
      </p:pic>
      <p:pic>
        <p:nvPicPr>
          <p:cNvPr id="7" name="Bilde 6">
            <a:extLst>
              <a:ext uri="{FF2B5EF4-FFF2-40B4-BE49-F238E27FC236}">
                <a16:creationId xmlns:a16="http://schemas.microsoft.com/office/drawing/2014/main" id="{82AA301E-3C17-4BA3-AE2F-DC848B9A69B7}"/>
              </a:ext>
            </a:extLst>
          </p:cNvPr>
          <p:cNvPicPr>
            <a:picLocks noChangeAspect="1"/>
          </p:cNvPicPr>
          <p:nvPr/>
        </p:nvPicPr>
        <p:blipFill>
          <a:blip r:embed="rId4"/>
          <a:stretch>
            <a:fillRect/>
          </a:stretch>
        </p:blipFill>
        <p:spPr>
          <a:xfrm>
            <a:off x="151268" y="2799157"/>
            <a:ext cx="5040560" cy="1761065"/>
          </a:xfrm>
          <a:prstGeom prst="rect">
            <a:avLst/>
          </a:prstGeom>
        </p:spPr>
      </p:pic>
      <p:pic>
        <p:nvPicPr>
          <p:cNvPr id="8" name="Bilde 7">
            <a:extLst>
              <a:ext uri="{FF2B5EF4-FFF2-40B4-BE49-F238E27FC236}">
                <a16:creationId xmlns:a16="http://schemas.microsoft.com/office/drawing/2014/main" id="{CD9A5B3D-3F17-4FEE-A969-7BBEF7303296}"/>
              </a:ext>
            </a:extLst>
          </p:cNvPr>
          <p:cNvPicPr>
            <a:picLocks noChangeAspect="1"/>
          </p:cNvPicPr>
          <p:nvPr/>
        </p:nvPicPr>
        <p:blipFill>
          <a:blip r:embed="rId5"/>
          <a:stretch>
            <a:fillRect/>
          </a:stretch>
        </p:blipFill>
        <p:spPr>
          <a:xfrm>
            <a:off x="224347" y="4284058"/>
            <a:ext cx="4712600" cy="720080"/>
          </a:xfrm>
          <a:prstGeom prst="rect">
            <a:avLst/>
          </a:prstGeom>
        </p:spPr>
      </p:pic>
      <p:sp>
        <p:nvSpPr>
          <p:cNvPr id="9" name="Rektangel 8">
            <a:extLst>
              <a:ext uri="{FF2B5EF4-FFF2-40B4-BE49-F238E27FC236}">
                <a16:creationId xmlns:a16="http://schemas.microsoft.com/office/drawing/2014/main" id="{4DF5F019-EEFE-4B84-9F09-5ADAEEA0BF94}"/>
              </a:ext>
            </a:extLst>
          </p:cNvPr>
          <p:cNvSpPr/>
          <p:nvPr/>
        </p:nvSpPr>
        <p:spPr>
          <a:xfrm>
            <a:off x="3527027" y="199183"/>
            <a:ext cx="684933" cy="13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10" name="Rektangel 9">
            <a:extLst>
              <a:ext uri="{FF2B5EF4-FFF2-40B4-BE49-F238E27FC236}">
                <a16:creationId xmlns:a16="http://schemas.microsoft.com/office/drawing/2014/main" id="{E4FD5169-9B80-4A6E-9D40-6A53A82566FB}"/>
              </a:ext>
            </a:extLst>
          </p:cNvPr>
          <p:cNvSpPr/>
          <p:nvPr/>
        </p:nvSpPr>
        <p:spPr>
          <a:xfrm>
            <a:off x="5940152" y="4155926"/>
            <a:ext cx="576064" cy="169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2" name="TekstSylinder 1">
            <a:extLst>
              <a:ext uri="{FF2B5EF4-FFF2-40B4-BE49-F238E27FC236}">
                <a16:creationId xmlns:a16="http://schemas.microsoft.com/office/drawing/2014/main" id="{3A502261-1954-40BC-9010-0CF8A734B0E8}"/>
              </a:ext>
            </a:extLst>
          </p:cNvPr>
          <p:cNvSpPr txBox="1"/>
          <p:nvPr/>
        </p:nvSpPr>
        <p:spPr>
          <a:xfrm>
            <a:off x="151268" y="-37442"/>
            <a:ext cx="4451860" cy="400110"/>
          </a:xfrm>
          <a:prstGeom prst="rect">
            <a:avLst/>
          </a:prstGeom>
          <a:noFill/>
        </p:spPr>
        <p:txBody>
          <a:bodyPr wrap="none" rtlCol="0">
            <a:spAutoFit/>
          </a:bodyPr>
          <a:lstStyle/>
          <a:p>
            <a:r>
              <a:rPr lang="nb-NO" sz="2000" b="1" dirty="0">
                <a:latin typeface="Georgia" pitchFamily="18" charset="0"/>
              </a:rPr>
              <a:t>Eksempel noter - stort idrettslag</a:t>
            </a:r>
          </a:p>
        </p:txBody>
      </p:sp>
    </p:spTree>
    <p:extLst>
      <p:ext uri="{BB962C8B-B14F-4D97-AF65-F5344CB8AC3E}">
        <p14:creationId xmlns:p14="http://schemas.microsoft.com/office/powerpoint/2010/main" val="2787256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62017C7-3A29-4155-971F-214F2950E327}"/>
              </a:ext>
            </a:extLst>
          </p:cNvPr>
          <p:cNvSpPr/>
          <p:nvPr/>
        </p:nvSpPr>
        <p:spPr>
          <a:xfrm rot="16200000">
            <a:off x="5531214" y="205889"/>
            <a:ext cx="651246" cy="148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10" name="Rektangel 9">
            <a:extLst>
              <a:ext uri="{FF2B5EF4-FFF2-40B4-BE49-F238E27FC236}">
                <a16:creationId xmlns:a16="http://schemas.microsoft.com/office/drawing/2014/main" id="{948E6299-CF54-41B2-B77D-46717C8E6667}"/>
              </a:ext>
            </a:extLst>
          </p:cNvPr>
          <p:cNvSpPr/>
          <p:nvPr/>
        </p:nvSpPr>
        <p:spPr>
          <a:xfrm>
            <a:off x="2699791" y="3507854"/>
            <a:ext cx="684933" cy="13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11" name="Rektangel 10">
            <a:extLst>
              <a:ext uri="{FF2B5EF4-FFF2-40B4-BE49-F238E27FC236}">
                <a16:creationId xmlns:a16="http://schemas.microsoft.com/office/drawing/2014/main" id="{55F4D441-6706-48D5-A9BA-0147CF87F1EE}"/>
              </a:ext>
            </a:extLst>
          </p:cNvPr>
          <p:cNvSpPr/>
          <p:nvPr/>
        </p:nvSpPr>
        <p:spPr>
          <a:xfrm>
            <a:off x="2699792" y="4096260"/>
            <a:ext cx="684933" cy="13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13" name="Rektangel 12">
            <a:extLst>
              <a:ext uri="{FF2B5EF4-FFF2-40B4-BE49-F238E27FC236}">
                <a16:creationId xmlns:a16="http://schemas.microsoft.com/office/drawing/2014/main" id="{C99EE102-ADD4-4FFA-B6E3-27E549627ED2}"/>
              </a:ext>
            </a:extLst>
          </p:cNvPr>
          <p:cNvSpPr/>
          <p:nvPr/>
        </p:nvSpPr>
        <p:spPr>
          <a:xfrm>
            <a:off x="3563888" y="2859782"/>
            <a:ext cx="684933" cy="13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pic>
        <p:nvPicPr>
          <p:cNvPr id="14" name="Bilde 13">
            <a:extLst>
              <a:ext uri="{FF2B5EF4-FFF2-40B4-BE49-F238E27FC236}">
                <a16:creationId xmlns:a16="http://schemas.microsoft.com/office/drawing/2014/main" id="{134FC7F2-DB28-4A66-8FD7-F51DD125D957}"/>
              </a:ext>
            </a:extLst>
          </p:cNvPr>
          <p:cNvPicPr>
            <a:picLocks noChangeAspect="1"/>
          </p:cNvPicPr>
          <p:nvPr/>
        </p:nvPicPr>
        <p:blipFill>
          <a:blip r:embed="rId3"/>
          <a:stretch>
            <a:fillRect/>
          </a:stretch>
        </p:blipFill>
        <p:spPr>
          <a:xfrm>
            <a:off x="0" y="0"/>
            <a:ext cx="5492842" cy="5143500"/>
          </a:xfrm>
          <a:prstGeom prst="rect">
            <a:avLst/>
          </a:prstGeom>
        </p:spPr>
      </p:pic>
      <p:sp>
        <p:nvSpPr>
          <p:cNvPr id="15" name="Rektangel 14">
            <a:extLst>
              <a:ext uri="{FF2B5EF4-FFF2-40B4-BE49-F238E27FC236}">
                <a16:creationId xmlns:a16="http://schemas.microsoft.com/office/drawing/2014/main" id="{08548224-45CC-4F19-A880-97D13A1B899B}"/>
              </a:ext>
            </a:extLst>
          </p:cNvPr>
          <p:cNvSpPr/>
          <p:nvPr/>
        </p:nvSpPr>
        <p:spPr>
          <a:xfrm>
            <a:off x="4031083" y="839490"/>
            <a:ext cx="540917" cy="13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16" name="Rektangel 15">
            <a:extLst>
              <a:ext uri="{FF2B5EF4-FFF2-40B4-BE49-F238E27FC236}">
                <a16:creationId xmlns:a16="http://schemas.microsoft.com/office/drawing/2014/main" id="{21777DB0-AB78-4C53-98D4-2B27DEB817C0}"/>
              </a:ext>
            </a:extLst>
          </p:cNvPr>
          <p:cNvSpPr/>
          <p:nvPr/>
        </p:nvSpPr>
        <p:spPr>
          <a:xfrm>
            <a:off x="3350799" y="1378947"/>
            <a:ext cx="540917" cy="13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9" name="TekstSylinder 8">
            <a:extLst>
              <a:ext uri="{FF2B5EF4-FFF2-40B4-BE49-F238E27FC236}">
                <a16:creationId xmlns:a16="http://schemas.microsoft.com/office/drawing/2014/main" id="{6F380F63-FDE5-4161-A3D8-CB63105E23FE}"/>
              </a:ext>
            </a:extLst>
          </p:cNvPr>
          <p:cNvSpPr txBox="1"/>
          <p:nvPr/>
        </p:nvSpPr>
        <p:spPr>
          <a:xfrm rot="20287002">
            <a:off x="4777966" y="2950173"/>
            <a:ext cx="4451860" cy="400110"/>
          </a:xfrm>
          <a:prstGeom prst="rect">
            <a:avLst/>
          </a:prstGeom>
          <a:noFill/>
        </p:spPr>
        <p:txBody>
          <a:bodyPr wrap="none" rtlCol="0">
            <a:spAutoFit/>
          </a:bodyPr>
          <a:lstStyle/>
          <a:p>
            <a:r>
              <a:rPr lang="nb-NO" sz="2000" b="1" dirty="0">
                <a:latin typeface="Georgia" pitchFamily="18" charset="0"/>
              </a:rPr>
              <a:t>Eksempel noter - stort idrettslag</a:t>
            </a:r>
          </a:p>
        </p:txBody>
      </p:sp>
    </p:spTree>
    <p:extLst>
      <p:ext uri="{BB962C8B-B14F-4D97-AF65-F5344CB8AC3E}">
        <p14:creationId xmlns:p14="http://schemas.microsoft.com/office/powerpoint/2010/main" val="851737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89EE8B2A-29E3-46F2-AE77-8CE9FE309229}"/>
              </a:ext>
            </a:extLst>
          </p:cNvPr>
          <p:cNvPicPr>
            <a:picLocks noChangeAspect="1"/>
          </p:cNvPicPr>
          <p:nvPr/>
        </p:nvPicPr>
        <p:blipFill>
          <a:blip r:embed="rId3"/>
          <a:stretch>
            <a:fillRect/>
          </a:stretch>
        </p:blipFill>
        <p:spPr>
          <a:xfrm>
            <a:off x="2190336" y="0"/>
            <a:ext cx="4763328" cy="5143500"/>
          </a:xfrm>
          <a:prstGeom prst="rect">
            <a:avLst/>
          </a:prstGeom>
        </p:spPr>
      </p:pic>
      <p:sp>
        <p:nvSpPr>
          <p:cNvPr id="8" name="Pil: høyre 7">
            <a:extLst>
              <a:ext uri="{FF2B5EF4-FFF2-40B4-BE49-F238E27FC236}">
                <a16:creationId xmlns:a16="http://schemas.microsoft.com/office/drawing/2014/main" id="{73DBE334-189C-44F8-9143-80B50DF03846}"/>
              </a:ext>
            </a:extLst>
          </p:cNvPr>
          <p:cNvSpPr/>
          <p:nvPr/>
        </p:nvSpPr>
        <p:spPr>
          <a:xfrm>
            <a:off x="985962" y="160616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venstre 8">
            <a:extLst>
              <a:ext uri="{FF2B5EF4-FFF2-40B4-BE49-F238E27FC236}">
                <a16:creationId xmlns:a16="http://schemas.microsoft.com/office/drawing/2014/main" id="{24BE90F7-DEFB-411D-B395-C24A837C5E06}"/>
              </a:ext>
            </a:extLst>
          </p:cNvPr>
          <p:cNvSpPr/>
          <p:nvPr/>
        </p:nvSpPr>
        <p:spPr>
          <a:xfrm>
            <a:off x="6953664" y="264331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F90DE65D-C7AA-44F8-9944-5CFA06C9D6CF}"/>
              </a:ext>
            </a:extLst>
          </p:cNvPr>
          <p:cNvSpPr/>
          <p:nvPr/>
        </p:nvSpPr>
        <p:spPr>
          <a:xfrm>
            <a:off x="3363401" y="0"/>
            <a:ext cx="198385" cy="437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93653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948A0C-65C9-47D3-BD77-28DA30662588}"/>
              </a:ext>
            </a:extLst>
          </p:cNvPr>
          <p:cNvSpPr>
            <a:spLocks noGrp="1"/>
          </p:cNvSpPr>
          <p:nvPr>
            <p:ph type="title"/>
          </p:nvPr>
        </p:nvSpPr>
        <p:spPr>
          <a:xfrm rot="18443616">
            <a:off x="3400235" y="2312064"/>
            <a:ext cx="8587158" cy="519374"/>
          </a:xfrm>
        </p:spPr>
        <p:txBody>
          <a:bodyPr/>
          <a:lstStyle/>
          <a:p>
            <a:r>
              <a:rPr lang="nb-NO" sz="1800" b="1" dirty="0"/>
              <a:t>Eksempel note «lite» idrettslag</a:t>
            </a:r>
          </a:p>
        </p:txBody>
      </p:sp>
      <p:sp>
        <p:nvSpPr>
          <p:cNvPr id="3" name="Plassholder for innhold 2">
            <a:extLst>
              <a:ext uri="{FF2B5EF4-FFF2-40B4-BE49-F238E27FC236}">
                <a16:creationId xmlns:a16="http://schemas.microsoft.com/office/drawing/2014/main" id="{C779FF68-5D70-40B1-BC3C-8A2F18C909C0}"/>
              </a:ext>
            </a:extLst>
          </p:cNvPr>
          <p:cNvSpPr>
            <a:spLocks noGrp="1"/>
          </p:cNvSpPr>
          <p:nvPr>
            <p:ph sz="half" idx="1"/>
          </p:nvPr>
        </p:nvSpPr>
        <p:spPr/>
        <p:txBody>
          <a:bodyPr/>
          <a:lstStyle/>
          <a:p>
            <a:endParaRPr lang="nb-NO"/>
          </a:p>
        </p:txBody>
      </p:sp>
      <p:pic>
        <p:nvPicPr>
          <p:cNvPr id="6" name="Bilde 5">
            <a:extLst>
              <a:ext uri="{FF2B5EF4-FFF2-40B4-BE49-F238E27FC236}">
                <a16:creationId xmlns:a16="http://schemas.microsoft.com/office/drawing/2014/main" id="{31536D2C-356A-4198-9F07-28A6907A2AA2}"/>
              </a:ext>
            </a:extLst>
          </p:cNvPr>
          <p:cNvPicPr>
            <a:picLocks noChangeAspect="1"/>
          </p:cNvPicPr>
          <p:nvPr/>
        </p:nvPicPr>
        <p:blipFill>
          <a:blip r:embed="rId2"/>
          <a:stretch>
            <a:fillRect/>
          </a:stretch>
        </p:blipFill>
        <p:spPr>
          <a:xfrm>
            <a:off x="47479" y="0"/>
            <a:ext cx="6150561" cy="5143500"/>
          </a:xfrm>
          <a:prstGeom prst="rect">
            <a:avLst/>
          </a:prstGeom>
        </p:spPr>
      </p:pic>
    </p:spTree>
    <p:extLst>
      <p:ext uri="{BB962C8B-B14F-4D97-AF65-F5344CB8AC3E}">
        <p14:creationId xmlns:p14="http://schemas.microsoft.com/office/powerpoint/2010/main" val="3106908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9021" y="164960"/>
            <a:ext cx="7136073" cy="702078"/>
          </a:xfrm>
        </p:spPr>
        <p:txBody>
          <a:bodyPr/>
          <a:lstStyle/>
          <a:p>
            <a:r>
              <a:rPr lang="nb-NO" b="1" dirty="0">
                <a:solidFill>
                  <a:schemeClr val="tx1"/>
                </a:solidFill>
              </a:rPr>
              <a:t>Oppfølgingsrutiner og kontrolltiltak</a:t>
            </a:r>
            <a:br>
              <a:rPr lang="nb-NO" dirty="0">
                <a:solidFill>
                  <a:schemeClr val="tx1"/>
                </a:solidFill>
              </a:rPr>
            </a:br>
            <a:endParaRPr lang="nb-NO" dirty="0">
              <a:solidFill>
                <a:schemeClr val="tx1"/>
              </a:solidFill>
            </a:endParaRPr>
          </a:p>
        </p:txBody>
      </p:sp>
      <p:sp>
        <p:nvSpPr>
          <p:cNvPr id="4" name="Plassholder for innhold 3"/>
          <p:cNvSpPr>
            <a:spLocks noGrp="1"/>
          </p:cNvSpPr>
          <p:nvPr>
            <p:ph sz="quarter" idx="11"/>
          </p:nvPr>
        </p:nvSpPr>
        <p:spPr>
          <a:xfrm>
            <a:off x="3786403" y="1001927"/>
            <a:ext cx="5093756" cy="2574176"/>
          </a:xfrm>
        </p:spPr>
        <p:txBody>
          <a:bodyPr/>
          <a:lstStyle/>
          <a:p>
            <a:pPr marL="0" indent="0">
              <a:buNone/>
              <a:defRPr/>
            </a:pPr>
            <a:r>
              <a:rPr lang="nb-NO" sz="1800" dirty="0">
                <a:solidFill>
                  <a:schemeClr val="tx1"/>
                </a:solidFill>
              </a:rPr>
              <a:t>Eksempler på gode interne kontroller</a:t>
            </a:r>
          </a:p>
          <a:p>
            <a:pPr marL="642938" lvl="1" indent="-342900">
              <a:buFontTx/>
              <a:buChar char="-"/>
              <a:defRPr/>
            </a:pPr>
            <a:r>
              <a:rPr lang="nb-NO" sz="1800" dirty="0">
                <a:solidFill>
                  <a:schemeClr val="tx1"/>
                </a:solidFill>
              </a:rPr>
              <a:t>Tett oppfølging av bank</a:t>
            </a:r>
          </a:p>
          <a:p>
            <a:pPr marL="642938" lvl="1" indent="-342900">
              <a:buFontTx/>
              <a:buChar char="-"/>
              <a:defRPr/>
            </a:pPr>
            <a:r>
              <a:rPr lang="nb-NO" sz="1800" dirty="0">
                <a:solidFill>
                  <a:schemeClr val="tx1"/>
                </a:solidFill>
              </a:rPr>
              <a:t>Utføre avstemminger regelmessig</a:t>
            </a:r>
          </a:p>
          <a:p>
            <a:pPr marL="642938" lvl="1" indent="-342900">
              <a:buFontTx/>
              <a:buChar char="-"/>
              <a:defRPr/>
            </a:pPr>
            <a:r>
              <a:rPr lang="nb-NO" sz="1800" dirty="0">
                <a:solidFill>
                  <a:schemeClr val="tx1"/>
                </a:solidFill>
              </a:rPr>
              <a:t>Påse minimal bruk av kontanter</a:t>
            </a:r>
          </a:p>
          <a:p>
            <a:pPr marL="642938" lvl="1" indent="-342900">
              <a:buFontTx/>
              <a:buChar char="-"/>
              <a:defRPr/>
            </a:pPr>
            <a:r>
              <a:rPr lang="nb-NO" sz="1800" dirty="0">
                <a:solidFill>
                  <a:schemeClr val="tx1"/>
                </a:solidFill>
              </a:rPr>
              <a:t>Attestasjon og godkjenningsrutiner på alle bilag</a:t>
            </a:r>
          </a:p>
          <a:p>
            <a:pPr marL="642938" lvl="1" indent="-342900">
              <a:buFontTx/>
              <a:buChar char="-"/>
              <a:defRPr/>
            </a:pPr>
            <a:r>
              <a:rPr lang="nb-NO" sz="1800" dirty="0">
                <a:solidFill>
                  <a:schemeClr val="tx1"/>
                </a:solidFill>
              </a:rPr>
              <a:t>Kontroll medlemslister – fakturering/innkreving av kontingenter med mer</a:t>
            </a:r>
          </a:p>
          <a:p>
            <a:pPr marL="642938" lvl="1" indent="-342900">
              <a:buFontTx/>
              <a:buChar char="-"/>
              <a:defRPr/>
            </a:pPr>
            <a:r>
              <a:rPr lang="nb-NO" sz="1800" dirty="0">
                <a:solidFill>
                  <a:schemeClr val="tx1"/>
                </a:solidFill>
              </a:rPr>
              <a:t>Regelmessige kassetellinger og innsetting i bank</a:t>
            </a:r>
          </a:p>
          <a:p>
            <a:pPr marL="642938" lvl="1" indent="-342900">
              <a:buFontTx/>
              <a:buChar char="-"/>
              <a:defRPr/>
            </a:pPr>
            <a:r>
              <a:rPr lang="nb-NO" sz="1800" dirty="0">
                <a:solidFill>
                  <a:schemeClr val="tx1"/>
                </a:solidFill>
              </a:rPr>
              <a:t>Jevnlig rapportering</a:t>
            </a:r>
          </a:p>
        </p:txBody>
      </p:sp>
      <p:sp>
        <p:nvSpPr>
          <p:cNvPr id="6" name="TekstSylinder 5"/>
          <p:cNvSpPr txBox="1"/>
          <p:nvPr/>
        </p:nvSpPr>
        <p:spPr>
          <a:xfrm rot="16200000">
            <a:off x="-570788" y="4349050"/>
            <a:ext cx="1419622" cy="169277"/>
          </a:xfrm>
          <a:prstGeom prst="rect">
            <a:avLst/>
          </a:prstGeom>
          <a:noFill/>
        </p:spPr>
        <p:txBody>
          <a:bodyPr wrap="square" rtlCol="0">
            <a:spAutoFit/>
          </a:bodyPr>
          <a:lstStyle/>
          <a:p>
            <a:r>
              <a:rPr lang="nb-NO" sz="500">
                <a:solidFill>
                  <a:schemeClr val="bg1"/>
                </a:solidFill>
                <a:latin typeface="Georgia" panose="02040502050405020303" pitchFamily="18" charset="0"/>
              </a:rPr>
              <a:t>Foto: NIF/P. Tøien</a:t>
            </a:r>
          </a:p>
        </p:txBody>
      </p:sp>
      <p:pic>
        <p:nvPicPr>
          <p:cNvPr id="5" name="Bilde 4" descr="Et bilde som inneholder foto, mann, forskjellig, kvinne&#10;&#10;Automatisk generert beskrivelse">
            <a:extLst>
              <a:ext uri="{FF2B5EF4-FFF2-40B4-BE49-F238E27FC236}">
                <a16:creationId xmlns:a16="http://schemas.microsoft.com/office/drawing/2014/main" id="{B4C7D28F-1BBB-4A3B-80B6-688F5177E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53854"/>
            <a:ext cx="3647382" cy="2089646"/>
          </a:xfrm>
          <a:prstGeom prst="rect">
            <a:avLst/>
          </a:prstGeom>
        </p:spPr>
      </p:pic>
    </p:spTree>
    <p:extLst>
      <p:ext uri="{BB962C8B-B14F-4D97-AF65-F5344CB8AC3E}">
        <p14:creationId xmlns:p14="http://schemas.microsoft.com/office/powerpoint/2010/main" val="3171525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C575F672-16D7-4D18-9EF5-9C9AAEE388D2}"/>
              </a:ext>
            </a:extLst>
          </p:cNvPr>
          <p:cNvSpPr>
            <a:spLocks noGrp="1"/>
          </p:cNvSpPr>
          <p:nvPr>
            <p:ph sz="quarter" idx="11"/>
          </p:nvPr>
        </p:nvSpPr>
        <p:spPr>
          <a:xfrm>
            <a:off x="2611268" y="1059164"/>
            <a:ext cx="6841976" cy="3437385"/>
          </a:xfrm>
          <a:prstGeom prst="rect">
            <a:avLst/>
          </a:prstGeom>
        </p:spPr>
        <p:txBody>
          <a:bodyPr/>
          <a:lstStyle/>
          <a:p>
            <a:pPr marL="300038" lvl="1" indent="0">
              <a:buNone/>
              <a:defRPr/>
            </a:pPr>
            <a:r>
              <a:rPr lang="nb-NO" sz="1800" dirty="0">
                <a:solidFill>
                  <a:schemeClr val="tx1"/>
                </a:solidFill>
              </a:rPr>
              <a:t>Styret (og daglig leder) må sørge for gode interne kontroller gjennom:</a:t>
            </a:r>
          </a:p>
          <a:p>
            <a:pPr marL="300038" lvl="1" indent="0">
              <a:buNone/>
              <a:defRPr/>
            </a:pPr>
            <a:endParaRPr lang="nb-NO" sz="1800" dirty="0">
              <a:solidFill>
                <a:schemeClr val="tx1"/>
              </a:solidFill>
            </a:endParaRPr>
          </a:p>
          <a:p>
            <a:pPr marL="642938" lvl="1" indent="-342900">
              <a:buFont typeface="+mj-lt"/>
              <a:buAutoNum type="arabicPeriod"/>
              <a:defRPr/>
            </a:pPr>
            <a:r>
              <a:rPr lang="nb-NO" sz="1800" dirty="0" err="1">
                <a:solidFill>
                  <a:schemeClr val="tx1"/>
                </a:solidFill>
              </a:rPr>
              <a:t>Fullmaktsoversikt</a:t>
            </a:r>
            <a:endParaRPr lang="nb-NO" sz="1800" dirty="0">
              <a:solidFill>
                <a:schemeClr val="tx1"/>
              </a:solidFill>
            </a:endParaRPr>
          </a:p>
          <a:p>
            <a:pPr marL="642938" lvl="1" indent="-342900">
              <a:buFont typeface="+mj-lt"/>
              <a:buAutoNum type="arabicPeriod"/>
              <a:defRPr/>
            </a:pPr>
            <a:r>
              <a:rPr lang="nb-NO" sz="1800" dirty="0">
                <a:solidFill>
                  <a:schemeClr val="tx1"/>
                </a:solidFill>
              </a:rPr>
              <a:t>Attestasjon og godkjenning av bilag og avstemminger</a:t>
            </a:r>
          </a:p>
          <a:p>
            <a:pPr marL="642938" lvl="1" indent="-342900">
              <a:buFont typeface="+mj-lt"/>
              <a:buAutoNum type="arabicPeriod"/>
              <a:defRPr/>
            </a:pPr>
            <a:r>
              <a:rPr lang="nb-NO" sz="1800" dirty="0">
                <a:solidFill>
                  <a:schemeClr val="tx1"/>
                </a:solidFill>
              </a:rPr>
              <a:t>Følge opp regnskap mot budsjett fortløpende</a:t>
            </a:r>
          </a:p>
          <a:p>
            <a:pPr marL="642938" lvl="1" indent="-342900">
              <a:buFont typeface="+mj-lt"/>
              <a:buAutoNum type="arabicPeriod"/>
              <a:defRPr/>
            </a:pPr>
            <a:r>
              <a:rPr lang="nb-NO" sz="1800" dirty="0">
                <a:solidFill>
                  <a:schemeClr val="tx1"/>
                </a:solidFill>
              </a:rPr>
              <a:t>Følge opp bankkonto </a:t>
            </a:r>
          </a:p>
          <a:p>
            <a:pPr marL="642938" lvl="1" indent="-342900">
              <a:buFont typeface="+mj-lt"/>
              <a:buAutoNum type="arabicPeriod"/>
              <a:defRPr/>
            </a:pPr>
            <a:r>
              <a:rPr lang="nb-NO" sz="1800" dirty="0">
                <a:solidFill>
                  <a:schemeClr val="tx1"/>
                </a:solidFill>
              </a:rPr>
              <a:t>Påse minimal bruk av kontanter</a:t>
            </a:r>
          </a:p>
          <a:p>
            <a:pPr marL="642938" lvl="1" indent="-342900">
              <a:buFont typeface="+mj-lt"/>
              <a:buAutoNum type="arabicPeriod"/>
              <a:defRPr/>
            </a:pPr>
            <a:r>
              <a:rPr lang="nb-NO" sz="1800" dirty="0">
                <a:solidFill>
                  <a:schemeClr val="tx1"/>
                </a:solidFill>
              </a:rPr>
              <a:t>Fast rutine for oppfølging med kasserer/regnskapsfører</a:t>
            </a:r>
          </a:p>
          <a:p>
            <a:pPr marL="942975" lvl="2" indent="-342900">
              <a:defRPr/>
            </a:pPr>
            <a:r>
              <a:rPr lang="nb-NO" sz="1400" dirty="0">
                <a:solidFill>
                  <a:schemeClr val="tx1"/>
                </a:solidFill>
              </a:rPr>
              <a:t>Kasserer bør legge frem regnskap på </a:t>
            </a:r>
            <a:r>
              <a:rPr lang="nb-NO" sz="1400" b="1" dirty="0">
                <a:solidFill>
                  <a:schemeClr val="tx1"/>
                </a:solidFill>
              </a:rPr>
              <a:t>hvert </a:t>
            </a:r>
            <a:r>
              <a:rPr lang="nb-NO" sz="1400" dirty="0">
                <a:solidFill>
                  <a:schemeClr val="tx1"/>
                </a:solidFill>
              </a:rPr>
              <a:t>styremøte</a:t>
            </a:r>
          </a:p>
          <a:p>
            <a:pPr marL="642938" lvl="1" indent="-342900">
              <a:buFontTx/>
              <a:buChar char="-"/>
              <a:defRPr/>
            </a:pPr>
            <a:endParaRPr lang="nb-NO" sz="1500" dirty="0"/>
          </a:p>
          <a:p>
            <a:pPr marL="642938" lvl="1" indent="-342900">
              <a:buFontTx/>
              <a:buChar char="-"/>
              <a:defRPr/>
            </a:pPr>
            <a:endParaRPr lang="nb-NO" sz="1500" dirty="0"/>
          </a:p>
          <a:p>
            <a:pPr marL="642938" lvl="1" indent="-342900">
              <a:buFontTx/>
              <a:buChar char="-"/>
              <a:defRPr/>
            </a:pPr>
            <a:endParaRPr lang="nb-NO" sz="1500" dirty="0"/>
          </a:p>
          <a:p>
            <a:pPr marL="642938" lvl="1" indent="-342900">
              <a:buFontTx/>
              <a:buChar char="-"/>
              <a:defRPr/>
            </a:pPr>
            <a:endParaRPr lang="nb-NO" sz="1200" dirty="0"/>
          </a:p>
          <a:p>
            <a:pPr marL="642938" lvl="1" indent="-342900">
              <a:buFontTx/>
              <a:buChar char="-"/>
              <a:defRPr/>
            </a:pPr>
            <a:endParaRPr lang="nb-NO" sz="1200" dirty="0"/>
          </a:p>
        </p:txBody>
      </p:sp>
      <p:sp>
        <p:nvSpPr>
          <p:cNvPr id="8" name="Tittel 2">
            <a:extLst>
              <a:ext uri="{FF2B5EF4-FFF2-40B4-BE49-F238E27FC236}">
                <a16:creationId xmlns:a16="http://schemas.microsoft.com/office/drawing/2014/main" id="{58099A9B-71AE-4165-BB18-C6C78D4A07A0}"/>
              </a:ext>
            </a:extLst>
          </p:cNvPr>
          <p:cNvSpPr txBox="1">
            <a:spLocks/>
          </p:cNvSpPr>
          <p:nvPr/>
        </p:nvSpPr>
        <p:spPr>
          <a:xfrm>
            <a:off x="179512" y="299161"/>
            <a:ext cx="5064919" cy="648890"/>
          </a:xfrm>
          <a:prstGeom prst="rect">
            <a:avLst/>
          </a:prstGeom>
        </p:spPr>
        <p:txBody>
          <a:bodyPr/>
          <a:lstStyle>
            <a:lvl1pPr algn="l" rtl="0" eaLnBrk="0" fontAlgn="base" hangingPunct="0">
              <a:spcBef>
                <a:spcPct val="0"/>
              </a:spcBef>
              <a:spcAft>
                <a:spcPct val="0"/>
              </a:spcAft>
              <a:defRPr sz="2800" b="0" kern="1200">
                <a:solidFill>
                  <a:srgbClr val="EE4135"/>
                </a:solidFill>
                <a:latin typeface="Calibri Light" panose="020F0302020204030204" pitchFamily="34" charset="0"/>
                <a:ea typeface="+mj-ea"/>
                <a:cs typeface="Calibri Light" panose="020F030202020403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endParaRPr lang="nb-NO">
              <a:solidFill>
                <a:schemeClr val="tx1">
                  <a:lumMod val="65000"/>
                  <a:lumOff val="35000"/>
                </a:schemeClr>
              </a:solidFill>
              <a:latin typeface="Georgia" panose="02040502050405020303" pitchFamily="18" charset="0"/>
            </a:endParaRPr>
          </a:p>
        </p:txBody>
      </p:sp>
      <p:sp>
        <p:nvSpPr>
          <p:cNvPr id="9" name="TekstSylinder 8">
            <a:extLst>
              <a:ext uri="{FF2B5EF4-FFF2-40B4-BE49-F238E27FC236}">
                <a16:creationId xmlns:a16="http://schemas.microsoft.com/office/drawing/2014/main" id="{F17AACDC-0822-4436-ACB8-264D98C3F7DD}"/>
              </a:ext>
            </a:extLst>
          </p:cNvPr>
          <p:cNvSpPr txBox="1"/>
          <p:nvPr/>
        </p:nvSpPr>
        <p:spPr>
          <a:xfrm>
            <a:off x="179512" y="51470"/>
            <a:ext cx="7130478" cy="523220"/>
          </a:xfrm>
          <a:prstGeom prst="rect">
            <a:avLst/>
          </a:prstGeom>
          <a:noFill/>
        </p:spPr>
        <p:txBody>
          <a:bodyPr wrap="none" rtlCol="0">
            <a:spAutoFit/>
          </a:bodyPr>
          <a:lstStyle/>
          <a:p>
            <a:r>
              <a:rPr lang="nb-NO" sz="2800" b="1" dirty="0">
                <a:latin typeface="Georgia" panose="02040502050405020303" pitchFamily="18" charset="0"/>
              </a:rPr>
              <a:t>Eksempler på gode interne kontroller</a:t>
            </a:r>
          </a:p>
        </p:txBody>
      </p:sp>
      <p:pic>
        <p:nvPicPr>
          <p:cNvPr id="2" name="Bilde 1">
            <a:extLst>
              <a:ext uri="{FF2B5EF4-FFF2-40B4-BE49-F238E27FC236}">
                <a16:creationId xmlns:a16="http://schemas.microsoft.com/office/drawing/2014/main" id="{5AF00C0D-3029-4A0E-B78F-7E233146BF96}"/>
              </a:ext>
            </a:extLst>
          </p:cNvPr>
          <p:cNvPicPr>
            <a:picLocks noChangeAspect="1"/>
          </p:cNvPicPr>
          <p:nvPr/>
        </p:nvPicPr>
        <p:blipFill>
          <a:blip r:embed="rId3"/>
          <a:stretch>
            <a:fillRect/>
          </a:stretch>
        </p:blipFill>
        <p:spPr>
          <a:xfrm>
            <a:off x="8988" y="3343313"/>
            <a:ext cx="2702983" cy="1800187"/>
          </a:xfrm>
          <a:prstGeom prst="rect">
            <a:avLst/>
          </a:prstGeom>
        </p:spPr>
      </p:pic>
    </p:spTree>
    <p:extLst>
      <p:ext uri="{BB962C8B-B14F-4D97-AF65-F5344CB8AC3E}">
        <p14:creationId xmlns:p14="http://schemas.microsoft.com/office/powerpoint/2010/main" val="2898249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EDE8F2-5B58-46E8-AF07-C4C304B3800B}"/>
              </a:ext>
            </a:extLst>
          </p:cNvPr>
          <p:cNvSpPr>
            <a:spLocks noGrp="1"/>
          </p:cNvSpPr>
          <p:nvPr>
            <p:ph type="title"/>
          </p:nvPr>
        </p:nvSpPr>
        <p:spPr>
          <a:xfrm>
            <a:off x="107504" y="303608"/>
            <a:ext cx="5256584" cy="702078"/>
          </a:xfrm>
        </p:spPr>
        <p:txBody>
          <a:bodyPr/>
          <a:lstStyle/>
          <a:p>
            <a:r>
              <a:rPr lang="nb-NO" b="1" dirty="0">
                <a:solidFill>
                  <a:schemeClr val="tx1"/>
                </a:solidFill>
              </a:rPr>
              <a:t>Oppfølging bankrutiner</a:t>
            </a:r>
          </a:p>
        </p:txBody>
      </p:sp>
      <p:sp>
        <p:nvSpPr>
          <p:cNvPr id="4" name="Plassholder for innhold 3">
            <a:extLst>
              <a:ext uri="{FF2B5EF4-FFF2-40B4-BE49-F238E27FC236}">
                <a16:creationId xmlns:a16="http://schemas.microsoft.com/office/drawing/2014/main" id="{B6CF95FB-E5F0-4838-85B3-FCAAE029AC6C}"/>
              </a:ext>
            </a:extLst>
          </p:cNvPr>
          <p:cNvSpPr>
            <a:spLocks noGrp="1"/>
          </p:cNvSpPr>
          <p:nvPr>
            <p:ph sz="quarter" idx="11"/>
          </p:nvPr>
        </p:nvSpPr>
        <p:spPr>
          <a:xfrm>
            <a:off x="2996309" y="1008840"/>
            <a:ext cx="7166322" cy="3177937"/>
          </a:xfrm>
        </p:spPr>
        <p:txBody>
          <a:bodyPr/>
          <a:lstStyle/>
          <a:p>
            <a:pPr>
              <a:buClr>
                <a:srgbClr val="C00000"/>
              </a:buClr>
            </a:pPr>
            <a:r>
              <a:rPr lang="nb-NO" dirty="0">
                <a:solidFill>
                  <a:schemeClr val="tx1"/>
                </a:solidFill>
              </a:rPr>
              <a:t>Bankkonto skal være på klubbens navn og organisasjonsnummer</a:t>
            </a:r>
          </a:p>
          <a:p>
            <a:pPr marL="0" indent="0">
              <a:buClr>
                <a:srgbClr val="C00000"/>
              </a:buClr>
              <a:buNone/>
            </a:pPr>
            <a:endParaRPr lang="nb-NO" dirty="0">
              <a:solidFill>
                <a:schemeClr val="tx1"/>
              </a:solidFill>
            </a:endParaRPr>
          </a:p>
          <a:p>
            <a:pPr>
              <a:buClr>
                <a:srgbClr val="C00000"/>
              </a:buClr>
            </a:pPr>
            <a:r>
              <a:rPr lang="nb-NO" dirty="0">
                <a:solidFill>
                  <a:schemeClr val="tx1"/>
                </a:solidFill>
              </a:rPr>
              <a:t>Kun behov for én bankkonto?</a:t>
            </a:r>
          </a:p>
          <a:p>
            <a:pPr marL="0" indent="0">
              <a:buClr>
                <a:srgbClr val="C00000"/>
              </a:buClr>
              <a:buNone/>
            </a:pPr>
            <a:r>
              <a:rPr lang="nb-NO" dirty="0">
                <a:solidFill>
                  <a:schemeClr val="tx1"/>
                </a:solidFill>
              </a:rPr>
              <a:t>     -  samt skattetrekkskonto</a:t>
            </a:r>
          </a:p>
          <a:p>
            <a:pPr>
              <a:buClr>
                <a:srgbClr val="C00000"/>
              </a:buClr>
            </a:pPr>
            <a:endParaRPr lang="nb-NO" dirty="0">
              <a:solidFill>
                <a:schemeClr val="tx1"/>
              </a:solidFill>
            </a:endParaRPr>
          </a:p>
          <a:p>
            <a:pPr>
              <a:buClr>
                <a:srgbClr val="C00000"/>
              </a:buClr>
            </a:pPr>
            <a:r>
              <a:rPr lang="nb-NO" dirty="0">
                <a:solidFill>
                  <a:schemeClr val="tx1"/>
                </a:solidFill>
              </a:rPr>
              <a:t>Det er ikke mulig/lurt å styre etter hvor </a:t>
            </a:r>
          </a:p>
          <a:p>
            <a:pPr marL="0" indent="0">
              <a:buClr>
                <a:srgbClr val="C00000"/>
              </a:buClr>
              <a:buNone/>
            </a:pPr>
            <a:r>
              <a:rPr lang="nb-NO" dirty="0">
                <a:solidFill>
                  <a:schemeClr val="tx1"/>
                </a:solidFill>
              </a:rPr>
              <a:t>     mye penger som står på konto!</a:t>
            </a:r>
          </a:p>
          <a:p>
            <a:endParaRPr lang="nb-NO" dirty="0"/>
          </a:p>
        </p:txBody>
      </p:sp>
      <p:pic>
        <p:nvPicPr>
          <p:cNvPr id="3" name="Bilde 2">
            <a:extLst>
              <a:ext uri="{FF2B5EF4-FFF2-40B4-BE49-F238E27FC236}">
                <a16:creationId xmlns:a16="http://schemas.microsoft.com/office/drawing/2014/main" id="{984FDE82-5170-4D99-B904-4A5C46CAE201}"/>
              </a:ext>
            </a:extLst>
          </p:cNvPr>
          <p:cNvPicPr>
            <a:picLocks noChangeAspect="1"/>
          </p:cNvPicPr>
          <p:nvPr/>
        </p:nvPicPr>
        <p:blipFill>
          <a:blip r:embed="rId3"/>
          <a:stretch>
            <a:fillRect/>
          </a:stretch>
        </p:blipFill>
        <p:spPr>
          <a:xfrm>
            <a:off x="0" y="3200400"/>
            <a:ext cx="2917567" cy="1943100"/>
          </a:xfrm>
          <a:prstGeom prst="rect">
            <a:avLst/>
          </a:prstGeom>
        </p:spPr>
      </p:pic>
    </p:spTree>
    <p:extLst>
      <p:ext uri="{BB962C8B-B14F-4D97-AF65-F5344CB8AC3E}">
        <p14:creationId xmlns:p14="http://schemas.microsoft.com/office/powerpoint/2010/main" val="2063467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9023" y="164960"/>
            <a:ext cx="5256584" cy="702078"/>
          </a:xfrm>
        </p:spPr>
        <p:txBody>
          <a:bodyPr/>
          <a:lstStyle/>
          <a:p>
            <a:r>
              <a:rPr lang="nb-NO" b="1" dirty="0">
                <a:solidFill>
                  <a:schemeClr val="tx1"/>
                </a:solidFill>
              </a:rPr>
              <a:t>Lån og garantier</a:t>
            </a:r>
          </a:p>
        </p:txBody>
      </p:sp>
      <p:sp>
        <p:nvSpPr>
          <p:cNvPr id="4" name="Plassholder for innhold 3"/>
          <p:cNvSpPr>
            <a:spLocks noGrp="1"/>
          </p:cNvSpPr>
          <p:nvPr>
            <p:ph sz="quarter" idx="11"/>
          </p:nvPr>
        </p:nvSpPr>
        <p:spPr>
          <a:xfrm>
            <a:off x="2710597" y="1012975"/>
            <a:ext cx="6749632" cy="3568090"/>
          </a:xfrm>
        </p:spPr>
        <p:txBody>
          <a:bodyPr/>
          <a:lstStyle/>
          <a:p>
            <a:pPr marL="0" indent="0">
              <a:buNone/>
            </a:pPr>
            <a:r>
              <a:rPr lang="nb-NO" sz="2000" dirty="0">
                <a:solidFill>
                  <a:schemeClr val="tx1"/>
                </a:solidFill>
              </a:rPr>
              <a:t>Idrettslagets penger skal som hovedregel ikke lånes ut!</a:t>
            </a:r>
          </a:p>
          <a:p>
            <a:pPr marL="0" indent="0">
              <a:buNone/>
            </a:pPr>
            <a:endParaRPr lang="nb-NO" sz="2000" dirty="0">
              <a:solidFill>
                <a:schemeClr val="tx1"/>
              </a:solidFill>
            </a:endParaRPr>
          </a:p>
          <a:p>
            <a:pPr marL="0" indent="0">
              <a:buNone/>
            </a:pPr>
            <a:r>
              <a:rPr lang="nb-NO" sz="1800" dirty="0">
                <a:solidFill>
                  <a:schemeClr val="tx1"/>
                </a:solidFill>
              </a:rPr>
              <a:t> </a:t>
            </a:r>
            <a:r>
              <a:rPr lang="nb-NO" sz="2000" dirty="0">
                <a:solidFill>
                  <a:schemeClr val="tx1"/>
                </a:solidFill>
              </a:rPr>
              <a:t>Ved utlån eller garantistillelse</a:t>
            </a:r>
          </a:p>
          <a:p>
            <a:pPr lvl="1"/>
            <a:r>
              <a:rPr lang="nb-NO" dirty="0">
                <a:solidFill>
                  <a:schemeClr val="tx1"/>
                </a:solidFill>
              </a:rPr>
              <a:t>Sikring med betryggende pant eller annen betryggende sikkerhet</a:t>
            </a:r>
          </a:p>
          <a:p>
            <a:pPr lvl="1"/>
            <a:r>
              <a:rPr lang="nb-NO" dirty="0">
                <a:solidFill>
                  <a:schemeClr val="tx1"/>
                </a:solidFill>
              </a:rPr>
              <a:t>Opplyses om i note til årsregnskapet</a:t>
            </a:r>
          </a:p>
          <a:p>
            <a:pPr lvl="1"/>
            <a:endParaRPr lang="nb-NO" b="1" dirty="0">
              <a:solidFill>
                <a:schemeClr val="tx1"/>
              </a:solidFill>
            </a:endParaRPr>
          </a:p>
          <a:p>
            <a:pPr lvl="1"/>
            <a:r>
              <a:rPr lang="nb-NO" b="1" dirty="0">
                <a:solidFill>
                  <a:schemeClr val="tx1"/>
                </a:solidFill>
              </a:rPr>
              <a:t>Må behandles på årsmøte dersom av ekstraordinær karakter eller vesentlig betydning</a:t>
            </a:r>
          </a:p>
        </p:txBody>
      </p:sp>
      <p:sp>
        <p:nvSpPr>
          <p:cNvPr id="6" name="TekstSylinder 5"/>
          <p:cNvSpPr txBox="1"/>
          <p:nvPr/>
        </p:nvSpPr>
        <p:spPr>
          <a:xfrm rot="16200000">
            <a:off x="-570788" y="4349050"/>
            <a:ext cx="1419622" cy="169277"/>
          </a:xfrm>
          <a:prstGeom prst="rect">
            <a:avLst/>
          </a:prstGeom>
          <a:noFill/>
        </p:spPr>
        <p:txBody>
          <a:bodyPr wrap="square" rtlCol="0">
            <a:spAutoFit/>
          </a:bodyPr>
          <a:lstStyle/>
          <a:p>
            <a:r>
              <a:rPr lang="nb-NO" sz="500">
                <a:solidFill>
                  <a:schemeClr val="bg1"/>
                </a:solidFill>
                <a:latin typeface="Georgia" panose="02040502050405020303" pitchFamily="18" charset="0"/>
              </a:rPr>
              <a:t>Foto: NIF/P. Tøien</a:t>
            </a:r>
          </a:p>
        </p:txBody>
      </p:sp>
      <p:pic>
        <p:nvPicPr>
          <p:cNvPr id="3" name="Bilde 2">
            <a:extLst>
              <a:ext uri="{FF2B5EF4-FFF2-40B4-BE49-F238E27FC236}">
                <a16:creationId xmlns:a16="http://schemas.microsoft.com/office/drawing/2014/main" id="{5154457E-2E81-4B50-98E8-BA5BEA481CB0}"/>
              </a:ext>
            </a:extLst>
          </p:cNvPr>
          <p:cNvPicPr>
            <a:picLocks noChangeAspect="1"/>
          </p:cNvPicPr>
          <p:nvPr/>
        </p:nvPicPr>
        <p:blipFill>
          <a:blip r:embed="rId3"/>
          <a:stretch>
            <a:fillRect/>
          </a:stretch>
        </p:blipFill>
        <p:spPr>
          <a:xfrm>
            <a:off x="0" y="3374462"/>
            <a:ext cx="2656213" cy="1769038"/>
          </a:xfrm>
          <a:prstGeom prst="rect">
            <a:avLst/>
          </a:prstGeom>
        </p:spPr>
      </p:pic>
    </p:spTree>
    <p:extLst>
      <p:ext uri="{BB962C8B-B14F-4D97-AF65-F5344CB8AC3E}">
        <p14:creationId xmlns:p14="http://schemas.microsoft.com/office/powerpoint/2010/main" val="2866090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14C2E90A-636D-466D-8828-CA79A81275CD}"/>
              </a:ext>
            </a:extLst>
          </p:cNvPr>
          <p:cNvSpPr>
            <a:spLocks noGrp="1"/>
          </p:cNvSpPr>
          <p:nvPr>
            <p:ph sz="quarter" idx="11"/>
          </p:nvPr>
        </p:nvSpPr>
        <p:spPr>
          <a:xfrm>
            <a:off x="478635" y="939439"/>
            <a:ext cx="6882352" cy="3475652"/>
          </a:xfrm>
        </p:spPr>
        <p:txBody>
          <a:bodyPr anchor="t"/>
          <a:lstStyle/>
          <a:p>
            <a:r>
              <a:rPr lang="nb-NO" sz="1800" dirty="0">
                <a:solidFill>
                  <a:schemeClr val="tx1"/>
                </a:solidFill>
                <a:cs typeface="Calibri Light" panose="020F0302020204030204" pitchFamily="34" charset="0"/>
              </a:rPr>
              <a:t>Ikke arbeidsgiveravgift på utbetaling av lønn inntil kr 80 000 pr. person eller kr 800 000 totalt (2020)</a:t>
            </a:r>
          </a:p>
          <a:p>
            <a:r>
              <a:rPr lang="nb-NO" sz="1800" dirty="0">
                <a:solidFill>
                  <a:schemeClr val="tx1"/>
                </a:solidFill>
                <a:cs typeface="Calibri Light" panose="020F0302020204030204" pitchFamily="34" charset="0"/>
              </a:rPr>
              <a:t>Ikke innberetningsplikt for lønn inntil kr 10 000 pr. person (gjelder også dommere)</a:t>
            </a:r>
          </a:p>
          <a:p>
            <a:r>
              <a:rPr lang="nb-NO" sz="1800" dirty="0">
                <a:solidFill>
                  <a:schemeClr val="tx1"/>
                </a:solidFill>
                <a:cs typeface="Calibri Light" panose="020F0302020204030204" pitchFamily="34" charset="0"/>
              </a:rPr>
              <a:t>Skattefri kjøregodtgjørelse kr 3,50</a:t>
            </a:r>
          </a:p>
          <a:p>
            <a:r>
              <a:rPr lang="nb-NO" sz="1800" dirty="0">
                <a:solidFill>
                  <a:schemeClr val="tx1"/>
                </a:solidFill>
                <a:cs typeface="Calibri Light" panose="020F0302020204030204" pitchFamily="34" charset="0"/>
              </a:rPr>
              <a:t>Utgiftsgodtgjørelse inntil kr 10 000</a:t>
            </a:r>
          </a:p>
          <a:p>
            <a:endParaRPr lang="nb-NO" sz="1800" dirty="0">
              <a:solidFill>
                <a:schemeClr val="tx1"/>
              </a:solidFill>
              <a:cs typeface="Calibri Light" panose="020F0302020204030204" pitchFamily="34" charset="0"/>
            </a:endParaRPr>
          </a:p>
          <a:p>
            <a:r>
              <a:rPr lang="nb-NO" sz="1800" dirty="0">
                <a:solidFill>
                  <a:schemeClr val="tx1"/>
                </a:solidFill>
                <a:cs typeface="Calibri Light" panose="020F0302020204030204" pitchFamily="34" charset="0"/>
              </a:rPr>
              <a:t>Merverdiavgift: ved næringsinntekter inntil kr 140 000 trengs ikke registrering i </a:t>
            </a:r>
            <a:r>
              <a:rPr lang="nb-NO" sz="1800" dirty="0" err="1">
                <a:solidFill>
                  <a:schemeClr val="tx1"/>
                </a:solidFill>
                <a:cs typeface="Calibri Light" panose="020F0302020204030204" pitchFamily="34" charset="0"/>
              </a:rPr>
              <a:t>mva</a:t>
            </a:r>
            <a:r>
              <a:rPr lang="nb-NO" sz="1800" dirty="0">
                <a:solidFill>
                  <a:schemeClr val="tx1"/>
                </a:solidFill>
                <a:cs typeface="Calibri Light" panose="020F0302020204030204" pitchFamily="34" charset="0"/>
              </a:rPr>
              <a:t>-registeret</a:t>
            </a:r>
          </a:p>
          <a:p>
            <a:pPr marL="0" indent="0">
              <a:buNone/>
            </a:pPr>
            <a:endParaRPr lang="nb-NO" sz="1800" dirty="0">
              <a:solidFill>
                <a:schemeClr val="tx1"/>
              </a:solidFill>
              <a:cs typeface="Calibri Light" panose="020F0302020204030204" pitchFamily="34" charset="0"/>
            </a:endParaRPr>
          </a:p>
        </p:txBody>
      </p:sp>
      <p:sp>
        <p:nvSpPr>
          <p:cNvPr id="7" name="Tittel 2">
            <a:extLst>
              <a:ext uri="{FF2B5EF4-FFF2-40B4-BE49-F238E27FC236}">
                <a16:creationId xmlns:a16="http://schemas.microsoft.com/office/drawing/2014/main" id="{49800180-FCC3-436D-9D8F-ED047AB40F59}"/>
              </a:ext>
            </a:extLst>
          </p:cNvPr>
          <p:cNvSpPr>
            <a:spLocks noGrp="1"/>
          </p:cNvSpPr>
          <p:nvPr>
            <p:ph type="title"/>
          </p:nvPr>
        </p:nvSpPr>
        <p:spPr bwMode="auto">
          <a:xfrm>
            <a:off x="323528" y="51470"/>
            <a:ext cx="5976664" cy="702469"/>
          </a:xfrm>
        </p:spPr>
        <p:txBody>
          <a:bodyPr anchor="t">
            <a:noAutofit/>
          </a:bodyPr>
          <a:lstStyle/>
          <a:p>
            <a:r>
              <a:rPr lang="nb-NO" altLang="nb-NO" b="1" dirty="0">
                <a:solidFill>
                  <a:schemeClr val="tx1"/>
                </a:solidFill>
                <a:latin typeface="Georgia"/>
              </a:rPr>
              <a:t>Eksempel på særregler for frivillige organisasjoner</a:t>
            </a:r>
            <a:br>
              <a:rPr lang="nb-NO" altLang="nb-NO" sz="2400" dirty="0">
                <a:solidFill>
                  <a:schemeClr val="tx1"/>
                </a:solidFill>
                <a:latin typeface="Georgia"/>
              </a:rPr>
            </a:br>
            <a:endParaRPr lang="nb-NO" altLang="nb-NO" sz="2400" dirty="0">
              <a:solidFill>
                <a:schemeClr val="tx1"/>
              </a:solidFill>
              <a:latin typeface="Georgia"/>
            </a:endParaRPr>
          </a:p>
        </p:txBody>
      </p:sp>
      <p:sp>
        <p:nvSpPr>
          <p:cNvPr id="9" name="TekstSylinder 8">
            <a:extLst>
              <a:ext uri="{FF2B5EF4-FFF2-40B4-BE49-F238E27FC236}">
                <a16:creationId xmlns:a16="http://schemas.microsoft.com/office/drawing/2014/main" id="{68D61693-BAB1-4BCB-A991-850EDDDFF358}"/>
              </a:ext>
            </a:extLst>
          </p:cNvPr>
          <p:cNvSpPr txBox="1"/>
          <p:nvPr/>
        </p:nvSpPr>
        <p:spPr>
          <a:xfrm>
            <a:off x="805920" y="2889730"/>
            <a:ext cx="406794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1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Les mer: </a:t>
            </a:r>
            <a:r>
              <a:rPr kumimoji="0" lang="nb-NO" altLang="nb-NO" sz="11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hlinkClick r:id="rId3">
                  <a:extLst>
                    <a:ext uri="{A12FA001-AC4F-418D-AE19-62706E023703}">
                      <ahyp:hlinkClr xmlns:ahyp="http://schemas.microsoft.com/office/drawing/2018/hyperlinkcolor" val="tx"/>
                    </a:ext>
                  </a:extLst>
                </a:hlinkClick>
              </a:rPr>
              <a:t>”</a:t>
            </a:r>
            <a:r>
              <a:rPr kumimoji="0" lang="nb-NO" altLang="nb-NO" sz="1100" b="0" i="1" u="none" strike="noStrike" kern="1200" cap="none" spc="0" normalizeH="0" baseline="0" noProof="0" dirty="0">
                <a:ln>
                  <a:noFill/>
                </a:ln>
                <a:solidFill>
                  <a:srgbClr val="1F497D">
                    <a:lumMod val="60000"/>
                    <a:lumOff val="40000"/>
                  </a:srgbClr>
                </a:solidFill>
                <a:effectLst/>
                <a:uLnTx/>
                <a:uFillTx/>
                <a:latin typeface="Georgia" panose="02040502050405020303" pitchFamily="18" charset="0"/>
                <a:ea typeface="+mn-ea"/>
                <a:cs typeface="+mn-cs"/>
                <a:hlinkClick r:id="rId3">
                  <a:extLst>
                    <a:ext uri="{A12FA001-AC4F-418D-AE19-62706E023703}">
                      <ahyp:hlinkClr xmlns:ahyp="http://schemas.microsoft.com/office/drawing/2018/hyperlinkcolor" val="tx"/>
                    </a:ext>
                  </a:extLst>
                </a:hlinkClick>
              </a:rPr>
              <a:t>Skatt for frivillige og ideelle organisasjoner” </a:t>
            </a:r>
            <a:endParaRPr kumimoji="0" lang="nb-NO" altLang="nb-NO" sz="1100" b="0" i="1" u="none" strike="noStrike" kern="1200" cap="none" spc="0" normalizeH="0" baseline="0" noProof="0" dirty="0">
              <a:ln>
                <a:noFill/>
              </a:ln>
              <a:solidFill>
                <a:srgbClr val="1F497D">
                  <a:lumMod val="60000"/>
                  <a:lumOff val="40000"/>
                </a:srgbClr>
              </a:solidFill>
              <a:effectLst/>
              <a:uLnTx/>
              <a:uFillTx/>
              <a:latin typeface="Georgia" panose="02040502050405020303" pitchFamily="18" charset="0"/>
              <a:ea typeface="+mn-ea"/>
              <a:cs typeface="+mn-cs"/>
            </a:endParaRPr>
          </a:p>
        </p:txBody>
      </p:sp>
      <p:sp>
        <p:nvSpPr>
          <p:cNvPr id="5" name="TekstSylinder 4">
            <a:hlinkClick r:id="rId4"/>
            <a:extLst>
              <a:ext uri="{FF2B5EF4-FFF2-40B4-BE49-F238E27FC236}">
                <a16:creationId xmlns:a16="http://schemas.microsoft.com/office/drawing/2014/main" id="{FAB0F82C-B824-4DD7-BD4C-CB80D9D32984}"/>
              </a:ext>
            </a:extLst>
          </p:cNvPr>
          <p:cNvSpPr txBox="1"/>
          <p:nvPr/>
        </p:nvSpPr>
        <p:spPr>
          <a:xfrm>
            <a:off x="805920" y="3814927"/>
            <a:ext cx="4067944" cy="600164"/>
          </a:xfrm>
          <a:prstGeom prst="rect">
            <a:avLst/>
          </a:prstGeom>
          <a:noFill/>
        </p:spPr>
        <p:txBody>
          <a:bodyPr wrap="square" rtlCol="0">
            <a:spAutoFit/>
          </a:bodyPr>
          <a:lstStyle/>
          <a:p>
            <a:pPr marL="0" indent="0">
              <a:buNone/>
            </a:pPr>
            <a:r>
              <a:rPr lang="nb-NO" sz="1100" dirty="0">
                <a:cs typeface="Calibri Light" panose="020F0302020204030204" pitchFamily="34" charset="0"/>
                <a:hlinkClick r:id="rId4"/>
              </a:rPr>
              <a:t> Les mer: https://www.skatteetaten.no/bedrift-og-organisasjon/avgifter/mva/slik-fungerer-mva/merverdiavgift-for-veldedige-og-allmennyttige-organisasjoner/</a:t>
            </a:r>
            <a:endParaRPr lang="nb-NO" sz="1100" dirty="0">
              <a:cs typeface="Calibri Light" panose="020F0302020204030204" pitchFamily="34" charset="0"/>
            </a:endParaRPr>
          </a:p>
        </p:txBody>
      </p:sp>
      <p:sp>
        <p:nvSpPr>
          <p:cNvPr id="6" name="TekstSylinder 5">
            <a:hlinkClick r:id="rId4"/>
            <a:extLst>
              <a:ext uri="{FF2B5EF4-FFF2-40B4-BE49-F238E27FC236}">
                <a16:creationId xmlns:a16="http://schemas.microsoft.com/office/drawing/2014/main" id="{62992CE3-3FDC-4BD6-8DCE-EA64C7DAAEA6}"/>
              </a:ext>
            </a:extLst>
          </p:cNvPr>
          <p:cNvSpPr txBox="1"/>
          <p:nvPr/>
        </p:nvSpPr>
        <p:spPr>
          <a:xfrm>
            <a:off x="805920" y="4415091"/>
            <a:ext cx="4067944" cy="261610"/>
          </a:xfrm>
          <a:prstGeom prst="rect">
            <a:avLst/>
          </a:prstGeom>
          <a:noFill/>
        </p:spPr>
        <p:txBody>
          <a:bodyPr wrap="square" rtlCol="0">
            <a:spAutoFit/>
          </a:bodyPr>
          <a:lstStyle/>
          <a:p>
            <a:pPr marL="0" indent="0">
              <a:buNone/>
            </a:pPr>
            <a:r>
              <a:rPr lang="nb-NO" sz="1100" dirty="0">
                <a:cs typeface="Calibri Light" panose="020F0302020204030204" pitchFamily="34" charset="0"/>
              </a:rPr>
              <a:t> Les mer miniguide Bergen kommune: </a:t>
            </a:r>
          </a:p>
        </p:txBody>
      </p:sp>
      <p:sp>
        <p:nvSpPr>
          <p:cNvPr id="8" name="TekstSylinder 7">
            <a:hlinkClick r:id="rId4"/>
            <a:extLst>
              <a:ext uri="{FF2B5EF4-FFF2-40B4-BE49-F238E27FC236}">
                <a16:creationId xmlns:a16="http://schemas.microsoft.com/office/drawing/2014/main" id="{EDE009D8-7929-4AF5-90A8-59A2DCB51354}"/>
              </a:ext>
            </a:extLst>
          </p:cNvPr>
          <p:cNvSpPr txBox="1"/>
          <p:nvPr/>
        </p:nvSpPr>
        <p:spPr>
          <a:xfrm>
            <a:off x="805920" y="4600591"/>
            <a:ext cx="4067944" cy="600164"/>
          </a:xfrm>
          <a:prstGeom prst="rect">
            <a:avLst/>
          </a:prstGeom>
          <a:noFill/>
        </p:spPr>
        <p:txBody>
          <a:bodyPr wrap="square" rtlCol="0">
            <a:spAutoFit/>
          </a:bodyPr>
          <a:lstStyle/>
          <a:p>
            <a:pPr marL="0" indent="0">
              <a:buNone/>
            </a:pPr>
            <a:r>
              <a:rPr lang="nb-NO" sz="1100" dirty="0">
                <a:cs typeface="Calibri Light" panose="020F0302020204030204" pitchFamily="34" charset="0"/>
                <a:hlinkClick r:id="rId5"/>
              </a:rPr>
              <a:t>https://www.bergen.kommune.no/bk/multimedia/archive/00221/kemneren_miniguide__221905a.pdf</a:t>
            </a:r>
            <a:endParaRPr lang="nb-NO" sz="1100" dirty="0">
              <a:cs typeface="Calibri Light" panose="020F0302020204030204" pitchFamily="34" charset="0"/>
            </a:endParaRPr>
          </a:p>
          <a:p>
            <a:pPr marL="0" indent="0">
              <a:buNone/>
            </a:pPr>
            <a:endParaRPr lang="nb-NO" sz="1100" dirty="0">
              <a:cs typeface="Calibri Light" panose="020F0302020204030204" pitchFamily="34" charset="0"/>
            </a:endParaRPr>
          </a:p>
        </p:txBody>
      </p:sp>
    </p:spTree>
    <p:extLst>
      <p:ext uri="{BB962C8B-B14F-4D97-AF65-F5344CB8AC3E}">
        <p14:creationId xmlns:p14="http://schemas.microsoft.com/office/powerpoint/2010/main" val="1509260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064AA745-83CB-44D2-8F2A-9EF7569C45E6}"/>
              </a:ext>
            </a:extLst>
          </p:cNvPr>
          <p:cNvSpPr/>
          <p:nvPr/>
        </p:nvSpPr>
        <p:spPr>
          <a:xfrm>
            <a:off x="3898776" y="1779662"/>
            <a:ext cx="914400" cy="914400"/>
          </a:xfrm>
          <a:prstGeom prst="ellipse">
            <a:avLst/>
          </a:prstGeom>
          <a:solidFill>
            <a:schemeClr val="bg2">
              <a:lumMod val="90000"/>
            </a:schemeClr>
          </a:solid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latin typeface="Georgia" panose="02040502050405020303" pitchFamily="18" charset="0"/>
            </a:endParaRPr>
          </a:p>
        </p:txBody>
      </p:sp>
      <p:sp>
        <p:nvSpPr>
          <p:cNvPr id="2" name="Tittel 1">
            <a:extLst>
              <a:ext uri="{FF2B5EF4-FFF2-40B4-BE49-F238E27FC236}">
                <a16:creationId xmlns:a16="http://schemas.microsoft.com/office/drawing/2014/main" id="{A26A2A45-1F05-4A09-A45F-26D46236DD2B}"/>
              </a:ext>
            </a:extLst>
          </p:cNvPr>
          <p:cNvSpPr>
            <a:spLocks noGrp="1"/>
          </p:cNvSpPr>
          <p:nvPr>
            <p:ph type="title"/>
          </p:nvPr>
        </p:nvSpPr>
        <p:spPr>
          <a:xfrm>
            <a:off x="4355976" y="2114550"/>
            <a:ext cx="5256584" cy="702078"/>
          </a:xfrm>
        </p:spPr>
        <p:txBody>
          <a:bodyPr/>
          <a:lstStyle/>
          <a:p>
            <a:r>
              <a:rPr lang="nb-NO" b="1" dirty="0">
                <a:solidFill>
                  <a:schemeClr val="tx1"/>
                </a:solidFill>
              </a:rPr>
              <a:t>Del 5: </a:t>
            </a:r>
            <a:br>
              <a:rPr lang="nb-NO" b="1" dirty="0">
                <a:solidFill>
                  <a:schemeClr val="tx1"/>
                </a:solidFill>
              </a:rPr>
            </a:br>
            <a:r>
              <a:rPr lang="nb-NO" b="1" dirty="0">
                <a:solidFill>
                  <a:schemeClr val="tx1"/>
                </a:solidFill>
              </a:rPr>
              <a:t>Ansatte i idrettslag</a:t>
            </a:r>
          </a:p>
        </p:txBody>
      </p:sp>
      <p:pic>
        <p:nvPicPr>
          <p:cNvPr id="5" name="Plassholder for bilde 4">
            <a:extLst>
              <a:ext uri="{FF2B5EF4-FFF2-40B4-BE49-F238E27FC236}">
                <a16:creationId xmlns:a16="http://schemas.microsoft.com/office/drawing/2014/main" id="{DD4A7CAB-3E85-4468-8B60-1238BDCDA243}"/>
              </a:ext>
            </a:extLst>
          </p:cNvPr>
          <p:cNvPicPr>
            <a:picLocks noGrp="1" noChangeAspect="1"/>
          </p:cNvPicPr>
          <p:nvPr>
            <p:ph type="pic" sz="quarter" idx="10"/>
          </p:nvPr>
        </p:nvPicPr>
        <p:blipFill>
          <a:blip r:embed="rId3"/>
          <a:srcRect l="27389" r="27389"/>
          <a:stretch>
            <a:fillRect/>
          </a:stretch>
        </p:blipFill>
        <p:spPr>
          <a:prstGeom prst="rect">
            <a:avLst/>
          </a:prstGeom>
        </p:spPr>
      </p:pic>
    </p:spTree>
    <p:extLst>
      <p:ext uri="{BB962C8B-B14F-4D97-AF65-F5344CB8AC3E}">
        <p14:creationId xmlns:p14="http://schemas.microsoft.com/office/powerpoint/2010/main" val="605498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928B0037-C504-4C69-A2EE-58646DA77C4B}"/>
              </a:ext>
            </a:extLst>
          </p:cNvPr>
          <p:cNvSpPr/>
          <p:nvPr/>
        </p:nvSpPr>
        <p:spPr>
          <a:xfrm>
            <a:off x="3746849" y="504291"/>
            <a:ext cx="914400" cy="914400"/>
          </a:xfrm>
          <a:prstGeom prst="ellipse">
            <a:avLst/>
          </a:prstGeom>
          <a:solidFill>
            <a:schemeClr val="bg2">
              <a:lumMod val="90000"/>
            </a:schemeClr>
          </a:solid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latin typeface="Georgia" panose="02040502050405020303" pitchFamily="18" charset="0"/>
            </a:endParaRPr>
          </a:p>
        </p:txBody>
      </p:sp>
      <p:sp>
        <p:nvSpPr>
          <p:cNvPr id="2" name="Tittel 1"/>
          <p:cNvSpPr>
            <a:spLocks noGrp="1"/>
          </p:cNvSpPr>
          <p:nvPr>
            <p:ph type="ctrTitle"/>
          </p:nvPr>
        </p:nvSpPr>
        <p:spPr>
          <a:xfrm>
            <a:off x="107504" y="114477"/>
            <a:ext cx="5829300" cy="594066"/>
          </a:xfrm>
        </p:spPr>
        <p:txBody>
          <a:bodyPr/>
          <a:lstStyle/>
          <a:p>
            <a:pPr algn="l"/>
            <a:r>
              <a:rPr lang="nb-NO" sz="2800" b="1" dirty="0"/>
              <a:t>Ved ansettelser </a:t>
            </a:r>
          </a:p>
        </p:txBody>
      </p:sp>
      <p:sp>
        <p:nvSpPr>
          <p:cNvPr id="3" name="Undertittel 2"/>
          <p:cNvSpPr>
            <a:spLocks noGrp="1"/>
          </p:cNvSpPr>
          <p:nvPr>
            <p:ph type="subTitle" idx="1"/>
          </p:nvPr>
        </p:nvSpPr>
        <p:spPr>
          <a:xfrm>
            <a:off x="4343400" y="951570"/>
            <a:ext cx="4800600" cy="3240360"/>
          </a:xfrm>
        </p:spPr>
        <p:txBody>
          <a:bodyPr/>
          <a:lstStyle/>
          <a:p>
            <a:pPr algn="l"/>
            <a:r>
              <a:rPr lang="nb-NO" sz="1800" dirty="0">
                <a:solidFill>
                  <a:schemeClr val="tx1"/>
                </a:solidFill>
              </a:rPr>
              <a:t>Vurdere:</a:t>
            </a:r>
          </a:p>
          <a:p>
            <a:pPr marL="342900" indent="-342900" algn="l">
              <a:buFont typeface="Arial" panose="020B0604020202020204" pitchFamily="34" charset="0"/>
              <a:buChar char="•"/>
            </a:pPr>
            <a:r>
              <a:rPr lang="nb-NO" sz="1800" dirty="0">
                <a:solidFill>
                  <a:schemeClr val="tx1"/>
                </a:solidFill>
              </a:rPr>
              <a:t>Fast ansatt</a:t>
            </a:r>
          </a:p>
          <a:p>
            <a:pPr algn="l"/>
            <a:endParaRPr lang="nb-NO" sz="1800" dirty="0">
              <a:solidFill>
                <a:schemeClr val="tx1"/>
              </a:solidFill>
            </a:endParaRPr>
          </a:p>
          <a:p>
            <a:pPr marL="342900" indent="-342900" algn="l">
              <a:buFont typeface="Arial" panose="020B0604020202020204" pitchFamily="34" charset="0"/>
              <a:buChar char="•"/>
            </a:pPr>
            <a:r>
              <a:rPr lang="nb-NO" sz="1800" dirty="0">
                <a:solidFill>
                  <a:schemeClr val="tx1"/>
                </a:solidFill>
              </a:rPr>
              <a:t>Midlertidig ansatt</a:t>
            </a:r>
          </a:p>
          <a:p>
            <a:pPr algn="l"/>
            <a:endParaRPr lang="nb-NO" sz="1800" dirty="0">
              <a:solidFill>
                <a:schemeClr val="tx1"/>
              </a:solidFill>
            </a:endParaRPr>
          </a:p>
          <a:p>
            <a:pPr marL="342900" indent="-342900" algn="l">
              <a:buFont typeface="Arial" panose="020B0604020202020204" pitchFamily="34" charset="0"/>
              <a:buChar char="•"/>
            </a:pPr>
            <a:r>
              <a:rPr lang="nb-NO" sz="1800" dirty="0">
                <a:solidFill>
                  <a:schemeClr val="tx1"/>
                </a:solidFill>
              </a:rPr>
              <a:t>Deltidsansatt</a:t>
            </a:r>
          </a:p>
          <a:p>
            <a:pPr algn="l"/>
            <a:endParaRPr lang="nb-NO" sz="1800" dirty="0">
              <a:solidFill>
                <a:schemeClr val="tx1"/>
              </a:solidFill>
            </a:endParaRPr>
          </a:p>
          <a:p>
            <a:pPr marL="342900" indent="-342900" algn="l">
              <a:buFont typeface="Arial" panose="020B0604020202020204" pitchFamily="34" charset="0"/>
              <a:buChar char="•"/>
            </a:pPr>
            <a:r>
              <a:rPr lang="nb-NO" sz="1800" dirty="0">
                <a:solidFill>
                  <a:schemeClr val="tx1"/>
                </a:solidFill>
              </a:rPr>
              <a:t>«Gjør en jobb for klubben»</a:t>
            </a:r>
          </a:p>
          <a:p>
            <a:pPr algn="l"/>
            <a:endParaRPr lang="nb-NO" sz="1800" dirty="0">
              <a:solidFill>
                <a:schemeClr val="tx1"/>
              </a:solidFill>
            </a:endParaRPr>
          </a:p>
          <a:p>
            <a:pPr marL="342900" indent="-342900" algn="l">
              <a:buFont typeface="Arial" panose="020B0604020202020204" pitchFamily="34" charset="0"/>
              <a:buChar char="•"/>
            </a:pPr>
            <a:r>
              <a:rPr lang="nb-NO" sz="1800" dirty="0">
                <a:solidFill>
                  <a:schemeClr val="tx1"/>
                </a:solidFill>
              </a:rPr>
              <a:t>Timelønnet</a:t>
            </a:r>
          </a:p>
        </p:txBody>
      </p:sp>
      <p:pic>
        <p:nvPicPr>
          <p:cNvPr id="5" name="Bilde 4" descr="Et bilde som inneholder sport, person, gjerde, kvinne&#10;&#10;Automatisk generert beskrivelse">
            <a:extLst>
              <a:ext uri="{FF2B5EF4-FFF2-40B4-BE49-F238E27FC236}">
                <a16:creationId xmlns:a16="http://schemas.microsoft.com/office/drawing/2014/main" id="{22825D99-96E8-44E1-863F-63F4C77D5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1475"/>
            <a:ext cx="3753296" cy="2287548"/>
          </a:xfrm>
          <a:prstGeom prst="rect">
            <a:avLst/>
          </a:prstGeom>
        </p:spPr>
      </p:pic>
    </p:spTree>
    <p:extLst>
      <p:ext uri="{BB962C8B-B14F-4D97-AF65-F5344CB8AC3E}">
        <p14:creationId xmlns:p14="http://schemas.microsoft.com/office/powerpoint/2010/main" val="29316570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FB0530A1-39C0-4BD6-AC81-56713B5632D2}"/>
              </a:ext>
            </a:extLst>
          </p:cNvPr>
          <p:cNvSpPr/>
          <p:nvPr/>
        </p:nvSpPr>
        <p:spPr>
          <a:xfrm>
            <a:off x="1043608" y="699542"/>
            <a:ext cx="914400" cy="914400"/>
          </a:xfrm>
          <a:prstGeom prst="ellipse">
            <a:avLst/>
          </a:prstGeom>
          <a:solidFill>
            <a:schemeClr val="bg2">
              <a:lumMod val="90000"/>
            </a:schemeClr>
          </a:solid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latin typeface="Georgia" panose="02040502050405020303" pitchFamily="18" charset="0"/>
            </a:endParaRPr>
          </a:p>
        </p:txBody>
      </p:sp>
      <p:sp>
        <p:nvSpPr>
          <p:cNvPr id="9" name="Plassholder for innhold 8"/>
          <p:cNvSpPr>
            <a:spLocks noGrp="1"/>
          </p:cNvSpPr>
          <p:nvPr>
            <p:ph sz="half" idx="2"/>
          </p:nvPr>
        </p:nvSpPr>
        <p:spPr>
          <a:xfrm>
            <a:off x="1259632" y="915566"/>
            <a:ext cx="8608993" cy="4006865"/>
          </a:xfrm>
        </p:spPr>
        <p:txBody>
          <a:bodyPr rtlCol="0">
            <a:noAutofit/>
          </a:bodyPr>
          <a:lstStyle/>
          <a:p>
            <a:pPr marL="0" indent="0">
              <a:buClr>
                <a:schemeClr val="bg2">
                  <a:lumMod val="90000"/>
                </a:schemeClr>
              </a:buClr>
              <a:buSzPct val="120000"/>
              <a:buNone/>
            </a:pPr>
            <a:r>
              <a:rPr lang="nb-NO" sz="2000" dirty="0"/>
              <a:t>Vilkårene for  selvstendig næringsvirksomhet er at virksomheten:</a:t>
            </a:r>
          </a:p>
          <a:p>
            <a:pPr marL="0" indent="0">
              <a:buClr>
                <a:schemeClr val="bg2">
                  <a:lumMod val="90000"/>
                </a:schemeClr>
              </a:buClr>
              <a:buSzPct val="120000"/>
              <a:buNone/>
            </a:pPr>
            <a:endParaRPr lang="nb-NO" sz="2000" dirty="0"/>
          </a:p>
          <a:p>
            <a:pPr marL="800100" lvl="2" indent="0">
              <a:buClr>
                <a:schemeClr val="bg2">
                  <a:lumMod val="90000"/>
                </a:schemeClr>
              </a:buClr>
              <a:buSzPct val="120000"/>
              <a:buNone/>
            </a:pPr>
            <a:endParaRPr lang="nb-NO" sz="1200" dirty="0"/>
          </a:p>
          <a:p>
            <a:pPr lvl="2">
              <a:buClr>
                <a:schemeClr val="bg2">
                  <a:lumMod val="90000"/>
                </a:schemeClr>
              </a:buClr>
              <a:buSzPct val="120000"/>
            </a:pPr>
            <a:r>
              <a:rPr lang="nb-NO" sz="2000" dirty="0"/>
              <a:t>drives for egen regning og risiko</a:t>
            </a:r>
          </a:p>
          <a:p>
            <a:pPr lvl="2">
              <a:buClr>
                <a:schemeClr val="bg2">
                  <a:lumMod val="90000"/>
                </a:schemeClr>
              </a:buClr>
              <a:buSzPct val="120000"/>
            </a:pPr>
            <a:r>
              <a:rPr lang="nb-NO" sz="2000" dirty="0"/>
              <a:t>har en viss aktivitet</a:t>
            </a:r>
          </a:p>
          <a:p>
            <a:pPr lvl="2">
              <a:buClr>
                <a:schemeClr val="bg2">
                  <a:lumMod val="90000"/>
                </a:schemeClr>
              </a:buClr>
              <a:buSzPct val="120000"/>
            </a:pPr>
            <a:r>
              <a:rPr lang="nb-NO" sz="2000" dirty="0"/>
              <a:t>har et visst omfang</a:t>
            </a:r>
          </a:p>
          <a:p>
            <a:pPr lvl="2">
              <a:buClr>
                <a:schemeClr val="bg2">
                  <a:lumMod val="90000"/>
                </a:schemeClr>
              </a:buClr>
              <a:buSzPct val="120000"/>
            </a:pPr>
            <a:r>
              <a:rPr lang="nb-NO" sz="2000" dirty="0"/>
              <a:t>er egnet til å gå med overskudd</a:t>
            </a:r>
          </a:p>
          <a:p>
            <a:pPr marL="0" lvl="0" indent="0">
              <a:buNone/>
            </a:pPr>
            <a:endParaRPr lang="nb-NO" sz="1800" dirty="0"/>
          </a:p>
          <a:p>
            <a:pPr marL="0" lvl="0" indent="0">
              <a:buNone/>
            </a:pPr>
            <a:r>
              <a:rPr lang="nb-NO" sz="1800" dirty="0"/>
              <a:t>Se: </a:t>
            </a:r>
            <a:r>
              <a:rPr lang="nb-NO" sz="1800" dirty="0">
                <a:hlinkClick r:id="rId3"/>
              </a:rPr>
              <a:t>Skatteetaten.no</a:t>
            </a:r>
            <a:endParaRPr lang="nb-NO" sz="1800" dirty="0"/>
          </a:p>
        </p:txBody>
      </p:sp>
      <p:sp>
        <p:nvSpPr>
          <p:cNvPr id="2" name="Tittel 1"/>
          <p:cNvSpPr>
            <a:spLocks noGrp="1"/>
          </p:cNvSpPr>
          <p:nvPr>
            <p:ph type="title"/>
          </p:nvPr>
        </p:nvSpPr>
        <p:spPr>
          <a:xfrm>
            <a:off x="211479" y="127324"/>
            <a:ext cx="6020199" cy="519374"/>
          </a:xfrm>
        </p:spPr>
        <p:txBody>
          <a:bodyPr/>
          <a:lstStyle/>
          <a:p>
            <a:pPr algn="l"/>
            <a:r>
              <a:rPr lang="nb-NO" sz="2800" b="1" dirty="0"/>
              <a:t>Selvstendig næringsdrivende</a:t>
            </a:r>
          </a:p>
        </p:txBody>
      </p:sp>
    </p:spTree>
    <p:extLst>
      <p:ext uri="{BB962C8B-B14F-4D97-AF65-F5344CB8AC3E}">
        <p14:creationId xmlns:p14="http://schemas.microsoft.com/office/powerpoint/2010/main" val="378867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5CC6C2-AF9F-4872-9C32-55BBCA9A6D86}"/>
              </a:ext>
            </a:extLst>
          </p:cNvPr>
          <p:cNvSpPr>
            <a:spLocks noGrp="1"/>
          </p:cNvSpPr>
          <p:nvPr>
            <p:ph type="title"/>
          </p:nvPr>
        </p:nvSpPr>
        <p:spPr>
          <a:xfrm>
            <a:off x="-1346225" y="57150"/>
            <a:ext cx="8133750" cy="519374"/>
          </a:xfrm>
        </p:spPr>
        <p:txBody>
          <a:bodyPr/>
          <a:lstStyle/>
          <a:p>
            <a:r>
              <a:rPr lang="nb-NO" sz="3400" b="1" dirty="0"/>
              <a:t>Arbeidsgiveransvar</a:t>
            </a:r>
          </a:p>
        </p:txBody>
      </p:sp>
      <p:sp>
        <p:nvSpPr>
          <p:cNvPr id="4" name="Plassholder for innhold 3">
            <a:extLst>
              <a:ext uri="{FF2B5EF4-FFF2-40B4-BE49-F238E27FC236}">
                <a16:creationId xmlns:a16="http://schemas.microsoft.com/office/drawing/2014/main" id="{D3F79AB2-0779-454C-9047-BD008A2BCAE4}"/>
              </a:ext>
            </a:extLst>
          </p:cNvPr>
          <p:cNvSpPr>
            <a:spLocks noGrp="1"/>
          </p:cNvSpPr>
          <p:nvPr>
            <p:ph sz="half" idx="2"/>
          </p:nvPr>
        </p:nvSpPr>
        <p:spPr>
          <a:xfrm>
            <a:off x="302123" y="720623"/>
            <a:ext cx="6594724" cy="3217902"/>
          </a:xfrm>
        </p:spPr>
        <p:txBody>
          <a:bodyPr/>
          <a:lstStyle/>
          <a:p>
            <a:r>
              <a:rPr lang="nb-NO" sz="1800" dirty="0">
                <a:solidFill>
                  <a:schemeClr val="tx1">
                    <a:lumMod val="50000"/>
                    <a:lumOff val="50000"/>
                  </a:schemeClr>
                </a:solidFill>
              </a:rPr>
              <a:t>E-læringskurs finnes på </a:t>
            </a:r>
            <a:r>
              <a:rPr lang="nb-NO" sz="1800" dirty="0">
                <a:hlinkClick r:id="rId3"/>
              </a:rPr>
              <a:t>https://ekurs.nif.no/</a:t>
            </a:r>
            <a:endParaRPr lang="nb-NO" sz="1800" dirty="0"/>
          </a:p>
          <a:p>
            <a:endParaRPr lang="nb-NO" dirty="0"/>
          </a:p>
        </p:txBody>
      </p:sp>
      <p:pic>
        <p:nvPicPr>
          <p:cNvPr id="6" name="Bilde 5">
            <a:extLst>
              <a:ext uri="{FF2B5EF4-FFF2-40B4-BE49-F238E27FC236}">
                <a16:creationId xmlns:a16="http://schemas.microsoft.com/office/drawing/2014/main" id="{E543E692-A871-4019-AACD-449639EA1175}"/>
              </a:ext>
            </a:extLst>
          </p:cNvPr>
          <p:cNvPicPr>
            <a:picLocks noChangeAspect="1"/>
          </p:cNvPicPr>
          <p:nvPr/>
        </p:nvPicPr>
        <p:blipFill>
          <a:blip r:embed="rId4"/>
          <a:stretch>
            <a:fillRect/>
          </a:stretch>
        </p:blipFill>
        <p:spPr>
          <a:xfrm>
            <a:off x="750360" y="1248079"/>
            <a:ext cx="6698129" cy="3459231"/>
          </a:xfrm>
          <a:prstGeom prst="rect">
            <a:avLst/>
          </a:prstGeom>
        </p:spPr>
      </p:pic>
    </p:spTree>
    <p:extLst>
      <p:ext uri="{BB962C8B-B14F-4D97-AF65-F5344CB8AC3E}">
        <p14:creationId xmlns:p14="http://schemas.microsoft.com/office/powerpoint/2010/main" val="2701405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ndepunkt 7">
            <a:extLst>
              <a:ext uri="{FF2B5EF4-FFF2-40B4-BE49-F238E27FC236}">
                <a16:creationId xmlns:a16="http://schemas.microsoft.com/office/drawing/2014/main" id="{CA44F5B7-A952-4112-BC5B-1E6E859689A0}"/>
              </a:ext>
            </a:extLst>
          </p:cNvPr>
          <p:cNvSpPr/>
          <p:nvPr/>
        </p:nvSpPr>
        <p:spPr>
          <a:xfrm>
            <a:off x="1212348" y="2769246"/>
            <a:ext cx="864096" cy="843868"/>
          </a:xfrm>
          <a:prstGeom prst="flowChartConnector">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15" name="Bindepunkt 14">
            <a:extLst>
              <a:ext uri="{FF2B5EF4-FFF2-40B4-BE49-F238E27FC236}">
                <a16:creationId xmlns:a16="http://schemas.microsoft.com/office/drawing/2014/main" id="{89EDB1B0-9CEF-4C27-8E5C-DC1C0FEFDEBC}"/>
              </a:ext>
            </a:extLst>
          </p:cNvPr>
          <p:cNvSpPr/>
          <p:nvPr/>
        </p:nvSpPr>
        <p:spPr>
          <a:xfrm>
            <a:off x="1212348" y="1322042"/>
            <a:ext cx="864096" cy="843868"/>
          </a:xfrm>
          <a:prstGeom prst="flowChartConnector">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Georgia" panose="02040502050405020303" pitchFamily="18" charset="0"/>
            </a:endParaRPr>
          </a:p>
        </p:txBody>
      </p:sp>
      <p:sp>
        <p:nvSpPr>
          <p:cNvPr id="12" name="Bindepunkt 11">
            <a:extLst>
              <a:ext uri="{FF2B5EF4-FFF2-40B4-BE49-F238E27FC236}">
                <a16:creationId xmlns:a16="http://schemas.microsoft.com/office/drawing/2014/main" id="{CBDE456B-B430-4928-85BC-7A9C0F5D0AFC}"/>
              </a:ext>
            </a:extLst>
          </p:cNvPr>
          <p:cNvSpPr/>
          <p:nvPr/>
        </p:nvSpPr>
        <p:spPr>
          <a:xfrm>
            <a:off x="1212348" y="3974970"/>
            <a:ext cx="864096" cy="843868"/>
          </a:xfrm>
          <a:prstGeom prst="flowChartConnector">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7" name="TekstSylinder 6">
            <a:extLst>
              <a:ext uri="{FF2B5EF4-FFF2-40B4-BE49-F238E27FC236}">
                <a16:creationId xmlns:a16="http://schemas.microsoft.com/office/drawing/2014/main" id="{585BCE58-076D-4607-A5F4-AEB18BA54A56}"/>
              </a:ext>
            </a:extLst>
          </p:cNvPr>
          <p:cNvSpPr txBox="1"/>
          <p:nvPr/>
        </p:nvSpPr>
        <p:spPr>
          <a:xfrm>
            <a:off x="1536055" y="1036809"/>
            <a:ext cx="6827476" cy="3693319"/>
          </a:xfrm>
          <a:prstGeom prst="rect">
            <a:avLst/>
          </a:prstGeom>
          <a:noFill/>
        </p:spPr>
        <p:txBody>
          <a:bodyPr wrap="square" rtlCol="0">
            <a:spAutoFit/>
          </a:bodyPr>
          <a:lstStyle/>
          <a:p>
            <a:r>
              <a:rPr lang="nb-NO" dirty="0">
                <a:latin typeface="Georgia" panose="02040502050405020303" pitchFamily="18" charset="0"/>
              </a:rPr>
              <a:t>Styret skal:</a:t>
            </a:r>
          </a:p>
          <a:p>
            <a:endParaRPr lang="nb-NO" dirty="0">
              <a:latin typeface="Georgia" panose="02040502050405020303" pitchFamily="18" charset="0"/>
            </a:endParaRPr>
          </a:p>
          <a:p>
            <a:r>
              <a:rPr lang="nb-NO" dirty="0">
                <a:latin typeface="Georgia" panose="02040502050405020303" pitchFamily="18" charset="0"/>
              </a:rPr>
              <a:t>Påse at idrettslagets midler brukes og </a:t>
            </a:r>
            <a:r>
              <a:rPr lang="nb-NO" dirty="0">
                <a:highlight>
                  <a:srgbClr val="FAA634"/>
                </a:highlight>
                <a:latin typeface="Georgia" panose="02040502050405020303" pitchFamily="18" charset="0"/>
              </a:rPr>
              <a:t>forvaltes på en forsiktig måte </a:t>
            </a:r>
            <a:r>
              <a:rPr lang="nb-NO" dirty="0">
                <a:latin typeface="Georgia" panose="02040502050405020303" pitchFamily="18" charset="0"/>
              </a:rPr>
              <a:t>i samsvar med vedtak på årsmøtet eller overordnet organisasjonsledd</a:t>
            </a:r>
          </a:p>
          <a:p>
            <a:endParaRPr lang="nb-NO" dirty="0">
              <a:latin typeface="Georgia" panose="02040502050405020303" pitchFamily="18" charset="0"/>
            </a:endParaRPr>
          </a:p>
          <a:p>
            <a:endParaRPr lang="nb-NO" dirty="0">
              <a:latin typeface="Georgia" panose="02040502050405020303" pitchFamily="18" charset="0"/>
            </a:endParaRPr>
          </a:p>
          <a:p>
            <a:r>
              <a:rPr lang="nb-NO" dirty="0">
                <a:latin typeface="Georgia" panose="02040502050405020303" pitchFamily="18" charset="0"/>
              </a:rPr>
              <a:t>Sørge for tilfredsstillende organisering av regnskaps- og budsjettfunksjonen</a:t>
            </a:r>
          </a:p>
          <a:p>
            <a:endParaRPr lang="nb-NO" dirty="0">
              <a:latin typeface="Georgia" panose="02040502050405020303" pitchFamily="18" charset="0"/>
            </a:endParaRPr>
          </a:p>
          <a:p>
            <a:endParaRPr lang="nb-NO" dirty="0">
              <a:latin typeface="Georgia" panose="02040502050405020303" pitchFamily="18" charset="0"/>
            </a:endParaRPr>
          </a:p>
          <a:p>
            <a:endParaRPr lang="nb-NO" dirty="0">
              <a:latin typeface="Georgia" panose="02040502050405020303" pitchFamily="18" charset="0"/>
            </a:endParaRPr>
          </a:p>
          <a:p>
            <a:r>
              <a:rPr lang="nb-NO" dirty="0">
                <a:latin typeface="Georgia" panose="02040502050405020303" pitchFamily="18" charset="0"/>
              </a:rPr>
              <a:t>Sørge for en </a:t>
            </a:r>
            <a:r>
              <a:rPr lang="nb-NO" dirty="0">
                <a:highlight>
                  <a:srgbClr val="FAA634"/>
                </a:highlight>
                <a:latin typeface="Georgia" panose="02040502050405020303" pitchFamily="18" charset="0"/>
              </a:rPr>
              <a:t>forsvarlig økonomistyring</a:t>
            </a:r>
            <a:endParaRPr lang="nb-NO" sz="800" dirty="0">
              <a:highlight>
                <a:srgbClr val="FAA634"/>
              </a:highlight>
              <a:latin typeface="Georgia" panose="02040502050405020303" pitchFamily="18" charset="0"/>
            </a:endParaRPr>
          </a:p>
        </p:txBody>
      </p:sp>
      <p:sp>
        <p:nvSpPr>
          <p:cNvPr id="2" name="TekstSylinder 1"/>
          <p:cNvSpPr txBox="1"/>
          <p:nvPr/>
        </p:nvSpPr>
        <p:spPr>
          <a:xfrm>
            <a:off x="251520" y="195486"/>
            <a:ext cx="5626861" cy="523220"/>
          </a:xfrm>
          <a:prstGeom prst="rect">
            <a:avLst/>
          </a:prstGeom>
          <a:noFill/>
        </p:spPr>
        <p:txBody>
          <a:bodyPr wrap="none" rtlCol="0">
            <a:spAutoFit/>
          </a:bodyPr>
          <a:lstStyle/>
          <a:p>
            <a:r>
              <a:rPr lang="nb-NO" sz="2800" b="1" dirty="0">
                <a:solidFill>
                  <a:schemeClr val="tx1">
                    <a:lumMod val="65000"/>
                    <a:lumOff val="35000"/>
                  </a:schemeClr>
                </a:solidFill>
                <a:latin typeface="Georgia" panose="02040502050405020303" pitchFamily="18" charset="0"/>
              </a:rPr>
              <a:t>Økonomistyring i idrettslaget</a:t>
            </a:r>
          </a:p>
        </p:txBody>
      </p:sp>
      <p:sp>
        <p:nvSpPr>
          <p:cNvPr id="3" name="Rektangel 2">
            <a:extLst>
              <a:ext uri="{FF2B5EF4-FFF2-40B4-BE49-F238E27FC236}">
                <a16:creationId xmlns:a16="http://schemas.microsoft.com/office/drawing/2014/main" id="{77DB0A0C-0C8D-459D-8CFD-981FB469F5E2}"/>
              </a:ext>
            </a:extLst>
          </p:cNvPr>
          <p:cNvSpPr/>
          <p:nvPr/>
        </p:nvSpPr>
        <p:spPr>
          <a:xfrm>
            <a:off x="301345" y="4659982"/>
            <a:ext cx="554360" cy="410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Tree>
    <p:extLst>
      <p:ext uri="{BB962C8B-B14F-4D97-AF65-F5344CB8AC3E}">
        <p14:creationId xmlns:p14="http://schemas.microsoft.com/office/powerpoint/2010/main" val="100025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4B018F9C-39BF-4BAF-9E23-56E4187DB476}"/>
              </a:ext>
            </a:extLst>
          </p:cNvPr>
          <p:cNvSpPr/>
          <p:nvPr/>
        </p:nvSpPr>
        <p:spPr>
          <a:xfrm>
            <a:off x="3919689" y="2249565"/>
            <a:ext cx="914400" cy="914400"/>
          </a:xfrm>
          <a:prstGeom prst="ellipse">
            <a:avLst/>
          </a:prstGeom>
          <a:solidFill>
            <a:srgbClr val="ACA095"/>
          </a:solidFill>
          <a:ln>
            <a:solidFill>
              <a:srgbClr val="AC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E15C48D-E272-4DD2-973A-F3D55330FE8C}"/>
              </a:ext>
            </a:extLst>
          </p:cNvPr>
          <p:cNvSpPr>
            <a:spLocks noGrp="1"/>
          </p:cNvSpPr>
          <p:nvPr>
            <p:ph type="title"/>
          </p:nvPr>
        </p:nvSpPr>
        <p:spPr>
          <a:xfrm>
            <a:off x="4330033" y="2355726"/>
            <a:ext cx="5256584" cy="702078"/>
          </a:xfrm>
        </p:spPr>
        <p:txBody>
          <a:bodyPr/>
          <a:lstStyle/>
          <a:p>
            <a:r>
              <a:rPr lang="nb-NO" b="1" dirty="0">
                <a:solidFill>
                  <a:schemeClr val="tx1"/>
                </a:solidFill>
              </a:rPr>
              <a:t>Del 6:</a:t>
            </a:r>
            <a:br>
              <a:rPr lang="nb-NO" b="1" dirty="0">
                <a:solidFill>
                  <a:schemeClr val="tx1"/>
                </a:solidFill>
              </a:rPr>
            </a:br>
            <a:r>
              <a:rPr lang="nb-NO" b="1" dirty="0">
                <a:solidFill>
                  <a:schemeClr val="tx1"/>
                </a:solidFill>
              </a:rPr>
              <a:t>Ulike støtte- og tilskuddsordninger</a:t>
            </a:r>
          </a:p>
        </p:txBody>
      </p:sp>
      <p:pic>
        <p:nvPicPr>
          <p:cNvPr id="7" name="Plassholder for bilde 6">
            <a:extLst>
              <a:ext uri="{FF2B5EF4-FFF2-40B4-BE49-F238E27FC236}">
                <a16:creationId xmlns:a16="http://schemas.microsoft.com/office/drawing/2014/main" id="{DC4409E3-68C1-49BA-8980-CA96313DA22C}"/>
              </a:ext>
            </a:extLst>
          </p:cNvPr>
          <p:cNvPicPr>
            <a:picLocks noGrp="1" noChangeAspect="1"/>
          </p:cNvPicPr>
          <p:nvPr>
            <p:ph type="pic" sz="quarter" idx="10"/>
          </p:nvPr>
        </p:nvPicPr>
        <p:blipFill>
          <a:blip r:embed="rId2"/>
          <a:srcRect l="22840" r="22840"/>
          <a:stretch>
            <a:fillRect/>
          </a:stretch>
        </p:blipFill>
        <p:spPr>
          <a:xfrm>
            <a:off x="0" y="0"/>
            <a:ext cx="3492500" cy="5143500"/>
          </a:xfrm>
          <a:prstGeom prst="rect">
            <a:avLst/>
          </a:prstGeom>
        </p:spPr>
      </p:pic>
    </p:spTree>
    <p:extLst>
      <p:ext uri="{BB962C8B-B14F-4D97-AF65-F5344CB8AC3E}">
        <p14:creationId xmlns:p14="http://schemas.microsoft.com/office/powerpoint/2010/main" val="3359151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4681F2-54E1-48F9-AF6D-514C9CBBBC63}"/>
              </a:ext>
            </a:extLst>
          </p:cNvPr>
          <p:cNvSpPr>
            <a:spLocks noGrp="1"/>
          </p:cNvSpPr>
          <p:nvPr>
            <p:ph type="title"/>
          </p:nvPr>
        </p:nvSpPr>
        <p:spPr>
          <a:xfrm>
            <a:off x="395536" y="195486"/>
            <a:ext cx="6434634" cy="702078"/>
          </a:xfrm>
        </p:spPr>
        <p:txBody>
          <a:bodyPr/>
          <a:lstStyle/>
          <a:p>
            <a:r>
              <a:rPr lang="nb-NO" b="1" dirty="0">
                <a:solidFill>
                  <a:schemeClr val="tx1"/>
                </a:solidFill>
              </a:rPr>
              <a:t>Grasrotandel – inntektsmulighet for lagene</a:t>
            </a:r>
          </a:p>
        </p:txBody>
      </p:sp>
      <p:sp>
        <p:nvSpPr>
          <p:cNvPr id="4" name="Plassholder for innhold 3">
            <a:extLst>
              <a:ext uri="{FF2B5EF4-FFF2-40B4-BE49-F238E27FC236}">
                <a16:creationId xmlns:a16="http://schemas.microsoft.com/office/drawing/2014/main" id="{81B5EACB-14B8-41FB-9E58-84C1D40ABDF7}"/>
              </a:ext>
            </a:extLst>
          </p:cNvPr>
          <p:cNvSpPr>
            <a:spLocks noGrp="1"/>
          </p:cNvSpPr>
          <p:nvPr>
            <p:ph sz="quarter" idx="11"/>
          </p:nvPr>
        </p:nvSpPr>
        <p:spPr>
          <a:xfrm>
            <a:off x="3368236" y="1302315"/>
            <a:ext cx="5257279" cy="3078232"/>
          </a:xfrm>
        </p:spPr>
        <p:txBody>
          <a:bodyPr/>
          <a:lstStyle/>
          <a:p>
            <a:r>
              <a:rPr lang="nb-NO" sz="2000" dirty="0">
                <a:solidFill>
                  <a:schemeClr val="tx1"/>
                </a:solidFill>
              </a:rPr>
              <a:t>Alle som tipper har mulighet til å gi 7% av tippesummen til et idrettslag (grasrotandel)</a:t>
            </a:r>
          </a:p>
          <a:p>
            <a:pPr marL="0" indent="0">
              <a:buNone/>
            </a:pPr>
            <a:endParaRPr lang="nb-NO" sz="2000" dirty="0">
              <a:solidFill>
                <a:schemeClr val="tx1"/>
              </a:solidFill>
            </a:endParaRPr>
          </a:p>
          <a:p>
            <a:r>
              <a:rPr lang="nb-NO" sz="2000" dirty="0">
                <a:solidFill>
                  <a:schemeClr val="tx1"/>
                </a:solidFill>
              </a:rPr>
              <a:t>Alle idrettslag som er registrert i Frivillighetsregisteret kan søke om å motta grasrotmidler</a:t>
            </a:r>
          </a:p>
          <a:p>
            <a:pPr marL="0" indent="0">
              <a:buNone/>
            </a:pPr>
            <a:endParaRPr lang="nb-NO" sz="2000" dirty="0">
              <a:solidFill>
                <a:schemeClr val="tx1">
                  <a:lumMod val="50000"/>
                  <a:lumOff val="50000"/>
                </a:schemeClr>
              </a:solidFill>
            </a:endParaRPr>
          </a:p>
          <a:p>
            <a:r>
              <a:rPr lang="nb-NO" sz="2000" dirty="0">
                <a:hlinkClick r:id="rId3"/>
              </a:rPr>
              <a:t>grasrotandelen</a:t>
            </a:r>
            <a:endParaRPr lang="nb-NO" dirty="0"/>
          </a:p>
        </p:txBody>
      </p:sp>
      <p:pic>
        <p:nvPicPr>
          <p:cNvPr id="5" name="Bilde 4">
            <a:extLst>
              <a:ext uri="{FF2B5EF4-FFF2-40B4-BE49-F238E27FC236}">
                <a16:creationId xmlns:a16="http://schemas.microsoft.com/office/drawing/2014/main" id="{8AC876FD-4A29-40C2-91FB-45C158650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03" y="1670585"/>
            <a:ext cx="2953577" cy="1802329"/>
          </a:xfrm>
          <a:prstGeom prst="rect">
            <a:avLst/>
          </a:prstGeom>
        </p:spPr>
      </p:pic>
    </p:spTree>
    <p:extLst>
      <p:ext uri="{BB962C8B-B14F-4D97-AF65-F5344CB8AC3E}">
        <p14:creationId xmlns:p14="http://schemas.microsoft.com/office/powerpoint/2010/main" val="4216778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4681F2-54E1-48F9-AF6D-514C9CBBBC63}"/>
              </a:ext>
            </a:extLst>
          </p:cNvPr>
          <p:cNvSpPr>
            <a:spLocks noGrp="1"/>
          </p:cNvSpPr>
          <p:nvPr>
            <p:ph type="title"/>
          </p:nvPr>
        </p:nvSpPr>
        <p:spPr>
          <a:xfrm>
            <a:off x="175101" y="179158"/>
            <a:ext cx="6434634" cy="702078"/>
          </a:xfrm>
        </p:spPr>
        <p:txBody>
          <a:bodyPr/>
          <a:lstStyle/>
          <a:p>
            <a:r>
              <a:rPr lang="nb-NO" b="1" dirty="0">
                <a:solidFill>
                  <a:schemeClr val="tx1"/>
                </a:solidFill>
              </a:rPr>
              <a:t>Idrettsdugnad– inntektsmulighet for lagene</a:t>
            </a:r>
          </a:p>
        </p:txBody>
      </p:sp>
      <p:pic>
        <p:nvPicPr>
          <p:cNvPr id="3" name="Bilde 2">
            <a:extLst>
              <a:ext uri="{FF2B5EF4-FFF2-40B4-BE49-F238E27FC236}">
                <a16:creationId xmlns:a16="http://schemas.microsoft.com/office/drawing/2014/main" id="{35F9B1C7-5198-42B6-BCB5-B8080F7C94A1}"/>
              </a:ext>
            </a:extLst>
          </p:cNvPr>
          <p:cNvPicPr>
            <a:picLocks noChangeAspect="1"/>
          </p:cNvPicPr>
          <p:nvPr/>
        </p:nvPicPr>
        <p:blipFill>
          <a:blip r:embed="rId3"/>
          <a:stretch>
            <a:fillRect/>
          </a:stretch>
        </p:blipFill>
        <p:spPr>
          <a:xfrm>
            <a:off x="1270526" y="1133616"/>
            <a:ext cx="5339209" cy="3639225"/>
          </a:xfrm>
          <a:prstGeom prst="rect">
            <a:avLst/>
          </a:prstGeom>
        </p:spPr>
      </p:pic>
    </p:spTree>
    <p:extLst>
      <p:ext uri="{BB962C8B-B14F-4D97-AF65-F5344CB8AC3E}">
        <p14:creationId xmlns:p14="http://schemas.microsoft.com/office/powerpoint/2010/main" val="4141431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4DD162A2-8493-4DCB-AAF0-82DBA591CEA3}"/>
              </a:ext>
            </a:extLst>
          </p:cNvPr>
          <p:cNvSpPr>
            <a:spLocks noGrp="1"/>
          </p:cNvSpPr>
          <p:nvPr>
            <p:ph sz="quarter" idx="11"/>
          </p:nvPr>
        </p:nvSpPr>
        <p:spPr>
          <a:xfrm>
            <a:off x="3867271" y="1600731"/>
            <a:ext cx="5257800" cy="3078163"/>
          </a:xfrm>
          <a:prstGeom prst="rect">
            <a:avLst/>
          </a:prstGeom>
        </p:spPr>
        <p:txBody>
          <a:bodyPr/>
          <a:lstStyle/>
          <a:p>
            <a:pPr>
              <a:defRPr/>
            </a:pPr>
            <a:r>
              <a:rPr lang="nb-NO" sz="1500" u="sng" dirty="0">
                <a:solidFill>
                  <a:schemeClr val="tx1"/>
                </a:solidFill>
              </a:rPr>
              <a:t>Giver</a:t>
            </a:r>
            <a:r>
              <a:rPr lang="nb-NO" sz="1500" dirty="0">
                <a:solidFill>
                  <a:schemeClr val="tx1"/>
                </a:solidFill>
              </a:rPr>
              <a:t> kan få skattefradrag for gaver som er gitt til idrettslaget, se: </a:t>
            </a:r>
            <a:r>
              <a:rPr lang="nb-NO" sz="1500" dirty="0">
                <a:solidFill>
                  <a:schemeClr val="tx1"/>
                </a:solidFill>
                <a:hlinkClick r:id="rId2">
                  <a:extLst>
                    <a:ext uri="{A12FA001-AC4F-418D-AE19-62706E023703}">
                      <ahyp:hlinkClr xmlns:ahyp="http://schemas.microsoft.com/office/drawing/2018/hyperlinkcolor" val="tx"/>
                    </a:ext>
                  </a:extLst>
                </a:hlinkClick>
              </a:rPr>
              <a:t>www.idrettsforbundet.no/klubbguiden/klubbokonomi/</a:t>
            </a:r>
            <a:endParaRPr lang="nb-NO" sz="1500" dirty="0">
              <a:solidFill>
                <a:schemeClr val="tx1"/>
              </a:solidFill>
            </a:endParaRPr>
          </a:p>
          <a:p>
            <a:pPr>
              <a:buNone/>
              <a:defRPr/>
            </a:pPr>
            <a:endParaRPr lang="nb-NO" sz="1500" dirty="0">
              <a:solidFill>
                <a:schemeClr val="tx1"/>
              </a:solidFill>
            </a:endParaRPr>
          </a:p>
          <a:p>
            <a:pPr>
              <a:defRPr/>
            </a:pPr>
            <a:r>
              <a:rPr lang="nb-NO" sz="1500" dirty="0">
                <a:solidFill>
                  <a:schemeClr val="tx1"/>
                </a:solidFill>
              </a:rPr>
              <a:t>Vilkår for fradrag</a:t>
            </a:r>
          </a:p>
          <a:p>
            <a:pPr marL="471488" lvl="1" indent="-171450">
              <a:defRPr/>
            </a:pPr>
            <a:r>
              <a:rPr lang="nb-NO" sz="1200" dirty="0">
                <a:solidFill>
                  <a:schemeClr val="tx1"/>
                </a:solidFill>
              </a:rPr>
              <a:t>Pengegave</a:t>
            </a:r>
          </a:p>
          <a:p>
            <a:pPr marL="471488" lvl="1" indent="-171450">
              <a:defRPr/>
            </a:pPr>
            <a:r>
              <a:rPr lang="nb-NO" sz="1200" dirty="0">
                <a:solidFill>
                  <a:schemeClr val="tx1"/>
                </a:solidFill>
              </a:rPr>
              <a:t>Ingen motytelse</a:t>
            </a:r>
          </a:p>
          <a:p>
            <a:pPr marL="471488" lvl="1" indent="-171450">
              <a:defRPr/>
            </a:pPr>
            <a:r>
              <a:rPr lang="nb-NO" sz="1200" dirty="0">
                <a:solidFill>
                  <a:schemeClr val="tx1"/>
                </a:solidFill>
              </a:rPr>
              <a:t>Bankbetaling</a:t>
            </a:r>
          </a:p>
          <a:p>
            <a:pPr marL="471488" lvl="1" indent="-171450">
              <a:defRPr/>
            </a:pPr>
            <a:r>
              <a:rPr lang="nb-NO" sz="1200" dirty="0">
                <a:solidFill>
                  <a:schemeClr val="tx1"/>
                </a:solidFill>
              </a:rPr>
              <a:t>Oppgave over mottatt gavebeløp</a:t>
            </a:r>
          </a:p>
          <a:p>
            <a:pPr>
              <a:buNone/>
              <a:defRPr/>
            </a:pPr>
            <a:endParaRPr lang="nb-NO" sz="1500" dirty="0"/>
          </a:p>
        </p:txBody>
      </p:sp>
      <p:sp>
        <p:nvSpPr>
          <p:cNvPr id="6" name="TekstSylinder 5">
            <a:extLst>
              <a:ext uri="{FF2B5EF4-FFF2-40B4-BE49-F238E27FC236}">
                <a16:creationId xmlns:a16="http://schemas.microsoft.com/office/drawing/2014/main" id="{3F50FA52-0F41-4757-B33A-986880161BF2}"/>
              </a:ext>
            </a:extLst>
          </p:cNvPr>
          <p:cNvSpPr txBox="1"/>
          <p:nvPr/>
        </p:nvSpPr>
        <p:spPr>
          <a:xfrm>
            <a:off x="788568" y="190164"/>
            <a:ext cx="5652509" cy="954107"/>
          </a:xfrm>
          <a:prstGeom prst="rect">
            <a:avLst/>
          </a:prstGeom>
          <a:noFill/>
        </p:spPr>
        <p:txBody>
          <a:bodyPr wrap="none" rtlCol="0">
            <a:spAutoFit/>
          </a:bodyPr>
          <a:lstStyle/>
          <a:p>
            <a:r>
              <a:rPr lang="nb-NO" sz="2800" b="1" dirty="0">
                <a:latin typeface="Georgia" pitchFamily="18" charset="0"/>
              </a:rPr>
              <a:t>Gaver til idrettslag </a:t>
            </a:r>
          </a:p>
          <a:p>
            <a:r>
              <a:rPr lang="nb-NO" sz="2800" b="1" dirty="0">
                <a:latin typeface="Georgia" pitchFamily="18" charset="0"/>
              </a:rPr>
              <a:t>– inntektsmulighet for lagene</a:t>
            </a:r>
          </a:p>
        </p:txBody>
      </p:sp>
      <p:pic>
        <p:nvPicPr>
          <p:cNvPr id="3" name="Bilde 2" descr="Et bilde som inneholder person, gress, holder, mann&#10;&#10;Automatisk generert beskrivelse">
            <a:extLst>
              <a:ext uri="{FF2B5EF4-FFF2-40B4-BE49-F238E27FC236}">
                <a16:creationId xmlns:a16="http://schemas.microsoft.com/office/drawing/2014/main" id="{A7452DCE-F0AA-41EE-BB0C-B893078E3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69" y="2660360"/>
            <a:ext cx="3661502" cy="2405104"/>
          </a:xfrm>
          <a:prstGeom prst="rect">
            <a:avLst/>
          </a:prstGeom>
        </p:spPr>
      </p:pic>
    </p:spTree>
    <p:extLst>
      <p:ext uri="{BB962C8B-B14F-4D97-AF65-F5344CB8AC3E}">
        <p14:creationId xmlns:p14="http://schemas.microsoft.com/office/powerpoint/2010/main" val="33517219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89EE8B2A-29E3-46F2-AE77-8CE9FE309229}"/>
              </a:ext>
            </a:extLst>
          </p:cNvPr>
          <p:cNvPicPr>
            <a:picLocks noChangeAspect="1"/>
          </p:cNvPicPr>
          <p:nvPr/>
        </p:nvPicPr>
        <p:blipFill>
          <a:blip r:embed="rId3"/>
          <a:stretch>
            <a:fillRect/>
          </a:stretch>
        </p:blipFill>
        <p:spPr>
          <a:xfrm>
            <a:off x="2190336" y="0"/>
            <a:ext cx="4763328" cy="5143500"/>
          </a:xfrm>
          <a:prstGeom prst="rect">
            <a:avLst/>
          </a:prstGeom>
        </p:spPr>
      </p:pic>
      <p:sp>
        <p:nvSpPr>
          <p:cNvPr id="8" name="Pil: høyre 7">
            <a:extLst>
              <a:ext uri="{FF2B5EF4-FFF2-40B4-BE49-F238E27FC236}">
                <a16:creationId xmlns:a16="http://schemas.microsoft.com/office/drawing/2014/main" id="{73DBE334-189C-44F8-9143-80B50DF03846}"/>
              </a:ext>
            </a:extLst>
          </p:cNvPr>
          <p:cNvSpPr/>
          <p:nvPr/>
        </p:nvSpPr>
        <p:spPr>
          <a:xfrm>
            <a:off x="985962" y="160616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Pil: venstre 8">
            <a:extLst>
              <a:ext uri="{FF2B5EF4-FFF2-40B4-BE49-F238E27FC236}">
                <a16:creationId xmlns:a16="http://schemas.microsoft.com/office/drawing/2014/main" id="{24BE90F7-DEFB-411D-B395-C24A837C5E06}"/>
              </a:ext>
            </a:extLst>
          </p:cNvPr>
          <p:cNvSpPr/>
          <p:nvPr/>
        </p:nvSpPr>
        <p:spPr>
          <a:xfrm>
            <a:off x="6882102" y="360542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Pil: ned 9">
            <a:extLst>
              <a:ext uri="{FF2B5EF4-FFF2-40B4-BE49-F238E27FC236}">
                <a16:creationId xmlns:a16="http://schemas.microsoft.com/office/drawing/2014/main" id="{F90DE65D-C7AA-44F8-9944-5CFA06C9D6CF}"/>
              </a:ext>
            </a:extLst>
          </p:cNvPr>
          <p:cNvSpPr/>
          <p:nvPr/>
        </p:nvSpPr>
        <p:spPr>
          <a:xfrm>
            <a:off x="3363401" y="0"/>
            <a:ext cx="198385" cy="437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3572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C04696-7204-458A-93A9-0AA810AA950C}"/>
              </a:ext>
            </a:extLst>
          </p:cNvPr>
          <p:cNvSpPr>
            <a:spLocks noGrp="1"/>
          </p:cNvSpPr>
          <p:nvPr>
            <p:ph type="title"/>
          </p:nvPr>
        </p:nvSpPr>
        <p:spPr>
          <a:xfrm>
            <a:off x="251520" y="277375"/>
            <a:ext cx="6539502" cy="702078"/>
          </a:xfrm>
        </p:spPr>
        <p:txBody>
          <a:bodyPr/>
          <a:lstStyle/>
          <a:p>
            <a:r>
              <a:rPr lang="nb-NO" sz="2400" b="1" dirty="0">
                <a:solidFill>
                  <a:schemeClr val="tx1"/>
                </a:solidFill>
              </a:rPr>
              <a:t>Noen eksempler på tilskuddsordninger</a:t>
            </a:r>
          </a:p>
        </p:txBody>
      </p:sp>
      <p:sp>
        <p:nvSpPr>
          <p:cNvPr id="5" name="Plassholder for innhold 4">
            <a:extLst>
              <a:ext uri="{FF2B5EF4-FFF2-40B4-BE49-F238E27FC236}">
                <a16:creationId xmlns:a16="http://schemas.microsoft.com/office/drawing/2014/main" id="{CD935290-2BE2-4644-AB16-91038CB5BFCE}"/>
              </a:ext>
            </a:extLst>
          </p:cNvPr>
          <p:cNvSpPr>
            <a:spLocks noGrp="1"/>
          </p:cNvSpPr>
          <p:nvPr>
            <p:ph sz="quarter" idx="11"/>
          </p:nvPr>
        </p:nvSpPr>
        <p:spPr>
          <a:xfrm>
            <a:off x="899592" y="1203598"/>
            <a:ext cx="6193904" cy="3078163"/>
          </a:xfrm>
          <a:prstGeom prst="rect">
            <a:avLst/>
          </a:prstGeom>
        </p:spPr>
        <p:txBody>
          <a:bodyPr/>
          <a:lstStyle/>
          <a:p>
            <a:pPr marL="585788" lvl="1">
              <a:defRPr/>
            </a:pPr>
            <a:r>
              <a:rPr lang="nb-NO" sz="2400" dirty="0">
                <a:solidFill>
                  <a:schemeClr val="tx1"/>
                </a:solidFill>
              </a:rPr>
              <a:t>Lokale aktivitetsmidler (LAM)</a:t>
            </a:r>
          </a:p>
          <a:p>
            <a:pPr marL="585788" lvl="1">
              <a:defRPr/>
            </a:pPr>
            <a:r>
              <a:rPr lang="nb-NO" sz="2400" dirty="0">
                <a:solidFill>
                  <a:schemeClr val="tx1"/>
                </a:solidFill>
              </a:rPr>
              <a:t>Utstyrsmidler</a:t>
            </a:r>
          </a:p>
          <a:p>
            <a:pPr marL="585788" lvl="1">
              <a:defRPr/>
            </a:pPr>
            <a:r>
              <a:rPr lang="nb-NO" sz="2400" dirty="0">
                <a:solidFill>
                  <a:schemeClr val="tx1"/>
                </a:solidFill>
              </a:rPr>
              <a:t>Oppstarts- og utviklingsstøtte til «Idrettskoler for barn eller ungdom»</a:t>
            </a:r>
          </a:p>
          <a:p>
            <a:pPr marL="585788" lvl="1">
              <a:defRPr/>
            </a:pPr>
            <a:r>
              <a:rPr lang="nb-NO" sz="2400" dirty="0">
                <a:solidFill>
                  <a:schemeClr val="tx1"/>
                </a:solidFill>
              </a:rPr>
              <a:t>Stiftelsen Dam	</a:t>
            </a:r>
          </a:p>
          <a:p>
            <a:pPr marL="585788" lvl="1">
              <a:defRPr/>
            </a:pPr>
            <a:r>
              <a:rPr lang="nb-NO" sz="2400" dirty="0">
                <a:solidFill>
                  <a:schemeClr val="tx1"/>
                </a:solidFill>
              </a:rPr>
              <a:t>Lokale støtteordninger kommunalt eller fylkeskommunalt.</a:t>
            </a:r>
          </a:p>
          <a:p>
            <a:pPr marL="300038" lvl="1" indent="0">
              <a:buNone/>
              <a:defRPr/>
            </a:pPr>
            <a:endParaRPr lang="nb-NO" sz="2400" dirty="0">
              <a:solidFill>
                <a:schemeClr val="tx1">
                  <a:lumMod val="50000"/>
                  <a:lumOff val="50000"/>
                </a:schemeClr>
              </a:solidFill>
            </a:endParaRPr>
          </a:p>
        </p:txBody>
      </p:sp>
    </p:spTree>
    <p:extLst>
      <p:ext uri="{BB962C8B-B14F-4D97-AF65-F5344CB8AC3E}">
        <p14:creationId xmlns:p14="http://schemas.microsoft.com/office/powerpoint/2010/main" val="921328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07504" y="123478"/>
            <a:ext cx="7560622" cy="857250"/>
          </a:xfrm>
        </p:spPr>
        <p:txBody>
          <a:bodyPr/>
          <a:lstStyle/>
          <a:p>
            <a:pPr algn="l" eaLnBrk="1" hangingPunct="1"/>
            <a:r>
              <a:rPr lang="nb-NO" sz="2800" b="1" dirty="0"/>
              <a:t>Momskompensasjon varer og tjenester</a:t>
            </a:r>
          </a:p>
        </p:txBody>
      </p:sp>
      <p:sp>
        <p:nvSpPr>
          <p:cNvPr id="20484" name="Rectangle 3"/>
          <p:cNvSpPr>
            <a:spLocks noGrp="1" noChangeArrowheads="1"/>
          </p:cNvSpPr>
          <p:nvPr>
            <p:ph type="body" idx="1"/>
          </p:nvPr>
        </p:nvSpPr>
        <p:spPr>
          <a:xfrm>
            <a:off x="618496" y="1077999"/>
            <a:ext cx="6679689" cy="4373015"/>
          </a:xfrm>
        </p:spPr>
        <p:txBody>
          <a:bodyPr/>
          <a:lstStyle/>
          <a:p>
            <a:pPr eaLnBrk="1" hangingPunct="1"/>
            <a:r>
              <a:rPr lang="nb-NO" sz="1800" dirty="0"/>
              <a:t>Formål er at frivillige organisasjoner skal få kompensert merkostnaden de har </a:t>
            </a:r>
            <a:r>
              <a:rPr lang="nb-NO" sz="1800" dirty="0" err="1"/>
              <a:t>i.f.m</a:t>
            </a:r>
            <a:r>
              <a:rPr lang="nb-NO" sz="1800" dirty="0"/>
              <a:t>. </a:t>
            </a:r>
            <a:r>
              <a:rPr lang="nb-NO" sz="1800" dirty="0" err="1"/>
              <a:t>mva</a:t>
            </a:r>
            <a:r>
              <a:rPr lang="nb-NO" sz="1800" dirty="0"/>
              <a:t> på varer og tjenester.</a:t>
            </a:r>
          </a:p>
          <a:p>
            <a:pPr marL="285750" lvl="1">
              <a:lnSpc>
                <a:spcPct val="90000"/>
              </a:lnSpc>
              <a:buFont typeface="Arial" panose="020B0604020202020204" pitchFamily="34" charset="0"/>
              <a:buChar char="•"/>
            </a:pPr>
            <a:endParaRPr lang="nb-NO" sz="1800" dirty="0"/>
          </a:p>
          <a:p>
            <a:pPr>
              <a:lnSpc>
                <a:spcPct val="90000"/>
              </a:lnSpc>
            </a:pPr>
            <a:r>
              <a:rPr lang="nb-NO" sz="1800" dirty="0"/>
              <a:t>Kan søkes gjennom Samordnet rapportering</a:t>
            </a:r>
          </a:p>
          <a:p>
            <a:pPr>
              <a:lnSpc>
                <a:spcPct val="90000"/>
              </a:lnSpc>
            </a:pPr>
            <a:endParaRPr lang="nb-NO" sz="1800" dirty="0"/>
          </a:p>
          <a:p>
            <a:pPr>
              <a:lnSpc>
                <a:spcPct val="90000"/>
              </a:lnSpc>
            </a:pPr>
            <a:r>
              <a:rPr lang="nb-NO" sz="1800" dirty="0"/>
              <a:t>Alle søker MÅ være registeret i Frivillighetsregisteret</a:t>
            </a:r>
          </a:p>
          <a:p>
            <a:pPr>
              <a:lnSpc>
                <a:spcPct val="90000"/>
              </a:lnSpc>
            </a:pPr>
            <a:endParaRPr lang="nb-NO" sz="1800" dirty="0"/>
          </a:p>
          <a:p>
            <a:pPr>
              <a:lnSpc>
                <a:spcPct val="90000"/>
              </a:lnSpc>
            </a:pPr>
            <a:r>
              <a:rPr lang="nb-NO" sz="1800" dirty="0"/>
              <a:t>Søknadsfrist: 15.august </a:t>
            </a:r>
          </a:p>
          <a:p>
            <a:pPr>
              <a:lnSpc>
                <a:spcPct val="90000"/>
              </a:lnSpc>
              <a:buFont typeface="Calibri" pitchFamily="34" charset="0"/>
              <a:buChar char="₋"/>
            </a:pPr>
            <a:endParaRPr lang="nb-NO" sz="1600" u="sng" dirty="0"/>
          </a:p>
          <a:p>
            <a:pPr>
              <a:lnSpc>
                <a:spcPct val="90000"/>
              </a:lnSpc>
              <a:buFont typeface="Calibri" pitchFamily="34" charset="0"/>
              <a:buChar char="₋"/>
            </a:pPr>
            <a:endParaRPr lang="nb-NO" sz="1600" u="sng" dirty="0"/>
          </a:p>
          <a:p>
            <a:pPr marL="0" indent="0">
              <a:lnSpc>
                <a:spcPct val="90000"/>
              </a:lnSpc>
              <a:buNone/>
            </a:pPr>
            <a:endParaRPr lang="nb-NO" sz="1600" u="sng" dirty="0">
              <a:solidFill>
                <a:schemeClr val="tx1">
                  <a:lumMod val="65000"/>
                  <a:lumOff val="35000"/>
                </a:schemeClr>
              </a:solidFill>
            </a:endParaRPr>
          </a:p>
          <a:p>
            <a:pPr marL="0" indent="0">
              <a:lnSpc>
                <a:spcPct val="90000"/>
              </a:lnSpc>
              <a:buNone/>
            </a:pPr>
            <a:r>
              <a:rPr lang="nb-NO" sz="1600" u="sng" dirty="0">
                <a:solidFill>
                  <a:schemeClr val="tx1">
                    <a:lumMod val="65000"/>
                    <a:lumOff val="35000"/>
                  </a:schemeClr>
                </a:solidFill>
                <a:hlinkClick r:id="rId3"/>
              </a:rPr>
              <a:t>https://www.idrettsforbundet.no/klubbguiden/momskompensasjon/</a:t>
            </a:r>
            <a:endParaRPr lang="nb-NO" sz="1600" u="sng" dirty="0">
              <a:solidFill>
                <a:schemeClr val="tx1">
                  <a:lumMod val="65000"/>
                  <a:lumOff val="35000"/>
                </a:schemeClr>
              </a:solidFill>
            </a:endParaRPr>
          </a:p>
          <a:p>
            <a:pPr>
              <a:lnSpc>
                <a:spcPct val="90000"/>
              </a:lnSpc>
              <a:buFont typeface="Calibri" pitchFamily="34" charset="0"/>
              <a:buChar char="₋"/>
            </a:pPr>
            <a:endParaRPr lang="nb-NO" sz="1800" u="sng" dirty="0">
              <a:solidFill>
                <a:schemeClr val="tx1">
                  <a:lumMod val="65000"/>
                  <a:lumOff val="35000"/>
                </a:schemeClr>
              </a:solidFill>
            </a:endParaRPr>
          </a:p>
          <a:p>
            <a:pPr>
              <a:lnSpc>
                <a:spcPct val="90000"/>
              </a:lnSpc>
              <a:buFont typeface="Calibri" pitchFamily="34" charset="0"/>
              <a:buChar char="₋"/>
            </a:pPr>
            <a:endParaRPr lang="nb-NO" sz="1800" u="sng" dirty="0">
              <a:solidFill>
                <a:schemeClr val="tx1">
                  <a:lumMod val="65000"/>
                  <a:lumOff val="35000"/>
                </a:schemeClr>
              </a:solidFill>
            </a:endParaRPr>
          </a:p>
          <a:p>
            <a:pPr eaLnBrk="1" hangingPunct="1">
              <a:buFont typeface="Calibri" pitchFamily="34" charset="0"/>
              <a:buChar char="₋"/>
            </a:pPr>
            <a:endParaRPr lang="nb-NO" sz="1800" dirty="0">
              <a:solidFill>
                <a:schemeClr val="tx1">
                  <a:lumMod val="65000"/>
                  <a:lumOff val="35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167412" y="165539"/>
            <a:ext cx="6265069" cy="857250"/>
          </a:xfrm>
        </p:spPr>
        <p:txBody>
          <a:bodyPr/>
          <a:lstStyle/>
          <a:p>
            <a:pPr algn="l" eaLnBrk="1" hangingPunct="1"/>
            <a:r>
              <a:rPr lang="nb-NO" sz="2800" b="1" dirty="0"/>
              <a:t>Kompensasjon av merverdiavgift ved bygging av idrettsanlegg</a:t>
            </a:r>
          </a:p>
        </p:txBody>
      </p:sp>
      <p:sp>
        <p:nvSpPr>
          <p:cNvPr id="27652" name="Rectangle 3"/>
          <p:cNvSpPr>
            <a:spLocks noGrp="1" noChangeArrowheads="1"/>
          </p:cNvSpPr>
          <p:nvPr>
            <p:ph type="body" idx="1"/>
          </p:nvPr>
        </p:nvSpPr>
        <p:spPr>
          <a:xfrm>
            <a:off x="167412" y="1404990"/>
            <a:ext cx="5829300" cy="3120628"/>
          </a:xfrm>
        </p:spPr>
        <p:txBody>
          <a:bodyPr/>
          <a:lstStyle/>
          <a:p>
            <a:pPr marL="285750" lvl="1">
              <a:spcBef>
                <a:spcPct val="35000"/>
              </a:spcBef>
              <a:spcAft>
                <a:spcPts val="450"/>
              </a:spcAft>
              <a:buFont typeface="Arial" panose="020B0604020202020204" pitchFamily="34" charset="0"/>
              <a:buChar char="•"/>
            </a:pPr>
            <a:r>
              <a:rPr lang="nb-NO" sz="1800" dirty="0"/>
              <a:t>Gjelder bare lag og foreninger som har fremmet søknad om spillemidler til idrettsanlegg, og hvor </a:t>
            </a:r>
            <a:r>
              <a:rPr lang="nb-NO" sz="1800" i="1" dirty="0"/>
              <a:t>søknaden er godkjent av fylkeskommunen</a:t>
            </a:r>
          </a:p>
          <a:p>
            <a:pPr marL="285750" lvl="1">
              <a:spcBef>
                <a:spcPct val="35000"/>
              </a:spcBef>
              <a:spcAft>
                <a:spcPts val="450"/>
              </a:spcAft>
              <a:buFont typeface="Arial" panose="020B0604020202020204" pitchFamily="34" charset="0"/>
              <a:buChar char="•"/>
            </a:pPr>
            <a:r>
              <a:rPr lang="nb-NO" sz="1800" dirty="0"/>
              <a:t>Anlegget må være ferdigstilt og revisorgodkjent regnskap skal foreligge </a:t>
            </a:r>
            <a:r>
              <a:rPr lang="nb-NO" sz="1800" i="1" dirty="0"/>
              <a:t>før</a:t>
            </a:r>
            <a:r>
              <a:rPr lang="nb-NO" sz="1800" dirty="0"/>
              <a:t> søknad om kompensasjon sendes</a:t>
            </a:r>
          </a:p>
          <a:p>
            <a:pPr marL="285750" lvl="1">
              <a:spcBef>
                <a:spcPct val="35000"/>
              </a:spcBef>
              <a:spcAft>
                <a:spcPts val="450"/>
              </a:spcAft>
              <a:buFont typeface="Arial" panose="020B0604020202020204" pitchFamily="34" charset="0"/>
              <a:buChar char="•"/>
            </a:pPr>
            <a:r>
              <a:rPr lang="nb-NO" sz="1800" dirty="0"/>
              <a:t>Informasjon om ordningen og søknadskjema finnes på:</a:t>
            </a:r>
          </a:p>
          <a:p>
            <a:pPr marL="285750" lvl="1" algn="ctr">
              <a:spcBef>
                <a:spcPct val="35000"/>
              </a:spcBef>
              <a:spcAft>
                <a:spcPts val="450"/>
              </a:spcAft>
              <a:buNone/>
            </a:pPr>
            <a:r>
              <a:rPr lang="nb-NO" sz="2400" dirty="0" err="1">
                <a:solidFill>
                  <a:schemeClr val="tx1">
                    <a:lumMod val="50000"/>
                    <a:lumOff val="50000"/>
                  </a:schemeClr>
                </a:solidFill>
                <a:hlinkClick r:id="rId3">
                  <a:extLst>
                    <a:ext uri="{A12FA001-AC4F-418D-AE19-62706E023703}">
                      <ahyp:hlinkClr xmlns:ahyp="http://schemas.microsoft.com/office/drawing/2018/hyperlinkcolor" val="tx"/>
                    </a:ext>
                  </a:extLst>
                </a:hlinkClick>
              </a:rPr>
              <a:t>www</a:t>
            </a:r>
            <a:r>
              <a:rPr lang="nb-NO" sz="2400" dirty="0">
                <a:solidFill>
                  <a:schemeClr val="tx1">
                    <a:lumMod val="50000"/>
                    <a:lumOff val="50000"/>
                  </a:schemeClr>
                </a:solidFill>
                <a:hlinkClick r:id="rId3">
                  <a:extLst>
                    <a:ext uri="{A12FA001-AC4F-418D-AE19-62706E023703}">
                      <ahyp:hlinkClr xmlns:ahyp="http://schemas.microsoft.com/office/drawing/2018/hyperlinkcolor" val="tx"/>
                    </a:ext>
                  </a:extLst>
                </a:hlinkClick>
              </a:rPr>
              <a:t>. </a:t>
            </a:r>
            <a:r>
              <a:rPr lang="nb-NO" sz="2400" dirty="0">
                <a:hlinkClick r:id="rId3">
                  <a:extLst>
                    <a:ext uri="{A12FA001-AC4F-418D-AE19-62706E023703}">
                      <ahyp:hlinkClr xmlns:ahyp="http://schemas.microsoft.com/office/drawing/2018/hyperlinkcolor" val="tx"/>
                    </a:ext>
                  </a:extLst>
                </a:hlinkClick>
              </a:rPr>
              <a:t>idrettsanlegg.no</a:t>
            </a:r>
            <a:endParaRPr lang="nb-NO" sz="2400" dirty="0"/>
          </a:p>
        </p:txBody>
      </p:sp>
      <p:pic>
        <p:nvPicPr>
          <p:cNvPr id="3" name="Bilde 2" descr="Et bilde som inneholder bygning, utendørs, bilvei, gate&#10;&#10;Automatisk generert beskrivelse">
            <a:extLst>
              <a:ext uri="{FF2B5EF4-FFF2-40B4-BE49-F238E27FC236}">
                <a16:creationId xmlns:a16="http://schemas.microsoft.com/office/drawing/2014/main" id="{F356557A-A4EC-47ED-A5C4-6B8A28A4E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666" y="3314256"/>
            <a:ext cx="3001334" cy="182924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indepunkt 12">
            <a:extLst>
              <a:ext uri="{FF2B5EF4-FFF2-40B4-BE49-F238E27FC236}">
                <a16:creationId xmlns:a16="http://schemas.microsoft.com/office/drawing/2014/main" id="{BC6FABE3-E9DB-48A9-8211-55F5B3300E1B}"/>
              </a:ext>
            </a:extLst>
          </p:cNvPr>
          <p:cNvSpPr/>
          <p:nvPr/>
        </p:nvSpPr>
        <p:spPr>
          <a:xfrm>
            <a:off x="4572000" y="2063521"/>
            <a:ext cx="864096" cy="843868"/>
          </a:xfrm>
          <a:prstGeom prst="flowChartConnector">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sp>
        <p:nvSpPr>
          <p:cNvPr id="8" name="Rectangle 5"/>
          <p:cNvSpPr txBox="1">
            <a:spLocks noChangeArrowheads="1"/>
          </p:cNvSpPr>
          <p:nvPr/>
        </p:nvSpPr>
        <p:spPr bwMode="auto">
          <a:xfrm>
            <a:off x="4813649" y="2211710"/>
            <a:ext cx="4002423" cy="9007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nb-NO" altLang="nb-NO" sz="2800" b="1" dirty="0">
                <a:latin typeface="Georgia" panose="02040502050405020303" pitchFamily="18" charset="0"/>
                <a:cs typeface="Calibri Light" panose="020F0302020204030204" pitchFamily="34" charset="0"/>
              </a:rPr>
              <a:t>Del 7: KONTROLLUTVALG</a:t>
            </a:r>
          </a:p>
        </p:txBody>
      </p:sp>
      <p:pic>
        <p:nvPicPr>
          <p:cNvPr id="3" name="Bilde 2" descr="Et bilde som inneholder person, sport, mann, ung&#10;&#10;Automatisk generert beskrivelse">
            <a:extLst>
              <a:ext uri="{FF2B5EF4-FFF2-40B4-BE49-F238E27FC236}">
                <a16:creationId xmlns:a16="http://schemas.microsoft.com/office/drawing/2014/main" id="{210056C2-9004-4378-80BE-A3773DFB5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27" y="1405563"/>
            <a:ext cx="4123248" cy="2513025"/>
          </a:xfrm>
          <a:prstGeom prst="rect">
            <a:avLst/>
          </a:prstGeom>
        </p:spPr>
      </p:pic>
    </p:spTree>
    <p:extLst>
      <p:ext uri="{BB962C8B-B14F-4D97-AF65-F5344CB8AC3E}">
        <p14:creationId xmlns:p14="http://schemas.microsoft.com/office/powerpoint/2010/main" val="4217060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EDE8F2-5B58-46E8-AF07-C4C304B3800B}"/>
              </a:ext>
            </a:extLst>
          </p:cNvPr>
          <p:cNvSpPr>
            <a:spLocks noGrp="1"/>
          </p:cNvSpPr>
          <p:nvPr>
            <p:ph type="title"/>
          </p:nvPr>
        </p:nvSpPr>
        <p:spPr>
          <a:xfrm>
            <a:off x="3437282" y="309666"/>
            <a:ext cx="5256584" cy="702078"/>
          </a:xfrm>
        </p:spPr>
        <p:txBody>
          <a:bodyPr/>
          <a:lstStyle/>
          <a:p>
            <a:r>
              <a:rPr lang="nb-NO" b="1" dirty="0">
                <a:solidFill>
                  <a:schemeClr val="tx1"/>
                </a:solidFill>
              </a:rPr>
              <a:t>Kontrollutvalg</a:t>
            </a:r>
          </a:p>
        </p:txBody>
      </p:sp>
      <p:sp>
        <p:nvSpPr>
          <p:cNvPr id="4" name="Plassholder for innhold 3">
            <a:extLst>
              <a:ext uri="{FF2B5EF4-FFF2-40B4-BE49-F238E27FC236}">
                <a16:creationId xmlns:a16="http://schemas.microsoft.com/office/drawing/2014/main" id="{B6CF95FB-E5F0-4838-85B3-FCAAE029AC6C}"/>
              </a:ext>
            </a:extLst>
          </p:cNvPr>
          <p:cNvSpPr>
            <a:spLocks noGrp="1"/>
          </p:cNvSpPr>
          <p:nvPr>
            <p:ph sz="quarter" idx="11"/>
          </p:nvPr>
        </p:nvSpPr>
        <p:spPr>
          <a:xfrm>
            <a:off x="3344777" y="1072336"/>
            <a:ext cx="4415696" cy="3761498"/>
          </a:xfrm>
        </p:spPr>
        <p:txBody>
          <a:bodyPr/>
          <a:lstStyle/>
          <a:p>
            <a:pPr>
              <a:buClr>
                <a:srgbClr val="7030A0"/>
              </a:buClr>
            </a:pPr>
            <a:r>
              <a:rPr lang="nb-NO" sz="1800" dirty="0">
                <a:solidFill>
                  <a:schemeClr val="tx1"/>
                </a:solidFill>
              </a:rPr>
              <a:t>Er en erstatning for både kontrollkomitéen og valgt revisor.</a:t>
            </a:r>
          </a:p>
          <a:p>
            <a:pPr>
              <a:buClr>
                <a:srgbClr val="7030A0"/>
              </a:buClr>
            </a:pPr>
            <a:endParaRPr lang="nb-NO" sz="1800" dirty="0">
              <a:solidFill>
                <a:schemeClr val="tx1"/>
              </a:solidFill>
            </a:endParaRPr>
          </a:p>
          <a:p>
            <a:pPr>
              <a:buClr>
                <a:srgbClr val="7030A0"/>
              </a:buClr>
            </a:pPr>
            <a:r>
              <a:rPr lang="nb-NO" sz="1800" dirty="0">
                <a:solidFill>
                  <a:schemeClr val="tx1"/>
                </a:solidFill>
              </a:rPr>
              <a:t>Alle organisasjonsledd må ha kontrollutvalg</a:t>
            </a:r>
          </a:p>
          <a:p>
            <a:pPr>
              <a:buClr>
                <a:srgbClr val="7030A0"/>
              </a:buClr>
            </a:pPr>
            <a:endParaRPr lang="nb-NO" sz="1800" dirty="0">
              <a:solidFill>
                <a:schemeClr val="tx1"/>
              </a:solidFill>
            </a:endParaRPr>
          </a:p>
          <a:p>
            <a:pPr>
              <a:buClr>
                <a:srgbClr val="7030A0"/>
              </a:buClr>
            </a:pPr>
            <a:r>
              <a:rPr lang="nb-NO" sz="1800" dirty="0">
                <a:solidFill>
                  <a:schemeClr val="tx1"/>
                </a:solidFill>
              </a:rPr>
              <a:t>Utvalget skal ha minst 2 medlemmer (samt vara)</a:t>
            </a:r>
          </a:p>
          <a:p>
            <a:pPr marL="0" indent="0">
              <a:buClr>
                <a:srgbClr val="7030A0"/>
              </a:buClr>
              <a:buNone/>
            </a:pPr>
            <a:endParaRPr lang="nb-NO" sz="1800" dirty="0"/>
          </a:p>
          <a:p>
            <a:pPr>
              <a:buClr>
                <a:srgbClr val="C00000"/>
              </a:buClr>
            </a:pPr>
            <a:endParaRPr lang="nb-NO" sz="1600" dirty="0"/>
          </a:p>
        </p:txBody>
      </p:sp>
      <p:pic>
        <p:nvPicPr>
          <p:cNvPr id="5" name="Bilde 4" descr="Et bilde som inneholder innendørs, bord, leke, liten&#10;&#10;Automatisk generert beskrivelse">
            <a:extLst>
              <a:ext uri="{FF2B5EF4-FFF2-40B4-BE49-F238E27FC236}">
                <a16:creationId xmlns:a16="http://schemas.microsoft.com/office/drawing/2014/main" id="{63FDA916-D91B-44EF-94FB-E943C62A4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74" y="839368"/>
            <a:ext cx="2548315" cy="3824863"/>
          </a:xfrm>
          <a:prstGeom prst="rect">
            <a:avLst/>
          </a:prstGeom>
        </p:spPr>
      </p:pic>
    </p:spTree>
    <p:extLst>
      <p:ext uri="{BB962C8B-B14F-4D97-AF65-F5344CB8AC3E}">
        <p14:creationId xmlns:p14="http://schemas.microsoft.com/office/powerpoint/2010/main" val="29419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uppe 81"/>
          <p:cNvGrpSpPr/>
          <p:nvPr/>
        </p:nvGrpSpPr>
        <p:grpSpPr>
          <a:xfrm>
            <a:off x="683568" y="699542"/>
            <a:ext cx="8014253" cy="4079119"/>
            <a:chOff x="683568" y="699542"/>
            <a:chExt cx="8014253" cy="4079119"/>
          </a:xfrm>
        </p:grpSpPr>
        <p:sp>
          <p:nvSpPr>
            <p:cNvPr id="4" name="Rectangle 25"/>
            <p:cNvSpPr>
              <a:spLocks noChangeArrowheads="1"/>
            </p:cNvSpPr>
            <p:nvPr/>
          </p:nvSpPr>
          <p:spPr bwMode="auto">
            <a:xfrm>
              <a:off x="1208989" y="699542"/>
              <a:ext cx="5730875" cy="459100"/>
            </a:xfrm>
            <a:prstGeom prst="rect">
              <a:avLst/>
            </a:prstGeom>
            <a:blipFill dpi="0" rotWithShape="1">
              <a:blip r:embed="rId3" cstate="print"/>
              <a:srcRect/>
              <a:stretch>
                <a:fillRect/>
              </a:stretch>
            </a:blipFill>
            <a:ln w="12700">
              <a:solidFill>
                <a:schemeClr val="tx1"/>
              </a:solidFill>
              <a:miter lim="800000"/>
              <a:headEnd/>
              <a:tailEnd/>
            </a:ln>
          </p:spPr>
          <p:txBody>
            <a:bodyPr lIns="90488" tIns="44450" rIns="90488" bIns="44450">
              <a:spAutoFit/>
            </a:bodyPr>
            <a:lstStyle/>
            <a:p>
              <a:pPr algn="ctr" defTabSz="762000" eaLnBrk="0" hangingPunct="0">
                <a:defRPr/>
              </a:pPr>
              <a:r>
                <a:rPr lang="nb-NO" sz="1400" b="1" dirty="0">
                  <a:solidFill>
                    <a:schemeClr val="tx1">
                      <a:lumMod val="75000"/>
                      <a:lumOff val="25000"/>
                    </a:schemeClr>
                  </a:solidFill>
                  <a:latin typeface="Georgia" pitchFamily="18" charset="0"/>
                  <a:cs typeface="Arial" charset="0"/>
                </a:rPr>
                <a:t>Norges idrettsforbund og olympiske og paralympiske komité</a:t>
              </a:r>
            </a:p>
            <a:p>
              <a:pPr algn="ctr" defTabSz="762000" eaLnBrk="0" hangingPunct="0">
                <a:defRPr/>
              </a:pPr>
              <a:r>
                <a:rPr lang="nb-NO" sz="1000" dirty="0">
                  <a:solidFill>
                    <a:schemeClr val="tx1">
                      <a:lumMod val="75000"/>
                      <a:lumOff val="25000"/>
                    </a:schemeClr>
                  </a:solidFill>
                  <a:latin typeface="Georgia" pitchFamily="18" charset="0"/>
                  <a:cs typeface="Arial" charset="0"/>
                </a:rPr>
                <a:t>Fellesorgan og sentraladministrasjon for norsk idrett</a:t>
              </a:r>
              <a:endParaRPr lang="nb-NO" sz="1000" b="1" dirty="0">
                <a:solidFill>
                  <a:schemeClr val="tx1">
                    <a:lumMod val="75000"/>
                    <a:lumOff val="25000"/>
                  </a:schemeClr>
                </a:solidFill>
                <a:latin typeface="Georgia" pitchFamily="18" charset="0"/>
                <a:cs typeface="Arial" charset="0"/>
              </a:endParaRPr>
            </a:p>
          </p:txBody>
        </p:sp>
        <p:sp>
          <p:nvSpPr>
            <p:cNvPr id="5" name="Rectangle 9"/>
            <p:cNvSpPr>
              <a:spLocks noChangeArrowheads="1"/>
            </p:cNvSpPr>
            <p:nvPr/>
          </p:nvSpPr>
          <p:spPr bwMode="auto">
            <a:xfrm>
              <a:off x="782009" y="1380753"/>
              <a:ext cx="2803244" cy="686941"/>
            </a:xfrm>
            <a:prstGeom prst="rect">
              <a:avLst/>
            </a:prstGeom>
            <a:solidFill>
              <a:srgbClr val="B6C2CD"/>
            </a:solidFill>
            <a:ln w="12700">
              <a:solidFill>
                <a:schemeClr val="tx1"/>
              </a:solidFill>
              <a:miter lim="800000"/>
              <a:headEnd/>
              <a:tailEnd/>
            </a:ln>
            <a:effectLst/>
          </p:spPr>
          <p:txBody>
            <a:bodyPr wrap="none" anchor="ctr"/>
            <a:lstStyle/>
            <a:p>
              <a:pPr algn="ctr" defTabSz="762000" eaLnBrk="0" hangingPunct="0">
                <a:defRPr/>
              </a:pPr>
              <a:endParaRPr lang="nb-NO" sz="700">
                <a:solidFill>
                  <a:schemeClr val="tx1">
                    <a:lumMod val="75000"/>
                    <a:lumOff val="25000"/>
                  </a:schemeClr>
                </a:solidFill>
                <a:latin typeface="Georgia" pitchFamily="18" charset="0"/>
                <a:cs typeface="Arial" pitchFamily="34" charset="0"/>
              </a:endParaRPr>
            </a:p>
          </p:txBody>
        </p:sp>
        <p:sp>
          <p:nvSpPr>
            <p:cNvPr id="6" name="Rectangle 14"/>
            <p:cNvSpPr>
              <a:spLocks noChangeArrowheads="1"/>
            </p:cNvSpPr>
            <p:nvPr/>
          </p:nvSpPr>
          <p:spPr bwMode="auto">
            <a:xfrm>
              <a:off x="4815763" y="1380753"/>
              <a:ext cx="2801938" cy="686941"/>
            </a:xfrm>
            <a:prstGeom prst="rect">
              <a:avLst/>
            </a:prstGeom>
            <a:solidFill>
              <a:srgbClr val="CCECFF"/>
            </a:solidFill>
            <a:ln w="12700">
              <a:solidFill>
                <a:schemeClr val="tx1"/>
              </a:solidFill>
              <a:miter lim="800000"/>
              <a:headEnd/>
              <a:tailEnd/>
            </a:ln>
          </p:spPr>
          <p:txBody>
            <a:bodyPr wrap="none" anchor="ctr"/>
            <a:lstStyle/>
            <a:p>
              <a:pPr>
                <a:defRPr/>
              </a:pPr>
              <a:endParaRPr lang="nb-NO" sz="1200">
                <a:solidFill>
                  <a:schemeClr val="tx1">
                    <a:lumMod val="75000"/>
                    <a:lumOff val="25000"/>
                  </a:schemeClr>
                </a:solidFill>
                <a:latin typeface="Georgia" pitchFamily="18" charset="0"/>
                <a:cs typeface="Arial" charset="0"/>
              </a:endParaRPr>
            </a:p>
          </p:txBody>
        </p:sp>
        <p:sp>
          <p:nvSpPr>
            <p:cNvPr id="7" name="Rectangle 15"/>
            <p:cNvSpPr>
              <a:spLocks noChangeArrowheads="1"/>
            </p:cNvSpPr>
            <p:nvPr/>
          </p:nvSpPr>
          <p:spPr bwMode="auto">
            <a:xfrm>
              <a:off x="4887771" y="1424509"/>
              <a:ext cx="2729930" cy="612988"/>
            </a:xfrm>
            <a:prstGeom prst="rect">
              <a:avLst/>
            </a:prstGeom>
            <a:noFill/>
            <a:ln w="12700">
              <a:noFill/>
              <a:miter lim="800000"/>
              <a:headEnd/>
              <a:tailEnd/>
            </a:ln>
          </p:spPr>
          <p:txBody>
            <a:bodyPr wrap="square" lIns="90488" tIns="44450" rIns="90488" bIns="44450">
              <a:spAutoFit/>
            </a:bodyPr>
            <a:lstStyle/>
            <a:p>
              <a:pPr defTabSz="762000" eaLnBrk="0" hangingPunct="0">
                <a:defRPr/>
              </a:pPr>
              <a:r>
                <a:rPr lang="nb-NO" sz="1400" b="1" dirty="0">
                  <a:solidFill>
                    <a:schemeClr val="tx1">
                      <a:lumMod val="75000"/>
                      <a:lumOff val="25000"/>
                    </a:schemeClr>
                  </a:solidFill>
                  <a:latin typeface="Georgia" pitchFamily="18" charset="0"/>
                  <a:cs typeface="Arial" charset="0"/>
                </a:rPr>
                <a:t>Særforbund (55)</a:t>
              </a:r>
            </a:p>
            <a:p>
              <a:pPr defTabSz="762000" eaLnBrk="0" hangingPunct="0">
                <a:defRPr/>
              </a:pPr>
              <a:r>
                <a:rPr lang="nb-NO" sz="1000" dirty="0">
                  <a:solidFill>
                    <a:schemeClr val="tx1">
                      <a:lumMod val="75000"/>
                      <a:lumOff val="25000"/>
                    </a:schemeClr>
                  </a:solidFill>
                  <a:latin typeface="Georgia" pitchFamily="18" charset="0"/>
                  <a:cs typeface="Arial" charset="0"/>
                </a:rPr>
                <a:t>Nasjonal organisasjon for en eller flere særidretter i Norge </a:t>
              </a:r>
            </a:p>
          </p:txBody>
        </p:sp>
        <p:sp>
          <p:nvSpPr>
            <p:cNvPr id="8" name="Rectangle 15"/>
            <p:cNvSpPr>
              <a:spLocks noChangeArrowheads="1"/>
            </p:cNvSpPr>
            <p:nvPr/>
          </p:nvSpPr>
          <p:spPr bwMode="auto">
            <a:xfrm>
              <a:off x="854016" y="1410320"/>
              <a:ext cx="2731237" cy="474489"/>
            </a:xfrm>
            <a:prstGeom prst="rect">
              <a:avLst/>
            </a:prstGeom>
            <a:noFill/>
            <a:ln w="12700">
              <a:noFill/>
              <a:miter lim="800000"/>
              <a:headEnd/>
              <a:tailEnd/>
            </a:ln>
          </p:spPr>
          <p:txBody>
            <a:bodyPr wrap="square" lIns="90488" tIns="44450" rIns="90488" bIns="44450">
              <a:spAutoFit/>
            </a:bodyPr>
            <a:lstStyle/>
            <a:p>
              <a:pPr defTabSz="762000" eaLnBrk="0" hangingPunct="0">
                <a:defRPr/>
              </a:pPr>
              <a:r>
                <a:rPr lang="nb-NO" sz="1400" b="1" dirty="0">
                  <a:solidFill>
                    <a:schemeClr val="tx1">
                      <a:lumMod val="75000"/>
                      <a:lumOff val="25000"/>
                    </a:schemeClr>
                  </a:solidFill>
                  <a:latin typeface="Georgia" pitchFamily="18" charset="0"/>
                  <a:cs typeface="Arial" charset="0"/>
                </a:rPr>
                <a:t>Idrettskretsene (11)</a:t>
              </a:r>
            </a:p>
            <a:p>
              <a:pPr defTabSz="762000" eaLnBrk="0" hangingPunct="0">
                <a:defRPr/>
              </a:pPr>
              <a:r>
                <a:rPr lang="nb-NO" sz="1050" dirty="0">
                  <a:solidFill>
                    <a:schemeClr val="tx1">
                      <a:lumMod val="75000"/>
                      <a:lumOff val="25000"/>
                    </a:schemeClr>
                  </a:solidFill>
                  <a:latin typeface="Georgia" pitchFamily="18" charset="0"/>
                  <a:cs typeface="Arial" charset="0"/>
                </a:rPr>
                <a:t>Fellesorgan for alle idrettene i sitt fylke</a:t>
              </a:r>
              <a:endParaRPr lang="nb-NO" sz="1000" dirty="0">
                <a:solidFill>
                  <a:schemeClr val="tx1">
                    <a:lumMod val="75000"/>
                    <a:lumOff val="25000"/>
                  </a:schemeClr>
                </a:solidFill>
                <a:latin typeface="Georgia" pitchFamily="18" charset="0"/>
                <a:cs typeface="Arial" charset="0"/>
              </a:endParaRPr>
            </a:p>
          </p:txBody>
        </p:sp>
        <p:sp>
          <p:nvSpPr>
            <p:cNvPr id="9" name="Rectangle 12"/>
            <p:cNvSpPr>
              <a:spLocks noChangeArrowheads="1"/>
            </p:cNvSpPr>
            <p:nvPr/>
          </p:nvSpPr>
          <p:spPr bwMode="auto">
            <a:xfrm>
              <a:off x="4809389" y="2211710"/>
              <a:ext cx="2799879" cy="576064"/>
            </a:xfrm>
            <a:prstGeom prst="rect">
              <a:avLst/>
            </a:prstGeom>
            <a:solidFill>
              <a:srgbClr val="CCECFF"/>
            </a:solidFill>
            <a:ln w="12700">
              <a:solidFill>
                <a:schemeClr val="tx1"/>
              </a:solidFill>
              <a:miter lim="800000"/>
              <a:headEnd/>
              <a:tailEnd/>
            </a:ln>
          </p:spPr>
          <p:txBody>
            <a:bodyPr wrap="none" anchor="ctr"/>
            <a:lstStyle/>
            <a:p>
              <a:pPr>
                <a:defRPr/>
              </a:pPr>
              <a:endParaRPr lang="nb-NO" sz="1200">
                <a:solidFill>
                  <a:schemeClr val="tx1">
                    <a:lumMod val="75000"/>
                    <a:lumOff val="25000"/>
                  </a:schemeClr>
                </a:solidFill>
                <a:latin typeface="Georgia" pitchFamily="18" charset="0"/>
                <a:cs typeface="Arial" charset="0"/>
              </a:endParaRPr>
            </a:p>
          </p:txBody>
        </p:sp>
        <p:sp>
          <p:nvSpPr>
            <p:cNvPr id="10" name="Rectangle 13"/>
            <p:cNvSpPr>
              <a:spLocks noChangeArrowheads="1"/>
            </p:cNvSpPr>
            <p:nvPr/>
          </p:nvSpPr>
          <p:spPr bwMode="auto">
            <a:xfrm>
              <a:off x="4881397" y="2175366"/>
              <a:ext cx="2516063" cy="828432"/>
            </a:xfrm>
            <a:prstGeom prst="rect">
              <a:avLst/>
            </a:prstGeom>
            <a:noFill/>
            <a:ln w="12700">
              <a:noFill/>
              <a:miter lim="800000"/>
              <a:headEnd/>
              <a:tailEnd/>
            </a:ln>
          </p:spPr>
          <p:txBody>
            <a:bodyPr wrap="square" lIns="90488" tIns="44450" rIns="90488" bIns="44450">
              <a:spAutoFit/>
            </a:bodyPr>
            <a:lstStyle/>
            <a:p>
              <a:pPr defTabSz="762000" eaLnBrk="0" hangingPunct="0">
                <a:defRPr/>
              </a:pPr>
              <a:r>
                <a:rPr lang="nb-NO" sz="1400" b="1" dirty="0">
                  <a:solidFill>
                    <a:schemeClr val="tx1">
                      <a:lumMod val="75000"/>
                      <a:lumOff val="25000"/>
                    </a:schemeClr>
                  </a:solidFill>
                  <a:latin typeface="Georgia" pitchFamily="18" charset="0"/>
                  <a:cs typeface="Arial" charset="0"/>
                </a:rPr>
                <a:t>Særkrets/region</a:t>
              </a:r>
            </a:p>
            <a:p>
              <a:pPr defTabSz="762000" eaLnBrk="0" hangingPunct="0">
                <a:defRPr/>
              </a:pPr>
              <a:r>
                <a:rPr lang="nb-NO" sz="1000" dirty="0">
                  <a:solidFill>
                    <a:schemeClr val="tx1">
                      <a:lumMod val="75000"/>
                      <a:lumOff val="25000"/>
                    </a:schemeClr>
                  </a:solidFill>
                  <a:latin typeface="Georgia" pitchFamily="18" charset="0"/>
                  <a:cs typeface="Arial" charset="0"/>
                </a:rPr>
                <a:t>Regions- eller fylkesorganisering for en særidrett</a:t>
              </a:r>
            </a:p>
            <a:p>
              <a:pPr defTabSz="762000" eaLnBrk="0" hangingPunct="0">
                <a:defRPr/>
              </a:pPr>
              <a:endParaRPr lang="nb-NO" sz="1400" b="1" dirty="0">
                <a:solidFill>
                  <a:schemeClr val="tx1">
                    <a:lumMod val="75000"/>
                    <a:lumOff val="25000"/>
                  </a:schemeClr>
                </a:solidFill>
                <a:latin typeface="Georgia" pitchFamily="18" charset="0"/>
                <a:cs typeface="Arial" charset="0"/>
              </a:endParaRPr>
            </a:p>
          </p:txBody>
        </p:sp>
        <p:sp>
          <p:nvSpPr>
            <p:cNvPr id="11" name="Rectangle 28"/>
            <p:cNvSpPr>
              <a:spLocks noChangeArrowheads="1"/>
            </p:cNvSpPr>
            <p:nvPr/>
          </p:nvSpPr>
          <p:spPr bwMode="auto">
            <a:xfrm>
              <a:off x="3009190" y="3002590"/>
              <a:ext cx="4248471" cy="603463"/>
            </a:xfrm>
            <a:prstGeom prst="rect">
              <a:avLst/>
            </a:prstGeom>
            <a:solidFill>
              <a:srgbClr val="1D5B89"/>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b-NO" altLang="nb-NO" sz="1200">
                <a:solidFill>
                  <a:schemeClr val="bg1"/>
                </a:solidFill>
                <a:latin typeface="Georgia" panose="02040502050405020303" pitchFamily="18" charset="0"/>
                <a:cs typeface="Arial" panose="020B0604020202020204" pitchFamily="34" charset="0"/>
              </a:endParaRPr>
            </a:p>
          </p:txBody>
        </p:sp>
        <p:sp>
          <p:nvSpPr>
            <p:cNvPr id="12" name="Rectangle 29"/>
            <p:cNvSpPr>
              <a:spLocks noChangeArrowheads="1"/>
            </p:cNvSpPr>
            <p:nvPr/>
          </p:nvSpPr>
          <p:spPr bwMode="auto">
            <a:xfrm>
              <a:off x="3081198" y="2999300"/>
              <a:ext cx="4248471" cy="6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pPr algn="ctr"/>
              <a:r>
                <a:rPr lang="nb-NO" altLang="nb-NO" sz="1400" b="1" dirty="0">
                  <a:solidFill>
                    <a:schemeClr val="bg1"/>
                  </a:solidFill>
                  <a:latin typeface="Georgia" panose="02040502050405020303" pitchFamily="18" charset="0"/>
                  <a:cs typeface="Arial" panose="020B0604020202020204" pitchFamily="34" charset="0"/>
                </a:rPr>
                <a:t>Idrettslag (11.500)</a:t>
              </a:r>
            </a:p>
            <a:p>
              <a:pPr algn="ctr"/>
              <a:r>
                <a:rPr lang="nb-NO" altLang="nb-NO" sz="1000" dirty="0">
                  <a:solidFill>
                    <a:schemeClr val="bg1"/>
                  </a:solidFill>
                  <a:latin typeface="Georgia" panose="02040502050405020303" pitchFamily="18" charset="0"/>
                  <a:cs typeface="Arial" panose="020B0604020202020204" pitchFamily="34" charset="0"/>
                </a:rPr>
                <a:t>Lokale medlemsorganisasjoner med medlemskap i NIF og særforbundene</a:t>
              </a:r>
            </a:p>
          </p:txBody>
        </p:sp>
        <p:sp>
          <p:nvSpPr>
            <p:cNvPr id="13" name="Rectangle 10"/>
            <p:cNvSpPr>
              <a:spLocks noChangeArrowheads="1"/>
            </p:cNvSpPr>
            <p:nvPr/>
          </p:nvSpPr>
          <p:spPr bwMode="auto">
            <a:xfrm>
              <a:off x="735420" y="2989130"/>
              <a:ext cx="1901416" cy="616923"/>
            </a:xfrm>
            <a:prstGeom prst="rect">
              <a:avLst/>
            </a:prstGeom>
            <a:solidFill>
              <a:srgbClr val="B6C2CD"/>
            </a:solidFill>
            <a:ln w="12700">
              <a:solidFill>
                <a:schemeClr val="tx1"/>
              </a:solidFill>
              <a:miter lim="800000"/>
              <a:headEnd/>
              <a:tailEnd/>
            </a:ln>
            <a:effectLst/>
          </p:spPr>
          <p:txBody>
            <a:bodyPr wrap="none" anchor="ctr"/>
            <a:lstStyle/>
            <a:p>
              <a:pPr>
                <a:defRPr/>
              </a:pPr>
              <a:endParaRPr lang="nb-NO" sz="1200">
                <a:solidFill>
                  <a:schemeClr val="tx1">
                    <a:lumMod val="75000"/>
                    <a:lumOff val="25000"/>
                  </a:schemeClr>
                </a:solidFill>
                <a:latin typeface="Georgia" pitchFamily="18" charset="0"/>
                <a:cs typeface="Arial" pitchFamily="34" charset="0"/>
              </a:endParaRPr>
            </a:p>
          </p:txBody>
        </p:sp>
        <p:sp>
          <p:nvSpPr>
            <p:cNvPr id="14" name="Rectangle 11"/>
            <p:cNvSpPr>
              <a:spLocks noChangeArrowheads="1"/>
            </p:cNvSpPr>
            <p:nvPr/>
          </p:nvSpPr>
          <p:spPr bwMode="auto">
            <a:xfrm>
              <a:off x="698210" y="3014119"/>
              <a:ext cx="1915482" cy="612988"/>
            </a:xfrm>
            <a:prstGeom prst="rect">
              <a:avLst/>
            </a:prstGeom>
            <a:noFill/>
            <a:ln w="12700">
              <a:noFill/>
              <a:miter lim="800000"/>
              <a:headEnd/>
              <a:tailEnd/>
            </a:ln>
          </p:spPr>
          <p:txBody>
            <a:bodyPr wrap="square" lIns="90488" tIns="44450" rIns="90488" bIns="44450">
              <a:spAutoFit/>
            </a:bodyPr>
            <a:lstStyle/>
            <a:p>
              <a:pPr defTabSz="762000" eaLnBrk="0" hangingPunct="0">
                <a:defRPr/>
              </a:pPr>
              <a:r>
                <a:rPr lang="nb-NO" sz="1400" b="1" dirty="0">
                  <a:solidFill>
                    <a:schemeClr val="tx1">
                      <a:lumMod val="75000"/>
                      <a:lumOff val="25000"/>
                    </a:schemeClr>
                  </a:solidFill>
                  <a:latin typeface="Georgia" pitchFamily="18" charset="0"/>
                  <a:cs typeface="Arial" charset="0"/>
                </a:rPr>
                <a:t>Idrettsråd (360)</a:t>
              </a:r>
            </a:p>
            <a:p>
              <a:pPr defTabSz="762000" eaLnBrk="0" hangingPunct="0">
                <a:defRPr/>
              </a:pPr>
              <a:r>
                <a:rPr lang="nb-NO" sz="1000" dirty="0">
                  <a:solidFill>
                    <a:schemeClr val="tx1">
                      <a:lumMod val="75000"/>
                      <a:lumOff val="25000"/>
                    </a:schemeClr>
                  </a:solidFill>
                  <a:latin typeface="Georgia" pitchFamily="18" charset="0"/>
                  <a:cs typeface="Arial" charset="0"/>
                </a:rPr>
                <a:t>Samarbeidsorgan for idrettslagene i kommunen</a:t>
              </a:r>
            </a:p>
          </p:txBody>
        </p:sp>
        <p:sp>
          <p:nvSpPr>
            <p:cNvPr id="15" name="Rectangle 26"/>
            <p:cNvSpPr>
              <a:spLocks noChangeArrowheads="1"/>
            </p:cNvSpPr>
            <p:nvPr/>
          </p:nvSpPr>
          <p:spPr bwMode="auto">
            <a:xfrm>
              <a:off x="1064973" y="4318413"/>
              <a:ext cx="6184875" cy="460248"/>
            </a:xfrm>
            <a:prstGeom prst="rect">
              <a:avLst/>
            </a:prstGeom>
            <a:solidFill>
              <a:srgbClr val="1D5B89"/>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b-NO" altLang="nb-NO" sz="1000" dirty="0">
                <a:solidFill>
                  <a:schemeClr val="bg1"/>
                </a:solidFill>
                <a:latin typeface="Georgia" panose="02040502050405020303" pitchFamily="18" charset="0"/>
                <a:cs typeface="Arial" panose="020B0604020202020204" pitchFamily="34" charset="0"/>
              </a:endParaRPr>
            </a:p>
          </p:txBody>
        </p:sp>
        <p:sp>
          <p:nvSpPr>
            <p:cNvPr id="16" name="Rectangle 27"/>
            <p:cNvSpPr>
              <a:spLocks noChangeArrowheads="1"/>
            </p:cNvSpPr>
            <p:nvPr/>
          </p:nvSpPr>
          <p:spPr bwMode="auto">
            <a:xfrm>
              <a:off x="939535" y="4319560"/>
              <a:ext cx="6310313"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pPr algn="ctr"/>
              <a:r>
                <a:rPr lang="nb-NO" altLang="nb-NO" sz="1400" b="1" dirty="0">
                  <a:solidFill>
                    <a:schemeClr val="bg1"/>
                  </a:solidFill>
                  <a:latin typeface="Georgia" panose="02040502050405020303" pitchFamily="18" charset="0"/>
                  <a:cs typeface="Arial" panose="020B0604020202020204" pitchFamily="34" charset="0"/>
                </a:rPr>
                <a:t>Medlemmene ( 2 250 000)</a:t>
              </a:r>
            </a:p>
            <a:p>
              <a:pPr algn="ctr"/>
              <a:r>
                <a:rPr lang="nb-NO" altLang="nb-NO" sz="1000" dirty="0">
                  <a:solidFill>
                    <a:schemeClr val="bg1"/>
                  </a:solidFill>
                  <a:latin typeface="Georgia" panose="02040502050405020303" pitchFamily="18" charset="0"/>
                  <a:cs typeface="Arial" panose="020B0604020202020204" pitchFamily="34" charset="0"/>
                </a:rPr>
                <a:t>Individuelle medlemskap i idrettslaget og tilknytning som aktiv innenfor en eller flere idretter</a:t>
              </a:r>
            </a:p>
          </p:txBody>
        </p:sp>
        <p:sp>
          <p:nvSpPr>
            <p:cNvPr id="17" name="Rectangle 26"/>
            <p:cNvSpPr>
              <a:spLocks noChangeArrowheads="1"/>
            </p:cNvSpPr>
            <p:nvPr/>
          </p:nvSpPr>
          <p:spPr bwMode="auto">
            <a:xfrm>
              <a:off x="3783058" y="3709922"/>
              <a:ext cx="3466790" cy="542695"/>
            </a:xfrm>
            <a:prstGeom prst="rect">
              <a:avLst/>
            </a:prstGeom>
            <a:solidFill>
              <a:srgbClr val="1D5B89"/>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b-NO" altLang="nb-NO" sz="1600">
                <a:solidFill>
                  <a:schemeClr val="bg1"/>
                </a:solidFill>
                <a:latin typeface="Georgia" panose="02040502050405020303" pitchFamily="18" charset="0"/>
                <a:cs typeface="Arial" panose="020B0604020202020204" pitchFamily="34" charset="0"/>
              </a:endParaRPr>
            </a:p>
          </p:txBody>
        </p:sp>
        <p:sp>
          <p:nvSpPr>
            <p:cNvPr id="18" name="Rectangle 27"/>
            <p:cNvSpPr>
              <a:spLocks noChangeArrowheads="1"/>
            </p:cNvSpPr>
            <p:nvPr/>
          </p:nvSpPr>
          <p:spPr bwMode="auto">
            <a:xfrm>
              <a:off x="3816395" y="3695103"/>
              <a:ext cx="3448571" cy="6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pPr algn="ctr"/>
              <a:r>
                <a:rPr lang="nb-NO" altLang="nb-NO" sz="1400" b="1" dirty="0">
                  <a:solidFill>
                    <a:schemeClr val="bg1"/>
                  </a:solidFill>
                  <a:latin typeface="Georgia" panose="02040502050405020303" pitchFamily="18" charset="0"/>
                  <a:cs typeface="Arial" panose="020B0604020202020204" pitchFamily="34" charset="0"/>
                </a:rPr>
                <a:t>Særidrettsgrupper</a:t>
              </a:r>
            </a:p>
            <a:p>
              <a:pPr algn="ctr"/>
              <a:r>
                <a:rPr lang="nb-NO" altLang="nb-NO" sz="1000" dirty="0">
                  <a:solidFill>
                    <a:schemeClr val="bg1"/>
                  </a:solidFill>
                  <a:latin typeface="Georgia" panose="02040502050405020303" pitchFamily="18" charset="0"/>
                  <a:cs typeface="Arial" panose="020B0604020202020204" pitchFamily="34" charset="0"/>
                </a:rPr>
                <a:t>Underavdelinger som organiserer aktiviteten innenfor en særidrett</a:t>
              </a:r>
            </a:p>
          </p:txBody>
        </p:sp>
        <p:cxnSp>
          <p:nvCxnSpPr>
            <p:cNvPr id="20" name="Rett linje 19"/>
            <p:cNvCxnSpPr/>
            <p:nvPr/>
          </p:nvCxnSpPr>
          <p:spPr>
            <a:xfrm flipH="1">
              <a:off x="2001077" y="1158642"/>
              <a:ext cx="936104" cy="222111"/>
            </a:xfrm>
            <a:prstGeom prst="line">
              <a:avLst/>
            </a:prstGeom>
            <a:ln w="3175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1" name="Rett linje 20"/>
            <p:cNvCxnSpPr/>
            <p:nvPr/>
          </p:nvCxnSpPr>
          <p:spPr>
            <a:xfrm>
              <a:off x="2141632" y="2076628"/>
              <a:ext cx="360040" cy="234645"/>
            </a:xfrm>
            <a:prstGeom prst="line">
              <a:avLst/>
            </a:prstGeom>
            <a:ln w="3175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3" name="Rett linje 22"/>
            <p:cNvCxnSpPr/>
            <p:nvPr/>
          </p:nvCxnSpPr>
          <p:spPr>
            <a:xfrm flipH="1">
              <a:off x="3585253" y="3616518"/>
              <a:ext cx="1" cy="710584"/>
            </a:xfrm>
            <a:prstGeom prst="line">
              <a:avLst/>
            </a:prstGeom>
            <a:ln w="3175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4" name="Rett linje 23"/>
            <p:cNvCxnSpPr/>
            <p:nvPr/>
          </p:nvCxnSpPr>
          <p:spPr>
            <a:xfrm>
              <a:off x="2866395" y="2603108"/>
              <a:ext cx="625485" cy="405850"/>
            </a:xfrm>
            <a:prstGeom prst="line">
              <a:avLst/>
            </a:prstGeom>
            <a:ln w="31750">
              <a:solidFill>
                <a:srgbClr val="595959"/>
              </a:solidFill>
            </a:ln>
          </p:spPr>
          <p:style>
            <a:lnRef idx="1">
              <a:schemeClr val="accent1"/>
            </a:lnRef>
            <a:fillRef idx="0">
              <a:schemeClr val="accent1"/>
            </a:fillRef>
            <a:effectRef idx="0">
              <a:schemeClr val="accent1"/>
            </a:effectRef>
            <a:fontRef idx="minor">
              <a:schemeClr val="tx1"/>
            </a:fontRef>
          </p:style>
        </p:cxnSp>
        <p:sp>
          <p:nvSpPr>
            <p:cNvPr id="28" name="TekstSylinder 27"/>
            <p:cNvSpPr txBox="1"/>
            <p:nvPr/>
          </p:nvSpPr>
          <p:spPr>
            <a:xfrm>
              <a:off x="683568" y="1125661"/>
              <a:ext cx="1337665" cy="215444"/>
            </a:xfrm>
            <a:prstGeom prst="rect">
              <a:avLst/>
            </a:prstGeom>
            <a:noFill/>
          </p:spPr>
          <p:txBody>
            <a:bodyPr wrap="square" rtlCol="0">
              <a:spAutoFit/>
            </a:bodyPr>
            <a:lstStyle/>
            <a:p>
              <a:r>
                <a:rPr lang="nb-NO" sz="800" b="1" dirty="0">
                  <a:solidFill>
                    <a:srgbClr val="595959"/>
                  </a:solidFill>
                  <a:latin typeface="Georgia" pitchFamily="18" charset="0"/>
                </a:rPr>
                <a:t>Medlemslinjen</a:t>
              </a:r>
            </a:p>
          </p:txBody>
        </p:sp>
        <p:sp>
          <p:nvSpPr>
            <p:cNvPr id="29" name="TekstSylinder 28"/>
            <p:cNvSpPr txBox="1"/>
            <p:nvPr/>
          </p:nvSpPr>
          <p:spPr>
            <a:xfrm>
              <a:off x="2281861" y="2281683"/>
              <a:ext cx="1337665" cy="338554"/>
            </a:xfrm>
            <a:prstGeom prst="rect">
              <a:avLst/>
            </a:prstGeom>
            <a:noFill/>
          </p:spPr>
          <p:txBody>
            <a:bodyPr wrap="square" rtlCol="0">
              <a:spAutoFit/>
            </a:bodyPr>
            <a:lstStyle/>
            <a:p>
              <a:r>
                <a:rPr lang="nb-NO" sz="800" b="1" dirty="0">
                  <a:solidFill>
                    <a:srgbClr val="595959"/>
                  </a:solidFill>
                  <a:latin typeface="Georgia" pitchFamily="18" charset="0"/>
                </a:rPr>
                <a:t>Medlemskap </a:t>
              </a:r>
            </a:p>
            <a:p>
              <a:r>
                <a:rPr lang="nb-NO" sz="800" b="1" dirty="0">
                  <a:solidFill>
                    <a:srgbClr val="595959"/>
                  </a:solidFill>
                  <a:latin typeface="Georgia" pitchFamily="18" charset="0"/>
                </a:rPr>
                <a:t>i norsk idrett</a:t>
              </a:r>
            </a:p>
          </p:txBody>
        </p:sp>
        <p:cxnSp>
          <p:nvCxnSpPr>
            <p:cNvPr id="31" name="Rett linje 30"/>
            <p:cNvCxnSpPr/>
            <p:nvPr/>
          </p:nvCxnSpPr>
          <p:spPr>
            <a:xfrm flipH="1">
              <a:off x="1530309" y="2065292"/>
              <a:ext cx="145644" cy="271554"/>
            </a:xfrm>
            <a:prstGeom prst="line">
              <a:avLst/>
            </a:prstGeom>
            <a:ln w="15875">
              <a:solidFill>
                <a:srgbClr val="595959"/>
              </a:solidFill>
              <a:prstDash val="dash"/>
            </a:ln>
          </p:spPr>
          <p:style>
            <a:lnRef idx="1">
              <a:schemeClr val="accent1"/>
            </a:lnRef>
            <a:fillRef idx="0">
              <a:schemeClr val="accent1"/>
            </a:fillRef>
            <a:effectRef idx="0">
              <a:schemeClr val="accent1"/>
            </a:effectRef>
            <a:fontRef idx="minor">
              <a:schemeClr val="tx1"/>
            </a:fontRef>
          </p:style>
        </p:cxnSp>
        <p:cxnSp>
          <p:nvCxnSpPr>
            <p:cNvPr id="35" name="Rett linje 34"/>
            <p:cNvCxnSpPr/>
            <p:nvPr/>
          </p:nvCxnSpPr>
          <p:spPr>
            <a:xfrm flipH="1">
              <a:off x="1219983" y="2589582"/>
              <a:ext cx="201317" cy="419376"/>
            </a:xfrm>
            <a:prstGeom prst="line">
              <a:avLst/>
            </a:prstGeom>
            <a:ln w="15875">
              <a:solidFill>
                <a:srgbClr val="595959"/>
              </a:solidFill>
              <a:prstDash val="dash"/>
            </a:ln>
          </p:spPr>
          <p:style>
            <a:lnRef idx="1">
              <a:schemeClr val="accent1"/>
            </a:lnRef>
            <a:fillRef idx="0">
              <a:schemeClr val="accent1"/>
            </a:fillRef>
            <a:effectRef idx="0">
              <a:schemeClr val="accent1"/>
            </a:effectRef>
            <a:fontRef idx="minor">
              <a:schemeClr val="tx1"/>
            </a:fontRef>
          </p:style>
        </p:cxnSp>
        <p:cxnSp>
          <p:nvCxnSpPr>
            <p:cNvPr id="37" name="Rett linje 36"/>
            <p:cNvCxnSpPr>
              <a:stCxn id="11" idx="1"/>
              <a:endCxn id="13" idx="3"/>
            </p:cNvCxnSpPr>
            <p:nvPr/>
          </p:nvCxnSpPr>
          <p:spPr>
            <a:xfrm flipH="1" flipV="1">
              <a:off x="2636836" y="3297592"/>
              <a:ext cx="372354" cy="6730"/>
            </a:xfrm>
            <a:prstGeom prst="line">
              <a:avLst/>
            </a:prstGeom>
            <a:ln w="15875">
              <a:solidFill>
                <a:srgbClr val="595959"/>
              </a:solidFill>
              <a:prstDash val="solid"/>
            </a:ln>
          </p:spPr>
          <p:style>
            <a:lnRef idx="1">
              <a:schemeClr val="accent1"/>
            </a:lnRef>
            <a:fillRef idx="0">
              <a:schemeClr val="accent1"/>
            </a:fillRef>
            <a:effectRef idx="0">
              <a:schemeClr val="accent1"/>
            </a:effectRef>
            <a:fontRef idx="minor">
              <a:schemeClr val="tx1"/>
            </a:fontRef>
          </p:style>
        </p:cxnSp>
        <p:sp>
          <p:nvSpPr>
            <p:cNvPr id="38" name="TekstSylinder 37"/>
            <p:cNvSpPr txBox="1"/>
            <p:nvPr/>
          </p:nvSpPr>
          <p:spPr>
            <a:xfrm>
              <a:off x="1090106" y="2298914"/>
              <a:ext cx="1337665" cy="338554"/>
            </a:xfrm>
            <a:prstGeom prst="rect">
              <a:avLst/>
            </a:prstGeom>
            <a:noFill/>
          </p:spPr>
          <p:txBody>
            <a:bodyPr wrap="square" rtlCol="0">
              <a:spAutoFit/>
            </a:bodyPr>
            <a:lstStyle/>
            <a:p>
              <a:r>
                <a:rPr lang="nb-NO" sz="800" b="1" dirty="0">
                  <a:solidFill>
                    <a:srgbClr val="595959"/>
                  </a:solidFill>
                  <a:latin typeface="Georgia" pitchFamily="18" charset="0"/>
                </a:rPr>
                <a:t>Primært et </a:t>
              </a:r>
              <a:br>
                <a:rPr lang="nb-NO" sz="800" b="1" dirty="0">
                  <a:solidFill>
                    <a:srgbClr val="595959"/>
                  </a:solidFill>
                  <a:latin typeface="Georgia" pitchFamily="18" charset="0"/>
                </a:rPr>
              </a:br>
              <a:r>
                <a:rPr lang="nb-NO" sz="800" b="1" dirty="0">
                  <a:solidFill>
                    <a:srgbClr val="595959"/>
                  </a:solidFill>
                  <a:latin typeface="Georgia" pitchFamily="18" charset="0"/>
                </a:rPr>
                <a:t>lokalt organ</a:t>
              </a:r>
            </a:p>
          </p:txBody>
        </p:sp>
        <p:sp>
          <p:nvSpPr>
            <p:cNvPr id="43" name="TekstSylinder 42"/>
            <p:cNvSpPr txBox="1"/>
            <p:nvPr/>
          </p:nvSpPr>
          <p:spPr>
            <a:xfrm>
              <a:off x="2552231" y="3741354"/>
              <a:ext cx="1011573" cy="461665"/>
            </a:xfrm>
            <a:prstGeom prst="rect">
              <a:avLst/>
            </a:prstGeom>
            <a:noFill/>
          </p:spPr>
          <p:txBody>
            <a:bodyPr wrap="square" rtlCol="0">
              <a:spAutoFit/>
            </a:bodyPr>
            <a:lstStyle/>
            <a:p>
              <a:r>
                <a:rPr lang="nb-NO" sz="800" b="1" dirty="0">
                  <a:solidFill>
                    <a:srgbClr val="595959"/>
                  </a:solidFill>
                  <a:latin typeface="Georgia" pitchFamily="18" charset="0"/>
                </a:rPr>
                <a:t>Det personlige medlemskapet i idrettslaget</a:t>
              </a:r>
            </a:p>
          </p:txBody>
        </p:sp>
        <p:cxnSp>
          <p:nvCxnSpPr>
            <p:cNvPr id="44" name="Rett linje 43"/>
            <p:cNvCxnSpPr/>
            <p:nvPr/>
          </p:nvCxnSpPr>
          <p:spPr>
            <a:xfrm>
              <a:off x="5205433" y="1158642"/>
              <a:ext cx="828092" cy="217881"/>
            </a:xfrm>
            <a:prstGeom prst="line">
              <a:avLst/>
            </a:prstGeom>
            <a:ln w="31750">
              <a:solidFill>
                <a:srgbClr val="8EBAE5"/>
              </a:solidFill>
            </a:ln>
          </p:spPr>
          <p:style>
            <a:lnRef idx="1">
              <a:schemeClr val="accent1"/>
            </a:lnRef>
            <a:fillRef idx="0">
              <a:schemeClr val="accent1"/>
            </a:fillRef>
            <a:effectRef idx="0">
              <a:schemeClr val="accent1"/>
            </a:effectRef>
            <a:fontRef idx="minor">
              <a:schemeClr val="tx1"/>
            </a:fontRef>
          </p:style>
        </p:cxnSp>
        <p:sp>
          <p:nvSpPr>
            <p:cNvPr id="46" name="TekstSylinder 45"/>
            <p:cNvSpPr txBox="1"/>
            <p:nvPr/>
          </p:nvSpPr>
          <p:spPr>
            <a:xfrm>
              <a:off x="6252736" y="1161975"/>
              <a:ext cx="1337665" cy="215444"/>
            </a:xfrm>
            <a:prstGeom prst="rect">
              <a:avLst/>
            </a:prstGeom>
            <a:noFill/>
          </p:spPr>
          <p:txBody>
            <a:bodyPr wrap="square" rtlCol="0">
              <a:spAutoFit/>
            </a:bodyPr>
            <a:lstStyle/>
            <a:p>
              <a:r>
                <a:rPr lang="nb-NO" sz="800" b="1" dirty="0">
                  <a:solidFill>
                    <a:srgbClr val="8EBAE5"/>
                  </a:solidFill>
                  <a:latin typeface="Georgia" pitchFamily="18" charset="0"/>
                </a:rPr>
                <a:t>Aktivitetslinjen</a:t>
              </a:r>
            </a:p>
          </p:txBody>
        </p:sp>
        <p:cxnSp>
          <p:nvCxnSpPr>
            <p:cNvPr id="51" name="Rett linje 50"/>
            <p:cNvCxnSpPr/>
            <p:nvPr/>
          </p:nvCxnSpPr>
          <p:spPr>
            <a:xfrm>
              <a:off x="6033525" y="2065292"/>
              <a:ext cx="0" cy="146418"/>
            </a:xfrm>
            <a:prstGeom prst="line">
              <a:avLst/>
            </a:prstGeom>
            <a:ln w="31750">
              <a:solidFill>
                <a:srgbClr val="8EBAE5"/>
              </a:solidFill>
            </a:ln>
          </p:spPr>
          <p:style>
            <a:lnRef idx="1">
              <a:schemeClr val="accent1"/>
            </a:lnRef>
            <a:fillRef idx="0">
              <a:schemeClr val="accent1"/>
            </a:fillRef>
            <a:effectRef idx="0">
              <a:schemeClr val="accent1"/>
            </a:effectRef>
            <a:fontRef idx="minor">
              <a:schemeClr val="tx1"/>
            </a:fontRef>
          </p:style>
        </p:cxnSp>
        <p:cxnSp>
          <p:nvCxnSpPr>
            <p:cNvPr id="52" name="Rett linje 51"/>
            <p:cNvCxnSpPr/>
            <p:nvPr/>
          </p:nvCxnSpPr>
          <p:spPr>
            <a:xfrm>
              <a:off x="5357833" y="3601479"/>
              <a:ext cx="1" cy="102208"/>
            </a:xfrm>
            <a:prstGeom prst="line">
              <a:avLst/>
            </a:prstGeom>
            <a:ln w="31750">
              <a:solidFill>
                <a:srgbClr val="8EBAE5"/>
              </a:solidFill>
            </a:ln>
          </p:spPr>
          <p:style>
            <a:lnRef idx="1">
              <a:schemeClr val="accent1"/>
            </a:lnRef>
            <a:fillRef idx="0">
              <a:schemeClr val="accent1"/>
            </a:fillRef>
            <a:effectRef idx="0">
              <a:schemeClr val="accent1"/>
            </a:effectRef>
            <a:fontRef idx="minor">
              <a:schemeClr val="tx1"/>
            </a:fontRef>
          </p:style>
        </p:cxnSp>
        <p:cxnSp>
          <p:nvCxnSpPr>
            <p:cNvPr id="60" name="Rett linje 59"/>
            <p:cNvCxnSpPr/>
            <p:nvPr/>
          </p:nvCxnSpPr>
          <p:spPr>
            <a:xfrm>
              <a:off x="5357832" y="4250295"/>
              <a:ext cx="1" cy="76807"/>
            </a:xfrm>
            <a:prstGeom prst="line">
              <a:avLst/>
            </a:prstGeom>
            <a:ln w="31750">
              <a:solidFill>
                <a:srgbClr val="8EBAE5"/>
              </a:solidFill>
            </a:ln>
          </p:spPr>
          <p:style>
            <a:lnRef idx="1">
              <a:schemeClr val="accent1"/>
            </a:lnRef>
            <a:fillRef idx="0">
              <a:schemeClr val="accent1"/>
            </a:fillRef>
            <a:effectRef idx="0">
              <a:schemeClr val="accent1"/>
            </a:effectRef>
            <a:fontRef idx="minor">
              <a:schemeClr val="tx1"/>
            </a:fontRef>
          </p:style>
        </p:cxnSp>
        <p:sp>
          <p:nvSpPr>
            <p:cNvPr id="69" name="Bue 68"/>
            <p:cNvSpPr/>
            <p:nvPr/>
          </p:nvSpPr>
          <p:spPr>
            <a:xfrm rot="15631016">
              <a:off x="4349019" y="2055635"/>
              <a:ext cx="1602335" cy="1607478"/>
            </a:xfrm>
            <a:prstGeom prst="arc">
              <a:avLst>
                <a:gd name="adj1" fmla="val 16200000"/>
                <a:gd name="adj2" fmla="val 21566142"/>
              </a:avLst>
            </a:prstGeom>
            <a:ln w="31750">
              <a:solidFill>
                <a:srgbClr val="8EBA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0" name="Bue 69"/>
            <p:cNvSpPr/>
            <p:nvPr/>
          </p:nvSpPr>
          <p:spPr>
            <a:xfrm rot="4565807">
              <a:off x="5647285" y="2618079"/>
              <a:ext cx="298412" cy="446991"/>
            </a:xfrm>
            <a:prstGeom prst="arc">
              <a:avLst/>
            </a:prstGeom>
            <a:ln w="31750">
              <a:solidFill>
                <a:srgbClr val="8EBA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1" name="Bue 70"/>
            <p:cNvSpPr/>
            <p:nvPr/>
          </p:nvSpPr>
          <p:spPr>
            <a:xfrm rot="4565807">
              <a:off x="5757922" y="2266622"/>
              <a:ext cx="2146979" cy="1442184"/>
            </a:xfrm>
            <a:prstGeom prst="arc">
              <a:avLst>
                <a:gd name="adj1" fmla="val 16200000"/>
                <a:gd name="adj2" fmla="val 20930846"/>
              </a:avLst>
            </a:prstGeom>
            <a:ln w="15875">
              <a:solidFill>
                <a:srgbClr val="8EBAE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3" name="Bue 72"/>
            <p:cNvSpPr/>
            <p:nvPr/>
          </p:nvSpPr>
          <p:spPr>
            <a:xfrm rot="3669848">
              <a:off x="6030631" y="1830244"/>
              <a:ext cx="2258017" cy="2386440"/>
            </a:xfrm>
            <a:prstGeom prst="arc">
              <a:avLst>
                <a:gd name="adj1" fmla="val 13911061"/>
                <a:gd name="adj2" fmla="val 1497659"/>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5" name="Rektangel 74"/>
            <p:cNvSpPr/>
            <p:nvPr/>
          </p:nvSpPr>
          <p:spPr>
            <a:xfrm>
              <a:off x="7291183" y="3088929"/>
              <a:ext cx="1296144"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TekstSylinder 73"/>
            <p:cNvSpPr txBox="1"/>
            <p:nvPr/>
          </p:nvSpPr>
          <p:spPr>
            <a:xfrm>
              <a:off x="7283819" y="3040112"/>
              <a:ext cx="1414002" cy="461665"/>
            </a:xfrm>
            <a:prstGeom prst="rect">
              <a:avLst/>
            </a:prstGeom>
            <a:noFill/>
          </p:spPr>
          <p:txBody>
            <a:bodyPr wrap="square" rtlCol="0">
              <a:spAutoFit/>
            </a:bodyPr>
            <a:lstStyle/>
            <a:p>
              <a:r>
                <a:rPr lang="nb-NO" sz="800" b="1" dirty="0">
                  <a:solidFill>
                    <a:srgbClr val="8EBAE5"/>
                  </a:solidFill>
                  <a:latin typeface="Georgia" pitchFamily="18" charset="0"/>
                </a:rPr>
                <a:t>Den idrettslige kontakten går primært til særidrettsgruppene</a:t>
              </a:r>
            </a:p>
          </p:txBody>
        </p:sp>
        <p:sp>
          <p:nvSpPr>
            <p:cNvPr id="76" name="Rektangel 75"/>
            <p:cNvSpPr/>
            <p:nvPr/>
          </p:nvSpPr>
          <p:spPr>
            <a:xfrm>
              <a:off x="3729269" y="2336846"/>
              <a:ext cx="936104" cy="300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TekstSylinder 76"/>
            <p:cNvSpPr txBox="1"/>
            <p:nvPr/>
          </p:nvSpPr>
          <p:spPr>
            <a:xfrm>
              <a:off x="3945293" y="2279220"/>
              <a:ext cx="915373" cy="338554"/>
            </a:xfrm>
            <a:prstGeom prst="rect">
              <a:avLst/>
            </a:prstGeom>
            <a:noFill/>
          </p:spPr>
          <p:txBody>
            <a:bodyPr wrap="square" rtlCol="0">
              <a:spAutoFit/>
            </a:bodyPr>
            <a:lstStyle/>
            <a:p>
              <a:r>
                <a:rPr lang="nb-NO" sz="800" b="1" dirty="0">
                  <a:solidFill>
                    <a:srgbClr val="8EBAE5"/>
                  </a:solidFill>
                  <a:latin typeface="Georgia" pitchFamily="18" charset="0"/>
                </a:rPr>
                <a:t>Medlemskap </a:t>
              </a:r>
              <a:br>
                <a:rPr lang="nb-NO" sz="800" b="1" dirty="0">
                  <a:solidFill>
                    <a:srgbClr val="8EBAE5"/>
                  </a:solidFill>
                  <a:latin typeface="Georgia" pitchFamily="18" charset="0"/>
                </a:rPr>
              </a:br>
              <a:r>
                <a:rPr lang="nb-NO" sz="800" b="1" dirty="0">
                  <a:solidFill>
                    <a:srgbClr val="8EBAE5"/>
                  </a:solidFill>
                  <a:latin typeface="Georgia" pitchFamily="18" charset="0"/>
                </a:rPr>
                <a:t>i særforbund</a:t>
              </a:r>
            </a:p>
          </p:txBody>
        </p:sp>
      </p:grpSp>
      <p:sp>
        <p:nvSpPr>
          <p:cNvPr id="42" name="TekstSylinder 41">
            <a:extLst>
              <a:ext uri="{FF2B5EF4-FFF2-40B4-BE49-F238E27FC236}">
                <a16:creationId xmlns:a16="http://schemas.microsoft.com/office/drawing/2014/main" id="{677C4EB3-A953-428C-9407-DCC31F6968BE}"/>
              </a:ext>
            </a:extLst>
          </p:cNvPr>
          <p:cNvSpPr txBox="1"/>
          <p:nvPr/>
        </p:nvSpPr>
        <p:spPr>
          <a:xfrm>
            <a:off x="238251" y="108810"/>
            <a:ext cx="5424883" cy="523220"/>
          </a:xfrm>
          <a:prstGeom prst="rect">
            <a:avLst/>
          </a:prstGeom>
          <a:noFill/>
        </p:spPr>
        <p:txBody>
          <a:bodyPr wrap="none" rtlCol="0">
            <a:spAutoFit/>
          </a:bodyPr>
          <a:lstStyle/>
          <a:p>
            <a:r>
              <a:rPr lang="nb-NO" sz="2800" b="1" dirty="0">
                <a:solidFill>
                  <a:schemeClr val="tx1">
                    <a:lumMod val="65000"/>
                    <a:lumOff val="35000"/>
                  </a:schemeClr>
                </a:solidFill>
                <a:latin typeface="Georgia" panose="02040502050405020303" pitchFamily="18" charset="0"/>
              </a:rPr>
              <a:t>Organisering av norsk idrett</a:t>
            </a:r>
          </a:p>
        </p:txBody>
      </p:sp>
    </p:spTree>
    <p:extLst>
      <p:ext uri="{BB962C8B-B14F-4D97-AF65-F5344CB8AC3E}">
        <p14:creationId xmlns:p14="http://schemas.microsoft.com/office/powerpoint/2010/main" val="37507350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EDE8F2-5B58-46E8-AF07-C4C304B3800B}"/>
              </a:ext>
            </a:extLst>
          </p:cNvPr>
          <p:cNvSpPr>
            <a:spLocks noGrp="1"/>
          </p:cNvSpPr>
          <p:nvPr>
            <p:ph type="title"/>
          </p:nvPr>
        </p:nvSpPr>
        <p:spPr>
          <a:xfrm>
            <a:off x="147608" y="6829"/>
            <a:ext cx="7055297" cy="702078"/>
          </a:xfrm>
        </p:spPr>
        <p:txBody>
          <a:bodyPr/>
          <a:lstStyle/>
          <a:p>
            <a:r>
              <a:rPr lang="nb-NO" b="1" dirty="0">
                <a:solidFill>
                  <a:schemeClr val="tx1"/>
                </a:solidFill>
              </a:rPr>
              <a:t>Kontrollutvalget skal </a:t>
            </a:r>
            <a:endParaRPr lang="nb-NO" sz="1800" b="1" dirty="0">
              <a:solidFill>
                <a:schemeClr val="tx1"/>
              </a:solidFill>
            </a:endParaRPr>
          </a:p>
        </p:txBody>
      </p:sp>
      <p:sp>
        <p:nvSpPr>
          <p:cNvPr id="4" name="Plassholder for innhold 3">
            <a:extLst>
              <a:ext uri="{FF2B5EF4-FFF2-40B4-BE49-F238E27FC236}">
                <a16:creationId xmlns:a16="http://schemas.microsoft.com/office/drawing/2014/main" id="{B6CF95FB-E5F0-4838-85B3-FCAAE029AC6C}"/>
              </a:ext>
            </a:extLst>
          </p:cNvPr>
          <p:cNvSpPr>
            <a:spLocks noGrp="1"/>
          </p:cNvSpPr>
          <p:nvPr>
            <p:ph sz="quarter" idx="11"/>
          </p:nvPr>
        </p:nvSpPr>
        <p:spPr>
          <a:xfrm>
            <a:off x="397705" y="581174"/>
            <a:ext cx="7291345" cy="3981151"/>
          </a:xfrm>
        </p:spPr>
        <p:txBody>
          <a:bodyPr/>
          <a:lstStyle/>
          <a:p>
            <a:pPr>
              <a:buClr>
                <a:srgbClr val="7030A0"/>
              </a:buClr>
              <a:buSzPct val="140000"/>
            </a:pPr>
            <a:r>
              <a:rPr lang="nb-NO" sz="1800" dirty="0">
                <a:solidFill>
                  <a:schemeClr val="tx1"/>
                </a:solidFill>
              </a:rPr>
              <a:t>påse at organisasjonsleddets virksomhet drives i samsvar med organisasjonsleddets og overordnet organisasjonsledds regelverk og vedtak</a:t>
            </a:r>
          </a:p>
          <a:p>
            <a:pPr>
              <a:buClr>
                <a:srgbClr val="7030A0"/>
              </a:buClr>
              <a:buSzPct val="140000"/>
            </a:pPr>
            <a:endParaRPr lang="nb-NO" sz="1800" dirty="0">
              <a:solidFill>
                <a:schemeClr val="tx1"/>
              </a:solidFill>
            </a:endParaRPr>
          </a:p>
          <a:p>
            <a:pPr>
              <a:buClr>
                <a:srgbClr val="7030A0"/>
              </a:buClr>
              <a:buSzPct val="140000"/>
            </a:pPr>
            <a:r>
              <a:rPr lang="nb-NO" sz="1800" dirty="0">
                <a:solidFill>
                  <a:schemeClr val="tx1"/>
                </a:solidFill>
              </a:rPr>
              <a:t>ha et særlig fokus på at organisasjonsleddet har forsvarlig </a:t>
            </a:r>
            <a:r>
              <a:rPr lang="nb-NO" sz="1800" b="1" dirty="0">
                <a:solidFill>
                  <a:schemeClr val="tx1"/>
                </a:solidFill>
              </a:rPr>
              <a:t>forvaltning</a:t>
            </a:r>
            <a:r>
              <a:rPr lang="nb-NO" sz="1800" dirty="0">
                <a:solidFill>
                  <a:schemeClr val="tx1"/>
                </a:solidFill>
              </a:rPr>
              <a:t> og økonomistyring (</a:t>
            </a:r>
            <a:r>
              <a:rPr lang="nb-NO" sz="1800" b="1" i="1" dirty="0">
                <a:solidFill>
                  <a:schemeClr val="tx1"/>
                </a:solidFill>
              </a:rPr>
              <a:t>forvaltningsrevisjon</a:t>
            </a:r>
            <a:r>
              <a:rPr lang="nb-NO" sz="1800" dirty="0">
                <a:solidFill>
                  <a:schemeClr val="tx1"/>
                </a:solidFill>
              </a:rPr>
              <a:t>)</a:t>
            </a:r>
          </a:p>
          <a:p>
            <a:pPr>
              <a:buClr>
                <a:srgbClr val="7030A0"/>
              </a:buClr>
              <a:buSzPct val="140000"/>
            </a:pPr>
            <a:endParaRPr lang="nb-NO" sz="1800" dirty="0">
              <a:solidFill>
                <a:schemeClr val="tx1"/>
              </a:solidFill>
            </a:endParaRPr>
          </a:p>
          <a:p>
            <a:pPr>
              <a:buClr>
                <a:srgbClr val="7030A0"/>
              </a:buClr>
              <a:buSzPct val="140000"/>
            </a:pPr>
            <a:r>
              <a:rPr lang="nb-NO" sz="1800" dirty="0">
                <a:solidFill>
                  <a:schemeClr val="tx1"/>
                </a:solidFill>
              </a:rPr>
              <a:t>forelegges alle forslag til vedtak som skal behandles på årsmøte/ting, og avgi en uttalelse til de saker som ligger innenfor sitt arbeidsområde.  </a:t>
            </a:r>
          </a:p>
          <a:p>
            <a:pPr>
              <a:buClr>
                <a:srgbClr val="7030A0"/>
              </a:buClr>
              <a:buSzPct val="140000"/>
            </a:pPr>
            <a:endParaRPr lang="nb-NO" sz="1800" dirty="0">
              <a:solidFill>
                <a:schemeClr val="tx1"/>
              </a:solidFill>
            </a:endParaRPr>
          </a:p>
          <a:p>
            <a:pPr>
              <a:buClr>
                <a:srgbClr val="7030A0"/>
              </a:buClr>
              <a:buSzPct val="140000"/>
            </a:pPr>
            <a:r>
              <a:rPr lang="nb-NO" sz="1800" dirty="0">
                <a:solidFill>
                  <a:schemeClr val="tx1"/>
                </a:solidFill>
              </a:rPr>
              <a:t>føre protokoll over sine møter, avgi en beretning til årsmøte/ting og foreta regnskapsrevisjon. </a:t>
            </a:r>
          </a:p>
          <a:p>
            <a:pPr>
              <a:buClr>
                <a:srgbClr val="C00000"/>
              </a:buClr>
            </a:pPr>
            <a:endParaRPr lang="nb-NO" sz="2000" dirty="0"/>
          </a:p>
        </p:txBody>
      </p:sp>
    </p:spTree>
    <p:extLst>
      <p:ext uri="{BB962C8B-B14F-4D97-AF65-F5344CB8AC3E}">
        <p14:creationId xmlns:p14="http://schemas.microsoft.com/office/powerpoint/2010/main" val="28630948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EDE8F2-5B58-46E8-AF07-C4C304B3800B}"/>
              </a:ext>
            </a:extLst>
          </p:cNvPr>
          <p:cNvSpPr>
            <a:spLocks noGrp="1"/>
          </p:cNvSpPr>
          <p:nvPr>
            <p:ph type="title"/>
          </p:nvPr>
        </p:nvSpPr>
        <p:spPr>
          <a:xfrm>
            <a:off x="107504" y="303608"/>
            <a:ext cx="5256584" cy="702078"/>
          </a:xfrm>
        </p:spPr>
        <p:txBody>
          <a:bodyPr/>
          <a:lstStyle/>
          <a:p>
            <a:r>
              <a:rPr lang="nb-NO" b="1" dirty="0">
                <a:solidFill>
                  <a:schemeClr val="tx1"/>
                </a:solidFill>
              </a:rPr>
              <a:t>Kontrollutvalg</a:t>
            </a:r>
          </a:p>
        </p:txBody>
      </p:sp>
      <p:sp>
        <p:nvSpPr>
          <p:cNvPr id="4" name="Plassholder for innhold 3">
            <a:extLst>
              <a:ext uri="{FF2B5EF4-FFF2-40B4-BE49-F238E27FC236}">
                <a16:creationId xmlns:a16="http://schemas.microsoft.com/office/drawing/2014/main" id="{B6CF95FB-E5F0-4838-85B3-FCAAE029AC6C}"/>
              </a:ext>
            </a:extLst>
          </p:cNvPr>
          <p:cNvSpPr>
            <a:spLocks noGrp="1"/>
          </p:cNvSpPr>
          <p:nvPr>
            <p:ph sz="quarter" idx="11"/>
          </p:nvPr>
        </p:nvSpPr>
        <p:spPr>
          <a:xfrm>
            <a:off x="3045666" y="941894"/>
            <a:ext cx="6173713" cy="3390573"/>
          </a:xfrm>
        </p:spPr>
        <p:txBody>
          <a:bodyPr/>
          <a:lstStyle/>
          <a:p>
            <a:pPr marL="0" indent="0">
              <a:buNone/>
            </a:pPr>
            <a:r>
              <a:rPr lang="nb-NO" sz="1800" b="1" dirty="0">
                <a:solidFill>
                  <a:schemeClr val="tx1"/>
                </a:solidFill>
              </a:rPr>
              <a:t>Under kontrollutvalg på nettsiden </a:t>
            </a:r>
            <a:r>
              <a:rPr lang="nb-NO" sz="1800" dirty="0">
                <a:solidFill>
                  <a:schemeClr val="tx1"/>
                </a:solidFill>
                <a:hlinkClick r:id="rId3">
                  <a:extLst>
                    <a:ext uri="{A12FA001-AC4F-418D-AE19-62706E023703}">
                      <ahyp:hlinkClr xmlns:ahyp="http://schemas.microsoft.com/office/drawing/2018/hyperlinkcolor" val="tx"/>
                    </a:ext>
                  </a:extLst>
                </a:hlinkClick>
              </a:rPr>
              <a:t>https://www.idrettsforbundet.no/klubbguiden/klubbokonomi/</a:t>
            </a:r>
            <a:r>
              <a:rPr lang="nb-NO" sz="1800" dirty="0">
                <a:solidFill>
                  <a:schemeClr val="tx1"/>
                </a:solidFill>
              </a:rPr>
              <a:t>           </a:t>
            </a:r>
          </a:p>
          <a:p>
            <a:pPr marL="0" indent="0">
              <a:buNone/>
            </a:pPr>
            <a:r>
              <a:rPr lang="nb-NO" sz="1800" dirty="0">
                <a:solidFill>
                  <a:schemeClr val="tx1"/>
                </a:solidFill>
              </a:rPr>
              <a:t>så er det lagt ut følgende dokumenter:</a:t>
            </a:r>
          </a:p>
          <a:p>
            <a:pPr>
              <a:buFont typeface="Wingdings" panose="05000000000000000000" pitchFamily="2" charset="2"/>
              <a:buChar char="ü"/>
            </a:pPr>
            <a:endParaRPr lang="nb-NO" sz="1800" dirty="0">
              <a:solidFill>
                <a:schemeClr val="tx1"/>
              </a:solidFill>
            </a:endParaRPr>
          </a:p>
          <a:p>
            <a:pPr lvl="1">
              <a:buFont typeface="Wingdings" panose="05000000000000000000" pitchFamily="2" charset="2"/>
              <a:buChar char="ü"/>
            </a:pPr>
            <a:r>
              <a:rPr lang="nb-NO" sz="1800" dirty="0">
                <a:solidFill>
                  <a:schemeClr val="tx1"/>
                </a:solidFill>
              </a:rPr>
              <a:t>Veileder for kontrollutvalg</a:t>
            </a:r>
          </a:p>
          <a:p>
            <a:pPr lvl="1">
              <a:buFont typeface="Wingdings" panose="05000000000000000000" pitchFamily="2" charset="2"/>
              <a:buChar char="ü"/>
            </a:pPr>
            <a:r>
              <a:rPr lang="nb-NO" sz="1800" dirty="0">
                <a:solidFill>
                  <a:schemeClr val="tx1"/>
                </a:solidFill>
              </a:rPr>
              <a:t>Sjekkliste for kontrollutvalg</a:t>
            </a:r>
          </a:p>
          <a:p>
            <a:pPr lvl="1">
              <a:buFont typeface="Wingdings" panose="05000000000000000000" pitchFamily="2" charset="2"/>
              <a:buChar char="ü"/>
            </a:pPr>
            <a:r>
              <a:rPr lang="nb-NO" sz="1800" dirty="0">
                <a:solidFill>
                  <a:schemeClr val="tx1"/>
                </a:solidFill>
              </a:rPr>
              <a:t>Mal for beretning</a:t>
            </a:r>
          </a:p>
          <a:p>
            <a:pPr>
              <a:buClr>
                <a:srgbClr val="C00000"/>
              </a:buClr>
            </a:pPr>
            <a:endParaRPr lang="nb-NO" sz="2000" dirty="0"/>
          </a:p>
        </p:txBody>
      </p:sp>
      <p:pic>
        <p:nvPicPr>
          <p:cNvPr id="5" name="Bilde 4" descr="Et bilde som inneholder bane, vann, leker, ridning&#10;&#10;Automatisk generert beskrivelse">
            <a:extLst>
              <a:ext uri="{FF2B5EF4-FFF2-40B4-BE49-F238E27FC236}">
                <a16:creationId xmlns:a16="http://schemas.microsoft.com/office/drawing/2014/main" id="{4C1A5ECF-4A1E-4953-84D1-8B93224B6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571750"/>
            <a:ext cx="3390778" cy="2260519"/>
          </a:xfrm>
          <a:prstGeom prst="rect">
            <a:avLst/>
          </a:prstGeom>
        </p:spPr>
      </p:pic>
      <p:sp>
        <p:nvSpPr>
          <p:cNvPr id="3" name="TekstSylinder 2">
            <a:extLst>
              <a:ext uri="{FF2B5EF4-FFF2-40B4-BE49-F238E27FC236}">
                <a16:creationId xmlns:a16="http://schemas.microsoft.com/office/drawing/2014/main" id="{1814A698-4B3C-40C1-90F8-6F9D16B7706D}"/>
              </a:ext>
            </a:extLst>
          </p:cNvPr>
          <p:cNvSpPr txBox="1"/>
          <p:nvPr/>
        </p:nvSpPr>
        <p:spPr>
          <a:xfrm>
            <a:off x="3498282" y="4804946"/>
            <a:ext cx="5609228" cy="338554"/>
          </a:xfrm>
          <a:prstGeom prst="rect">
            <a:avLst/>
          </a:prstGeom>
          <a:noFill/>
        </p:spPr>
        <p:txBody>
          <a:bodyPr wrap="none" rtlCol="0">
            <a:spAutoFit/>
          </a:bodyPr>
          <a:lstStyle/>
          <a:p>
            <a:r>
              <a:rPr lang="nb-NO" sz="1600" i="1" dirty="0">
                <a:solidFill>
                  <a:srgbClr val="57585B"/>
                </a:solidFill>
                <a:latin typeface="Georgia" pitchFamily="18" charset="0"/>
              </a:rPr>
              <a:t>Eget kurs for kontrollutvalg: ta kontakt med idrettskretsen</a:t>
            </a:r>
          </a:p>
        </p:txBody>
      </p:sp>
    </p:spTree>
    <p:extLst>
      <p:ext uri="{BB962C8B-B14F-4D97-AF65-F5344CB8AC3E}">
        <p14:creationId xmlns:p14="http://schemas.microsoft.com/office/powerpoint/2010/main" val="1800119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D4D638F0-9C71-4151-A9D6-62A685E01403}"/>
              </a:ext>
            </a:extLst>
          </p:cNvPr>
          <p:cNvSpPr>
            <a:spLocks noGrp="1"/>
          </p:cNvSpPr>
          <p:nvPr>
            <p:ph type="title"/>
          </p:nvPr>
        </p:nvSpPr>
        <p:spPr>
          <a:xfrm rot="19844224">
            <a:off x="5925359" y="1076425"/>
            <a:ext cx="5256584" cy="702078"/>
          </a:xfrm>
        </p:spPr>
        <p:txBody>
          <a:bodyPr/>
          <a:lstStyle/>
          <a:p>
            <a:r>
              <a:rPr lang="nb-NO" dirty="0"/>
              <a:t>OPPSUMMERING</a:t>
            </a:r>
          </a:p>
        </p:txBody>
      </p:sp>
      <p:pic>
        <p:nvPicPr>
          <p:cNvPr id="4" name="Bilde 3">
            <a:extLst>
              <a:ext uri="{FF2B5EF4-FFF2-40B4-BE49-F238E27FC236}">
                <a16:creationId xmlns:a16="http://schemas.microsoft.com/office/drawing/2014/main" id="{72DDD098-157D-400B-AE19-BE433968CE4C}"/>
              </a:ext>
            </a:extLst>
          </p:cNvPr>
          <p:cNvPicPr>
            <a:picLocks noChangeAspect="1"/>
          </p:cNvPicPr>
          <p:nvPr/>
        </p:nvPicPr>
        <p:blipFill>
          <a:blip r:embed="rId2"/>
          <a:stretch>
            <a:fillRect/>
          </a:stretch>
        </p:blipFill>
        <p:spPr>
          <a:xfrm>
            <a:off x="130620" y="1279145"/>
            <a:ext cx="5848418" cy="2585210"/>
          </a:xfrm>
          <a:prstGeom prst="rect">
            <a:avLst/>
          </a:prstGeom>
        </p:spPr>
      </p:pic>
    </p:spTree>
    <p:extLst>
      <p:ext uri="{BB962C8B-B14F-4D97-AF65-F5344CB8AC3E}">
        <p14:creationId xmlns:p14="http://schemas.microsoft.com/office/powerpoint/2010/main" val="3881962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95536" y="999143"/>
            <a:ext cx="8496944" cy="3785652"/>
          </a:xfrm>
          <a:prstGeom prst="rect">
            <a:avLst/>
          </a:prstGeom>
        </p:spPr>
        <p:txBody>
          <a:bodyPr wrap="square">
            <a:spAutoFit/>
          </a:bodyPr>
          <a:lstStyle/>
          <a:p>
            <a:pPr marL="285750" lvl="0" indent="-285750" eaLnBrk="0" hangingPunct="0">
              <a:spcBef>
                <a:spcPct val="20000"/>
              </a:spcBef>
              <a:buFont typeface="Arial" panose="020B0604020202020204" pitchFamily="34" charset="0"/>
              <a:buChar char="•"/>
            </a:pPr>
            <a:r>
              <a:rPr lang="nb-NO" sz="1600" dirty="0">
                <a:latin typeface="Georgia" panose="02040502050405020303" pitchFamily="18" charset="0"/>
                <a:cs typeface="Calibri Light" panose="020F0302020204030204" pitchFamily="34" charset="0"/>
              </a:rPr>
              <a:t>Økonomistyring er et lederansvar (</a:t>
            </a:r>
            <a:r>
              <a:rPr lang="nb-NO" sz="1600" i="1" dirty="0">
                <a:latin typeface="Georgia" panose="02040502050405020303" pitchFamily="18" charset="0"/>
                <a:cs typeface="Calibri Light" panose="020F0302020204030204" pitchFamily="34" charset="0"/>
              </a:rPr>
              <a:t>HELE styret</a:t>
            </a:r>
            <a:r>
              <a:rPr lang="nb-NO" sz="1600" dirty="0">
                <a:latin typeface="Georgia" panose="02040502050405020303" pitchFamily="18" charset="0"/>
                <a:cs typeface="Calibri Light" panose="020F0302020204030204" pitchFamily="34" charset="0"/>
              </a:rPr>
              <a:t>), </a:t>
            </a:r>
            <a:r>
              <a:rPr lang="nb-NO" sz="1600" dirty="0">
                <a:latin typeface="Georgia" panose="02040502050405020303"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se NIFS lov</a:t>
            </a:r>
            <a:r>
              <a:rPr lang="nb-NO" sz="1600" dirty="0">
                <a:latin typeface="Georgia" panose="02040502050405020303" pitchFamily="18" charset="0"/>
                <a:cs typeface="Calibri Light" panose="020F0302020204030204" pitchFamily="34" charset="0"/>
              </a:rPr>
              <a:t>.</a:t>
            </a:r>
          </a:p>
          <a:p>
            <a:pPr marL="285750" lvl="0" indent="-285750" eaLnBrk="0" hangingPunct="0">
              <a:spcBef>
                <a:spcPct val="20000"/>
              </a:spcBef>
              <a:buFont typeface="Arial" panose="020B0604020202020204" pitchFamily="34" charset="0"/>
              <a:buChar char="•"/>
            </a:pPr>
            <a:endParaRPr lang="nb-NO" sz="1600" dirty="0">
              <a:latin typeface="Georgia" panose="02040502050405020303" pitchFamily="18" charset="0"/>
              <a:cs typeface="Calibri Light" panose="020F0302020204030204" pitchFamily="34" charset="0"/>
            </a:endParaRPr>
          </a:p>
          <a:p>
            <a:pPr marL="285750" lvl="0" indent="-285750" eaLnBrk="0" hangingPunct="0">
              <a:spcBef>
                <a:spcPct val="20000"/>
              </a:spcBef>
              <a:buFont typeface="Arial" panose="020B0604020202020204" pitchFamily="34" charset="0"/>
              <a:buChar char="•"/>
            </a:pPr>
            <a:r>
              <a:rPr lang="nb-NO" sz="1600" dirty="0">
                <a:latin typeface="Georgia" panose="02040502050405020303" pitchFamily="18" charset="0"/>
                <a:cs typeface="Calibri Light" panose="020F0302020204030204" pitchFamily="34" charset="0"/>
              </a:rPr>
              <a:t>Budsjetter og budsjettoppfølging, bevisstgjør holdninger til pengeforbruk og gir oversikt, </a:t>
            </a:r>
            <a:r>
              <a:rPr lang="nb-NO" sz="1600" dirty="0">
                <a:latin typeface="Georgia" panose="02040502050405020303" pitchFamily="18" charset="0"/>
                <a:cs typeface="Calibri Light" panose="020F0302020204030204" pitchFamily="34" charset="0"/>
                <a:hlinkClick r:id="rId4">
                  <a:extLst>
                    <a:ext uri="{A12FA001-AC4F-418D-AE19-62706E023703}">
                      <ahyp:hlinkClr xmlns:ahyp="http://schemas.microsoft.com/office/drawing/2018/hyperlinkcolor" val="tx"/>
                    </a:ext>
                  </a:extLst>
                </a:hlinkClick>
              </a:rPr>
              <a:t>se økonomihåndbok for idrettslag</a:t>
            </a:r>
            <a:r>
              <a:rPr lang="nb-NO" sz="1600" dirty="0">
                <a:latin typeface="Georgia" panose="02040502050405020303" pitchFamily="18" charset="0"/>
                <a:cs typeface="Calibri Light" panose="020F0302020204030204" pitchFamily="34" charset="0"/>
              </a:rPr>
              <a:t>.</a:t>
            </a:r>
          </a:p>
          <a:p>
            <a:pPr marL="285750" lvl="0" indent="-285750" eaLnBrk="0" hangingPunct="0">
              <a:spcBef>
                <a:spcPct val="20000"/>
              </a:spcBef>
              <a:buFont typeface="Arial" panose="020B0604020202020204" pitchFamily="34" charset="0"/>
              <a:buChar char="•"/>
            </a:pPr>
            <a:endParaRPr lang="nb-NO" sz="1600" dirty="0">
              <a:latin typeface="Georgia" panose="02040502050405020303" pitchFamily="18" charset="0"/>
              <a:cs typeface="Calibri Light" panose="020F0302020204030204" pitchFamily="34" charset="0"/>
            </a:endParaRPr>
          </a:p>
          <a:p>
            <a:pPr marL="285750" lvl="0" indent="-285750" eaLnBrk="0" hangingPunct="0">
              <a:spcBef>
                <a:spcPct val="20000"/>
              </a:spcBef>
              <a:buFont typeface="Arial" panose="020B0604020202020204" pitchFamily="34" charset="0"/>
              <a:buChar char="•"/>
            </a:pPr>
            <a:r>
              <a:rPr lang="nb-NO" sz="1600" dirty="0">
                <a:latin typeface="Georgia" panose="02040502050405020303" pitchFamily="18" charset="0"/>
                <a:cs typeface="Calibri Light" panose="020F0302020204030204" pitchFamily="34" charset="0"/>
              </a:rPr>
              <a:t>Ikke foreta innkjøp/investeringer når penger ikke finnes.</a:t>
            </a:r>
          </a:p>
          <a:p>
            <a:pPr marL="285750" lvl="0" indent="-285750" eaLnBrk="0" hangingPunct="0">
              <a:spcBef>
                <a:spcPct val="20000"/>
              </a:spcBef>
              <a:buFont typeface="Arial" panose="020B0604020202020204" pitchFamily="34" charset="0"/>
              <a:buChar char="•"/>
            </a:pPr>
            <a:endParaRPr lang="nb-NO" sz="1600" dirty="0">
              <a:latin typeface="Georgia" panose="02040502050405020303" pitchFamily="18" charset="0"/>
              <a:cs typeface="Calibri Light" panose="020F0302020204030204" pitchFamily="34" charset="0"/>
            </a:endParaRPr>
          </a:p>
          <a:p>
            <a:pPr marL="285750" lvl="0" indent="-285750" eaLnBrk="0" hangingPunct="0">
              <a:spcBef>
                <a:spcPct val="20000"/>
              </a:spcBef>
              <a:buFont typeface="Arial" panose="020B0604020202020204" pitchFamily="34" charset="0"/>
              <a:buChar char="•"/>
            </a:pPr>
            <a:r>
              <a:rPr lang="nb-NO" sz="1600" dirty="0">
                <a:latin typeface="Georgia" panose="02040502050405020303" pitchFamily="18" charset="0"/>
                <a:cs typeface="Calibri Light" panose="020F0302020204030204" pitchFamily="34" charset="0"/>
              </a:rPr>
              <a:t>Retningslinjer for dugnadsarbeid i klubben</a:t>
            </a:r>
          </a:p>
          <a:p>
            <a:pPr lvl="0" eaLnBrk="0" hangingPunct="0">
              <a:spcBef>
                <a:spcPct val="20000"/>
              </a:spcBef>
            </a:pPr>
            <a:endParaRPr lang="nb-NO" sz="1600" dirty="0">
              <a:latin typeface="Georgia" panose="02040502050405020303" pitchFamily="18" charset="0"/>
              <a:cs typeface="Calibri Light" panose="020F0302020204030204" pitchFamily="34" charset="0"/>
            </a:endParaRPr>
          </a:p>
          <a:p>
            <a:pPr marL="285750" lvl="0" indent="-285750" eaLnBrk="0" hangingPunct="0">
              <a:spcBef>
                <a:spcPct val="20000"/>
              </a:spcBef>
              <a:buFont typeface="Arial" panose="020B0604020202020204" pitchFamily="34" charset="0"/>
              <a:buChar char="•"/>
            </a:pPr>
            <a:r>
              <a:rPr lang="nb-NO" sz="1600" dirty="0">
                <a:latin typeface="Georgia" panose="02040502050405020303" pitchFamily="18" charset="0"/>
                <a:cs typeface="Calibri Light" panose="020F0302020204030204" pitchFamily="34" charset="0"/>
              </a:rPr>
              <a:t>Ekstraordinære inntekter i forhold til budsjettet skal ikke automatisk brukes samme regnskapsår, men avsettes som reserve til neste årsmøte.</a:t>
            </a:r>
          </a:p>
          <a:p>
            <a:pPr marL="285750" lvl="0" indent="-285750" eaLnBrk="0" hangingPunct="0">
              <a:spcBef>
                <a:spcPct val="20000"/>
              </a:spcBef>
              <a:buFont typeface="Arial" panose="020B0604020202020204" pitchFamily="34" charset="0"/>
              <a:buChar char="•"/>
            </a:pPr>
            <a:endParaRPr lang="nb-NO" sz="1600" dirty="0">
              <a:latin typeface="Georgia" panose="02040502050405020303" pitchFamily="18" charset="0"/>
              <a:cs typeface="Calibri Light" panose="020F0302020204030204" pitchFamily="34" charset="0"/>
            </a:endParaRPr>
          </a:p>
          <a:p>
            <a:pPr marL="285750" lvl="0" indent="-285750" eaLnBrk="0" hangingPunct="0">
              <a:spcBef>
                <a:spcPct val="20000"/>
              </a:spcBef>
              <a:buFont typeface="Arial" panose="020B0604020202020204" pitchFamily="34" charset="0"/>
              <a:buChar char="•"/>
            </a:pPr>
            <a:r>
              <a:rPr lang="nb-NO" sz="1600" dirty="0">
                <a:latin typeface="Georgia" panose="02040502050405020303" pitchFamily="18" charset="0"/>
                <a:cs typeface="Calibri Light" panose="020F0302020204030204" pitchFamily="34" charset="0"/>
              </a:rPr>
              <a:t>Etterlev regnskapsmessige prinsipper og lover.</a:t>
            </a:r>
          </a:p>
        </p:txBody>
      </p:sp>
      <p:pic>
        <p:nvPicPr>
          <p:cNvPr id="5" name="Bilde 4">
            <a:hlinkClick r:id="rId5"/>
            <a:extLst>
              <a:ext uri="{FF2B5EF4-FFF2-40B4-BE49-F238E27FC236}">
                <a16:creationId xmlns:a16="http://schemas.microsoft.com/office/drawing/2014/main" id="{828150D6-D2BC-435F-ACC7-400BE41D3A43}"/>
              </a:ext>
            </a:extLst>
          </p:cNvPr>
          <p:cNvPicPr>
            <a:picLocks noChangeAspect="1"/>
          </p:cNvPicPr>
          <p:nvPr/>
        </p:nvPicPr>
        <p:blipFill>
          <a:blip r:embed="rId6"/>
          <a:stretch>
            <a:fillRect/>
          </a:stretch>
        </p:blipFill>
        <p:spPr>
          <a:xfrm rot="1010691">
            <a:off x="6694475" y="2372187"/>
            <a:ext cx="1432456" cy="861377"/>
          </a:xfrm>
          <a:prstGeom prst="rect">
            <a:avLst/>
          </a:prstGeom>
        </p:spPr>
      </p:pic>
      <p:sp>
        <p:nvSpPr>
          <p:cNvPr id="6" name="TekstSylinder 5">
            <a:extLst>
              <a:ext uri="{FF2B5EF4-FFF2-40B4-BE49-F238E27FC236}">
                <a16:creationId xmlns:a16="http://schemas.microsoft.com/office/drawing/2014/main" id="{32408C9D-28BF-4885-9C63-54EC09C879BE}"/>
              </a:ext>
            </a:extLst>
          </p:cNvPr>
          <p:cNvSpPr txBox="1"/>
          <p:nvPr/>
        </p:nvSpPr>
        <p:spPr>
          <a:xfrm>
            <a:off x="8100392" y="646698"/>
            <a:ext cx="864096" cy="216024"/>
          </a:xfrm>
          <a:prstGeom prst="rect">
            <a:avLst/>
          </a:prstGeom>
          <a:noFill/>
        </p:spPr>
        <p:txBody>
          <a:bodyPr wrap="square" rtlCol="0">
            <a:spAutoFit/>
          </a:bodyPr>
          <a:lstStyle/>
          <a:p>
            <a:pPr algn="r"/>
            <a:r>
              <a:rPr lang="nb-NO" sz="800">
                <a:solidFill>
                  <a:srgbClr val="57585B"/>
                </a:solidFill>
                <a:latin typeface="Georgia" panose="02040502050405020303" pitchFamily="18" charset="0"/>
              </a:rPr>
              <a:t>Idrett for alle!</a:t>
            </a:r>
          </a:p>
        </p:txBody>
      </p:sp>
      <p:sp>
        <p:nvSpPr>
          <p:cNvPr id="2" name="TekstSylinder 1">
            <a:extLst>
              <a:ext uri="{FF2B5EF4-FFF2-40B4-BE49-F238E27FC236}">
                <a16:creationId xmlns:a16="http://schemas.microsoft.com/office/drawing/2014/main" id="{6BA88EB7-DCE8-4B93-94B9-E7868F558E1C}"/>
              </a:ext>
            </a:extLst>
          </p:cNvPr>
          <p:cNvSpPr txBox="1"/>
          <p:nvPr/>
        </p:nvSpPr>
        <p:spPr>
          <a:xfrm>
            <a:off x="465936" y="0"/>
            <a:ext cx="1778051" cy="769441"/>
          </a:xfrm>
          <a:prstGeom prst="rect">
            <a:avLst/>
          </a:prstGeom>
          <a:noFill/>
        </p:spPr>
        <p:txBody>
          <a:bodyPr wrap="none" rtlCol="0">
            <a:spAutoFit/>
          </a:bodyPr>
          <a:lstStyle/>
          <a:p>
            <a:r>
              <a:rPr lang="nb-NO" sz="4400" dirty="0">
                <a:latin typeface="Georgia" pitchFamily="18" charset="0"/>
              </a:rPr>
              <a:t>HUSK</a:t>
            </a:r>
          </a:p>
        </p:txBody>
      </p:sp>
    </p:spTree>
    <p:extLst>
      <p:ext uri="{BB962C8B-B14F-4D97-AF65-F5344CB8AC3E}">
        <p14:creationId xmlns:p14="http://schemas.microsoft.com/office/powerpoint/2010/main" val="7677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96835" y="710492"/>
            <a:ext cx="8496944" cy="1698927"/>
          </a:xfrm>
          <a:prstGeom prst="rect">
            <a:avLst/>
          </a:prstGeom>
        </p:spPr>
        <p:txBody>
          <a:bodyPr wrap="square">
            <a:spAutoFit/>
          </a:bodyPr>
          <a:lstStyle/>
          <a:p>
            <a:pPr marL="285750" lvl="0" indent="-285750" eaLnBrk="0" hangingPunct="0">
              <a:spcBef>
                <a:spcPct val="20000"/>
              </a:spcBef>
              <a:buFont typeface="Arial" panose="020B0604020202020204" pitchFamily="34" charset="0"/>
              <a:buChar char="•"/>
            </a:pPr>
            <a:r>
              <a:rPr lang="nb-NO" dirty="0">
                <a:latin typeface="Georgia" panose="02040502050405020303" pitchFamily="18" charset="0"/>
                <a:cs typeface="Calibri Light" panose="020F0302020204030204" pitchFamily="34" charset="0"/>
              </a:rPr>
              <a:t>Retningslinjer for dugnad i idrettslaget</a:t>
            </a:r>
          </a:p>
          <a:p>
            <a:pPr marL="285750" lvl="0" indent="-285750" eaLnBrk="0" hangingPunct="0">
              <a:spcBef>
                <a:spcPct val="20000"/>
              </a:spcBef>
              <a:buFont typeface="Arial" panose="020B0604020202020204" pitchFamily="34" charset="0"/>
              <a:buChar char="•"/>
            </a:pPr>
            <a:r>
              <a:rPr lang="nb-NO" dirty="0">
                <a:latin typeface="Georgia" panose="02040502050405020303" pitchFamily="18" charset="0"/>
                <a:cs typeface="Calibri Light" panose="020F0302020204030204" pitchFamily="34" charset="0"/>
              </a:rPr>
              <a:t>Forskrift om medlems- og organisasjonsregistrering</a:t>
            </a:r>
          </a:p>
          <a:p>
            <a:pPr marL="285750" lvl="0" indent="-285750" eaLnBrk="0" hangingPunct="0">
              <a:spcBef>
                <a:spcPct val="20000"/>
              </a:spcBef>
              <a:buFont typeface="Arial" panose="020B0604020202020204" pitchFamily="34" charset="0"/>
              <a:buChar char="•"/>
            </a:pPr>
            <a:r>
              <a:rPr lang="nb-NO" dirty="0">
                <a:latin typeface="Georgia" panose="02040502050405020303" pitchFamily="18" charset="0"/>
                <a:cs typeface="Calibri Light" panose="020F0302020204030204" pitchFamily="34" charset="0"/>
              </a:rPr>
              <a:t>Politiattest</a:t>
            </a:r>
          </a:p>
          <a:p>
            <a:pPr marL="285750" lvl="0" indent="-285750" eaLnBrk="0" hangingPunct="0">
              <a:spcBef>
                <a:spcPct val="20000"/>
              </a:spcBef>
              <a:buFont typeface="Arial" panose="020B0604020202020204" pitchFamily="34" charset="0"/>
              <a:buChar char="•"/>
            </a:pPr>
            <a:r>
              <a:rPr lang="nb-NO" dirty="0">
                <a:latin typeface="Georgia" panose="02040502050405020303"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Markedsføring mot mindreårige</a:t>
            </a:r>
            <a:endParaRPr lang="nb-NO" dirty="0">
              <a:latin typeface="Georgia" panose="02040502050405020303" pitchFamily="18" charset="0"/>
              <a:cs typeface="Calibri Light" panose="020F0302020204030204" pitchFamily="34" charset="0"/>
            </a:endParaRPr>
          </a:p>
          <a:p>
            <a:pPr marL="285750" lvl="0" indent="-285750" eaLnBrk="0" hangingPunct="0">
              <a:spcBef>
                <a:spcPct val="20000"/>
              </a:spcBef>
              <a:buFont typeface="Arial" panose="020B0604020202020204" pitchFamily="34" charset="0"/>
              <a:buChar char="•"/>
            </a:pPr>
            <a:endParaRPr lang="nb-NO" dirty="0">
              <a:latin typeface="Georgia" panose="02040502050405020303" pitchFamily="18" charset="0"/>
              <a:cs typeface="Calibri Light" panose="020F0302020204030204" pitchFamily="34" charset="0"/>
            </a:endParaRPr>
          </a:p>
        </p:txBody>
      </p:sp>
      <p:pic>
        <p:nvPicPr>
          <p:cNvPr id="5" name="Bilde 4">
            <a:hlinkClick r:id="rId4"/>
            <a:extLst>
              <a:ext uri="{FF2B5EF4-FFF2-40B4-BE49-F238E27FC236}">
                <a16:creationId xmlns:a16="http://schemas.microsoft.com/office/drawing/2014/main" id="{0AF5F821-3A46-4970-9414-E284BE4A4638}"/>
              </a:ext>
            </a:extLst>
          </p:cNvPr>
          <p:cNvPicPr>
            <a:picLocks noChangeAspect="1"/>
          </p:cNvPicPr>
          <p:nvPr/>
        </p:nvPicPr>
        <p:blipFill>
          <a:blip r:embed="rId5"/>
          <a:stretch>
            <a:fillRect/>
          </a:stretch>
        </p:blipFill>
        <p:spPr>
          <a:xfrm rot="1045280">
            <a:off x="6050811" y="2463117"/>
            <a:ext cx="2770825" cy="2090404"/>
          </a:xfrm>
          <a:prstGeom prst="rect">
            <a:avLst/>
          </a:prstGeom>
        </p:spPr>
      </p:pic>
      <p:pic>
        <p:nvPicPr>
          <p:cNvPr id="7" name="Bilde 6">
            <a:hlinkClick r:id="rId6"/>
            <a:extLst>
              <a:ext uri="{FF2B5EF4-FFF2-40B4-BE49-F238E27FC236}">
                <a16:creationId xmlns:a16="http://schemas.microsoft.com/office/drawing/2014/main" id="{458FFE84-9A22-4775-8102-0D3554666434}"/>
              </a:ext>
            </a:extLst>
          </p:cNvPr>
          <p:cNvPicPr>
            <a:picLocks noChangeAspect="1"/>
          </p:cNvPicPr>
          <p:nvPr/>
        </p:nvPicPr>
        <p:blipFill>
          <a:blip r:embed="rId7"/>
          <a:stretch>
            <a:fillRect/>
          </a:stretch>
        </p:blipFill>
        <p:spPr>
          <a:xfrm rot="21375850">
            <a:off x="3417839" y="2179234"/>
            <a:ext cx="2419595" cy="1454972"/>
          </a:xfrm>
          <a:prstGeom prst="rect">
            <a:avLst/>
          </a:prstGeom>
        </p:spPr>
      </p:pic>
      <p:pic>
        <p:nvPicPr>
          <p:cNvPr id="2" name="Bilde 1">
            <a:hlinkClick r:id="rId8"/>
            <a:extLst>
              <a:ext uri="{FF2B5EF4-FFF2-40B4-BE49-F238E27FC236}">
                <a16:creationId xmlns:a16="http://schemas.microsoft.com/office/drawing/2014/main" id="{F1D254D1-4101-4269-90CE-B696714DCD09}"/>
              </a:ext>
            </a:extLst>
          </p:cNvPr>
          <p:cNvPicPr>
            <a:picLocks noChangeAspect="1"/>
          </p:cNvPicPr>
          <p:nvPr/>
        </p:nvPicPr>
        <p:blipFill>
          <a:blip r:embed="rId9"/>
          <a:stretch>
            <a:fillRect/>
          </a:stretch>
        </p:blipFill>
        <p:spPr>
          <a:xfrm rot="20727912">
            <a:off x="458623" y="2511046"/>
            <a:ext cx="2675545" cy="2001982"/>
          </a:xfrm>
          <a:prstGeom prst="rect">
            <a:avLst/>
          </a:prstGeom>
        </p:spPr>
      </p:pic>
      <p:sp>
        <p:nvSpPr>
          <p:cNvPr id="8" name="TekstSylinder 7">
            <a:extLst>
              <a:ext uri="{FF2B5EF4-FFF2-40B4-BE49-F238E27FC236}">
                <a16:creationId xmlns:a16="http://schemas.microsoft.com/office/drawing/2014/main" id="{2255D7E8-2FB0-4CDD-80D1-422B63C143B8}"/>
              </a:ext>
            </a:extLst>
          </p:cNvPr>
          <p:cNvSpPr txBox="1"/>
          <p:nvPr/>
        </p:nvSpPr>
        <p:spPr>
          <a:xfrm>
            <a:off x="8100392" y="646698"/>
            <a:ext cx="864096" cy="216024"/>
          </a:xfrm>
          <a:prstGeom prst="rect">
            <a:avLst/>
          </a:prstGeom>
          <a:noFill/>
        </p:spPr>
        <p:txBody>
          <a:bodyPr wrap="square" rtlCol="0">
            <a:spAutoFit/>
          </a:bodyPr>
          <a:lstStyle/>
          <a:p>
            <a:pPr algn="r"/>
            <a:r>
              <a:rPr lang="nb-NO" sz="800">
                <a:solidFill>
                  <a:srgbClr val="57585B"/>
                </a:solidFill>
                <a:latin typeface="Georgia" panose="02040502050405020303" pitchFamily="18" charset="0"/>
              </a:rPr>
              <a:t>Idrett for alle!</a:t>
            </a:r>
          </a:p>
        </p:txBody>
      </p:sp>
    </p:spTree>
    <p:extLst>
      <p:ext uri="{BB962C8B-B14F-4D97-AF65-F5344CB8AC3E}">
        <p14:creationId xmlns:p14="http://schemas.microsoft.com/office/powerpoint/2010/main" val="76307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F0CE00-C48F-414B-9D64-20D40C1F1916}"/>
              </a:ext>
            </a:extLst>
          </p:cNvPr>
          <p:cNvSpPr>
            <a:spLocks noGrp="1"/>
          </p:cNvSpPr>
          <p:nvPr>
            <p:ph type="title"/>
          </p:nvPr>
        </p:nvSpPr>
        <p:spPr/>
        <p:txBody>
          <a:bodyPr/>
          <a:lstStyle/>
          <a:p>
            <a:pPr algn="l"/>
            <a:r>
              <a:rPr lang="nb-NO" sz="2800" b="1" dirty="0">
                <a:solidFill>
                  <a:schemeClr val="tx1">
                    <a:lumMod val="65000"/>
                    <a:lumOff val="35000"/>
                  </a:schemeClr>
                </a:solidFill>
              </a:rPr>
              <a:t>Regelverk:</a:t>
            </a:r>
          </a:p>
        </p:txBody>
      </p:sp>
      <p:sp>
        <p:nvSpPr>
          <p:cNvPr id="5" name="Plassholder for innhold 4">
            <a:extLst>
              <a:ext uri="{FF2B5EF4-FFF2-40B4-BE49-F238E27FC236}">
                <a16:creationId xmlns:a16="http://schemas.microsoft.com/office/drawing/2014/main" id="{8C764C33-B038-4E26-97C0-08373448520E}"/>
              </a:ext>
            </a:extLst>
          </p:cNvPr>
          <p:cNvSpPr>
            <a:spLocks noGrp="1"/>
          </p:cNvSpPr>
          <p:nvPr>
            <p:ph idx="1"/>
          </p:nvPr>
        </p:nvSpPr>
        <p:spPr>
          <a:xfrm>
            <a:off x="674688" y="1350963"/>
            <a:ext cx="8132762" cy="3217862"/>
          </a:xfrm>
          <a:prstGeom prst="rect">
            <a:avLst/>
          </a:prstGeom>
        </p:spPr>
        <p:txBody>
          <a:bodyPr/>
          <a:lstStyle/>
          <a:p>
            <a:pPr>
              <a:buFontTx/>
              <a:buChar char="-"/>
              <a:defRPr/>
            </a:pPr>
            <a:r>
              <a:rPr lang="nb-NO" sz="1800" dirty="0"/>
              <a:t>Viktig med kjennskap til reglene og evnen til å vite at det finnes bestemmelser som regulerer de ulike områdene</a:t>
            </a:r>
          </a:p>
          <a:p>
            <a:pPr marL="0" indent="0">
              <a:buNone/>
              <a:defRPr/>
            </a:pPr>
            <a:endParaRPr lang="nb-NO" sz="1800" dirty="0"/>
          </a:p>
          <a:p>
            <a:pPr>
              <a:buFontTx/>
              <a:buChar char="-"/>
              <a:defRPr/>
            </a:pPr>
            <a:r>
              <a:rPr lang="nb-NO" sz="1800" dirty="0"/>
              <a:t>Bruk kilder som </a:t>
            </a:r>
          </a:p>
          <a:p>
            <a:pPr marL="642938" lvl="1" indent="-342900">
              <a:buFontTx/>
              <a:buChar char="-"/>
              <a:defRPr/>
            </a:pPr>
            <a:r>
              <a:rPr lang="nb-NO" sz="1500" dirty="0">
                <a:hlinkClick r:id="rId2"/>
              </a:rPr>
              <a:t>www.idrettsforbundet.no</a:t>
            </a:r>
            <a:endParaRPr lang="nb-NO" sz="1500" dirty="0">
              <a:hlinkClick r:id="rId3"/>
            </a:endParaRPr>
          </a:p>
          <a:p>
            <a:pPr marL="642938" lvl="1" indent="-342900">
              <a:buFontTx/>
              <a:buChar char="-"/>
              <a:defRPr/>
            </a:pPr>
            <a:r>
              <a:rPr lang="nb-NO" sz="1500" dirty="0">
                <a:hlinkClick r:id="rId3"/>
              </a:rPr>
              <a:t>www.skatteetaten.no</a:t>
            </a:r>
            <a:r>
              <a:rPr lang="nb-NO" sz="1500" dirty="0"/>
              <a:t> </a:t>
            </a:r>
          </a:p>
          <a:p>
            <a:pPr marL="642938" lvl="1" indent="-342900">
              <a:buFontTx/>
              <a:buChar char="-"/>
              <a:defRPr/>
            </a:pPr>
            <a:r>
              <a:rPr lang="nb-NO" sz="1600" dirty="0">
                <a:hlinkClick r:id="rId4"/>
              </a:rPr>
              <a:t>www.norsk-tipping.no/grasrotandelen</a:t>
            </a:r>
            <a:endParaRPr lang="nb-NO" sz="1600" dirty="0"/>
          </a:p>
          <a:p>
            <a:pPr marL="642938" lvl="1" indent="-342900">
              <a:buFontTx/>
              <a:buChar char="-"/>
              <a:defRPr/>
            </a:pPr>
            <a:r>
              <a:rPr lang="nb-NO" sz="1500" dirty="0">
                <a:hlinkClick r:id="rId5"/>
              </a:rPr>
              <a:t>www.brreg.no</a:t>
            </a:r>
            <a:endParaRPr lang="nb-NO" sz="1500" dirty="0"/>
          </a:p>
          <a:p>
            <a:pPr marL="642938" lvl="1" indent="-342900">
              <a:buFontTx/>
              <a:buChar char="-"/>
              <a:defRPr/>
            </a:pPr>
            <a:r>
              <a:rPr lang="nb-NO" sz="1500" dirty="0">
                <a:hlinkClick r:id="rId6"/>
              </a:rPr>
              <a:t>www.nav.no</a:t>
            </a:r>
            <a:r>
              <a:rPr lang="nb-NO" sz="1500" dirty="0"/>
              <a:t>	</a:t>
            </a:r>
          </a:p>
          <a:p>
            <a:pPr marL="642938" lvl="1" indent="-342900">
              <a:buFontTx/>
              <a:buChar char="-"/>
              <a:defRPr/>
            </a:pPr>
            <a:endParaRPr lang="nb-NO" sz="1500" dirty="0"/>
          </a:p>
        </p:txBody>
      </p:sp>
    </p:spTree>
    <p:extLst>
      <p:ext uri="{BB962C8B-B14F-4D97-AF65-F5344CB8AC3E}">
        <p14:creationId xmlns:p14="http://schemas.microsoft.com/office/powerpoint/2010/main" val="25204964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EDE8F2-5B58-46E8-AF07-C4C304B3800B}"/>
              </a:ext>
            </a:extLst>
          </p:cNvPr>
          <p:cNvSpPr>
            <a:spLocks noGrp="1"/>
          </p:cNvSpPr>
          <p:nvPr>
            <p:ph type="title"/>
          </p:nvPr>
        </p:nvSpPr>
        <p:spPr>
          <a:xfrm>
            <a:off x="495959" y="390289"/>
            <a:ext cx="5256584" cy="702078"/>
          </a:xfrm>
        </p:spPr>
        <p:txBody>
          <a:bodyPr/>
          <a:lstStyle/>
          <a:p>
            <a:r>
              <a:rPr lang="nb-NO" b="1" dirty="0">
                <a:solidFill>
                  <a:schemeClr val="tx1"/>
                </a:solidFill>
              </a:rPr>
              <a:t>Spørsmål?</a:t>
            </a:r>
          </a:p>
        </p:txBody>
      </p:sp>
      <p:sp>
        <p:nvSpPr>
          <p:cNvPr id="4" name="Plassholder for innhold 3">
            <a:extLst>
              <a:ext uri="{FF2B5EF4-FFF2-40B4-BE49-F238E27FC236}">
                <a16:creationId xmlns:a16="http://schemas.microsoft.com/office/drawing/2014/main" id="{B6CF95FB-E5F0-4838-85B3-FCAAE029AC6C}"/>
              </a:ext>
            </a:extLst>
          </p:cNvPr>
          <p:cNvSpPr>
            <a:spLocks noGrp="1"/>
          </p:cNvSpPr>
          <p:nvPr>
            <p:ph sz="quarter" idx="11"/>
          </p:nvPr>
        </p:nvSpPr>
        <p:spPr>
          <a:xfrm>
            <a:off x="229283" y="1752927"/>
            <a:ext cx="6173713" cy="3390573"/>
          </a:xfrm>
        </p:spPr>
        <p:txBody>
          <a:bodyPr/>
          <a:lstStyle/>
          <a:p>
            <a:pPr marL="0" indent="0">
              <a:buNone/>
            </a:pPr>
            <a:endParaRPr lang="nb-NO" sz="2800" b="1" dirty="0">
              <a:solidFill>
                <a:schemeClr val="tx1"/>
              </a:solidFill>
            </a:endParaRPr>
          </a:p>
          <a:p>
            <a:pPr marL="0" indent="0">
              <a:buNone/>
            </a:pPr>
            <a:r>
              <a:rPr lang="nb-NO" sz="2800" b="1" dirty="0">
                <a:solidFill>
                  <a:schemeClr val="tx1"/>
                </a:solidFill>
              </a:rPr>
              <a:t>Ta kontakt med</a:t>
            </a:r>
          </a:p>
          <a:p>
            <a:pPr marL="0" indent="0">
              <a:buNone/>
            </a:pPr>
            <a:r>
              <a:rPr lang="nb-NO" sz="2800" b="1" dirty="0">
                <a:solidFill>
                  <a:schemeClr val="tx1"/>
                </a:solidFill>
              </a:rPr>
              <a:t> idrettskretsen </a:t>
            </a:r>
          </a:p>
        </p:txBody>
      </p:sp>
      <p:pic>
        <p:nvPicPr>
          <p:cNvPr id="6" name="Bilde 5">
            <a:extLst>
              <a:ext uri="{FF2B5EF4-FFF2-40B4-BE49-F238E27FC236}">
                <a16:creationId xmlns:a16="http://schemas.microsoft.com/office/drawing/2014/main" id="{412F021B-6DE9-4B1C-BCA6-E1E7F3740E82}"/>
              </a:ext>
            </a:extLst>
          </p:cNvPr>
          <p:cNvPicPr>
            <a:picLocks noChangeAspect="1"/>
          </p:cNvPicPr>
          <p:nvPr/>
        </p:nvPicPr>
        <p:blipFill>
          <a:blip r:embed="rId3"/>
          <a:stretch>
            <a:fillRect/>
          </a:stretch>
        </p:blipFill>
        <p:spPr>
          <a:xfrm>
            <a:off x="3506525" y="303608"/>
            <a:ext cx="4213795" cy="4550107"/>
          </a:xfrm>
          <a:prstGeom prst="rect">
            <a:avLst/>
          </a:prstGeom>
        </p:spPr>
      </p:pic>
      <p:sp>
        <p:nvSpPr>
          <p:cNvPr id="7" name="Pil: ned 6">
            <a:extLst>
              <a:ext uri="{FF2B5EF4-FFF2-40B4-BE49-F238E27FC236}">
                <a16:creationId xmlns:a16="http://schemas.microsoft.com/office/drawing/2014/main" id="{FF3E3848-8736-4FCE-BFE7-81B0531BB042}"/>
              </a:ext>
            </a:extLst>
          </p:cNvPr>
          <p:cNvSpPr/>
          <p:nvPr/>
        </p:nvSpPr>
        <p:spPr>
          <a:xfrm>
            <a:off x="5653351" y="216927"/>
            <a:ext cx="198385" cy="437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73141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Plassholder for innhold 4"/>
          <p:cNvGraphicFramePr>
            <a:graphicFrameLocks noGrp="1"/>
          </p:cNvGraphicFramePr>
          <p:nvPr>
            <p:ph sz="quarter" idx="10"/>
          </p:nvPr>
        </p:nvGraphicFramePr>
        <p:xfrm>
          <a:off x="468312" y="304070"/>
          <a:ext cx="8388000" cy="51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Rett linje 12"/>
          <p:cNvCxnSpPr/>
          <p:nvPr/>
        </p:nvCxnSpPr>
        <p:spPr>
          <a:xfrm flipV="1">
            <a:off x="2915816" y="1059582"/>
            <a:ext cx="504056"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a:off x="5436096" y="1059582"/>
            <a:ext cx="513016"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ett linje 18"/>
          <p:cNvCxnSpPr/>
          <p:nvPr/>
        </p:nvCxnSpPr>
        <p:spPr>
          <a:xfrm>
            <a:off x="1907704" y="2715766"/>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ett linje 20"/>
          <p:cNvCxnSpPr/>
          <p:nvPr/>
        </p:nvCxnSpPr>
        <p:spPr>
          <a:xfrm>
            <a:off x="6948264" y="2643758"/>
            <a:ext cx="0"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Sylinder 1"/>
          <p:cNvSpPr txBox="1"/>
          <p:nvPr/>
        </p:nvSpPr>
        <p:spPr>
          <a:xfrm>
            <a:off x="251520" y="195486"/>
            <a:ext cx="2988319" cy="323165"/>
          </a:xfrm>
          <a:prstGeom prst="rect">
            <a:avLst/>
          </a:prstGeom>
          <a:noFill/>
        </p:spPr>
        <p:txBody>
          <a:bodyPr wrap="none" rtlCol="0">
            <a:spAutoFit/>
          </a:bodyPr>
          <a:lstStyle/>
          <a:p>
            <a:r>
              <a:rPr lang="nb-NO" sz="1500" b="1" dirty="0">
                <a:solidFill>
                  <a:srgbClr val="57585B"/>
                </a:solidFill>
                <a:latin typeface="Georgia" panose="02040502050405020303" pitchFamily="18" charset="0"/>
              </a:rPr>
              <a:t>Organisering av norsk idrett</a:t>
            </a:r>
          </a:p>
        </p:txBody>
      </p:sp>
      <p:sp>
        <p:nvSpPr>
          <p:cNvPr id="3" name="Rektangel 2">
            <a:extLst>
              <a:ext uri="{FF2B5EF4-FFF2-40B4-BE49-F238E27FC236}">
                <a16:creationId xmlns:a16="http://schemas.microsoft.com/office/drawing/2014/main" id="{77DB0A0C-0C8D-459D-8CFD-981FB469F5E2}"/>
              </a:ext>
            </a:extLst>
          </p:cNvPr>
          <p:cNvSpPr/>
          <p:nvPr/>
        </p:nvSpPr>
        <p:spPr>
          <a:xfrm>
            <a:off x="301345" y="4659982"/>
            <a:ext cx="554360" cy="410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Georgia" panose="02040502050405020303" pitchFamily="18" charset="0"/>
            </a:endParaRPr>
          </a:p>
        </p:txBody>
      </p:sp>
    </p:spTree>
    <p:extLst>
      <p:ext uri="{BB962C8B-B14F-4D97-AF65-F5344CB8AC3E}">
        <p14:creationId xmlns:p14="http://schemas.microsoft.com/office/powerpoint/2010/main" val="1319760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675085" y="2068711"/>
            <a:ext cx="4421904" cy="1646039"/>
          </a:xfrm>
          <a:prstGeom prst="rect">
            <a:avLst/>
          </a:prstGeom>
        </p:spPr>
      </p:pic>
      <p:pic>
        <p:nvPicPr>
          <p:cNvPr id="10" name="Bilde 9"/>
          <p:cNvPicPr>
            <a:picLocks noChangeAspect="1"/>
          </p:cNvPicPr>
          <p:nvPr/>
        </p:nvPicPr>
        <p:blipFill>
          <a:blip r:embed="rId4"/>
          <a:stretch>
            <a:fillRect/>
          </a:stretch>
        </p:blipFill>
        <p:spPr>
          <a:xfrm>
            <a:off x="6522332" y="2937206"/>
            <a:ext cx="2286503" cy="1927836"/>
          </a:xfrm>
          <a:prstGeom prst="rect">
            <a:avLst/>
          </a:prstGeom>
        </p:spPr>
      </p:pic>
      <p:pic>
        <p:nvPicPr>
          <p:cNvPr id="9" name="Bilde 8"/>
          <p:cNvPicPr>
            <a:picLocks noChangeAspect="1"/>
          </p:cNvPicPr>
          <p:nvPr/>
        </p:nvPicPr>
        <p:blipFill>
          <a:blip r:embed="rId5"/>
          <a:stretch>
            <a:fillRect/>
          </a:stretch>
        </p:blipFill>
        <p:spPr>
          <a:xfrm>
            <a:off x="4283968" y="1927929"/>
            <a:ext cx="4774566" cy="1326807"/>
          </a:xfrm>
          <a:prstGeom prst="rect">
            <a:avLst/>
          </a:prstGeom>
        </p:spPr>
      </p:pic>
      <p:sp>
        <p:nvSpPr>
          <p:cNvPr id="4" name="Tittel 3"/>
          <p:cNvSpPr>
            <a:spLocks noGrp="1"/>
          </p:cNvSpPr>
          <p:nvPr>
            <p:ph type="title"/>
          </p:nvPr>
        </p:nvSpPr>
        <p:spPr>
          <a:xfrm>
            <a:off x="82628" y="213360"/>
            <a:ext cx="8133750" cy="519373"/>
          </a:xfrm>
        </p:spPr>
        <p:txBody>
          <a:bodyPr rtlCol="0">
            <a:noAutofit/>
          </a:bodyPr>
          <a:lstStyle/>
          <a:p>
            <a:pPr algn="l">
              <a:defRPr/>
            </a:pPr>
            <a:r>
              <a:rPr lang="nb-NO" sz="2800" dirty="0">
                <a:solidFill>
                  <a:schemeClr val="tx1">
                    <a:lumMod val="65000"/>
                    <a:lumOff val="35000"/>
                  </a:schemeClr>
                </a:solidFill>
              </a:rPr>
              <a:t>Ryddig klubbøkonomi</a:t>
            </a:r>
          </a:p>
        </p:txBody>
      </p:sp>
      <p:sp>
        <p:nvSpPr>
          <p:cNvPr id="7" name="TekstSylinder 6"/>
          <p:cNvSpPr txBox="1"/>
          <p:nvPr/>
        </p:nvSpPr>
        <p:spPr>
          <a:xfrm>
            <a:off x="3139633" y="4955411"/>
            <a:ext cx="3233677" cy="226985"/>
          </a:xfrm>
          <a:prstGeom prst="rect">
            <a:avLst/>
          </a:prstGeom>
          <a:noFill/>
        </p:spPr>
        <p:txBody>
          <a:bodyPr wrap="square" rtlCol="0">
            <a:spAutoFit/>
          </a:bodyPr>
          <a:lstStyle/>
          <a:p>
            <a:r>
              <a:rPr lang="nb-NO" sz="875">
                <a:solidFill>
                  <a:schemeClr val="bg1"/>
                </a:solidFill>
                <a:latin typeface="Georgia" panose="02040502050405020303" pitchFamily="18" charset="0"/>
              </a:rPr>
              <a:t>Trygghet - Glede - Respekt - Likeverd - Folkelighet</a:t>
            </a:r>
          </a:p>
        </p:txBody>
      </p:sp>
      <p:pic>
        <p:nvPicPr>
          <p:cNvPr id="2" name="Bilde 1"/>
          <p:cNvPicPr>
            <a:picLocks noChangeAspect="1"/>
          </p:cNvPicPr>
          <p:nvPr/>
        </p:nvPicPr>
        <p:blipFill>
          <a:blip r:embed="rId6"/>
          <a:stretch>
            <a:fillRect/>
          </a:stretch>
        </p:blipFill>
        <p:spPr>
          <a:xfrm>
            <a:off x="675085" y="1102240"/>
            <a:ext cx="2345531" cy="631031"/>
          </a:xfrm>
          <a:prstGeom prst="rect">
            <a:avLst/>
          </a:prstGeom>
        </p:spPr>
      </p:pic>
      <p:sp>
        <p:nvSpPr>
          <p:cNvPr id="11" name="TekstSylinder 10"/>
          <p:cNvSpPr txBox="1"/>
          <p:nvPr/>
        </p:nvSpPr>
        <p:spPr>
          <a:xfrm>
            <a:off x="82628" y="4955411"/>
            <a:ext cx="337391" cy="284693"/>
          </a:xfrm>
          <a:prstGeom prst="rect">
            <a:avLst/>
          </a:prstGeom>
          <a:noFill/>
        </p:spPr>
        <p:txBody>
          <a:bodyPr wrap="square" rtlCol="0">
            <a:spAutoFit/>
          </a:bodyPr>
          <a:lstStyle/>
          <a:p>
            <a:r>
              <a:rPr lang="nb-NO" sz="625">
                <a:solidFill>
                  <a:schemeClr val="accent6">
                    <a:lumMod val="40000"/>
                    <a:lumOff val="60000"/>
                  </a:schemeClr>
                </a:solidFill>
                <a:latin typeface="Georgia" panose="02040502050405020303" pitchFamily="18" charset="0"/>
              </a:rPr>
              <a:t>THD</a:t>
            </a:r>
          </a:p>
        </p:txBody>
      </p:sp>
      <p:sp>
        <p:nvSpPr>
          <p:cNvPr id="12" name="Alternativ prosess 11"/>
          <p:cNvSpPr/>
          <p:nvPr/>
        </p:nvSpPr>
        <p:spPr>
          <a:xfrm>
            <a:off x="251520" y="1973394"/>
            <a:ext cx="8640960" cy="1281342"/>
          </a:xfrm>
          <a:prstGeom prst="flowChartAlternate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Georgia" panose="02040502050405020303" pitchFamily="18" charset="0"/>
            </a:endParaRPr>
          </a:p>
        </p:txBody>
      </p:sp>
      <p:pic>
        <p:nvPicPr>
          <p:cNvPr id="6" name="Bilde 5"/>
          <p:cNvPicPr>
            <a:picLocks noChangeAspect="1"/>
          </p:cNvPicPr>
          <p:nvPr/>
        </p:nvPicPr>
        <p:blipFill>
          <a:blip r:embed="rId7"/>
          <a:stretch>
            <a:fillRect/>
          </a:stretch>
        </p:blipFill>
        <p:spPr>
          <a:xfrm>
            <a:off x="358735" y="2045402"/>
            <a:ext cx="8450100" cy="1174420"/>
          </a:xfrm>
          <a:prstGeom prst="rect">
            <a:avLst/>
          </a:prstGeom>
        </p:spPr>
      </p:pic>
    </p:spTree>
    <p:extLst>
      <p:ext uri="{BB962C8B-B14F-4D97-AF65-F5344CB8AC3E}">
        <p14:creationId xmlns:p14="http://schemas.microsoft.com/office/powerpoint/2010/main" val="92394213"/>
      </p:ext>
    </p:extLst>
  </p:cSld>
  <p:clrMapOvr>
    <a:masterClrMapping/>
  </p:clrMapOvr>
</p:sld>
</file>

<file path=ppt/theme/theme1.xml><?xml version="1.0" encoding="utf-8"?>
<a:theme xmlns:a="http://schemas.openxmlformats.org/drawingml/2006/main" name="NIF-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rivillighet" id="{3DD55B93-70E1-47DD-97C6-36813CC3C1C2}" vid="{B6D1D6DB-C22E-4BEB-8F38-8A9EFDBCBACE}"/>
    </a:ext>
  </a:extLst>
</a:theme>
</file>

<file path=ppt/theme/theme2.xml><?xml version="1.0" encoding="utf-8"?>
<a:theme xmlns:a="http://schemas.openxmlformats.org/drawingml/2006/main" name="2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Frivillighet" id="{3DD55B93-70E1-47DD-97C6-36813CC3C1C2}" vid="{19D0AAEB-F46A-43C6-A77C-12D6CAA135C1}"/>
    </a:ext>
  </a:extLst>
</a:theme>
</file>

<file path=ppt/theme/theme3.xml><?xml version="1.0" encoding="utf-8"?>
<a:theme xmlns:a="http://schemas.openxmlformats.org/drawingml/2006/main" name="3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theme>
</file>

<file path=ppt/theme/theme4.xml><?xml version="1.0" encoding="utf-8"?>
<a:theme xmlns:a="http://schemas.openxmlformats.org/drawingml/2006/main" name="4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theme>
</file>

<file path=ppt/theme/theme5.xml><?xml version="1.0" encoding="utf-8"?>
<a:theme xmlns:a="http://schemas.openxmlformats.org/drawingml/2006/main" name="5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Frivillighet" id="{3DD55B93-70E1-47DD-97C6-36813CC3C1C2}" vid="{19D0AAEB-F46A-43C6-A77C-12D6CAA135C1}"/>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d2c2683-8c36-4351-aa30-ed53450a6b9e">
      <UserInfo>
        <DisplayName>Pelsholen, Anita</DisplayName>
        <AccountId>16</AccountId>
        <AccountType/>
      </UserInfo>
      <UserInfo>
        <DisplayName>Nordlien, Wenche</DisplayName>
        <AccountId>13</AccountId>
        <AccountType/>
      </UserInfo>
      <UserInfo>
        <DisplayName>Torp, Morten Aarlia</DisplayName>
        <AccountId>18</AccountId>
        <AccountType/>
      </UserInfo>
      <UserInfo>
        <DisplayName>Schultz Heireng, Stine</DisplayName>
        <AccountId>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7E3CD34872593F41891FCB6B3F215895" ma:contentTypeVersion="12" ma:contentTypeDescription="Opprett et nytt dokument." ma:contentTypeScope="" ma:versionID="4d432801c7a574b9fe80a2f1e7549983">
  <xsd:schema xmlns:xsd="http://www.w3.org/2001/XMLSchema" xmlns:xs="http://www.w3.org/2001/XMLSchema" xmlns:p="http://schemas.microsoft.com/office/2006/metadata/properties" xmlns:ns2="8fa3b00c-49de-465c-b2ad-5dc8ee6aed33" xmlns:ns3="9d2c2683-8c36-4351-aa30-ed53450a6b9e" targetNamespace="http://schemas.microsoft.com/office/2006/metadata/properties" ma:root="true" ma:fieldsID="e6d6a42aa764c7dd95c46105d89bd787" ns2:_="" ns3:_="">
    <xsd:import namespace="8fa3b00c-49de-465c-b2ad-5dc8ee6aed33"/>
    <xsd:import namespace="9d2c2683-8c36-4351-aa30-ed53450a6b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a3b00c-49de-465c-b2ad-5dc8ee6aed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2c2683-8c36-4351-aa30-ed53450a6b9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746EA1-46E3-44BD-BD05-E21C093960FE}">
  <ds:schemaRefs>
    <ds:schemaRef ds:uri="http://purl.org/dc/terms/"/>
    <ds:schemaRef ds:uri="http://purl.org/dc/dcmitype/"/>
    <ds:schemaRef ds:uri="http://schemas.openxmlformats.org/package/2006/metadata/core-properties"/>
    <ds:schemaRef ds:uri="9d2c2683-8c36-4351-aa30-ed53450a6b9e"/>
    <ds:schemaRef ds:uri="http://purl.org/dc/elements/1.1/"/>
    <ds:schemaRef ds:uri="http://schemas.microsoft.com/office/2006/metadata/properties"/>
    <ds:schemaRef ds:uri="http://schemas.microsoft.com/office/2006/documentManagement/types"/>
    <ds:schemaRef ds:uri="8fa3b00c-49de-465c-b2ad-5dc8ee6aed33"/>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200F985-5C01-49E0-AA70-60AB119A9C20}"/>
</file>

<file path=customXml/itemProps3.xml><?xml version="1.0" encoding="utf-8"?>
<ds:datastoreItem xmlns:ds="http://schemas.openxmlformats.org/officeDocument/2006/customXml" ds:itemID="{A16E545B-E6D4-4FFF-93B0-33112A68B8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280</TotalTime>
  <Words>8040</Words>
  <Application>Microsoft Office PowerPoint</Application>
  <PresentationFormat>Skjermfremvisning (16:9)</PresentationFormat>
  <Paragraphs>1374</Paragraphs>
  <Slides>76</Slides>
  <Notes>66</Notes>
  <HiddenSlides>2</HiddenSlides>
  <MMClips>0</MMClips>
  <ScaleCrop>false</ScaleCrop>
  <HeadingPairs>
    <vt:vector size="8" baseType="variant">
      <vt:variant>
        <vt:lpstr>Brukte skrifter</vt:lpstr>
      </vt:variant>
      <vt:variant>
        <vt:i4>5</vt:i4>
      </vt:variant>
      <vt:variant>
        <vt:lpstr>Tema</vt:lpstr>
      </vt:variant>
      <vt:variant>
        <vt:i4>5</vt:i4>
      </vt:variant>
      <vt:variant>
        <vt:lpstr>Innebygde OLE-servere</vt:lpstr>
      </vt:variant>
      <vt:variant>
        <vt:i4>1</vt:i4>
      </vt:variant>
      <vt:variant>
        <vt:lpstr>Lysbildetitler</vt:lpstr>
      </vt:variant>
      <vt:variant>
        <vt:i4>76</vt:i4>
      </vt:variant>
    </vt:vector>
  </HeadingPairs>
  <TitlesOfParts>
    <vt:vector size="87" baseType="lpstr">
      <vt:lpstr>Arial</vt:lpstr>
      <vt:lpstr>Calibri</vt:lpstr>
      <vt:lpstr>Courier New</vt:lpstr>
      <vt:lpstr>Georgia</vt:lpstr>
      <vt:lpstr>Wingdings</vt:lpstr>
      <vt:lpstr>NIF-Test</vt:lpstr>
      <vt:lpstr>2_Egendefinert utforming</vt:lpstr>
      <vt:lpstr>3_Egendefinert utforming</vt:lpstr>
      <vt:lpstr>4_Egendefinert utforming</vt:lpstr>
      <vt:lpstr>5_Egendefinert utforming</vt:lpstr>
      <vt:lpstr>Binary Worksheet</vt:lpstr>
      <vt:lpstr>PowerPoint-presentasjon</vt:lpstr>
      <vt:lpstr>Formål</vt:lpstr>
      <vt:lpstr>Kursinnhold:</vt:lpstr>
      <vt:lpstr>PowerPoint-presentasjon</vt:lpstr>
      <vt:lpstr>PowerPoint-presentasjon</vt:lpstr>
      <vt:lpstr>PowerPoint-presentasjon</vt:lpstr>
      <vt:lpstr>PowerPoint-presentasjon</vt:lpstr>
      <vt:lpstr>PowerPoint-presentasjon</vt:lpstr>
      <vt:lpstr>Ryddig klubbøkonomi</vt:lpstr>
      <vt:lpstr>Ryddig klubbøkonomi</vt:lpstr>
      <vt:lpstr>PowerPoint-presentasjon</vt:lpstr>
      <vt:lpstr>Del 2a: Styrets ansvar</vt:lpstr>
      <vt:lpstr>PowerPoint-presentasjon</vt:lpstr>
      <vt:lpstr>PowerPoint-presentasjon</vt:lpstr>
      <vt:lpstr>PowerPoint-presentasjon</vt:lpstr>
      <vt:lpstr>PowerPoint-presentasjon</vt:lpstr>
      <vt:lpstr>PowerPoint-presentasjon</vt:lpstr>
      <vt:lpstr>PowerPoint-presentasjon</vt:lpstr>
      <vt:lpstr>Del 2b: AKTUELLE LOVER</vt:lpstr>
      <vt:lpstr>Hvilke regler gjelder?</vt:lpstr>
      <vt:lpstr>PowerPoint-presentasjon</vt:lpstr>
      <vt:lpstr>Hvilke regler skal vi følge?</vt:lpstr>
      <vt:lpstr>Krav til idrettslagene – medlemssystem:</vt:lpstr>
      <vt:lpstr>Klubbadmin – idrettens egen medlemssystem:</vt:lpstr>
      <vt:lpstr>Godkjente integrasjonspartnere medlemstjenester</vt:lpstr>
      <vt:lpstr>PowerPoint-presentasjon</vt:lpstr>
      <vt:lpstr>Budsjett</vt:lpstr>
      <vt:lpstr>Budsjett</vt:lpstr>
      <vt:lpstr>Budsjett</vt:lpstr>
      <vt:lpstr>Budsjett- og budsjettoppfølging</vt:lpstr>
      <vt:lpstr>   Eksempel årsbudsjett </vt:lpstr>
      <vt:lpstr>Eksempel  budsjett med gruppenivå</vt:lpstr>
      <vt:lpstr>Eksempel aktivitetsbudsjett</vt:lpstr>
      <vt:lpstr>Del 4: Regnskap</vt:lpstr>
      <vt:lpstr>Regnskaps- og revisjonsplikt   </vt:lpstr>
      <vt:lpstr>Regnskaps- og revisjonsplikt  </vt:lpstr>
      <vt:lpstr>PowerPoint-presentasjon</vt:lpstr>
      <vt:lpstr>PowerPoint-presentasjon</vt:lpstr>
      <vt:lpstr>PowerPoint-presentasjon</vt:lpstr>
      <vt:lpstr>PowerPoint-presentasjon</vt:lpstr>
      <vt:lpstr>Årsregnskap</vt:lpstr>
      <vt:lpstr>Eksempel på resultatregnskap stort idrettslag  </vt:lpstr>
      <vt:lpstr>Eks.resultatregnskap forts.  </vt:lpstr>
      <vt:lpstr>Eksempel på resultatregnskap “lite” idrettslag</vt:lpstr>
      <vt:lpstr>Eksempel balanse «stort» idrettslag</vt:lpstr>
      <vt:lpstr>Eksempel balanse «lite» idrettslag</vt:lpstr>
      <vt:lpstr>Årsregnskap  </vt:lpstr>
      <vt:lpstr>PowerPoint-presentasjon</vt:lpstr>
      <vt:lpstr>PowerPoint-presentasjon</vt:lpstr>
      <vt:lpstr>Eksempel note «lite» idrettslag</vt:lpstr>
      <vt:lpstr>Oppfølgingsrutiner og kontrolltiltak </vt:lpstr>
      <vt:lpstr>PowerPoint-presentasjon</vt:lpstr>
      <vt:lpstr>Oppfølging bankrutiner</vt:lpstr>
      <vt:lpstr>Lån og garantier</vt:lpstr>
      <vt:lpstr>Eksempel på særregler for frivillige organisasjoner </vt:lpstr>
      <vt:lpstr>Del 5:  Ansatte i idrettslag</vt:lpstr>
      <vt:lpstr>Ved ansettelser </vt:lpstr>
      <vt:lpstr>Selvstendig næringsdrivende</vt:lpstr>
      <vt:lpstr>Arbeidsgiveransvar</vt:lpstr>
      <vt:lpstr>Del 6: Ulike støtte- og tilskuddsordninger</vt:lpstr>
      <vt:lpstr>Grasrotandel – inntektsmulighet for lagene</vt:lpstr>
      <vt:lpstr>Idrettsdugnad– inntektsmulighet for lagene</vt:lpstr>
      <vt:lpstr>PowerPoint-presentasjon</vt:lpstr>
      <vt:lpstr>PowerPoint-presentasjon</vt:lpstr>
      <vt:lpstr>Noen eksempler på tilskuddsordninger</vt:lpstr>
      <vt:lpstr>Momskompensasjon varer og tjenester</vt:lpstr>
      <vt:lpstr>Kompensasjon av merverdiavgift ved bygging av idrettsanlegg</vt:lpstr>
      <vt:lpstr>PowerPoint-presentasjon</vt:lpstr>
      <vt:lpstr>Kontrollutvalg</vt:lpstr>
      <vt:lpstr>Kontrollutvalget skal </vt:lpstr>
      <vt:lpstr>Kontrollutvalg</vt:lpstr>
      <vt:lpstr>OPPSUMMERING</vt:lpstr>
      <vt:lpstr>PowerPoint-presentasjon</vt:lpstr>
      <vt:lpstr>PowerPoint-presentasjon</vt:lpstr>
      <vt:lpstr>Regelverk:</vt:lpstr>
      <vt:lpstr>Spørsmål?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Langvik, Kathe</dc:creator>
  <cp:lastModifiedBy>Pelsholen, Anita</cp:lastModifiedBy>
  <cp:revision>12</cp:revision>
  <dcterms:created xsi:type="dcterms:W3CDTF">2020-05-29T05:26:28Z</dcterms:created>
  <dcterms:modified xsi:type="dcterms:W3CDTF">2020-06-03T09:53:00Z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0x0101007E3CD34872593F41891FCB6B3F215895</vt:lpwstr>
  </property>
</Properties>
</file>