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ppola, Torkell" userId="491c2d54-d0ee-49e3-8e02-358da59202ab" providerId="ADAL" clId="{487EC4EC-2AC8-49D9-B6F4-9373837790CC}"/>
    <pc:docChg chg="custSel modSld">
      <pc:chgData name="Seppola, Torkell" userId="491c2d54-d0ee-49e3-8e02-358da59202ab" providerId="ADAL" clId="{487EC4EC-2AC8-49D9-B6F4-9373837790CC}" dt="2018-10-31T08:32:38.426" v="166" actId="1035"/>
      <pc:docMkLst>
        <pc:docMk/>
      </pc:docMkLst>
      <pc:sldChg chg="modSp">
        <pc:chgData name="Seppola, Torkell" userId="491c2d54-d0ee-49e3-8e02-358da59202ab" providerId="ADAL" clId="{487EC4EC-2AC8-49D9-B6F4-9373837790CC}" dt="2018-10-31T08:31:24.858" v="121" actId="20577"/>
        <pc:sldMkLst>
          <pc:docMk/>
          <pc:sldMk cId="3515025376" sldId="256"/>
        </pc:sldMkLst>
        <pc:spChg chg="mod">
          <ac:chgData name="Seppola, Torkell" userId="491c2d54-d0ee-49e3-8e02-358da59202ab" providerId="ADAL" clId="{487EC4EC-2AC8-49D9-B6F4-9373837790CC}" dt="2018-10-31T08:31:21.086" v="120" actId="14100"/>
          <ac:spMkLst>
            <pc:docMk/>
            <pc:sldMk cId="3515025376" sldId="256"/>
            <ac:spMk id="2" creationId="{00000000-0000-0000-0000-000000000000}"/>
          </ac:spMkLst>
        </pc:spChg>
        <pc:spChg chg="mod">
          <ac:chgData name="Seppola, Torkell" userId="491c2d54-d0ee-49e3-8e02-358da59202ab" providerId="ADAL" clId="{487EC4EC-2AC8-49D9-B6F4-9373837790CC}" dt="2018-10-31T08:31:24.858" v="121" actId="20577"/>
          <ac:spMkLst>
            <pc:docMk/>
            <pc:sldMk cId="3515025376" sldId="256"/>
            <ac:spMk id="3" creationId="{00000000-0000-0000-0000-000000000000}"/>
          </ac:spMkLst>
        </pc:spChg>
      </pc:sldChg>
      <pc:sldChg chg="modSp">
        <pc:chgData name="Seppola, Torkell" userId="491c2d54-d0ee-49e3-8e02-358da59202ab" providerId="ADAL" clId="{487EC4EC-2AC8-49D9-B6F4-9373837790CC}" dt="2018-10-31T08:32:38.426" v="166" actId="1035"/>
        <pc:sldMkLst>
          <pc:docMk/>
          <pc:sldMk cId="1987784653" sldId="257"/>
        </pc:sldMkLst>
        <pc:spChg chg="mod">
          <ac:chgData name="Seppola, Torkell" userId="491c2d54-d0ee-49e3-8e02-358da59202ab" providerId="ADAL" clId="{487EC4EC-2AC8-49D9-B6F4-9373837790CC}" dt="2018-10-31T08:32:38.426" v="166" actId="1035"/>
          <ac:spMkLst>
            <pc:docMk/>
            <pc:sldMk cId="1987784653" sldId="257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5F19E-04DA-4552-BA8D-F396129419E5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19AF4-886C-4CA9-BAF1-6B1F0CED0F0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0670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56F4D9-8ED0-4051-BCFA-D73063365B1D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nb-NO" dirty="0"/>
              <a:t>Pedagogisk sol</a:t>
            </a:r>
          </a:p>
        </p:txBody>
      </p:sp>
    </p:spTree>
    <p:extLst>
      <p:ext uri="{BB962C8B-B14F-4D97-AF65-F5344CB8AC3E}">
        <p14:creationId xmlns:p14="http://schemas.microsoft.com/office/powerpoint/2010/main" val="1954979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73A0-9CDF-42A0-87F1-211DE96312CC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5244-D1E4-45E3-8F32-85511E1C23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763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73A0-9CDF-42A0-87F1-211DE96312CC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5244-D1E4-45E3-8F32-85511E1C23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765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73A0-9CDF-42A0-87F1-211DE96312CC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5244-D1E4-45E3-8F32-85511E1C23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889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73A0-9CDF-42A0-87F1-211DE96312CC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5244-D1E4-45E3-8F32-85511E1C23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079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73A0-9CDF-42A0-87F1-211DE96312CC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5244-D1E4-45E3-8F32-85511E1C23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926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73A0-9CDF-42A0-87F1-211DE96312CC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5244-D1E4-45E3-8F32-85511E1C23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020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73A0-9CDF-42A0-87F1-211DE96312CC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5244-D1E4-45E3-8F32-85511E1C23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128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73A0-9CDF-42A0-87F1-211DE96312CC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5244-D1E4-45E3-8F32-85511E1C23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091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73A0-9CDF-42A0-87F1-211DE96312CC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5244-D1E4-45E3-8F32-85511E1C23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481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73A0-9CDF-42A0-87F1-211DE96312CC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5244-D1E4-45E3-8F32-85511E1C23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04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973A0-9CDF-42A0-87F1-211DE96312CC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F5244-D1E4-45E3-8F32-85511E1C23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5129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973A0-9CDF-42A0-87F1-211DE96312CC}" type="datetimeFigureOut">
              <a:rPr lang="nb-NO" smtClean="0"/>
              <a:t>31.10.2018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F5244-D1E4-45E3-8F32-85511E1C235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6263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11237"/>
          </a:xfrm>
        </p:spPr>
        <p:txBody>
          <a:bodyPr/>
          <a:lstStyle/>
          <a:p>
            <a:r>
              <a:rPr lang="nb-NO" dirty="0"/>
              <a:t>Pedagogisk sol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Kan brukes til å la hver deltaker reflektere over </a:t>
            </a:r>
            <a:br>
              <a:rPr lang="nb-NO" dirty="0"/>
            </a:br>
            <a:r>
              <a:rPr lang="nb-NO" dirty="0"/>
              <a:t>hva de tenker på i forbindelse med tematikk…?</a:t>
            </a:r>
          </a:p>
        </p:txBody>
      </p:sp>
    </p:spTree>
    <p:extLst>
      <p:ext uri="{BB962C8B-B14F-4D97-AF65-F5344CB8AC3E}">
        <p14:creationId xmlns:p14="http://schemas.microsoft.com/office/powerpoint/2010/main" val="351502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4223792" y="2492896"/>
            <a:ext cx="2304256" cy="20882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411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007768" y="3140448"/>
            <a:ext cx="2736304" cy="1872729"/>
          </a:xfrm>
        </p:spPr>
        <p:txBody>
          <a:bodyPr/>
          <a:lstStyle/>
          <a:p>
            <a:pPr eaLnBrk="1" hangingPunct="1">
              <a:buNone/>
            </a:pPr>
            <a:r>
              <a:rPr lang="nb-NO" sz="2000" b="1" dirty="0"/>
              <a:t>	</a:t>
            </a:r>
            <a:endParaRPr lang="nb-NO" sz="2000" dirty="0"/>
          </a:p>
          <a:p>
            <a:pPr eaLnBrk="1" hangingPunct="1"/>
            <a:endParaRPr lang="nb-NO" sz="1800" dirty="0"/>
          </a:p>
          <a:p>
            <a:pPr eaLnBrk="1" hangingPunct="1"/>
            <a:endParaRPr lang="nb-NO" sz="1800" dirty="0"/>
          </a:p>
        </p:txBody>
      </p:sp>
      <p:cxnSp>
        <p:nvCxnSpPr>
          <p:cNvPr id="7" name="Rett linje 6"/>
          <p:cNvCxnSpPr/>
          <p:nvPr/>
        </p:nvCxnSpPr>
        <p:spPr>
          <a:xfrm flipV="1">
            <a:off x="5951984" y="1772816"/>
            <a:ext cx="288032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tt linje 8"/>
          <p:cNvCxnSpPr/>
          <p:nvPr/>
        </p:nvCxnSpPr>
        <p:spPr>
          <a:xfrm flipV="1">
            <a:off x="6672064" y="2636912"/>
            <a:ext cx="2160240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/>
        </p:nvCxnSpPr>
        <p:spPr>
          <a:xfrm>
            <a:off x="6600056" y="4221088"/>
            <a:ext cx="1512168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/>
        </p:nvCxnSpPr>
        <p:spPr>
          <a:xfrm rot="16200000" flipH="1">
            <a:off x="5195900" y="5121188"/>
            <a:ext cx="79208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tt linje 14"/>
          <p:cNvCxnSpPr/>
          <p:nvPr/>
        </p:nvCxnSpPr>
        <p:spPr>
          <a:xfrm rot="10800000" flipV="1">
            <a:off x="2423592" y="4509120"/>
            <a:ext cx="216024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/>
        </p:nvCxnSpPr>
        <p:spPr>
          <a:xfrm rot="10800000">
            <a:off x="2711624" y="3645024"/>
            <a:ext cx="1368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tt linje 18"/>
          <p:cNvCxnSpPr/>
          <p:nvPr/>
        </p:nvCxnSpPr>
        <p:spPr>
          <a:xfrm rot="10800000">
            <a:off x="2927648" y="1340768"/>
            <a:ext cx="1368152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 flipV="1">
            <a:off x="6456040" y="1412776"/>
            <a:ext cx="216024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linje 19"/>
          <p:cNvCxnSpPr/>
          <p:nvPr/>
        </p:nvCxnSpPr>
        <p:spPr>
          <a:xfrm flipH="1" flipV="1">
            <a:off x="4799856" y="1484784"/>
            <a:ext cx="216024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tt linje 21"/>
          <p:cNvCxnSpPr/>
          <p:nvPr/>
        </p:nvCxnSpPr>
        <p:spPr>
          <a:xfrm rot="10800000">
            <a:off x="1847528" y="2420888"/>
            <a:ext cx="216024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ett linje 23"/>
          <p:cNvCxnSpPr/>
          <p:nvPr/>
        </p:nvCxnSpPr>
        <p:spPr>
          <a:xfrm rot="10800000" flipV="1">
            <a:off x="2351584" y="4149080"/>
            <a:ext cx="180020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/>
          <p:nvPr/>
        </p:nvCxnSpPr>
        <p:spPr>
          <a:xfrm rot="5400000">
            <a:off x="3863752" y="5301208"/>
            <a:ext cx="1584176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/>
        </p:nvCxnSpPr>
        <p:spPr>
          <a:xfrm rot="16200000" flipH="1">
            <a:off x="5663952" y="5085184"/>
            <a:ext cx="1872208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/>
          <p:cNvCxnSpPr/>
          <p:nvPr/>
        </p:nvCxnSpPr>
        <p:spPr>
          <a:xfrm>
            <a:off x="6816080" y="3717032"/>
            <a:ext cx="316835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Sylinder 1"/>
          <p:cNvSpPr txBox="1"/>
          <p:nvPr/>
        </p:nvSpPr>
        <p:spPr>
          <a:xfrm>
            <a:off x="4460572" y="2938306"/>
            <a:ext cx="1833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dirty="0"/>
              <a:t>Mine sterke sider som veileder er…</a:t>
            </a:r>
          </a:p>
        </p:txBody>
      </p:sp>
    </p:spTree>
    <p:extLst>
      <p:ext uri="{BB962C8B-B14F-4D97-AF65-F5344CB8AC3E}">
        <p14:creationId xmlns:p14="http://schemas.microsoft.com/office/powerpoint/2010/main" val="1987784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BAEB672FDE18E4AAB019BABBAA90452" ma:contentTypeVersion="0" ma:contentTypeDescription="Opprett et nytt dokument." ma:contentTypeScope="" ma:versionID="a0040f931314ce6eb5b82e04fd237d1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bc728e1df3b55bed8df03f7373b202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AE1525-D6A5-419E-B7A7-2586FF9A98C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D0128AA-1731-4BC9-B6CE-FA60B25250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8311E78-67E9-4748-8EBA-AD847B27F4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21</Words>
  <Application>Microsoft Office PowerPoint</Application>
  <PresentationFormat>Widescreen</PresentationFormat>
  <Paragraphs>6</Paragraphs>
  <Slides>2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Pedagogisk sol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Seppola, Torkell</dc:creator>
  <cp:lastModifiedBy>Seppola, Torkell</cp:lastModifiedBy>
  <cp:revision>2</cp:revision>
  <dcterms:created xsi:type="dcterms:W3CDTF">2015-10-07T10:46:16Z</dcterms:created>
  <dcterms:modified xsi:type="dcterms:W3CDTF">2018-10-31T08:32:43Z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0x010100ABAEB672FDE18E4AAB019BABBAA90452</vt:lpwstr>
  </property>
  <property fmtid="{D5CDD505-2E9C-101B-9397-08002B2CF9AE}" pid="3" name="IsMyDocuments">
    <vt:bool>true</vt:bool>
  </property>
</Properties>
</file>