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3"/>
  </p:notes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87"/>
    <p:restoredTop sz="96331"/>
  </p:normalViewPr>
  <p:slideViewPr>
    <p:cSldViewPr snapToGrid="0" snapToObjects="1">
      <p:cViewPr varScale="1">
        <p:scale>
          <a:sx n="56" d="100"/>
          <a:sy n="56" d="100"/>
        </p:scale>
        <p:origin x="29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AA189-E445-3E4F-A906-8EF5DC223925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8CABD-2173-9A48-9410-D3E28CDB0E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603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Bytt ut eksempel-logoen med deres egen klubb-logo.</a:t>
            </a:r>
            <a:br>
              <a:rPr lang="nb-NO" dirty="0"/>
            </a:br>
            <a:r>
              <a:rPr lang="nb-NO" dirty="0"/>
              <a:t>Skriv ut i A3 eller A4.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8CABD-2173-9A48-9410-D3E28CDB0EC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592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16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DC8E5456-97AE-F24D-B5EF-64495B0104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51" y="0"/>
            <a:ext cx="10688910" cy="151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33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DDAEE70E-2077-4343-B044-79C71E7FACB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132408" y="1639018"/>
            <a:ext cx="3140465" cy="177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21374"/>
      </p:ext>
    </p:extLst>
  </p:cSld>
  <p:clrMapOvr>
    <a:masterClrMapping/>
  </p:clrMapOvr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17</Words>
  <Application>Microsoft Office PowerPoint</Application>
  <PresentationFormat>Egendefinert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Egendefinert utforming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Brekkan, Vigdis</dc:creator>
  <cp:lastModifiedBy>Sommerfelt, Christian</cp:lastModifiedBy>
  <cp:revision>3</cp:revision>
  <cp:lastPrinted>2021-09-29T08:39:32Z</cp:lastPrinted>
  <dcterms:created xsi:type="dcterms:W3CDTF">2021-09-29T08:32:36Z</dcterms:created>
  <dcterms:modified xsi:type="dcterms:W3CDTF">2021-09-30T12:20:12Z</dcterms:modified>
</cp:coreProperties>
</file>