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3"/>
  </p:notesMasterIdLst>
  <p:sldIdLst>
    <p:sldId id="257" r:id="rId2"/>
  </p:sldIdLst>
  <p:sldSz cx="24382413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3"/>
    <p:restoredTop sz="96381"/>
  </p:normalViewPr>
  <p:slideViewPr>
    <p:cSldViewPr snapToGrid="0" snapToObjects="1">
      <p:cViewPr varScale="1">
        <p:scale>
          <a:sx n="62" d="100"/>
          <a:sy n="62" d="100"/>
        </p:scale>
        <p:origin x="1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AA189-E445-3E4F-A906-8EF5DC223925}" type="datetimeFigureOut">
              <a:rPr lang="nb-NO" smtClean="0"/>
              <a:t>30.09.2021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8CABD-2173-9A48-9410-D3E28CDB0E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6037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Bytt ut eksempel-logoen med deres egen klubb-logo.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58CABD-2173-9A48-9410-D3E28CDB0EC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5926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16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2D81829F-0DE7-DF43-813B-1DE9691B02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446"/>
            <a:ext cx="24382413" cy="1371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33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2085289" rtl="0" eaLnBrk="1" latinLnBrk="0" hangingPunct="1">
        <a:lnSpc>
          <a:spcPct val="90000"/>
        </a:lnSpc>
        <a:spcBef>
          <a:spcPct val="0"/>
        </a:spcBef>
        <a:buNone/>
        <a:defRPr sz="100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322" indent="-521322" algn="l" defTabSz="2085289" rtl="0" eaLnBrk="1" latinLnBrk="0" hangingPunct="1">
        <a:lnSpc>
          <a:spcPct val="90000"/>
        </a:lnSpc>
        <a:spcBef>
          <a:spcPts val="2281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1pPr>
      <a:lvl2pPr marL="1563967" indent="-521322" algn="l" defTabSz="2085289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5473" kern="1200">
          <a:solidFill>
            <a:schemeClr val="tx1"/>
          </a:solidFill>
          <a:latin typeface="+mn-lt"/>
          <a:ea typeface="+mn-ea"/>
          <a:cs typeface="+mn-cs"/>
        </a:defRPr>
      </a:lvl2pPr>
      <a:lvl3pPr marL="2606612" indent="-521322" algn="l" defTabSz="2085289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561" kern="1200">
          <a:solidFill>
            <a:schemeClr val="tx1"/>
          </a:solidFill>
          <a:latin typeface="+mn-lt"/>
          <a:ea typeface="+mn-ea"/>
          <a:cs typeface="+mn-cs"/>
        </a:defRPr>
      </a:lvl3pPr>
      <a:lvl4pPr marL="3649256" indent="-521322" algn="l" defTabSz="2085289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5" kern="1200">
          <a:solidFill>
            <a:schemeClr val="tx1"/>
          </a:solidFill>
          <a:latin typeface="+mn-lt"/>
          <a:ea typeface="+mn-ea"/>
          <a:cs typeface="+mn-cs"/>
        </a:defRPr>
      </a:lvl4pPr>
      <a:lvl5pPr marL="4691901" indent="-521322" algn="l" defTabSz="2085289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5" kern="1200">
          <a:solidFill>
            <a:schemeClr val="tx1"/>
          </a:solidFill>
          <a:latin typeface="+mn-lt"/>
          <a:ea typeface="+mn-ea"/>
          <a:cs typeface="+mn-cs"/>
        </a:defRPr>
      </a:lvl5pPr>
      <a:lvl6pPr marL="5734545" indent="-521322" algn="l" defTabSz="2085289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5" kern="1200">
          <a:solidFill>
            <a:schemeClr val="tx1"/>
          </a:solidFill>
          <a:latin typeface="+mn-lt"/>
          <a:ea typeface="+mn-ea"/>
          <a:cs typeface="+mn-cs"/>
        </a:defRPr>
      </a:lvl6pPr>
      <a:lvl7pPr marL="6777190" indent="-521322" algn="l" defTabSz="2085289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5" kern="1200">
          <a:solidFill>
            <a:schemeClr val="tx1"/>
          </a:solidFill>
          <a:latin typeface="+mn-lt"/>
          <a:ea typeface="+mn-ea"/>
          <a:cs typeface="+mn-cs"/>
        </a:defRPr>
      </a:lvl7pPr>
      <a:lvl8pPr marL="7819835" indent="-521322" algn="l" defTabSz="2085289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5" kern="1200">
          <a:solidFill>
            <a:schemeClr val="tx1"/>
          </a:solidFill>
          <a:latin typeface="+mn-lt"/>
          <a:ea typeface="+mn-ea"/>
          <a:cs typeface="+mn-cs"/>
        </a:defRPr>
      </a:lvl8pPr>
      <a:lvl9pPr marL="8862479" indent="-521322" algn="l" defTabSz="2085289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1pPr>
      <a:lvl2pPr marL="1042645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2pPr>
      <a:lvl3pPr marL="2085289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3pPr>
      <a:lvl4pPr marL="3127934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4pPr>
      <a:lvl5pPr marL="4170578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5pPr>
      <a:lvl6pPr marL="5213223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6pPr>
      <a:lvl7pPr marL="6255868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7pPr>
      <a:lvl8pPr marL="7298512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8pPr>
      <a:lvl9pPr marL="8341157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DDAEE70E-2077-4343-B044-79C71E7FACB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8945556" y="2045776"/>
            <a:ext cx="4026223" cy="227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221374"/>
      </p:ext>
    </p:extLst>
  </p:cSld>
  <p:clrMapOvr>
    <a:masterClrMapping/>
  </p:clrMapOvr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9</Words>
  <Application>Microsoft Office PowerPoint</Application>
  <PresentationFormat>Egendefinert</PresentationFormat>
  <Paragraphs>2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Egendefinert utforming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Brekkan, Vigdis</dc:creator>
  <cp:lastModifiedBy>Sommerfelt, Christian</cp:lastModifiedBy>
  <cp:revision>4</cp:revision>
  <cp:lastPrinted>2021-09-29T08:39:32Z</cp:lastPrinted>
  <dcterms:created xsi:type="dcterms:W3CDTF">2021-09-29T08:32:36Z</dcterms:created>
  <dcterms:modified xsi:type="dcterms:W3CDTF">2021-09-30T12:18:39Z</dcterms:modified>
</cp:coreProperties>
</file>