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3" r:id="rId5"/>
    <p:sldMasterId id="2147483668" r:id="rId6"/>
  </p:sldMasterIdLst>
  <p:sldIdLst>
    <p:sldId id="256" r:id="rId7"/>
    <p:sldId id="319" r:id="rId8"/>
    <p:sldId id="525" r:id="rId9"/>
    <p:sldId id="526" r:id="rId10"/>
    <p:sldId id="528" r:id="rId11"/>
    <p:sldId id="527" r:id="rId1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A9E93B-4159-4136-9E54-62EAFE66CB6A}" v="2" dt="2022-05-18T12:21:19.3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0" d="100"/>
          <a:sy n="120" d="100"/>
        </p:scale>
        <p:origin x="102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theme" Target="theme/theme1.xml"/><Relationship Id="rId10" Type="http://schemas.openxmlformats.org/officeDocument/2006/relationships/slide" Target="slides/slide4.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jem, Kristoffer" userId="0c85c552-679a-4151-aa69-ce225b179c25" providerId="ADAL" clId="{6FA9E93B-4159-4136-9E54-62EAFE66CB6A}"/>
    <pc:docChg chg="undo custSel modSld">
      <pc:chgData name="Hajem, Kristoffer" userId="0c85c552-679a-4151-aa69-ce225b179c25" providerId="ADAL" clId="{6FA9E93B-4159-4136-9E54-62EAFE66CB6A}" dt="2022-05-18T12:22:41.820" v="854" actId="20577"/>
      <pc:docMkLst>
        <pc:docMk/>
      </pc:docMkLst>
      <pc:sldChg chg="modSp mod">
        <pc:chgData name="Hajem, Kristoffer" userId="0c85c552-679a-4151-aa69-ce225b179c25" providerId="ADAL" clId="{6FA9E93B-4159-4136-9E54-62EAFE66CB6A}" dt="2022-05-18T12:22:41.820" v="854" actId="20577"/>
        <pc:sldMkLst>
          <pc:docMk/>
          <pc:sldMk cId="4127397298" sldId="527"/>
        </pc:sldMkLst>
        <pc:spChg chg="mod">
          <ac:chgData name="Hajem, Kristoffer" userId="0c85c552-679a-4151-aa69-ce225b179c25" providerId="ADAL" clId="{6FA9E93B-4159-4136-9E54-62EAFE66CB6A}" dt="2022-05-18T12:22:41.820" v="854" actId="20577"/>
          <ac:spMkLst>
            <pc:docMk/>
            <pc:sldMk cId="4127397298" sldId="527"/>
            <ac:spMk id="2" creationId="{14AF98A9-ECB5-FF09-9C58-9D9C5BA159F8}"/>
          </ac:spMkLst>
        </pc:spChg>
      </pc:sldChg>
      <pc:sldChg chg="addSp modSp mod">
        <pc:chgData name="Hajem, Kristoffer" userId="0c85c552-679a-4151-aa69-ce225b179c25" providerId="ADAL" clId="{6FA9E93B-4159-4136-9E54-62EAFE66CB6A}" dt="2022-05-18T12:22:08.736" v="815" actId="1076"/>
        <pc:sldMkLst>
          <pc:docMk/>
          <pc:sldMk cId="3964068721" sldId="528"/>
        </pc:sldMkLst>
        <pc:spChg chg="mod">
          <ac:chgData name="Hajem, Kristoffer" userId="0c85c552-679a-4151-aa69-ce225b179c25" providerId="ADAL" clId="{6FA9E93B-4159-4136-9E54-62EAFE66CB6A}" dt="2022-05-18T12:22:00.773" v="814" actId="20577"/>
          <ac:spMkLst>
            <pc:docMk/>
            <pc:sldMk cId="3964068721" sldId="528"/>
            <ac:spMk id="2" creationId="{F2573973-61B4-4946-AB44-B30CF0A41A2E}"/>
          </ac:spMkLst>
        </pc:spChg>
        <pc:picChg chg="add mod">
          <ac:chgData name="Hajem, Kristoffer" userId="0c85c552-679a-4151-aa69-ce225b179c25" providerId="ADAL" clId="{6FA9E93B-4159-4136-9E54-62EAFE66CB6A}" dt="2022-05-18T12:22:08.736" v="815" actId="1076"/>
          <ac:picMkLst>
            <pc:docMk/>
            <pc:sldMk cId="3964068721" sldId="528"/>
            <ac:picMk id="5" creationId="{EEEBAC11-F84D-43DC-AE82-624B75127C4A}"/>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17" name="Plassholder for tekst 3"/>
          <p:cNvSpPr>
            <a:spLocks noGrp="1"/>
          </p:cNvSpPr>
          <p:nvPr>
            <p:ph type="body" sz="quarter" idx="11"/>
          </p:nvPr>
        </p:nvSpPr>
        <p:spPr>
          <a:xfrm>
            <a:off x="1199456" y="4149080"/>
            <a:ext cx="3936437" cy="360040"/>
          </a:xfrm>
          <a:prstGeom prst="rect">
            <a:avLst/>
          </a:prstGeom>
        </p:spPr>
        <p:txBody>
          <a:bodyPr/>
          <a:lstStyle>
            <a:lvl1pPr marL="0" indent="0">
              <a:buNone/>
              <a:defRPr sz="2400">
                <a:solidFill>
                  <a:schemeClr val="tx1">
                    <a:lumMod val="65000"/>
                    <a:lumOff val="35000"/>
                  </a:schemeClr>
                </a:solidFill>
                <a:latin typeface="Georgia" pitchFamily="18" charset="0"/>
              </a:defRPr>
            </a:lvl1pPr>
          </a:lstStyle>
          <a:p>
            <a:pPr lvl="0"/>
            <a:endParaRPr lang="nb-NO"/>
          </a:p>
        </p:txBody>
      </p:sp>
      <p:sp>
        <p:nvSpPr>
          <p:cNvPr id="18" name="Plassholder for tekst 12"/>
          <p:cNvSpPr>
            <a:spLocks noGrp="1"/>
          </p:cNvSpPr>
          <p:nvPr>
            <p:ph type="body" sz="quarter" idx="12"/>
          </p:nvPr>
        </p:nvSpPr>
        <p:spPr>
          <a:xfrm>
            <a:off x="1199456" y="2996952"/>
            <a:ext cx="6240693" cy="504056"/>
          </a:xfrm>
          <a:prstGeom prst="rect">
            <a:avLst/>
          </a:prstGeom>
        </p:spPr>
        <p:txBody>
          <a:bodyPr/>
          <a:lstStyle>
            <a:lvl1pPr marL="0" indent="0">
              <a:buNone/>
              <a:defRPr sz="2667">
                <a:solidFill>
                  <a:schemeClr val="tx1">
                    <a:lumMod val="65000"/>
                    <a:lumOff val="35000"/>
                  </a:schemeClr>
                </a:solidFill>
                <a:latin typeface="Arial" pitchFamily="34" charset="0"/>
                <a:cs typeface="Arial" pitchFamily="34" charset="0"/>
              </a:defRPr>
            </a:lvl1pPr>
          </a:lstStyle>
          <a:p>
            <a:pPr lvl="0"/>
            <a:endParaRPr lang="nb-NO"/>
          </a:p>
        </p:txBody>
      </p:sp>
      <p:sp>
        <p:nvSpPr>
          <p:cNvPr id="19" name="Plassholder for tekst 12"/>
          <p:cNvSpPr>
            <a:spLocks noGrp="1"/>
          </p:cNvSpPr>
          <p:nvPr>
            <p:ph type="body" sz="quarter" idx="13"/>
          </p:nvPr>
        </p:nvSpPr>
        <p:spPr>
          <a:xfrm>
            <a:off x="1199456" y="3501008"/>
            <a:ext cx="6239933" cy="504056"/>
          </a:xfrm>
          <a:prstGeom prst="rect">
            <a:avLst/>
          </a:prstGeom>
        </p:spPr>
        <p:txBody>
          <a:bodyPr/>
          <a:lstStyle>
            <a:lvl1pPr marL="0" indent="0">
              <a:buNone/>
              <a:defRPr sz="2667">
                <a:solidFill>
                  <a:schemeClr val="tx1">
                    <a:lumMod val="65000"/>
                    <a:lumOff val="35000"/>
                  </a:schemeClr>
                </a:solidFill>
                <a:latin typeface="Arial" pitchFamily="34" charset="0"/>
                <a:cs typeface="Arial" pitchFamily="34" charset="0"/>
              </a:defRPr>
            </a:lvl1pPr>
          </a:lstStyle>
          <a:p>
            <a:pPr lvl="0"/>
            <a:endParaRPr lang="nb-NO"/>
          </a:p>
        </p:txBody>
      </p:sp>
    </p:spTree>
    <p:extLst>
      <p:ext uri="{BB962C8B-B14F-4D97-AF65-F5344CB8AC3E}">
        <p14:creationId xmlns:p14="http://schemas.microsoft.com/office/powerpoint/2010/main" val="3204252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777F06D-C31E-4248-AF2F-F89C0223C1FA}"/>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BB8C88DC-B702-42E1-B3E2-8F2445DEB3C4}"/>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8268C6AA-D5D6-41E7-9F98-877906E6AC74}"/>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DB24870F-B250-4BAB-97AD-5DFD04C25FBA}"/>
              </a:ext>
            </a:extLst>
          </p:cNvPr>
          <p:cNvSpPr>
            <a:spLocks noGrp="1"/>
          </p:cNvSpPr>
          <p:nvPr>
            <p:ph type="dt" sz="half" idx="10"/>
          </p:nvPr>
        </p:nvSpPr>
        <p:spPr/>
        <p:txBody>
          <a:bodyPr/>
          <a:lstStyle/>
          <a:p>
            <a:fld id="{35540100-A325-4B92-AE5E-9CB7B8F57DBD}" type="datetime1">
              <a:rPr lang="nb-NO" smtClean="0"/>
              <a:t>18.05.2022</a:t>
            </a:fld>
            <a:endParaRPr lang="nb-NO"/>
          </a:p>
        </p:txBody>
      </p:sp>
      <p:sp>
        <p:nvSpPr>
          <p:cNvPr id="6" name="Plassholder for bunntekst 5">
            <a:extLst>
              <a:ext uri="{FF2B5EF4-FFF2-40B4-BE49-F238E27FC236}">
                <a16:creationId xmlns:a16="http://schemas.microsoft.com/office/drawing/2014/main" id="{C707B5EF-BE18-471C-8D0C-776C895243CF}"/>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16BA5B8C-41E5-4908-9040-6671CFE93192}"/>
              </a:ext>
            </a:extLst>
          </p:cNvPr>
          <p:cNvSpPr>
            <a:spLocks noGrp="1"/>
          </p:cNvSpPr>
          <p:nvPr>
            <p:ph type="sldNum" sz="quarter" idx="12"/>
          </p:nvPr>
        </p:nvSpPr>
        <p:spPr/>
        <p:txBody>
          <a:bodyPr/>
          <a:lstStyle/>
          <a:p>
            <a:fld id="{5F91DFEF-4DC5-47B2-A2B8-3039C03EF1D0}" type="slidenum">
              <a:rPr lang="nb-NO" smtClean="0"/>
              <a:t>‹#›</a:t>
            </a:fld>
            <a:endParaRPr lang="nb-NO"/>
          </a:p>
        </p:txBody>
      </p:sp>
    </p:spTree>
    <p:extLst>
      <p:ext uri="{BB962C8B-B14F-4D97-AF65-F5344CB8AC3E}">
        <p14:creationId xmlns:p14="http://schemas.microsoft.com/office/powerpoint/2010/main" val="4071482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01A1D6-08AA-42DE-95DC-3B669FF4ED8B}"/>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816AC93D-DEDE-43BE-82C3-57D2A2B38F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131283CD-99E5-4A36-B5B7-3053BD2754B5}"/>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4A4F4AD5-F535-4EA1-811E-3687B64FA3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870755A0-3111-4BEF-8766-606BAC225AB3}"/>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3C5EF659-EA9F-493D-9EC4-2D934FEE45B8}"/>
              </a:ext>
            </a:extLst>
          </p:cNvPr>
          <p:cNvSpPr>
            <a:spLocks noGrp="1"/>
          </p:cNvSpPr>
          <p:nvPr>
            <p:ph type="dt" sz="half" idx="10"/>
          </p:nvPr>
        </p:nvSpPr>
        <p:spPr/>
        <p:txBody>
          <a:bodyPr/>
          <a:lstStyle/>
          <a:p>
            <a:fld id="{BD7F5FA4-E56C-48A9-9E01-D827A01971D8}" type="datetime1">
              <a:rPr lang="nb-NO" smtClean="0"/>
              <a:t>18.05.2022</a:t>
            </a:fld>
            <a:endParaRPr lang="nb-NO"/>
          </a:p>
        </p:txBody>
      </p:sp>
      <p:sp>
        <p:nvSpPr>
          <p:cNvPr id="8" name="Plassholder for bunntekst 7">
            <a:extLst>
              <a:ext uri="{FF2B5EF4-FFF2-40B4-BE49-F238E27FC236}">
                <a16:creationId xmlns:a16="http://schemas.microsoft.com/office/drawing/2014/main" id="{537BC3E9-7A84-4123-A64E-A01FAF2DDC53}"/>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BC9815A2-DA06-4733-9DA0-001E17A5A86E}"/>
              </a:ext>
            </a:extLst>
          </p:cNvPr>
          <p:cNvSpPr>
            <a:spLocks noGrp="1"/>
          </p:cNvSpPr>
          <p:nvPr>
            <p:ph type="sldNum" sz="quarter" idx="12"/>
          </p:nvPr>
        </p:nvSpPr>
        <p:spPr/>
        <p:txBody>
          <a:bodyPr/>
          <a:lstStyle/>
          <a:p>
            <a:fld id="{5F91DFEF-4DC5-47B2-A2B8-3039C03EF1D0}" type="slidenum">
              <a:rPr lang="nb-NO" smtClean="0"/>
              <a:t>‹#›</a:t>
            </a:fld>
            <a:endParaRPr lang="nb-NO"/>
          </a:p>
        </p:txBody>
      </p:sp>
    </p:spTree>
    <p:extLst>
      <p:ext uri="{BB962C8B-B14F-4D97-AF65-F5344CB8AC3E}">
        <p14:creationId xmlns:p14="http://schemas.microsoft.com/office/powerpoint/2010/main" val="4222587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C14B031-908A-4A47-BA22-B35A52A99771}"/>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BA62CAB0-E6B9-4089-9E6C-646EB3B9074A}"/>
              </a:ext>
            </a:extLst>
          </p:cNvPr>
          <p:cNvSpPr>
            <a:spLocks noGrp="1"/>
          </p:cNvSpPr>
          <p:nvPr>
            <p:ph type="dt" sz="half" idx="10"/>
          </p:nvPr>
        </p:nvSpPr>
        <p:spPr/>
        <p:txBody>
          <a:bodyPr/>
          <a:lstStyle/>
          <a:p>
            <a:fld id="{99D256A0-343A-4FB9-A822-E3E215497174}" type="datetime1">
              <a:rPr lang="nb-NO" smtClean="0"/>
              <a:t>18.05.2022</a:t>
            </a:fld>
            <a:endParaRPr lang="nb-NO"/>
          </a:p>
        </p:txBody>
      </p:sp>
      <p:sp>
        <p:nvSpPr>
          <p:cNvPr id="4" name="Plassholder for bunntekst 3">
            <a:extLst>
              <a:ext uri="{FF2B5EF4-FFF2-40B4-BE49-F238E27FC236}">
                <a16:creationId xmlns:a16="http://schemas.microsoft.com/office/drawing/2014/main" id="{B4318932-18FA-44CA-9E8B-5BDC31C80F1C}"/>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45ECB5BC-CFAA-46F8-B367-BF3BDC26D68D}"/>
              </a:ext>
            </a:extLst>
          </p:cNvPr>
          <p:cNvSpPr>
            <a:spLocks noGrp="1"/>
          </p:cNvSpPr>
          <p:nvPr>
            <p:ph type="sldNum" sz="quarter" idx="12"/>
          </p:nvPr>
        </p:nvSpPr>
        <p:spPr/>
        <p:txBody>
          <a:bodyPr/>
          <a:lstStyle/>
          <a:p>
            <a:fld id="{5F91DFEF-4DC5-47B2-A2B8-3039C03EF1D0}" type="slidenum">
              <a:rPr lang="nb-NO" smtClean="0"/>
              <a:t>‹#›</a:t>
            </a:fld>
            <a:endParaRPr lang="nb-NO"/>
          </a:p>
        </p:txBody>
      </p:sp>
    </p:spTree>
    <p:extLst>
      <p:ext uri="{BB962C8B-B14F-4D97-AF65-F5344CB8AC3E}">
        <p14:creationId xmlns:p14="http://schemas.microsoft.com/office/powerpoint/2010/main" val="1853601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7C3A31C-CCAC-40DD-A2D4-B5F92F70B7C7}"/>
              </a:ext>
            </a:extLst>
          </p:cNvPr>
          <p:cNvSpPr>
            <a:spLocks noGrp="1"/>
          </p:cNvSpPr>
          <p:nvPr>
            <p:ph type="dt" sz="half" idx="10"/>
          </p:nvPr>
        </p:nvSpPr>
        <p:spPr/>
        <p:txBody>
          <a:bodyPr/>
          <a:lstStyle/>
          <a:p>
            <a:fld id="{195DD3F8-605E-44D7-9CA8-E3D766D7FE20}" type="datetime1">
              <a:rPr lang="nb-NO" smtClean="0"/>
              <a:t>18.05.2022</a:t>
            </a:fld>
            <a:endParaRPr lang="nb-NO"/>
          </a:p>
        </p:txBody>
      </p:sp>
      <p:sp>
        <p:nvSpPr>
          <p:cNvPr id="3" name="Plassholder for bunntekst 2">
            <a:extLst>
              <a:ext uri="{FF2B5EF4-FFF2-40B4-BE49-F238E27FC236}">
                <a16:creationId xmlns:a16="http://schemas.microsoft.com/office/drawing/2014/main" id="{C41ACF60-AE34-4D12-82EA-8744E578332E}"/>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08FA50D6-14FA-472A-9177-4FF01BE00A93}"/>
              </a:ext>
            </a:extLst>
          </p:cNvPr>
          <p:cNvSpPr>
            <a:spLocks noGrp="1"/>
          </p:cNvSpPr>
          <p:nvPr>
            <p:ph type="sldNum" sz="quarter" idx="12"/>
          </p:nvPr>
        </p:nvSpPr>
        <p:spPr/>
        <p:txBody>
          <a:bodyPr/>
          <a:lstStyle/>
          <a:p>
            <a:fld id="{5F91DFEF-4DC5-47B2-A2B8-3039C03EF1D0}" type="slidenum">
              <a:rPr lang="nb-NO" smtClean="0"/>
              <a:t>‹#›</a:t>
            </a:fld>
            <a:endParaRPr lang="nb-NO"/>
          </a:p>
        </p:txBody>
      </p:sp>
    </p:spTree>
    <p:extLst>
      <p:ext uri="{BB962C8B-B14F-4D97-AF65-F5344CB8AC3E}">
        <p14:creationId xmlns:p14="http://schemas.microsoft.com/office/powerpoint/2010/main" val="1671299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8E22F68-48DB-4DE9-9589-75E5E981947C}"/>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325864DA-83BB-4DED-88DB-F33D352FAD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BCBE9956-8EAD-4623-B8B4-89C568E2EC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4D3D17C-A9D3-41F1-BB3A-06F6CEC8B8CD}"/>
              </a:ext>
            </a:extLst>
          </p:cNvPr>
          <p:cNvSpPr>
            <a:spLocks noGrp="1"/>
          </p:cNvSpPr>
          <p:nvPr>
            <p:ph type="dt" sz="half" idx="10"/>
          </p:nvPr>
        </p:nvSpPr>
        <p:spPr/>
        <p:txBody>
          <a:bodyPr/>
          <a:lstStyle/>
          <a:p>
            <a:fld id="{4FE94293-0224-4B00-BF67-A201B14DB29F}" type="datetime1">
              <a:rPr lang="nb-NO" smtClean="0"/>
              <a:t>18.05.2022</a:t>
            </a:fld>
            <a:endParaRPr lang="nb-NO"/>
          </a:p>
        </p:txBody>
      </p:sp>
      <p:sp>
        <p:nvSpPr>
          <p:cNvPr id="6" name="Plassholder for bunntekst 5">
            <a:extLst>
              <a:ext uri="{FF2B5EF4-FFF2-40B4-BE49-F238E27FC236}">
                <a16:creationId xmlns:a16="http://schemas.microsoft.com/office/drawing/2014/main" id="{5A2382C1-548F-4BF0-AE74-2F5956B3645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58D60FE6-C34D-4F9E-BD13-AE68CF83E6E5}"/>
              </a:ext>
            </a:extLst>
          </p:cNvPr>
          <p:cNvSpPr>
            <a:spLocks noGrp="1"/>
          </p:cNvSpPr>
          <p:nvPr>
            <p:ph type="sldNum" sz="quarter" idx="12"/>
          </p:nvPr>
        </p:nvSpPr>
        <p:spPr/>
        <p:txBody>
          <a:bodyPr/>
          <a:lstStyle/>
          <a:p>
            <a:fld id="{5F91DFEF-4DC5-47B2-A2B8-3039C03EF1D0}" type="slidenum">
              <a:rPr lang="nb-NO" smtClean="0"/>
              <a:t>‹#›</a:t>
            </a:fld>
            <a:endParaRPr lang="nb-NO"/>
          </a:p>
        </p:txBody>
      </p:sp>
    </p:spTree>
    <p:extLst>
      <p:ext uri="{BB962C8B-B14F-4D97-AF65-F5344CB8AC3E}">
        <p14:creationId xmlns:p14="http://schemas.microsoft.com/office/powerpoint/2010/main" val="35462106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D354B9C-735B-4F82-9537-2A272508EA0C}"/>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25432C7C-1253-4CF2-93B1-FE5359D9EB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31C19AC9-B080-48D1-9A7F-49F89C836E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F373B45B-1BB4-40B4-94F8-8EDDCE8E4AED}"/>
              </a:ext>
            </a:extLst>
          </p:cNvPr>
          <p:cNvSpPr>
            <a:spLocks noGrp="1"/>
          </p:cNvSpPr>
          <p:nvPr>
            <p:ph type="dt" sz="half" idx="10"/>
          </p:nvPr>
        </p:nvSpPr>
        <p:spPr/>
        <p:txBody>
          <a:bodyPr/>
          <a:lstStyle/>
          <a:p>
            <a:fld id="{F3256D67-A162-4EF9-8D53-496A0CECE134}" type="datetime1">
              <a:rPr lang="nb-NO" smtClean="0"/>
              <a:t>18.05.2022</a:t>
            </a:fld>
            <a:endParaRPr lang="nb-NO"/>
          </a:p>
        </p:txBody>
      </p:sp>
      <p:sp>
        <p:nvSpPr>
          <p:cNvPr id="6" name="Plassholder for bunntekst 5">
            <a:extLst>
              <a:ext uri="{FF2B5EF4-FFF2-40B4-BE49-F238E27FC236}">
                <a16:creationId xmlns:a16="http://schemas.microsoft.com/office/drawing/2014/main" id="{B0AEFD7F-63B3-4F6C-B0ED-4AB9780A642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5F5884C1-53E8-4BE9-AE1E-018ECC3ADD9C}"/>
              </a:ext>
            </a:extLst>
          </p:cNvPr>
          <p:cNvSpPr>
            <a:spLocks noGrp="1"/>
          </p:cNvSpPr>
          <p:nvPr>
            <p:ph type="sldNum" sz="quarter" idx="12"/>
          </p:nvPr>
        </p:nvSpPr>
        <p:spPr/>
        <p:txBody>
          <a:bodyPr/>
          <a:lstStyle/>
          <a:p>
            <a:fld id="{5F91DFEF-4DC5-47B2-A2B8-3039C03EF1D0}" type="slidenum">
              <a:rPr lang="nb-NO" smtClean="0"/>
              <a:t>‹#›</a:t>
            </a:fld>
            <a:endParaRPr lang="nb-NO"/>
          </a:p>
        </p:txBody>
      </p:sp>
    </p:spTree>
    <p:extLst>
      <p:ext uri="{BB962C8B-B14F-4D97-AF65-F5344CB8AC3E}">
        <p14:creationId xmlns:p14="http://schemas.microsoft.com/office/powerpoint/2010/main" val="22567224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4A7692C-4F4A-4C12-8855-0EC2EB2D84A4}"/>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FC7162F5-A8BE-45A2-B882-4373C6309093}"/>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724F1C7-C40F-430C-ADD2-DB1A3A0DF83F}"/>
              </a:ext>
            </a:extLst>
          </p:cNvPr>
          <p:cNvSpPr>
            <a:spLocks noGrp="1"/>
          </p:cNvSpPr>
          <p:nvPr>
            <p:ph type="dt" sz="half" idx="10"/>
          </p:nvPr>
        </p:nvSpPr>
        <p:spPr/>
        <p:txBody>
          <a:bodyPr/>
          <a:lstStyle/>
          <a:p>
            <a:fld id="{F50C153E-E9CE-4825-B3D7-6B963C4CD247}" type="datetime1">
              <a:rPr lang="nb-NO" smtClean="0"/>
              <a:t>18.05.2022</a:t>
            </a:fld>
            <a:endParaRPr lang="nb-NO"/>
          </a:p>
        </p:txBody>
      </p:sp>
      <p:sp>
        <p:nvSpPr>
          <p:cNvPr id="5" name="Plassholder for bunntekst 4">
            <a:extLst>
              <a:ext uri="{FF2B5EF4-FFF2-40B4-BE49-F238E27FC236}">
                <a16:creationId xmlns:a16="http://schemas.microsoft.com/office/drawing/2014/main" id="{2CE216CC-A5E5-4D34-82A3-4E73BF9665F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2EC03BE3-8AA0-4F13-8EAA-082570990782}"/>
              </a:ext>
            </a:extLst>
          </p:cNvPr>
          <p:cNvSpPr>
            <a:spLocks noGrp="1"/>
          </p:cNvSpPr>
          <p:nvPr>
            <p:ph type="sldNum" sz="quarter" idx="12"/>
          </p:nvPr>
        </p:nvSpPr>
        <p:spPr/>
        <p:txBody>
          <a:bodyPr/>
          <a:lstStyle/>
          <a:p>
            <a:fld id="{5F91DFEF-4DC5-47B2-A2B8-3039C03EF1D0}" type="slidenum">
              <a:rPr lang="nb-NO" smtClean="0"/>
              <a:t>‹#›</a:t>
            </a:fld>
            <a:endParaRPr lang="nb-NO"/>
          </a:p>
        </p:txBody>
      </p:sp>
    </p:spTree>
    <p:extLst>
      <p:ext uri="{BB962C8B-B14F-4D97-AF65-F5344CB8AC3E}">
        <p14:creationId xmlns:p14="http://schemas.microsoft.com/office/powerpoint/2010/main" val="1820543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94DE88B-A8E7-4A07-BA12-8626514FC87D}"/>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0CABFE4D-2796-4BA2-B81A-722CF8EBEADC}"/>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13A1447-CE41-41F1-A5C1-0235AB60FCFF}"/>
              </a:ext>
            </a:extLst>
          </p:cNvPr>
          <p:cNvSpPr>
            <a:spLocks noGrp="1"/>
          </p:cNvSpPr>
          <p:nvPr>
            <p:ph type="dt" sz="half" idx="10"/>
          </p:nvPr>
        </p:nvSpPr>
        <p:spPr/>
        <p:txBody>
          <a:bodyPr/>
          <a:lstStyle/>
          <a:p>
            <a:fld id="{A7B18ACA-83F5-4D19-9746-4BB4DA7E60BD}" type="datetime1">
              <a:rPr lang="nb-NO" smtClean="0"/>
              <a:t>18.05.2022</a:t>
            </a:fld>
            <a:endParaRPr lang="nb-NO"/>
          </a:p>
        </p:txBody>
      </p:sp>
      <p:sp>
        <p:nvSpPr>
          <p:cNvPr id="5" name="Plassholder for bunntekst 4">
            <a:extLst>
              <a:ext uri="{FF2B5EF4-FFF2-40B4-BE49-F238E27FC236}">
                <a16:creationId xmlns:a16="http://schemas.microsoft.com/office/drawing/2014/main" id="{24E8A8A2-9828-4B99-A962-E9A6AC2C0F2A}"/>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970D962-E368-4EC3-83D2-80B8262E9B83}"/>
              </a:ext>
            </a:extLst>
          </p:cNvPr>
          <p:cNvSpPr>
            <a:spLocks noGrp="1"/>
          </p:cNvSpPr>
          <p:nvPr>
            <p:ph type="sldNum" sz="quarter" idx="12"/>
          </p:nvPr>
        </p:nvSpPr>
        <p:spPr/>
        <p:txBody>
          <a:bodyPr/>
          <a:lstStyle/>
          <a:p>
            <a:fld id="{5F91DFEF-4DC5-47B2-A2B8-3039C03EF1D0}" type="slidenum">
              <a:rPr lang="nb-NO" smtClean="0"/>
              <a:t>‹#›</a:t>
            </a:fld>
            <a:endParaRPr lang="nb-NO"/>
          </a:p>
        </p:txBody>
      </p:sp>
    </p:spTree>
    <p:extLst>
      <p:ext uri="{BB962C8B-B14F-4D97-AF65-F5344CB8AC3E}">
        <p14:creationId xmlns:p14="http://schemas.microsoft.com/office/powerpoint/2010/main" val="3353956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tellysbilde">
    <p:spTree>
      <p:nvGrpSpPr>
        <p:cNvPr id="1" name=""/>
        <p:cNvGrpSpPr/>
        <p:nvPr/>
      </p:nvGrpSpPr>
      <p:grpSpPr>
        <a:xfrm>
          <a:off x="0" y="0"/>
          <a:ext cx="0" cy="0"/>
          <a:chOff x="0" y="0"/>
          <a:chExt cx="0" cy="0"/>
        </a:xfrm>
      </p:grpSpPr>
      <p:sp>
        <p:nvSpPr>
          <p:cNvPr id="18" name="Plassholder for tekst 12"/>
          <p:cNvSpPr>
            <a:spLocks noGrp="1"/>
          </p:cNvSpPr>
          <p:nvPr>
            <p:ph type="body" sz="quarter" idx="12"/>
          </p:nvPr>
        </p:nvSpPr>
        <p:spPr>
          <a:xfrm>
            <a:off x="1199456" y="3356992"/>
            <a:ext cx="6240693" cy="504056"/>
          </a:xfrm>
          <a:prstGeom prst="rect">
            <a:avLst/>
          </a:prstGeom>
        </p:spPr>
        <p:txBody>
          <a:bodyPr/>
          <a:lstStyle>
            <a:lvl1pPr marL="0" indent="0">
              <a:buNone/>
              <a:defRPr sz="2667">
                <a:solidFill>
                  <a:schemeClr val="tx1">
                    <a:lumMod val="65000"/>
                    <a:lumOff val="35000"/>
                  </a:schemeClr>
                </a:solidFill>
                <a:latin typeface="Arial" pitchFamily="34" charset="0"/>
                <a:cs typeface="Arial" pitchFamily="34" charset="0"/>
              </a:defRPr>
            </a:lvl1pPr>
          </a:lstStyle>
          <a:p>
            <a:pPr lvl="0"/>
            <a:endParaRPr lang="nb-NO"/>
          </a:p>
        </p:txBody>
      </p:sp>
    </p:spTree>
    <p:extLst>
      <p:ext uri="{BB962C8B-B14F-4D97-AF65-F5344CB8AC3E}">
        <p14:creationId xmlns:p14="http://schemas.microsoft.com/office/powerpoint/2010/main" val="404760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sp>
        <p:nvSpPr>
          <p:cNvPr id="5" name="TekstSylinder 4"/>
          <p:cNvSpPr txBox="1">
            <a:spLocks noChangeArrowheads="1"/>
          </p:cNvSpPr>
          <p:nvPr userDrawn="1"/>
        </p:nvSpPr>
        <p:spPr bwMode="auto">
          <a:xfrm>
            <a:off x="431801" y="6381751"/>
            <a:ext cx="105621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b-NO" altLang="nb-NO" sz="1067">
                <a:solidFill>
                  <a:srgbClr val="595959"/>
                </a:solidFill>
                <a:latin typeface="Georgia" panose="02040502050405020303" pitchFamily="18" charset="0"/>
              </a:rPr>
              <a:t>Side </a:t>
            </a:r>
            <a:fld id="{79C6C56A-79CA-4BAB-90BB-30CB80E1476F}" type="slidenum">
              <a:rPr lang="nb-NO" altLang="nb-NO" sz="1067">
                <a:solidFill>
                  <a:srgbClr val="595959"/>
                </a:solidFill>
                <a:latin typeface="Georgia" panose="02040502050405020303" pitchFamily="18" charset="0"/>
              </a:rPr>
              <a:pPr eaLnBrk="1" hangingPunct="1"/>
              <a:t>‹#›</a:t>
            </a:fld>
            <a:endParaRPr lang="nb-NO" altLang="nb-NO" sz="1067">
              <a:solidFill>
                <a:srgbClr val="595959"/>
              </a:solidFill>
              <a:latin typeface="Georgia" panose="02040502050405020303" pitchFamily="18" charset="0"/>
            </a:endParaRPr>
          </a:p>
        </p:txBody>
      </p:sp>
      <p:sp>
        <p:nvSpPr>
          <p:cNvPr id="6" name="Plassholder for innhold 13"/>
          <p:cNvSpPr>
            <a:spLocks noGrp="1"/>
          </p:cNvSpPr>
          <p:nvPr>
            <p:ph sz="quarter" idx="10"/>
          </p:nvPr>
        </p:nvSpPr>
        <p:spPr>
          <a:xfrm>
            <a:off x="1199456" y="2204864"/>
            <a:ext cx="4800533" cy="4032448"/>
          </a:xfrm>
          <a:prstGeom prst="rect">
            <a:avLst/>
          </a:prstGeom>
        </p:spPr>
        <p:txBody>
          <a:bodyPr/>
          <a:lstStyle>
            <a:lvl1pPr marL="359824" indent="-359824">
              <a:defRPr sz="3200">
                <a:solidFill>
                  <a:schemeClr val="tx1">
                    <a:lumMod val="65000"/>
                    <a:lumOff val="35000"/>
                  </a:schemeClr>
                </a:solidFill>
                <a:latin typeface="Georgia" pitchFamily="18" charset="0"/>
              </a:defRPr>
            </a:lvl1pPr>
            <a:lvl2pPr marL="838179" indent="-228594">
              <a:buFont typeface="Arial" pitchFamily="34" charset="0"/>
              <a:buChar char="•"/>
              <a:defRPr sz="2667">
                <a:solidFill>
                  <a:schemeClr val="tx1">
                    <a:lumMod val="65000"/>
                    <a:lumOff val="35000"/>
                  </a:schemeClr>
                </a:solidFill>
                <a:latin typeface="Georgia" pitchFamily="18" charset="0"/>
              </a:defRPr>
            </a:lvl2pPr>
            <a:lvl3pPr marL="1557828" indent="-338658">
              <a:defRPr sz="2667">
                <a:solidFill>
                  <a:schemeClr val="tx1">
                    <a:lumMod val="65000"/>
                    <a:lumOff val="35000"/>
                  </a:schemeClr>
                </a:solidFill>
                <a:latin typeface="Georgia" pitchFamily="18" charset="0"/>
              </a:defRPr>
            </a:lvl3pPr>
            <a:lvl4pPr marL="2152597" indent="-323843">
              <a:buFont typeface="Arial" pitchFamily="34" charset="0"/>
              <a:buChar char="•"/>
              <a:defRPr>
                <a:solidFill>
                  <a:schemeClr val="tx1">
                    <a:lumMod val="65000"/>
                    <a:lumOff val="35000"/>
                  </a:schemeClr>
                </a:solidFill>
                <a:latin typeface="Georgia" pitchFamily="18" charset="0"/>
              </a:defRPr>
            </a:lvl4pPr>
            <a:lvl5pPr marL="2745249" indent="-306910">
              <a:buFont typeface="Arial" pitchFamily="34" charset="0"/>
              <a:buChar char="•"/>
              <a:defRPr>
                <a:solidFill>
                  <a:schemeClr val="tx1">
                    <a:lumMod val="65000"/>
                    <a:lumOff val="35000"/>
                  </a:schemeClr>
                </a:solidFill>
                <a:latin typeface="Georgia"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innhold 13"/>
          <p:cNvSpPr>
            <a:spLocks noGrp="1"/>
          </p:cNvSpPr>
          <p:nvPr>
            <p:ph sz="quarter" idx="11"/>
          </p:nvPr>
        </p:nvSpPr>
        <p:spPr>
          <a:xfrm>
            <a:off x="6192011" y="2204864"/>
            <a:ext cx="4800533" cy="4032448"/>
          </a:xfrm>
          <a:prstGeom prst="rect">
            <a:avLst/>
          </a:prstGeom>
        </p:spPr>
        <p:txBody>
          <a:bodyPr/>
          <a:lstStyle>
            <a:lvl1pPr marL="359824" indent="-359824">
              <a:defRPr sz="3200">
                <a:solidFill>
                  <a:schemeClr val="tx1">
                    <a:lumMod val="65000"/>
                    <a:lumOff val="35000"/>
                  </a:schemeClr>
                </a:solidFill>
                <a:latin typeface="Georgia" pitchFamily="18" charset="0"/>
              </a:defRPr>
            </a:lvl1pPr>
            <a:lvl2pPr marL="838179" indent="-228594">
              <a:buFont typeface="Arial" pitchFamily="34" charset="0"/>
              <a:buChar char="•"/>
              <a:defRPr sz="2667">
                <a:solidFill>
                  <a:schemeClr val="tx1">
                    <a:lumMod val="65000"/>
                    <a:lumOff val="35000"/>
                  </a:schemeClr>
                </a:solidFill>
                <a:latin typeface="Georgia" pitchFamily="18" charset="0"/>
              </a:defRPr>
            </a:lvl2pPr>
            <a:lvl3pPr marL="1557828" indent="-338658">
              <a:defRPr sz="2667">
                <a:solidFill>
                  <a:schemeClr val="tx1">
                    <a:lumMod val="65000"/>
                    <a:lumOff val="35000"/>
                  </a:schemeClr>
                </a:solidFill>
                <a:latin typeface="Georgia" pitchFamily="18" charset="0"/>
              </a:defRPr>
            </a:lvl3pPr>
            <a:lvl4pPr marL="2152597" indent="-323843">
              <a:buFont typeface="Arial" pitchFamily="34" charset="0"/>
              <a:buChar char="•"/>
              <a:defRPr>
                <a:solidFill>
                  <a:schemeClr val="tx1">
                    <a:lumMod val="65000"/>
                    <a:lumOff val="35000"/>
                  </a:schemeClr>
                </a:solidFill>
                <a:latin typeface="Georgia" pitchFamily="18" charset="0"/>
              </a:defRPr>
            </a:lvl4pPr>
            <a:lvl5pPr marL="2745249" indent="-306910">
              <a:buFont typeface="Arial" pitchFamily="34" charset="0"/>
              <a:buChar char="•"/>
              <a:defRPr>
                <a:solidFill>
                  <a:schemeClr val="tx1">
                    <a:lumMod val="65000"/>
                    <a:lumOff val="35000"/>
                  </a:schemeClr>
                </a:solidFill>
                <a:latin typeface="Georgia"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p:cNvSpPr>
            <a:spLocks noGrp="1"/>
          </p:cNvSpPr>
          <p:nvPr>
            <p:ph type="ctrTitle"/>
          </p:nvPr>
        </p:nvSpPr>
        <p:spPr>
          <a:xfrm>
            <a:off x="1199456" y="1196752"/>
            <a:ext cx="7680853" cy="936104"/>
          </a:xfrm>
          <a:prstGeom prst="rect">
            <a:avLst/>
          </a:prstGeom>
        </p:spPr>
        <p:txBody>
          <a:bodyPr>
            <a:normAutofit/>
          </a:bodyPr>
          <a:lstStyle>
            <a:lvl1pPr algn="l">
              <a:defRPr sz="3733" b="0" baseline="0">
                <a:solidFill>
                  <a:srgbClr val="EE4135"/>
                </a:solidFill>
                <a:latin typeface="Arial" pitchFamily="34" charset="0"/>
                <a:cs typeface="Arial" pitchFamily="34" charset="0"/>
              </a:defRPr>
            </a:lvl1pPr>
          </a:lstStyle>
          <a:p>
            <a:r>
              <a:rPr lang="nb-NO"/>
              <a:t>Klikk for å redigere tittelstil</a:t>
            </a:r>
          </a:p>
        </p:txBody>
      </p:sp>
    </p:spTree>
    <p:extLst>
      <p:ext uri="{BB962C8B-B14F-4D97-AF65-F5344CB8AC3E}">
        <p14:creationId xmlns:p14="http://schemas.microsoft.com/office/powerpoint/2010/main" val="4184267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ysbildemal">
    <p:spTree>
      <p:nvGrpSpPr>
        <p:cNvPr id="1" name=""/>
        <p:cNvGrpSpPr/>
        <p:nvPr/>
      </p:nvGrpSpPr>
      <p:grpSpPr>
        <a:xfrm>
          <a:off x="0" y="0"/>
          <a:ext cx="0" cy="0"/>
          <a:chOff x="0" y="0"/>
          <a:chExt cx="0" cy="0"/>
        </a:xfrm>
      </p:grpSpPr>
      <p:sp>
        <p:nvSpPr>
          <p:cNvPr id="4" name="TekstSylinder 3"/>
          <p:cNvSpPr txBox="1">
            <a:spLocks noChangeArrowheads="1"/>
          </p:cNvSpPr>
          <p:nvPr userDrawn="1"/>
        </p:nvSpPr>
        <p:spPr bwMode="auto">
          <a:xfrm>
            <a:off x="431801" y="6381751"/>
            <a:ext cx="1056217" cy="25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nb-NO" altLang="nb-NO" sz="1067">
                <a:solidFill>
                  <a:srgbClr val="595959"/>
                </a:solidFill>
                <a:latin typeface="Georgia" panose="02040502050405020303" pitchFamily="18" charset="0"/>
              </a:rPr>
              <a:t>Side </a:t>
            </a:r>
            <a:fld id="{C74670AE-19B0-4AA8-95F7-E555793BFD9C}" type="slidenum">
              <a:rPr lang="nb-NO" altLang="nb-NO" sz="1067">
                <a:solidFill>
                  <a:srgbClr val="595959"/>
                </a:solidFill>
                <a:latin typeface="Georgia" panose="02040502050405020303" pitchFamily="18" charset="0"/>
              </a:rPr>
              <a:pPr eaLnBrk="1" hangingPunct="1"/>
              <a:t>‹#›</a:t>
            </a:fld>
            <a:endParaRPr lang="nb-NO" altLang="nb-NO" sz="1067">
              <a:solidFill>
                <a:srgbClr val="595959"/>
              </a:solidFill>
              <a:latin typeface="Georgia" panose="02040502050405020303" pitchFamily="18" charset="0"/>
            </a:endParaRPr>
          </a:p>
        </p:txBody>
      </p:sp>
      <p:sp>
        <p:nvSpPr>
          <p:cNvPr id="14" name="Plassholder for innhold 13"/>
          <p:cNvSpPr>
            <a:spLocks noGrp="1"/>
          </p:cNvSpPr>
          <p:nvPr>
            <p:ph sz="quarter" idx="10"/>
          </p:nvPr>
        </p:nvSpPr>
        <p:spPr>
          <a:xfrm>
            <a:off x="1199456" y="2204864"/>
            <a:ext cx="9697077" cy="3744416"/>
          </a:xfrm>
          <a:prstGeom prst="rect">
            <a:avLst/>
          </a:prstGeom>
        </p:spPr>
        <p:txBody>
          <a:bodyPr/>
          <a:lstStyle>
            <a:lvl1pPr marL="359824" indent="-359824">
              <a:defRPr sz="3200">
                <a:solidFill>
                  <a:schemeClr val="tx1">
                    <a:lumMod val="65000"/>
                    <a:lumOff val="35000"/>
                  </a:schemeClr>
                </a:solidFill>
                <a:latin typeface="Georgia" pitchFamily="18" charset="0"/>
              </a:defRPr>
            </a:lvl1pPr>
            <a:lvl2pPr marL="954593" indent="-345009">
              <a:buFont typeface="Arial" pitchFamily="34" charset="0"/>
              <a:buChar char="•"/>
              <a:defRPr sz="2667">
                <a:solidFill>
                  <a:schemeClr val="tx1">
                    <a:lumMod val="65000"/>
                    <a:lumOff val="35000"/>
                  </a:schemeClr>
                </a:solidFill>
                <a:latin typeface="Georgia" pitchFamily="18" charset="0"/>
              </a:defRPr>
            </a:lvl2pPr>
            <a:lvl3pPr marL="1557828" indent="-338658">
              <a:defRPr sz="2667">
                <a:solidFill>
                  <a:schemeClr val="tx1">
                    <a:lumMod val="65000"/>
                    <a:lumOff val="35000"/>
                  </a:schemeClr>
                </a:solidFill>
                <a:latin typeface="Georgia" pitchFamily="18" charset="0"/>
              </a:defRPr>
            </a:lvl3pPr>
            <a:lvl4pPr marL="2152597" indent="-323843">
              <a:buFont typeface="Arial" pitchFamily="34" charset="0"/>
              <a:buChar char="•"/>
              <a:defRPr>
                <a:solidFill>
                  <a:schemeClr val="tx1">
                    <a:lumMod val="65000"/>
                    <a:lumOff val="35000"/>
                  </a:schemeClr>
                </a:solidFill>
                <a:latin typeface="Georgia" pitchFamily="18" charset="0"/>
              </a:defRPr>
            </a:lvl4pPr>
            <a:lvl5pPr marL="2745249" indent="-306910">
              <a:buFont typeface="Arial" pitchFamily="34" charset="0"/>
              <a:buChar char="•"/>
              <a:defRPr>
                <a:solidFill>
                  <a:schemeClr val="tx1">
                    <a:lumMod val="65000"/>
                    <a:lumOff val="35000"/>
                  </a:schemeClr>
                </a:solidFill>
                <a:latin typeface="Georgia"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Tittel 1"/>
          <p:cNvSpPr>
            <a:spLocks noGrp="1"/>
          </p:cNvSpPr>
          <p:nvPr>
            <p:ph type="ctrTitle"/>
          </p:nvPr>
        </p:nvSpPr>
        <p:spPr>
          <a:xfrm>
            <a:off x="1199456" y="1196752"/>
            <a:ext cx="7680853" cy="864096"/>
          </a:xfrm>
          <a:prstGeom prst="rect">
            <a:avLst/>
          </a:prstGeom>
        </p:spPr>
        <p:txBody>
          <a:bodyPr>
            <a:noAutofit/>
          </a:bodyPr>
          <a:lstStyle>
            <a:lvl1pPr algn="l">
              <a:defRPr sz="3733" b="0" baseline="0">
                <a:solidFill>
                  <a:srgbClr val="EE4135"/>
                </a:solidFill>
                <a:latin typeface="Arial" pitchFamily="34" charset="0"/>
                <a:cs typeface="Arial" pitchFamily="34" charset="0"/>
              </a:defRPr>
            </a:lvl1pPr>
          </a:lstStyle>
          <a:p>
            <a:r>
              <a:rPr lang="nb-NO"/>
              <a:t>Klikk for å redigere tittelstil</a:t>
            </a:r>
          </a:p>
        </p:txBody>
      </p:sp>
    </p:spTree>
    <p:extLst>
      <p:ext uri="{BB962C8B-B14F-4D97-AF65-F5344CB8AC3E}">
        <p14:creationId xmlns:p14="http://schemas.microsoft.com/office/powerpoint/2010/main" val="101532976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2" name="Tittel 1"/>
          <p:cNvSpPr>
            <a:spLocks noGrp="1"/>
          </p:cNvSpPr>
          <p:nvPr>
            <p:ph type="title"/>
          </p:nvPr>
        </p:nvSpPr>
        <p:spPr>
          <a:xfrm>
            <a:off x="4847861" y="1412776"/>
            <a:ext cx="7008779" cy="936104"/>
          </a:xfrm>
          <a:prstGeom prst="rect">
            <a:avLst/>
          </a:prstGeom>
        </p:spPr>
        <p:txBody>
          <a:bodyPr/>
          <a:lstStyle>
            <a:lvl1pPr algn="l">
              <a:defRPr sz="3733" b="0">
                <a:solidFill>
                  <a:srgbClr val="EE4135"/>
                </a:solidFill>
                <a:latin typeface="Arial" pitchFamily="34" charset="0"/>
                <a:cs typeface="Arial" pitchFamily="34" charset="0"/>
              </a:defRPr>
            </a:lvl1pPr>
          </a:lstStyle>
          <a:p>
            <a:r>
              <a:rPr lang="nb-NO"/>
              <a:t>Klikk for å redigere tittelstil</a:t>
            </a:r>
          </a:p>
        </p:txBody>
      </p:sp>
      <p:sp>
        <p:nvSpPr>
          <p:cNvPr id="4" name="Plassholder for bilde 3"/>
          <p:cNvSpPr>
            <a:spLocks noGrp="1"/>
          </p:cNvSpPr>
          <p:nvPr>
            <p:ph type="pic" sz="quarter" idx="10"/>
          </p:nvPr>
        </p:nvSpPr>
        <p:spPr>
          <a:xfrm>
            <a:off x="0" y="0"/>
            <a:ext cx="4656667" cy="6858000"/>
          </a:xfrm>
          <a:prstGeom prst="rect">
            <a:avLst/>
          </a:prstGeom>
        </p:spPr>
        <p:txBody>
          <a:bodyPr/>
          <a:lstStyle/>
          <a:p>
            <a:pPr lvl="0"/>
            <a:endParaRPr lang="nb-NO" noProof="0"/>
          </a:p>
        </p:txBody>
      </p:sp>
      <p:sp>
        <p:nvSpPr>
          <p:cNvPr id="6" name="Plassholder for innhold 5"/>
          <p:cNvSpPr>
            <a:spLocks noGrp="1"/>
          </p:cNvSpPr>
          <p:nvPr>
            <p:ph sz="quarter" idx="11"/>
          </p:nvPr>
        </p:nvSpPr>
        <p:spPr>
          <a:xfrm>
            <a:off x="4847863" y="2348880"/>
            <a:ext cx="7009705" cy="4104309"/>
          </a:xfrm>
          <a:prstGeom prst="rect">
            <a:avLst/>
          </a:prstGeom>
        </p:spPr>
        <p:txBody>
          <a:bodyPr/>
          <a:lstStyle>
            <a:lvl1pPr>
              <a:defRPr sz="3200">
                <a:solidFill>
                  <a:schemeClr val="tx1">
                    <a:lumMod val="65000"/>
                    <a:lumOff val="35000"/>
                  </a:schemeClr>
                </a:solidFill>
                <a:latin typeface="Georgia" pitchFamily="18" charset="0"/>
              </a:defRPr>
            </a:lvl1pPr>
            <a:lvl2pPr>
              <a:buFont typeface="Arial" pitchFamily="34" charset="0"/>
              <a:buChar char="•"/>
              <a:defRPr sz="2667">
                <a:solidFill>
                  <a:schemeClr val="tx1">
                    <a:lumMod val="65000"/>
                    <a:lumOff val="35000"/>
                  </a:schemeClr>
                </a:solidFill>
                <a:latin typeface="Georgia" pitchFamily="18" charset="0"/>
              </a:defRPr>
            </a:lvl2pPr>
            <a:lvl3pPr>
              <a:buFont typeface="Arial" pitchFamily="34" charset="0"/>
              <a:buChar char="•"/>
              <a:defRPr sz="2667">
                <a:solidFill>
                  <a:schemeClr val="tx1">
                    <a:lumMod val="65000"/>
                    <a:lumOff val="35000"/>
                  </a:schemeClr>
                </a:solidFill>
                <a:latin typeface="Georgia" pitchFamily="18" charset="0"/>
              </a:defRPr>
            </a:lvl3pPr>
            <a:lvl4pPr>
              <a:buFont typeface="Arial" pitchFamily="34" charset="0"/>
              <a:buChar char="•"/>
              <a:defRPr sz="2667">
                <a:solidFill>
                  <a:schemeClr val="tx1">
                    <a:lumMod val="65000"/>
                    <a:lumOff val="35000"/>
                  </a:schemeClr>
                </a:solidFill>
                <a:latin typeface="Georgia" pitchFamily="18" charset="0"/>
              </a:defRPr>
            </a:lvl4pPr>
            <a:lvl5pPr>
              <a:buFont typeface="Arial" pitchFamily="34" charset="0"/>
              <a:buChar char="•"/>
              <a:defRPr sz="2667">
                <a:solidFill>
                  <a:schemeClr val="tx1">
                    <a:lumMod val="65000"/>
                    <a:lumOff val="35000"/>
                  </a:schemeClr>
                </a:solidFill>
                <a:latin typeface="Georgia" pitchFamily="18"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950920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4" name="Plassholder for bilde 3"/>
          <p:cNvSpPr>
            <a:spLocks noGrp="1"/>
          </p:cNvSpPr>
          <p:nvPr>
            <p:ph type="pic" sz="quarter" idx="10"/>
          </p:nvPr>
        </p:nvSpPr>
        <p:spPr>
          <a:xfrm>
            <a:off x="0" y="0"/>
            <a:ext cx="12192000" cy="6858000"/>
          </a:xfrm>
          <a:prstGeom prst="rect">
            <a:avLst/>
          </a:prstGeom>
        </p:spPr>
        <p:txBody>
          <a:bodyPr/>
          <a:lstStyle/>
          <a:p>
            <a:pPr lvl="0"/>
            <a:endParaRPr lang="nb-NO" noProof="0"/>
          </a:p>
        </p:txBody>
      </p:sp>
    </p:spTree>
    <p:extLst>
      <p:ext uri="{BB962C8B-B14F-4D97-AF65-F5344CB8AC3E}">
        <p14:creationId xmlns:p14="http://schemas.microsoft.com/office/powerpoint/2010/main" val="3537686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25BC54-5D9E-464C-83E4-F6BDDDA05E28}"/>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54F09DB3-C2C5-4380-B1F1-807B7661F0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E34E5F33-5CA8-48CF-A946-6770B3CAADAB}"/>
              </a:ext>
            </a:extLst>
          </p:cNvPr>
          <p:cNvSpPr>
            <a:spLocks noGrp="1"/>
          </p:cNvSpPr>
          <p:nvPr>
            <p:ph type="dt" sz="half" idx="10"/>
          </p:nvPr>
        </p:nvSpPr>
        <p:spPr/>
        <p:txBody>
          <a:bodyPr/>
          <a:lstStyle/>
          <a:p>
            <a:fld id="{FDE79C0A-0FE2-4CCE-A03F-E2521FDBE0C9}" type="datetime1">
              <a:rPr lang="nb-NO" smtClean="0"/>
              <a:t>18.05.2022</a:t>
            </a:fld>
            <a:endParaRPr lang="nb-NO"/>
          </a:p>
        </p:txBody>
      </p:sp>
      <p:sp>
        <p:nvSpPr>
          <p:cNvPr id="5" name="Plassholder for bunntekst 4">
            <a:extLst>
              <a:ext uri="{FF2B5EF4-FFF2-40B4-BE49-F238E27FC236}">
                <a16:creationId xmlns:a16="http://schemas.microsoft.com/office/drawing/2014/main" id="{0A35CFE5-2B02-4B6A-A845-0624CC712A7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3DE2430-EF2B-4ABC-BCDE-199F5F932A94}"/>
              </a:ext>
            </a:extLst>
          </p:cNvPr>
          <p:cNvSpPr>
            <a:spLocks noGrp="1"/>
          </p:cNvSpPr>
          <p:nvPr>
            <p:ph type="sldNum" sz="quarter" idx="12"/>
          </p:nvPr>
        </p:nvSpPr>
        <p:spPr/>
        <p:txBody>
          <a:bodyPr/>
          <a:lstStyle/>
          <a:p>
            <a:fld id="{5F91DFEF-4DC5-47B2-A2B8-3039C03EF1D0}" type="slidenum">
              <a:rPr lang="nb-NO" smtClean="0"/>
              <a:t>‹#›</a:t>
            </a:fld>
            <a:endParaRPr lang="nb-NO"/>
          </a:p>
        </p:txBody>
      </p:sp>
    </p:spTree>
    <p:extLst>
      <p:ext uri="{BB962C8B-B14F-4D97-AF65-F5344CB8AC3E}">
        <p14:creationId xmlns:p14="http://schemas.microsoft.com/office/powerpoint/2010/main" val="2778707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F593CED-52FF-4F79-9008-601FB7380824}"/>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1BB051BC-D9C6-4BA0-8950-22A89E6138F1}"/>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BEA5913-DA9E-4B81-A84E-40802BC323E4}"/>
              </a:ext>
            </a:extLst>
          </p:cNvPr>
          <p:cNvSpPr>
            <a:spLocks noGrp="1"/>
          </p:cNvSpPr>
          <p:nvPr>
            <p:ph type="dt" sz="half" idx="10"/>
          </p:nvPr>
        </p:nvSpPr>
        <p:spPr/>
        <p:txBody>
          <a:bodyPr/>
          <a:lstStyle/>
          <a:p>
            <a:fld id="{53A1557D-114C-4A4B-817F-E3C90958FE78}" type="datetime1">
              <a:rPr lang="nb-NO" smtClean="0"/>
              <a:t>18.05.2022</a:t>
            </a:fld>
            <a:endParaRPr lang="nb-NO"/>
          </a:p>
        </p:txBody>
      </p:sp>
      <p:sp>
        <p:nvSpPr>
          <p:cNvPr id="5" name="Plassholder for bunntekst 4">
            <a:extLst>
              <a:ext uri="{FF2B5EF4-FFF2-40B4-BE49-F238E27FC236}">
                <a16:creationId xmlns:a16="http://schemas.microsoft.com/office/drawing/2014/main" id="{E50B65CF-E916-434D-A610-B1965A94632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344C222-E708-4DF8-9EE3-5D23777131DF}"/>
              </a:ext>
            </a:extLst>
          </p:cNvPr>
          <p:cNvSpPr>
            <a:spLocks noGrp="1"/>
          </p:cNvSpPr>
          <p:nvPr>
            <p:ph type="sldNum" sz="quarter" idx="12"/>
          </p:nvPr>
        </p:nvSpPr>
        <p:spPr/>
        <p:txBody>
          <a:bodyPr/>
          <a:lstStyle/>
          <a:p>
            <a:fld id="{5F91DFEF-4DC5-47B2-A2B8-3039C03EF1D0}" type="slidenum">
              <a:rPr lang="nb-NO" smtClean="0"/>
              <a:t>‹#›</a:t>
            </a:fld>
            <a:endParaRPr lang="nb-NO"/>
          </a:p>
        </p:txBody>
      </p:sp>
    </p:spTree>
    <p:extLst>
      <p:ext uri="{BB962C8B-B14F-4D97-AF65-F5344CB8AC3E}">
        <p14:creationId xmlns:p14="http://schemas.microsoft.com/office/powerpoint/2010/main" val="36656458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5D7B227-66C8-49F9-9F74-EF80E9A096B2}"/>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D9648A67-EA57-4AAB-AF17-35DA764139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91BD175A-8945-4C67-A781-742F29B0D971}"/>
              </a:ext>
            </a:extLst>
          </p:cNvPr>
          <p:cNvSpPr>
            <a:spLocks noGrp="1"/>
          </p:cNvSpPr>
          <p:nvPr>
            <p:ph type="dt" sz="half" idx="10"/>
          </p:nvPr>
        </p:nvSpPr>
        <p:spPr/>
        <p:txBody>
          <a:bodyPr/>
          <a:lstStyle/>
          <a:p>
            <a:fld id="{D25A83C6-6BA4-44B6-9A06-82673825265D}" type="datetime1">
              <a:rPr lang="nb-NO" smtClean="0"/>
              <a:t>18.05.2022</a:t>
            </a:fld>
            <a:endParaRPr lang="nb-NO"/>
          </a:p>
        </p:txBody>
      </p:sp>
      <p:sp>
        <p:nvSpPr>
          <p:cNvPr id="5" name="Plassholder for bunntekst 4">
            <a:extLst>
              <a:ext uri="{FF2B5EF4-FFF2-40B4-BE49-F238E27FC236}">
                <a16:creationId xmlns:a16="http://schemas.microsoft.com/office/drawing/2014/main" id="{2D98E1E6-F379-43EF-AA58-199B0514387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7A5C544-1A7A-4CC4-8CDC-385F91BB3610}"/>
              </a:ext>
            </a:extLst>
          </p:cNvPr>
          <p:cNvSpPr>
            <a:spLocks noGrp="1"/>
          </p:cNvSpPr>
          <p:nvPr>
            <p:ph type="sldNum" sz="quarter" idx="12"/>
          </p:nvPr>
        </p:nvSpPr>
        <p:spPr/>
        <p:txBody>
          <a:bodyPr/>
          <a:lstStyle/>
          <a:p>
            <a:fld id="{5F91DFEF-4DC5-47B2-A2B8-3039C03EF1D0}" type="slidenum">
              <a:rPr lang="nb-NO" smtClean="0"/>
              <a:t>‹#›</a:t>
            </a:fld>
            <a:endParaRPr lang="nb-NO"/>
          </a:p>
        </p:txBody>
      </p:sp>
    </p:spTree>
    <p:extLst>
      <p:ext uri="{BB962C8B-B14F-4D97-AF65-F5344CB8AC3E}">
        <p14:creationId xmlns:p14="http://schemas.microsoft.com/office/powerpoint/2010/main" val="37490767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3.jpe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1026" name="Picture 2" descr="L:\NIFArkiv\NIF_Logoer\NIF_LOGO\PNG\nif_hovedlogo_original.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88484" y="1316567"/>
            <a:ext cx="2419349" cy="143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920833"/>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Calibri" pitchFamily="34" charset="0"/>
        </a:defRPr>
      </a:lvl2pPr>
      <a:lvl3pPr algn="ctr" rtl="0" eaLnBrk="0" fontAlgn="base" hangingPunct="0">
        <a:spcBef>
          <a:spcPct val="0"/>
        </a:spcBef>
        <a:spcAft>
          <a:spcPct val="0"/>
        </a:spcAft>
        <a:defRPr sz="5867">
          <a:solidFill>
            <a:schemeClr val="tx1"/>
          </a:solidFill>
          <a:latin typeface="Calibri" pitchFamily="34" charset="0"/>
        </a:defRPr>
      </a:lvl3pPr>
      <a:lvl4pPr algn="ctr" rtl="0" eaLnBrk="0" fontAlgn="base" hangingPunct="0">
        <a:spcBef>
          <a:spcPct val="0"/>
        </a:spcBef>
        <a:spcAft>
          <a:spcPct val="0"/>
        </a:spcAft>
        <a:defRPr sz="5867">
          <a:solidFill>
            <a:schemeClr val="tx1"/>
          </a:solidFill>
          <a:latin typeface="Calibri" pitchFamily="34" charset="0"/>
        </a:defRPr>
      </a:lvl4pPr>
      <a:lvl5pPr algn="ctr" rtl="0" eaLnBrk="0" fontAlgn="base" hangingPunct="0">
        <a:spcBef>
          <a:spcPct val="0"/>
        </a:spcBef>
        <a:spcAft>
          <a:spcPct val="0"/>
        </a:spcAft>
        <a:defRPr sz="5867">
          <a:solidFill>
            <a:schemeClr val="tx1"/>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nb-NO"/>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descr="L:\NIFArkiv\NIF_Logoer\NIF_LOGO\PNG\nif_hovedlogo_original.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671051" y="67733"/>
            <a:ext cx="2419349" cy="144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653454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Calibri" pitchFamily="34" charset="0"/>
        </a:defRPr>
      </a:lvl2pPr>
      <a:lvl3pPr algn="ctr" rtl="0" eaLnBrk="0" fontAlgn="base" hangingPunct="0">
        <a:spcBef>
          <a:spcPct val="0"/>
        </a:spcBef>
        <a:spcAft>
          <a:spcPct val="0"/>
        </a:spcAft>
        <a:defRPr sz="5867">
          <a:solidFill>
            <a:schemeClr val="tx1"/>
          </a:solidFill>
          <a:latin typeface="Calibri" pitchFamily="34" charset="0"/>
        </a:defRPr>
      </a:lvl3pPr>
      <a:lvl4pPr algn="ctr" rtl="0" eaLnBrk="0" fontAlgn="base" hangingPunct="0">
        <a:spcBef>
          <a:spcPct val="0"/>
        </a:spcBef>
        <a:spcAft>
          <a:spcPct val="0"/>
        </a:spcAft>
        <a:defRPr sz="5867">
          <a:solidFill>
            <a:schemeClr val="tx1"/>
          </a:solidFill>
          <a:latin typeface="Calibri" pitchFamily="34" charset="0"/>
        </a:defRPr>
      </a:lvl4pPr>
      <a:lvl5pPr algn="ctr" rtl="0" eaLnBrk="0" fontAlgn="base" hangingPunct="0">
        <a:spcBef>
          <a:spcPct val="0"/>
        </a:spcBef>
        <a:spcAft>
          <a:spcPct val="0"/>
        </a:spcAft>
        <a:defRPr sz="5867">
          <a:solidFill>
            <a:schemeClr val="tx1"/>
          </a:solidFill>
          <a:latin typeface="Calibri" pitchFamily="34" charset="0"/>
        </a:defRPr>
      </a:lvl5pPr>
      <a:lvl6pPr marL="609585" algn="ctr" rtl="0" fontAlgn="base">
        <a:spcBef>
          <a:spcPct val="0"/>
        </a:spcBef>
        <a:spcAft>
          <a:spcPct val="0"/>
        </a:spcAft>
        <a:defRPr sz="5867">
          <a:solidFill>
            <a:schemeClr val="tx1"/>
          </a:solidFill>
          <a:latin typeface="Calibri" pitchFamily="34" charset="0"/>
        </a:defRPr>
      </a:lvl6pPr>
      <a:lvl7pPr marL="1219170" algn="ctr" rtl="0" fontAlgn="base">
        <a:spcBef>
          <a:spcPct val="0"/>
        </a:spcBef>
        <a:spcAft>
          <a:spcPct val="0"/>
        </a:spcAft>
        <a:defRPr sz="5867">
          <a:solidFill>
            <a:schemeClr val="tx1"/>
          </a:solidFill>
          <a:latin typeface="Calibri" pitchFamily="34" charset="0"/>
        </a:defRPr>
      </a:lvl7pPr>
      <a:lvl8pPr marL="1828754" algn="ctr" rtl="0" fontAlgn="base">
        <a:spcBef>
          <a:spcPct val="0"/>
        </a:spcBef>
        <a:spcAft>
          <a:spcPct val="0"/>
        </a:spcAft>
        <a:defRPr sz="5867">
          <a:solidFill>
            <a:schemeClr val="tx1"/>
          </a:solidFill>
          <a:latin typeface="Calibri" pitchFamily="34" charset="0"/>
        </a:defRPr>
      </a:lvl8pPr>
      <a:lvl9pPr marL="2438339" algn="ctr" rtl="0" fontAlgn="base">
        <a:spcBef>
          <a:spcPct val="0"/>
        </a:spcBef>
        <a:spcAft>
          <a:spcPct val="0"/>
        </a:spcAft>
        <a:defRPr sz="5867">
          <a:solidFill>
            <a:schemeClr val="tx1"/>
          </a:solidFill>
          <a:latin typeface="Calibri" pitchFamily="34"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nb-NO"/>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descr="NIF Arkiver - Norges Kampsportforbund">
            <a:extLst>
              <a:ext uri="{FF2B5EF4-FFF2-40B4-BE49-F238E27FC236}">
                <a16:creationId xmlns:a16="http://schemas.microsoft.com/office/drawing/2014/main" id="{1B9B6AF9-ABBC-4574-BED6-6E637FFB96E7}"/>
              </a:ext>
            </a:extLst>
          </p:cNvPr>
          <p:cNvPicPr>
            <a:picLocks noChangeAspect="1" noChangeArrowheads="1"/>
          </p:cNvPicPr>
          <p:nvPr userDrawn="1"/>
        </p:nvPicPr>
        <p:blipFill>
          <a:blip r:embed="rId13">
            <a:alphaModFix amt="43000"/>
            <a:extLst>
              <a:ext uri="{28A0092B-C50C-407E-A947-70E740481C1C}">
                <a14:useLocalDpi xmlns:a14="http://schemas.microsoft.com/office/drawing/2010/main" val="0"/>
              </a:ext>
            </a:extLst>
          </a:blip>
          <a:srcRect/>
          <a:stretch>
            <a:fillRect/>
          </a:stretch>
        </p:blipFill>
        <p:spPr bwMode="auto">
          <a:xfrm>
            <a:off x="10357306" y="0"/>
            <a:ext cx="1771309" cy="997527"/>
          </a:xfrm>
          <a:prstGeom prst="rect">
            <a:avLst/>
          </a:prstGeom>
          <a:noFill/>
        </p:spPr>
      </p:pic>
      <p:sp>
        <p:nvSpPr>
          <p:cNvPr id="2" name="Plassholder for tittel 1">
            <a:extLst>
              <a:ext uri="{FF2B5EF4-FFF2-40B4-BE49-F238E27FC236}">
                <a16:creationId xmlns:a16="http://schemas.microsoft.com/office/drawing/2014/main" id="{681D2750-5EAD-486B-9A6D-08E1C021F4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F0F78440-B25A-430F-8724-C8CDBE43DC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B9F8755-4D11-4993-ADAD-AD9C7D29BD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F10F4F-E269-4C35-B39B-A48F3A628100}" type="datetime1">
              <a:rPr lang="nb-NO" smtClean="0"/>
              <a:t>18.05.2022</a:t>
            </a:fld>
            <a:endParaRPr lang="nb-NO"/>
          </a:p>
        </p:txBody>
      </p:sp>
      <p:sp>
        <p:nvSpPr>
          <p:cNvPr id="5" name="Plassholder for bunntekst 4">
            <a:extLst>
              <a:ext uri="{FF2B5EF4-FFF2-40B4-BE49-F238E27FC236}">
                <a16:creationId xmlns:a16="http://schemas.microsoft.com/office/drawing/2014/main" id="{B0C340E4-A29E-4617-8662-5E8C80C24B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D8A8E362-308B-4756-BEFC-EEAB5FC355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91DFEF-4DC5-47B2-A2B8-3039C03EF1D0}" type="slidenum">
              <a:rPr lang="nb-NO" smtClean="0"/>
              <a:t>‹#›</a:t>
            </a:fld>
            <a:endParaRPr lang="nb-NO"/>
          </a:p>
        </p:txBody>
      </p:sp>
    </p:spTree>
    <p:extLst>
      <p:ext uri="{BB962C8B-B14F-4D97-AF65-F5344CB8AC3E}">
        <p14:creationId xmlns:p14="http://schemas.microsoft.com/office/powerpoint/2010/main" val="133887977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efaktura.no/privat/Pages/Fordeler.aspx"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youtube.com/playlist?list=PLFzp8NRcEkK6kIOanCGxpn89MEpQS_3PF" TargetMode="External"/><Relationship Id="rId2" Type="http://schemas.openxmlformats.org/officeDocument/2006/relationships/hyperlink" Target="https://www.idrettsforbundet.no/digital/ims/brukerveiledning/" TargetMode="External"/><Relationship Id="rId1" Type="http://schemas.openxmlformats.org/officeDocument/2006/relationships/slideLayout" Target="../slideLayouts/slideLayout4.xml"/><Relationship Id="rId4" Type="http://schemas.openxmlformats.org/officeDocument/2006/relationships/hyperlink" Target="mailto:imssupport@idrettsforbundet.no"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5000"/>
            <a:lum/>
          </a:blip>
          <a:srcRect/>
          <a:stretch>
            <a:fillRect t="-9000" b="-9000"/>
          </a:stretch>
        </a:blip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D32AE402-8066-4F62-B94E-5246AA783C98}"/>
              </a:ext>
            </a:extLst>
          </p:cNvPr>
          <p:cNvSpPr/>
          <p:nvPr/>
        </p:nvSpPr>
        <p:spPr>
          <a:xfrm>
            <a:off x="919302" y="2403475"/>
            <a:ext cx="11104984" cy="1655762"/>
          </a:xfrm>
          <a:prstGeom prst="rect">
            <a:avLst/>
          </a:prstGeom>
          <a:solidFill>
            <a:srgbClr val="2034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ktangel 11">
            <a:extLst>
              <a:ext uri="{FF2B5EF4-FFF2-40B4-BE49-F238E27FC236}">
                <a16:creationId xmlns:a16="http://schemas.microsoft.com/office/drawing/2014/main" id="{652F3D29-6F6B-4334-B22D-4B72E6608EF4}"/>
              </a:ext>
            </a:extLst>
          </p:cNvPr>
          <p:cNvSpPr/>
          <p:nvPr/>
        </p:nvSpPr>
        <p:spPr>
          <a:xfrm>
            <a:off x="299676" y="1789213"/>
            <a:ext cx="11104984" cy="2680179"/>
          </a:xfrm>
          <a:prstGeom prst="rect">
            <a:avLst/>
          </a:prstGeom>
          <a:solidFill>
            <a:srgbClr val="20347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tel 1">
            <a:extLst>
              <a:ext uri="{FF2B5EF4-FFF2-40B4-BE49-F238E27FC236}">
                <a16:creationId xmlns:a16="http://schemas.microsoft.com/office/drawing/2014/main" id="{476E480C-5976-41E0-B0D3-383D7343FED1}"/>
              </a:ext>
            </a:extLst>
          </p:cNvPr>
          <p:cNvSpPr>
            <a:spLocks noGrp="1"/>
          </p:cNvSpPr>
          <p:nvPr>
            <p:ph type="ctrTitle"/>
          </p:nvPr>
        </p:nvSpPr>
        <p:spPr/>
        <p:txBody>
          <a:bodyPr/>
          <a:lstStyle/>
          <a:p>
            <a:r>
              <a:rPr lang="nb-NO">
                <a:solidFill>
                  <a:schemeClr val="bg1"/>
                </a:solidFill>
              </a:rPr>
              <a:t>Release notes</a:t>
            </a:r>
          </a:p>
        </p:txBody>
      </p:sp>
      <p:sp>
        <p:nvSpPr>
          <p:cNvPr id="3" name="Undertittel 2">
            <a:extLst>
              <a:ext uri="{FF2B5EF4-FFF2-40B4-BE49-F238E27FC236}">
                <a16:creationId xmlns:a16="http://schemas.microsoft.com/office/drawing/2014/main" id="{0C090A61-5CC4-47D7-831F-AA0332F18CDB}"/>
              </a:ext>
            </a:extLst>
          </p:cNvPr>
          <p:cNvSpPr>
            <a:spLocks noGrp="1"/>
          </p:cNvSpPr>
          <p:nvPr>
            <p:ph type="subTitle" idx="1"/>
          </p:nvPr>
        </p:nvSpPr>
        <p:spPr/>
        <p:txBody>
          <a:bodyPr/>
          <a:lstStyle/>
          <a:p>
            <a:r>
              <a:rPr lang="nb-NO" dirty="0">
                <a:solidFill>
                  <a:schemeClr val="bg1"/>
                </a:solidFill>
              </a:rPr>
              <a:t>18.05.22</a:t>
            </a:r>
          </a:p>
        </p:txBody>
      </p:sp>
      <p:sp>
        <p:nvSpPr>
          <p:cNvPr id="4" name="Plassholder for dato 3">
            <a:extLst>
              <a:ext uri="{FF2B5EF4-FFF2-40B4-BE49-F238E27FC236}">
                <a16:creationId xmlns:a16="http://schemas.microsoft.com/office/drawing/2014/main" id="{B9ABEC8C-50BC-4DBA-B37C-82FC356E843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18.08.2021</a:t>
            </a:r>
            <a:endParaRPr kumimoji="0" lang="nb-NO"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00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652F3D29-6F6B-4334-B22D-4B72E6608EF4}"/>
              </a:ext>
            </a:extLst>
          </p:cNvPr>
          <p:cNvSpPr/>
          <p:nvPr/>
        </p:nvSpPr>
        <p:spPr>
          <a:xfrm>
            <a:off x="5837" y="0"/>
            <a:ext cx="8136294" cy="6858000"/>
          </a:xfrm>
          <a:prstGeom prst="rect">
            <a:avLst/>
          </a:prstGeom>
          <a:solidFill>
            <a:srgbClr val="20347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ktangel 13">
            <a:extLst>
              <a:ext uri="{FF2B5EF4-FFF2-40B4-BE49-F238E27FC236}">
                <a16:creationId xmlns:a16="http://schemas.microsoft.com/office/drawing/2014/main" id="{D32AE402-8066-4F62-B94E-5246AA783C98}"/>
              </a:ext>
            </a:extLst>
          </p:cNvPr>
          <p:cNvSpPr/>
          <p:nvPr/>
        </p:nvSpPr>
        <p:spPr>
          <a:xfrm>
            <a:off x="545798" y="1315697"/>
            <a:ext cx="612396" cy="5867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prstClr val="white"/>
                </a:solidFill>
                <a:effectLst/>
                <a:uLnTx/>
                <a:uFillTx/>
                <a:latin typeface="Calibri" panose="020F0502020204030204"/>
                <a:ea typeface="+mn-ea"/>
                <a:cs typeface="+mn-cs"/>
              </a:rPr>
              <a:t>A</a:t>
            </a:r>
          </a:p>
        </p:txBody>
      </p:sp>
      <p:sp>
        <p:nvSpPr>
          <p:cNvPr id="39" name="Rektangel 38">
            <a:extLst>
              <a:ext uri="{FF2B5EF4-FFF2-40B4-BE49-F238E27FC236}">
                <a16:creationId xmlns:a16="http://schemas.microsoft.com/office/drawing/2014/main" id="{00FC23D6-532B-4C85-9F3C-D919CD1D0CA6}"/>
              </a:ext>
            </a:extLst>
          </p:cNvPr>
          <p:cNvSpPr/>
          <p:nvPr/>
        </p:nvSpPr>
        <p:spPr>
          <a:xfrm>
            <a:off x="1156211" y="1323499"/>
            <a:ext cx="5637402" cy="572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Oppsummert</a:t>
            </a:r>
          </a:p>
        </p:txBody>
      </p:sp>
      <p:sp>
        <p:nvSpPr>
          <p:cNvPr id="44" name="TekstSylinder 43">
            <a:extLst>
              <a:ext uri="{FF2B5EF4-FFF2-40B4-BE49-F238E27FC236}">
                <a16:creationId xmlns:a16="http://schemas.microsoft.com/office/drawing/2014/main" id="{6F1E893F-3B32-470D-8D7C-FFDBC2BFB69B}"/>
              </a:ext>
            </a:extLst>
          </p:cNvPr>
          <p:cNvSpPr txBox="1"/>
          <p:nvPr/>
        </p:nvSpPr>
        <p:spPr>
          <a:xfrm>
            <a:off x="694816" y="136525"/>
            <a:ext cx="51971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a:ln>
                  <a:noFill/>
                </a:ln>
                <a:solidFill>
                  <a:prstClr val="black"/>
                </a:solidFill>
                <a:effectLst/>
                <a:uLnTx/>
                <a:uFillTx/>
                <a:latin typeface="Calibri" panose="020F0502020204030204"/>
                <a:ea typeface="+mn-ea"/>
                <a:cs typeface="+mn-cs"/>
              </a:rPr>
              <a:t>INNHOLD</a:t>
            </a:r>
          </a:p>
        </p:txBody>
      </p:sp>
      <p:sp>
        <p:nvSpPr>
          <p:cNvPr id="15" name="Plassholder for dato 3">
            <a:extLst>
              <a:ext uri="{FF2B5EF4-FFF2-40B4-BE49-F238E27FC236}">
                <a16:creationId xmlns:a16="http://schemas.microsoft.com/office/drawing/2014/main" id="{8E89F7C9-C40D-4D3C-B989-1DDAF633AF70}"/>
              </a:ext>
            </a:extLst>
          </p:cNvPr>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18.08.2021</a:t>
            </a:r>
            <a:endParaRPr kumimoji="0" lang="nb-NO"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ktangel 13">
            <a:extLst>
              <a:ext uri="{FF2B5EF4-FFF2-40B4-BE49-F238E27FC236}">
                <a16:creationId xmlns:a16="http://schemas.microsoft.com/office/drawing/2014/main" id="{603164EB-AC61-4E2A-AF00-6252F7CD9683}"/>
              </a:ext>
            </a:extLst>
          </p:cNvPr>
          <p:cNvSpPr/>
          <p:nvPr/>
        </p:nvSpPr>
        <p:spPr>
          <a:xfrm>
            <a:off x="545798" y="2033204"/>
            <a:ext cx="612396" cy="5867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8" name="Rektangel 38">
            <a:extLst>
              <a:ext uri="{FF2B5EF4-FFF2-40B4-BE49-F238E27FC236}">
                <a16:creationId xmlns:a16="http://schemas.microsoft.com/office/drawing/2014/main" id="{538A6C8E-60CD-4F62-A860-C3BE65F24715}"/>
              </a:ext>
            </a:extLst>
          </p:cNvPr>
          <p:cNvSpPr/>
          <p:nvPr/>
        </p:nvSpPr>
        <p:spPr>
          <a:xfrm>
            <a:off x="1155220" y="2032533"/>
            <a:ext cx="5637402" cy="572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rPr>
              <a:t>Oppdatering av Stilart på medlemmer</a:t>
            </a:r>
          </a:p>
        </p:txBody>
      </p:sp>
      <p:sp>
        <p:nvSpPr>
          <p:cNvPr id="9" name="Rektangel 13">
            <a:extLst>
              <a:ext uri="{FF2B5EF4-FFF2-40B4-BE49-F238E27FC236}">
                <a16:creationId xmlns:a16="http://schemas.microsoft.com/office/drawing/2014/main" id="{0FF44919-28D6-49BA-A0E9-A55DD804A746}"/>
              </a:ext>
            </a:extLst>
          </p:cNvPr>
          <p:cNvSpPr/>
          <p:nvPr/>
        </p:nvSpPr>
        <p:spPr>
          <a:xfrm>
            <a:off x="534211" y="2783979"/>
            <a:ext cx="612396" cy="5867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dirty="0">
                <a:solidFill>
                  <a:prstClr val="white"/>
                </a:solidFill>
                <a:latin typeface="Calibri" panose="020F0502020204030204"/>
              </a:rPr>
              <a:t>C</a:t>
            </a:r>
            <a:endParaRPr kumimoji="0" lang="nb-NO"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ktangel 38">
            <a:extLst>
              <a:ext uri="{FF2B5EF4-FFF2-40B4-BE49-F238E27FC236}">
                <a16:creationId xmlns:a16="http://schemas.microsoft.com/office/drawing/2014/main" id="{19A8AB44-186B-44B3-90B1-0D60DD8AC5C4}"/>
              </a:ext>
            </a:extLst>
          </p:cNvPr>
          <p:cNvSpPr/>
          <p:nvPr/>
        </p:nvSpPr>
        <p:spPr>
          <a:xfrm>
            <a:off x="1145616" y="2776773"/>
            <a:ext cx="5637402" cy="5724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solidFill>
                  <a:prstClr val="black"/>
                </a:solidFill>
                <a:latin typeface="Calibri" panose="020F0502020204030204"/>
              </a:rPr>
              <a:t>eFaktura 2.0</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2941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0D5924D-8949-46AC-854C-B71532F96353}"/>
              </a:ext>
            </a:extLst>
          </p:cNvPr>
          <p:cNvSpPr>
            <a:spLocks noGrp="1"/>
          </p:cNvSpPr>
          <p:nvPr>
            <p:ph type="ctrTitle"/>
          </p:nvPr>
        </p:nvSpPr>
        <p:spPr>
          <a:xfrm>
            <a:off x="1303735" y="489227"/>
            <a:ext cx="5004050" cy="618444"/>
          </a:xfrm>
        </p:spPr>
        <p:txBody>
          <a:bodyPr/>
          <a:lstStyle/>
          <a:p>
            <a:r>
              <a:rPr lang="nb-NO" sz="2800" dirty="0">
                <a:solidFill>
                  <a:prstClr val="black"/>
                </a:solidFill>
                <a:latin typeface="Calibri" panose="020F0502020204030204"/>
              </a:rPr>
              <a:t>Oppsummert</a:t>
            </a:r>
            <a:endParaRPr lang="en-GB" sz="2667" b="1" dirty="0">
              <a:solidFill>
                <a:schemeClr val="tx2"/>
              </a:solidFill>
            </a:endParaRPr>
          </a:p>
        </p:txBody>
      </p:sp>
      <p:sp>
        <p:nvSpPr>
          <p:cNvPr id="4" name="Rektangel 3">
            <a:extLst>
              <a:ext uri="{FF2B5EF4-FFF2-40B4-BE49-F238E27FC236}">
                <a16:creationId xmlns:a16="http://schemas.microsoft.com/office/drawing/2014/main" id="{0FC052B1-E41C-4517-B59D-8A9ED08B63E7}"/>
              </a:ext>
            </a:extLst>
          </p:cNvPr>
          <p:cNvSpPr/>
          <p:nvPr/>
        </p:nvSpPr>
        <p:spPr>
          <a:xfrm>
            <a:off x="1303735" y="1221614"/>
            <a:ext cx="8420710" cy="3293209"/>
          </a:xfrm>
          <a:prstGeom prst="rect">
            <a:avLst/>
          </a:prstGeom>
        </p:spPr>
        <p:txBody>
          <a:bodyPr wrap="square" lIns="91440" tIns="45720" rIns="91440" bIns="45720" anchor="t">
            <a:spAutoFit/>
          </a:bodyPr>
          <a:lstStyle/>
          <a:p>
            <a:pPr lvl="1">
              <a:buSzPts val="1000"/>
              <a:tabLst>
                <a:tab pos="457200" algn="l"/>
              </a:tabLst>
            </a:pPr>
            <a:r>
              <a:rPr lang="nb-NO" sz="1600" dirty="0">
                <a:latin typeface="Calibri"/>
                <a:ea typeface="Calibri" panose="020F0502020204030204" pitchFamily="34" charset="0"/>
                <a:cs typeface="Calibri"/>
              </a:rPr>
              <a:t>I denne oppdateringen til Idrettens Medlemssystem, IMS har vi i stor grad fokusert på oppgraderinger til </a:t>
            </a:r>
            <a:r>
              <a:rPr lang="nb-NO" sz="1600" dirty="0" err="1">
                <a:latin typeface="Calibri"/>
                <a:ea typeface="Calibri" panose="020F0502020204030204" pitchFamily="34" charset="0"/>
                <a:cs typeface="Calibri"/>
              </a:rPr>
              <a:t>backenden</a:t>
            </a:r>
            <a:r>
              <a:rPr lang="nb-NO" sz="1600" dirty="0">
                <a:latin typeface="Calibri"/>
                <a:ea typeface="Calibri" panose="020F0502020204030204" pitchFamily="34" charset="0"/>
                <a:cs typeface="Calibri"/>
              </a:rPr>
              <a:t> (den delen som brukere av systemet ikke ser) av IMS, for å tilrettelegge for fremtidig funksjonalitet og forbedring. Mer spesifikt har vi lagt inn oppgraderinger mot integrasjonen mellom IMS og våre sentrale systemer, slik at vi fremover kan bedre håndtere f.eks. sammenslåing av duplikater (medlemmer med flere profiler) og oppdatering av dataene til medlemmet overalt i systemet.</a:t>
            </a:r>
          </a:p>
          <a:p>
            <a:pPr lvl="1">
              <a:buSzPts val="1000"/>
              <a:tabLst>
                <a:tab pos="457200" algn="l"/>
              </a:tabLst>
            </a:pPr>
            <a:endParaRPr lang="nb-NO" sz="1600" dirty="0">
              <a:latin typeface="Calibri"/>
              <a:ea typeface="Calibri" panose="020F0502020204030204" pitchFamily="34" charset="0"/>
              <a:cs typeface="Calibri"/>
            </a:endParaRPr>
          </a:p>
          <a:p>
            <a:pPr lvl="1">
              <a:buSzPts val="1000"/>
              <a:tabLst>
                <a:tab pos="457200" algn="l"/>
              </a:tabLst>
            </a:pPr>
            <a:r>
              <a:rPr lang="nb-NO" sz="1600" dirty="0">
                <a:latin typeface="Calibri"/>
                <a:ea typeface="Calibri" panose="020F0502020204030204" pitchFamily="34" charset="0"/>
                <a:cs typeface="Calibri"/>
              </a:rPr>
              <a:t>Utover dette har vi gjort to endringer som er mer merkbare for brukeren.</a:t>
            </a:r>
          </a:p>
          <a:p>
            <a:pPr marL="800100" lvl="1" indent="-342900">
              <a:buSzPts val="1000"/>
              <a:buAutoNum type="arabicPeriod"/>
              <a:tabLst>
                <a:tab pos="457200" algn="l"/>
              </a:tabLst>
            </a:pPr>
            <a:r>
              <a:rPr lang="nb-NO" sz="1600" dirty="0">
                <a:latin typeface="Calibri"/>
                <a:ea typeface="Calibri" panose="020F0502020204030204" pitchFamily="34" charset="0"/>
                <a:cs typeface="Calibri"/>
              </a:rPr>
              <a:t>Oppdatering av medlemmets stilart ved endring av treningsavgift via dataoppdateringer (medlemsoversikten (beta)). Dette er mest relevant for kampsportklubber som driver med gradering.</a:t>
            </a:r>
          </a:p>
          <a:p>
            <a:pPr marL="800100" lvl="1" indent="-342900">
              <a:buSzPts val="1000"/>
              <a:buAutoNum type="arabicPeriod"/>
              <a:tabLst>
                <a:tab pos="457200" algn="l"/>
              </a:tabLst>
            </a:pPr>
            <a:r>
              <a:rPr lang="nb-NO" sz="1600" dirty="0">
                <a:latin typeface="Calibri"/>
                <a:ea typeface="Calibri" panose="020F0502020204030204" pitchFamily="34" charset="0"/>
                <a:cs typeface="Calibri"/>
              </a:rPr>
              <a:t>Oppdatering av fakturatekst, relatert til bankenes overgang til eFaktura 2.0, 15.05.22</a:t>
            </a:r>
          </a:p>
          <a:p>
            <a:pPr lvl="1">
              <a:buSzPts val="1000"/>
              <a:tabLst>
                <a:tab pos="457200" algn="l"/>
              </a:tabLst>
            </a:pPr>
            <a:endParaRPr lang="nb-NO" sz="16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893757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20D5924D-8949-46AC-854C-B71532F96353}"/>
              </a:ext>
            </a:extLst>
          </p:cNvPr>
          <p:cNvSpPr>
            <a:spLocks noGrp="1"/>
          </p:cNvSpPr>
          <p:nvPr>
            <p:ph type="ctrTitle"/>
          </p:nvPr>
        </p:nvSpPr>
        <p:spPr>
          <a:xfrm>
            <a:off x="1168868" y="453888"/>
            <a:ext cx="6079520" cy="864096"/>
          </a:xfrm>
        </p:spPr>
        <p:txBody>
          <a:bodyPr/>
          <a:lstStyle/>
          <a:p>
            <a:r>
              <a:rPr lang="nb-NO" sz="2800" dirty="0">
                <a:solidFill>
                  <a:prstClr val="black"/>
                </a:solidFill>
                <a:latin typeface="Calibri" panose="020F0502020204030204"/>
              </a:rPr>
              <a:t>Oppdatering av Stilart</a:t>
            </a:r>
            <a:endParaRPr lang="en-GB" sz="2667" b="1" dirty="0">
              <a:solidFill>
                <a:schemeClr val="tx2"/>
              </a:solidFill>
            </a:endParaRPr>
          </a:p>
        </p:txBody>
      </p:sp>
      <p:sp>
        <p:nvSpPr>
          <p:cNvPr id="5" name="TekstSylinder 4">
            <a:extLst>
              <a:ext uri="{FF2B5EF4-FFF2-40B4-BE49-F238E27FC236}">
                <a16:creationId xmlns:a16="http://schemas.microsoft.com/office/drawing/2014/main" id="{2C874032-4748-465D-9509-47FEA0C5268B}"/>
              </a:ext>
            </a:extLst>
          </p:cNvPr>
          <p:cNvSpPr txBox="1"/>
          <p:nvPr/>
        </p:nvSpPr>
        <p:spPr>
          <a:xfrm>
            <a:off x="1168868" y="1132514"/>
            <a:ext cx="7973035" cy="2062103"/>
          </a:xfrm>
          <a:prstGeom prst="rect">
            <a:avLst/>
          </a:prstGeom>
          <a:noFill/>
        </p:spPr>
        <p:txBody>
          <a:bodyPr wrap="square" lIns="91440" tIns="45720" rIns="91440" bIns="45720" anchor="t">
            <a:spAutoFit/>
          </a:bodyPr>
          <a:lstStyle/>
          <a:p>
            <a:pPr lvl="1"/>
            <a:r>
              <a:rPr lang="nb-NO" sz="1600" dirty="0">
                <a:ea typeface="Calibri" panose="020F0502020204030204" pitchFamily="34" charset="0"/>
                <a:cs typeface="Calibri"/>
              </a:rPr>
              <a:t>Tidligere var det ingen enkel måte å endre/oppdatere hvilken stilart som var registrert på flere medlemmer om gangen. Dette kunne spesielt ta mye tid i tilfeller der en klubb manglet eller var registrert med feil stilart fra det gamle </a:t>
            </a:r>
            <a:r>
              <a:rPr lang="nb-NO" sz="1600" dirty="0" err="1">
                <a:ea typeface="Calibri" panose="020F0502020204030204" pitchFamily="34" charset="0"/>
                <a:cs typeface="Calibri"/>
              </a:rPr>
              <a:t>MySoft</a:t>
            </a:r>
            <a:r>
              <a:rPr lang="nb-NO" sz="1600" dirty="0">
                <a:ea typeface="Calibri" panose="020F0502020204030204" pitchFamily="34" charset="0"/>
                <a:cs typeface="Calibri"/>
              </a:rPr>
              <a:t>-systemet til NKF.</a:t>
            </a:r>
          </a:p>
          <a:p>
            <a:pPr lvl="1"/>
            <a:endParaRPr lang="nb-NO" sz="1600" dirty="0">
              <a:ea typeface="Calibri" panose="020F0502020204030204" pitchFamily="34" charset="0"/>
              <a:cs typeface="Calibri"/>
            </a:endParaRPr>
          </a:p>
          <a:p>
            <a:pPr lvl="1"/>
            <a:r>
              <a:rPr lang="nb-NO" sz="1600" dirty="0">
                <a:ea typeface="Calibri" panose="020F0502020204030204" pitchFamily="34" charset="0"/>
                <a:cs typeface="Calibri"/>
              </a:rPr>
              <a:t>Nå vil stilarten til medlemmet oppdateres likt med resten av treningsavgiften, når man bruker dataoppdateringer for å endre produkt eller legge til en </a:t>
            </a:r>
            <a:r>
              <a:rPr lang="nb-NO" sz="1600" dirty="0" err="1">
                <a:ea typeface="Calibri" panose="020F0502020204030204" pitchFamily="34" charset="0"/>
                <a:cs typeface="Calibri"/>
              </a:rPr>
              <a:t>treningsavvgift</a:t>
            </a:r>
            <a:r>
              <a:rPr lang="nb-NO" sz="1600" dirty="0">
                <a:ea typeface="Calibri" panose="020F0502020204030204" pitchFamily="34" charset="0"/>
                <a:cs typeface="Calibri"/>
              </a:rPr>
              <a:t> i medlemsoversikten(beta). Det vil si at man nå kan oppdatere og registrere alle medlemmer i klubben på riktig stilart samtidig.</a:t>
            </a:r>
            <a:endParaRPr lang="nb-NO" sz="1400" dirty="0">
              <a:ea typeface="Calibri" panose="020F0502020204030204" pitchFamily="34" charset="0"/>
              <a:cs typeface="Calibri"/>
            </a:endParaRPr>
          </a:p>
        </p:txBody>
      </p:sp>
      <p:pic>
        <p:nvPicPr>
          <p:cNvPr id="4" name="Picture 3">
            <a:extLst>
              <a:ext uri="{FF2B5EF4-FFF2-40B4-BE49-F238E27FC236}">
                <a16:creationId xmlns:a16="http://schemas.microsoft.com/office/drawing/2014/main" id="{7CC046CC-4B9B-478B-857D-F248407FBE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134" y="3325742"/>
            <a:ext cx="9949732" cy="2828326"/>
          </a:xfrm>
          <a:prstGeom prst="rect">
            <a:avLst/>
          </a:prstGeom>
        </p:spPr>
      </p:pic>
    </p:spTree>
    <p:extLst>
      <p:ext uri="{BB962C8B-B14F-4D97-AF65-F5344CB8AC3E}">
        <p14:creationId xmlns:p14="http://schemas.microsoft.com/office/powerpoint/2010/main" val="3799778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573973-61B4-4946-AB44-B30CF0A41A2E}"/>
              </a:ext>
            </a:extLst>
          </p:cNvPr>
          <p:cNvSpPr>
            <a:spLocks noGrp="1"/>
          </p:cNvSpPr>
          <p:nvPr>
            <p:ph sz="quarter" idx="10"/>
          </p:nvPr>
        </p:nvSpPr>
        <p:spPr/>
        <p:txBody>
          <a:bodyPr/>
          <a:lstStyle/>
          <a:p>
            <a:pPr marL="0" indent="0">
              <a:buNone/>
            </a:pPr>
            <a:r>
              <a:rPr lang="nb-NO" sz="1600" dirty="0">
                <a:solidFill>
                  <a:schemeClr val="tx1"/>
                </a:solidFill>
                <a:latin typeface="+mn-lt"/>
              </a:rPr>
              <a:t>Bankene i Norge har fra 15.05.22 gått over til det nye eFaktura 2.0-systemet. Kort oppsummert vil det si at det ikke lenger er mulig å opprette eFaktura mot enkelte aktører via </a:t>
            </a:r>
            <a:r>
              <a:rPr lang="nb-NO" sz="1600" dirty="0" err="1">
                <a:solidFill>
                  <a:schemeClr val="tx1"/>
                </a:solidFill>
                <a:latin typeface="+mn-lt"/>
              </a:rPr>
              <a:t>eFakturaKIDen</a:t>
            </a:r>
            <a:r>
              <a:rPr lang="nb-NO" sz="1600" dirty="0">
                <a:solidFill>
                  <a:schemeClr val="tx1"/>
                </a:solidFill>
                <a:latin typeface="+mn-lt"/>
              </a:rPr>
              <a:t> slik som mange har gjort tidligere. I stedet må man nå, i sin egen nettbank, gi generell aksept (Ja takk </a:t>
            </a:r>
            <a:r>
              <a:rPr lang="nb-NO" sz="1600" dirty="0" err="1">
                <a:solidFill>
                  <a:schemeClr val="tx1"/>
                </a:solidFill>
                <a:latin typeface="+mn-lt"/>
              </a:rPr>
              <a:t>till</a:t>
            </a:r>
            <a:r>
              <a:rPr lang="nb-NO" sz="1600" dirty="0">
                <a:solidFill>
                  <a:schemeClr val="tx1"/>
                </a:solidFill>
                <a:latin typeface="+mn-lt"/>
              </a:rPr>
              <a:t> alle) for eFaktura. Mer om dette kan leses her: </a:t>
            </a:r>
            <a:r>
              <a:rPr lang="nb-NO" sz="1600" dirty="0">
                <a:solidFill>
                  <a:schemeClr val="tx1"/>
                </a:solidFill>
                <a:latin typeface="+mn-lt"/>
                <a:hlinkClick r:id="rId2"/>
              </a:rPr>
              <a:t>https://www.efaktura.no/privat/Pages/Fordeler.aspx</a:t>
            </a:r>
            <a:endParaRPr lang="nb-NO" sz="1600" dirty="0">
              <a:solidFill>
                <a:schemeClr val="tx1"/>
              </a:solidFill>
              <a:latin typeface="+mn-lt"/>
            </a:endParaRPr>
          </a:p>
          <a:p>
            <a:pPr marL="0" indent="0">
              <a:buNone/>
            </a:pPr>
            <a:endParaRPr lang="nb-NO" sz="1600" dirty="0">
              <a:solidFill>
                <a:schemeClr val="tx1"/>
              </a:solidFill>
              <a:latin typeface="+mn-lt"/>
            </a:endParaRPr>
          </a:p>
          <a:p>
            <a:pPr marL="0" indent="0">
              <a:buNone/>
            </a:pPr>
            <a:r>
              <a:rPr lang="nb-NO" sz="1600" dirty="0">
                <a:solidFill>
                  <a:schemeClr val="tx1"/>
                </a:solidFill>
                <a:latin typeface="+mn-lt"/>
              </a:rPr>
              <a:t>I IMS har vi derfor bl.a. oppdatert fakturateksten når en faktura genereres med </a:t>
            </a:r>
            <a:r>
              <a:rPr lang="nb-NO" sz="1600" dirty="0" err="1">
                <a:solidFill>
                  <a:schemeClr val="tx1"/>
                </a:solidFill>
                <a:latin typeface="+mn-lt"/>
              </a:rPr>
              <a:t>eFakturaKID</a:t>
            </a:r>
            <a:r>
              <a:rPr lang="nb-NO" sz="1600" dirty="0">
                <a:solidFill>
                  <a:schemeClr val="tx1"/>
                </a:solidFill>
                <a:latin typeface="+mn-lt"/>
              </a:rPr>
              <a:t>, for å gjenspeile dette, som kan ses i skjermbildet under. Tidligere sto det i teksten at man kunne opprette både AvtaleGiro og eFaktura via </a:t>
            </a:r>
            <a:r>
              <a:rPr lang="nb-NO" sz="1600" dirty="0" err="1">
                <a:solidFill>
                  <a:schemeClr val="tx1"/>
                </a:solidFill>
                <a:latin typeface="+mn-lt"/>
              </a:rPr>
              <a:t>eFakturaKID</a:t>
            </a:r>
            <a:r>
              <a:rPr lang="nb-NO" sz="1600" dirty="0">
                <a:solidFill>
                  <a:schemeClr val="tx1"/>
                </a:solidFill>
                <a:latin typeface="+mn-lt"/>
              </a:rPr>
              <a:t> i nettbanken.</a:t>
            </a:r>
          </a:p>
          <a:p>
            <a:pPr marL="0" indent="0">
              <a:buNone/>
            </a:pPr>
            <a:endParaRPr lang="nb-NO" sz="1600" dirty="0">
              <a:solidFill>
                <a:schemeClr val="tx1"/>
              </a:solidFill>
              <a:latin typeface="+mn-lt"/>
            </a:endParaRPr>
          </a:p>
          <a:p>
            <a:pPr marL="0" indent="0">
              <a:buNone/>
            </a:pPr>
            <a:r>
              <a:rPr lang="nb-NO" sz="1600" dirty="0">
                <a:solidFill>
                  <a:schemeClr val="tx1"/>
                </a:solidFill>
                <a:latin typeface="+mn-lt"/>
              </a:rPr>
              <a:t>NB: Opprettelse og bruk av AvtaleGiro er ikke påvirket av denne endringen.</a:t>
            </a:r>
          </a:p>
        </p:txBody>
      </p:sp>
      <p:sp>
        <p:nvSpPr>
          <p:cNvPr id="3" name="Title 2">
            <a:extLst>
              <a:ext uri="{FF2B5EF4-FFF2-40B4-BE49-F238E27FC236}">
                <a16:creationId xmlns:a16="http://schemas.microsoft.com/office/drawing/2014/main" id="{DDC07D5D-5EA0-4942-85B9-A418B97EBD4D}"/>
              </a:ext>
            </a:extLst>
          </p:cNvPr>
          <p:cNvSpPr>
            <a:spLocks noGrp="1"/>
          </p:cNvSpPr>
          <p:nvPr>
            <p:ph type="ctrTitle"/>
          </p:nvPr>
        </p:nvSpPr>
        <p:spPr/>
        <p:txBody>
          <a:bodyPr/>
          <a:lstStyle/>
          <a:p>
            <a:r>
              <a:rPr lang="nb-NO" sz="2800" dirty="0">
                <a:solidFill>
                  <a:schemeClr val="tx1"/>
                </a:solidFill>
              </a:rPr>
              <a:t>eFaktura 2.0</a:t>
            </a:r>
          </a:p>
        </p:txBody>
      </p:sp>
      <p:pic>
        <p:nvPicPr>
          <p:cNvPr id="5" name="Picture 4">
            <a:extLst>
              <a:ext uri="{FF2B5EF4-FFF2-40B4-BE49-F238E27FC236}">
                <a16:creationId xmlns:a16="http://schemas.microsoft.com/office/drawing/2014/main" id="{EEEBAC11-F84D-43DC-AE82-624B75127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8094" y="5020614"/>
            <a:ext cx="5124450" cy="1114425"/>
          </a:xfrm>
          <a:prstGeom prst="rect">
            <a:avLst/>
          </a:prstGeom>
        </p:spPr>
      </p:pic>
    </p:spTree>
    <p:extLst>
      <p:ext uri="{BB962C8B-B14F-4D97-AF65-F5344CB8AC3E}">
        <p14:creationId xmlns:p14="http://schemas.microsoft.com/office/powerpoint/2010/main" val="3964068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AF98A9-ECB5-FF09-9C58-9D9C5BA159F8}"/>
              </a:ext>
            </a:extLst>
          </p:cNvPr>
          <p:cNvSpPr>
            <a:spLocks noGrp="1"/>
          </p:cNvSpPr>
          <p:nvPr>
            <p:ph sz="quarter" idx="10"/>
          </p:nvPr>
        </p:nvSpPr>
        <p:spPr/>
        <p:txBody>
          <a:bodyPr lIns="91440" tIns="45720" rIns="91440" bIns="45720" anchor="t"/>
          <a:lstStyle/>
          <a:p>
            <a:pPr marL="0" indent="0">
              <a:buNone/>
            </a:pPr>
            <a:r>
              <a:rPr lang="nb-NO" sz="1800" dirty="0">
                <a:latin typeface="Calibri"/>
                <a:cs typeface="Calibri"/>
              </a:rPr>
              <a:t>Veiledninger for ny og eksisterende funksjonalitet finnes i </a:t>
            </a:r>
            <a:r>
              <a:rPr lang="nb-NO" sz="1800">
                <a:latin typeface="Calibri"/>
                <a:cs typeface="Calibri"/>
              </a:rPr>
              <a:t>lenkene under:</a:t>
            </a:r>
            <a:br>
              <a:rPr lang="nb-NO" sz="1800" dirty="0">
                <a:latin typeface="Calibri"/>
                <a:cs typeface="Calibri"/>
              </a:rPr>
            </a:br>
            <a:endParaRPr lang="nb-NO" sz="1800" dirty="0">
              <a:latin typeface="Calibri"/>
              <a:cs typeface="Calibri"/>
            </a:endParaRPr>
          </a:p>
          <a:p>
            <a:pPr marL="0" indent="0">
              <a:buNone/>
            </a:pPr>
            <a:r>
              <a:rPr lang="nb-NO" sz="1800" dirty="0">
                <a:latin typeface="Calibri"/>
                <a:cs typeface="Calibri"/>
              </a:rPr>
              <a:t>Powerpointer og PDF: </a:t>
            </a:r>
            <a:r>
              <a:rPr lang="nb-NO" sz="1800" dirty="0">
                <a:latin typeface="Calibri"/>
                <a:cs typeface="Calibri"/>
                <a:hlinkClick r:id="rId2"/>
              </a:rPr>
              <a:t>https://www.idrettsforbundet.no/digital/ims/brukerveiledning/</a:t>
            </a:r>
            <a:endParaRPr lang="nb-NO" sz="1800" dirty="0">
              <a:latin typeface="Calibri"/>
              <a:cs typeface="Calibri"/>
            </a:endParaRPr>
          </a:p>
          <a:p>
            <a:pPr marL="0" indent="0">
              <a:buNone/>
            </a:pPr>
            <a:endParaRPr lang="nb-NO" sz="1800" dirty="0">
              <a:latin typeface="Calibri"/>
              <a:cs typeface="Calibri"/>
            </a:endParaRPr>
          </a:p>
          <a:p>
            <a:pPr marL="0" indent="0">
              <a:buNone/>
            </a:pPr>
            <a:r>
              <a:rPr lang="nb-NO" sz="1800" dirty="0">
                <a:latin typeface="Calibri"/>
                <a:cs typeface="Calibri"/>
              </a:rPr>
              <a:t>Videoveiledninger: </a:t>
            </a:r>
            <a:r>
              <a:rPr lang="nb-NO" sz="1800" dirty="0">
                <a:latin typeface="Calibri"/>
                <a:cs typeface="Calibri"/>
                <a:hlinkClick r:id="rId3"/>
              </a:rPr>
              <a:t>https://youtube.com/playlist?list=PLFzp8NRcEkK6kIOanCGxpn89MEpQS_3PF</a:t>
            </a:r>
            <a:endParaRPr lang="nb-NO" sz="1800" dirty="0">
              <a:latin typeface="Calibri"/>
              <a:cs typeface="Calibri"/>
            </a:endParaRPr>
          </a:p>
          <a:p>
            <a:pPr marL="0" indent="0">
              <a:buNone/>
            </a:pPr>
            <a:endParaRPr lang="nb-NO" sz="1800" dirty="0">
              <a:latin typeface="Calibri"/>
              <a:cs typeface="Calibri"/>
            </a:endParaRPr>
          </a:p>
          <a:p>
            <a:pPr marL="0" indent="0">
              <a:buNone/>
            </a:pPr>
            <a:r>
              <a:rPr lang="nb-NO" sz="1800" dirty="0">
                <a:latin typeface="Calibri"/>
                <a:cs typeface="Calibri"/>
              </a:rPr>
              <a:t>Som alltid kan dere kontakte support på </a:t>
            </a:r>
            <a:r>
              <a:rPr lang="nb-NO" sz="1800" dirty="0">
                <a:latin typeface="Calibri"/>
                <a:cs typeface="Calibri"/>
                <a:hlinkClick r:id="rId4"/>
              </a:rPr>
              <a:t>imssupport@idrettsforbundet.no</a:t>
            </a:r>
            <a:r>
              <a:rPr lang="nb-NO" sz="1800" dirty="0">
                <a:latin typeface="Calibri"/>
                <a:cs typeface="Calibri"/>
              </a:rPr>
              <a:t> om dere har behov for bistand.</a:t>
            </a:r>
          </a:p>
        </p:txBody>
      </p:sp>
      <p:sp>
        <p:nvSpPr>
          <p:cNvPr id="3" name="Title 2">
            <a:extLst>
              <a:ext uri="{FF2B5EF4-FFF2-40B4-BE49-F238E27FC236}">
                <a16:creationId xmlns:a16="http://schemas.microsoft.com/office/drawing/2014/main" id="{6FD638AA-D787-1373-F231-1C45DA26CEF9}"/>
              </a:ext>
            </a:extLst>
          </p:cNvPr>
          <p:cNvSpPr>
            <a:spLocks noGrp="1"/>
          </p:cNvSpPr>
          <p:nvPr>
            <p:ph type="ctrTitle"/>
          </p:nvPr>
        </p:nvSpPr>
        <p:spPr>
          <a:xfrm>
            <a:off x="1199456" y="1223385"/>
            <a:ext cx="7680853" cy="864096"/>
          </a:xfrm>
        </p:spPr>
        <p:txBody>
          <a:bodyPr lIns="91440" tIns="45720" rIns="91440" bIns="45720" anchor="t">
            <a:noAutofit/>
          </a:bodyPr>
          <a:lstStyle/>
          <a:p>
            <a:r>
              <a:rPr lang="en-GB" sz="3700" err="1">
                <a:solidFill>
                  <a:schemeClr val="tx1"/>
                </a:solidFill>
                <a:latin typeface="Arial"/>
                <a:cs typeface="Arial"/>
              </a:rPr>
              <a:t>Veiledninger</a:t>
            </a:r>
            <a:r>
              <a:rPr lang="en-GB" sz="3700">
                <a:solidFill>
                  <a:schemeClr val="tx1"/>
                </a:solidFill>
                <a:latin typeface="Arial"/>
                <a:cs typeface="Arial"/>
              </a:rPr>
              <a:t> </a:t>
            </a:r>
            <a:r>
              <a:rPr lang="en-GB" sz="3700" err="1">
                <a:solidFill>
                  <a:schemeClr val="tx1"/>
                </a:solidFill>
                <a:latin typeface="Arial"/>
                <a:cs typeface="Arial"/>
              </a:rPr>
              <a:t>og</a:t>
            </a:r>
            <a:r>
              <a:rPr lang="en-GB" sz="3700">
                <a:solidFill>
                  <a:schemeClr val="tx1"/>
                </a:solidFill>
                <a:latin typeface="Arial"/>
                <a:cs typeface="Arial"/>
              </a:rPr>
              <a:t> </a:t>
            </a:r>
            <a:r>
              <a:rPr lang="en-GB" sz="3700" err="1">
                <a:solidFill>
                  <a:schemeClr val="tx1"/>
                </a:solidFill>
                <a:latin typeface="Arial"/>
                <a:cs typeface="Arial"/>
              </a:rPr>
              <a:t>bistand</a:t>
            </a:r>
            <a:endParaRPr lang="en-GB" sz="3700" err="1">
              <a:solidFill>
                <a:schemeClr val="tx1"/>
              </a:solidFill>
            </a:endParaRPr>
          </a:p>
        </p:txBody>
      </p:sp>
    </p:spTree>
    <p:extLst>
      <p:ext uri="{BB962C8B-B14F-4D97-AF65-F5344CB8AC3E}">
        <p14:creationId xmlns:p14="http://schemas.microsoft.com/office/powerpoint/2010/main" val="4127397298"/>
      </p:ext>
    </p:extLst>
  </p:cSld>
  <p:clrMapOvr>
    <a:masterClrMapping/>
  </p:clrMapOvr>
</p:sld>
</file>

<file path=ppt/theme/theme1.xml><?xml version="1.0" encoding="utf-8"?>
<a:theme xmlns:a="http://schemas.openxmlformats.org/drawingml/2006/main" name="NIF-Tes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1_Egendefinert utform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800" dirty="0" smtClean="0">
            <a:solidFill>
              <a:srgbClr val="57585B"/>
            </a:solidFill>
            <a:latin typeface="Georgia" pitchFamily="18" charset="0"/>
          </a:defRPr>
        </a:defPPr>
      </a:lstStyle>
    </a:txDef>
  </a:objectDefaults>
  <a:extraClrSchemeLst/>
  <a:extLst>
    <a:ext uri="{05A4C25C-085E-4340-85A3-A5531E510DB2}">
      <thm15:themeFamily xmlns:thm15="http://schemas.microsoft.com/office/thememl/2012/main" name="Skolepresentasjon" id="{C80574BE-2F95-4A6C-B061-4CC7663405C0}" vid="{32F4073C-80C0-432F-995A-F9FEA882A4A8}"/>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9D399B9A5D3564989DEC33308745E13" ma:contentTypeVersion="12" ma:contentTypeDescription="Create a new document." ma:contentTypeScope="" ma:versionID="59b711be6f361e611c8b56a64171aa95">
  <xsd:schema xmlns:xsd="http://www.w3.org/2001/XMLSchema" xmlns:xs="http://www.w3.org/2001/XMLSchema" xmlns:p="http://schemas.microsoft.com/office/2006/metadata/properties" xmlns:ns2="48466462-bc3c-4a55-9692-5a55445c2259" xmlns:ns3="733df60e-6b8c-49a5-a953-39613cb8aa7c" targetNamespace="http://schemas.microsoft.com/office/2006/metadata/properties" ma:root="true" ma:fieldsID="c2c5253e17b8cba3ff1bfb84ff67276f" ns2:_="" ns3:_="">
    <xsd:import namespace="48466462-bc3c-4a55-9692-5a55445c2259"/>
    <xsd:import namespace="733df60e-6b8c-49a5-a953-39613cb8aa7c"/>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466462-bc3c-4a55-9692-5a55445c22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33df60e-6b8c-49a5-a953-39613cb8aa7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C41325E-ABFD-4263-8DB9-086BD8299F9B}">
  <ds:schemaRefs>
    <ds:schemaRef ds:uri="33c58fa4-9ad5-4dc8-96dc-ff0c39084105"/>
    <ds:schemaRef ds:uri="e72fdefb-7d07-4aea-b5b4-5f987a3672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7C84C7B-2565-43ED-8875-B37A4D101DB0}"/>
</file>

<file path=customXml/itemProps3.xml><?xml version="1.0" encoding="utf-8"?>
<ds:datastoreItem xmlns:ds="http://schemas.openxmlformats.org/officeDocument/2006/customXml" ds:itemID="{8FA592BE-F5E4-4796-AFE9-D0FD940539B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TotalTime>
  <Words>471</Words>
  <Application>Microsoft Office PowerPoint</Application>
  <PresentationFormat>Widescreen</PresentationFormat>
  <Paragraphs>34</Paragraphs>
  <Slides>6</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6</vt:i4>
      </vt:variant>
    </vt:vector>
  </HeadingPairs>
  <TitlesOfParts>
    <vt:vector size="13" baseType="lpstr">
      <vt:lpstr>Arial</vt:lpstr>
      <vt:lpstr>Calibri</vt:lpstr>
      <vt:lpstr>Calibri Light</vt:lpstr>
      <vt:lpstr>Georgia</vt:lpstr>
      <vt:lpstr>NIF-Test</vt:lpstr>
      <vt:lpstr>11_Egendefinert utforming</vt:lpstr>
      <vt:lpstr>Office-tema</vt:lpstr>
      <vt:lpstr>Release notes</vt:lpstr>
      <vt:lpstr>PowerPoint Presentation</vt:lpstr>
      <vt:lpstr>Oppsummert</vt:lpstr>
      <vt:lpstr>Oppdatering av Stilart</vt:lpstr>
      <vt:lpstr>eFaktura 2.0</vt:lpstr>
      <vt:lpstr>Veiledninger og bistand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Release notes</dc:title>
  <dc:creator>Berge, Helge</dc:creator>
  <cp:lastModifiedBy>Hajem, Kristoffer</cp:lastModifiedBy>
  <cp:revision>3</cp:revision>
  <dcterms:created xsi:type="dcterms:W3CDTF">2021-05-25T07:04:28Z</dcterms:created>
  <dcterms:modified xsi:type="dcterms:W3CDTF">2022-05-18T12:22:46Z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0x010100D9D399B9A5D3564989DEC33308745E13</vt:lpwstr>
  </property>
</Properties>
</file>