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jem, Kristoffer" userId="0c85c552-679a-4151-aa69-ce225b179c25" providerId="ADAL" clId="{38E6E41F-4B12-4232-997F-BF170E7538E5}"/>
    <pc:docChg chg="undo custSel addSld modSld sldOrd">
      <pc:chgData name="Hajem, Kristoffer" userId="0c85c552-679a-4151-aa69-ce225b179c25" providerId="ADAL" clId="{38E6E41F-4B12-4232-997F-BF170E7538E5}" dt="2021-08-31T15:17:25.957" v="280"/>
      <pc:docMkLst>
        <pc:docMk/>
      </pc:docMkLst>
      <pc:sldChg chg="addSp delSp modSp mod">
        <pc:chgData name="Hajem, Kristoffer" userId="0c85c552-679a-4151-aa69-ce225b179c25" providerId="ADAL" clId="{38E6E41F-4B12-4232-997F-BF170E7538E5}" dt="2021-08-31T13:53:10.970" v="120" actId="20577"/>
        <pc:sldMkLst>
          <pc:docMk/>
          <pc:sldMk cId="717374075" sldId="257"/>
        </pc:sldMkLst>
        <pc:spChg chg="mod">
          <ac:chgData name="Hajem, Kristoffer" userId="0c85c552-679a-4151-aa69-ce225b179c25" providerId="ADAL" clId="{38E6E41F-4B12-4232-997F-BF170E7538E5}" dt="2021-08-31T13:53:10.970" v="120" actId="20577"/>
          <ac:spMkLst>
            <pc:docMk/>
            <pc:sldMk cId="717374075" sldId="257"/>
            <ac:spMk id="9" creationId="{D3357C1E-AF63-430D-BE5D-936A127E2FA6}"/>
          </ac:spMkLst>
        </pc:spChg>
        <pc:picChg chg="add mod">
          <ac:chgData name="Hajem, Kristoffer" userId="0c85c552-679a-4151-aa69-ce225b179c25" providerId="ADAL" clId="{38E6E41F-4B12-4232-997F-BF170E7538E5}" dt="2021-08-31T09:29:24.781" v="5" actId="1076"/>
          <ac:picMkLst>
            <pc:docMk/>
            <pc:sldMk cId="717374075" sldId="257"/>
            <ac:picMk id="4" creationId="{5D3C5E6D-A99B-4F83-B08F-3744706FE61E}"/>
          </ac:picMkLst>
        </pc:picChg>
        <pc:picChg chg="del">
          <ac:chgData name="Hajem, Kristoffer" userId="0c85c552-679a-4151-aa69-ce225b179c25" providerId="ADAL" clId="{38E6E41F-4B12-4232-997F-BF170E7538E5}" dt="2021-08-31T09:29:10.275" v="0" actId="478"/>
          <ac:picMkLst>
            <pc:docMk/>
            <pc:sldMk cId="717374075" sldId="257"/>
            <ac:picMk id="5" creationId="{7E33E6A4-3937-41EE-B6AB-17E05D2C7F10}"/>
          </ac:picMkLst>
        </pc:picChg>
      </pc:sldChg>
      <pc:sldChg chg="modSp mod">
        <pc:chgData name="Hajem, Kristoffer" userId="0c85c552-679a-4151-aa69-ce225b179c25" providerId="ADAL" clId="{38E6E41F-4B12-4232-997F-BF170E7538E5}" dt="2021-08-31T14:01:15.347" v="123"/>
        <pc:sldMkLst>
          <pc:docMk/>
          <pc:sldMk cId="3476972525" sldId="259"/>
        </pc:sldMkLst>
        <pc:spChg chg="mod">
          <ac:chgData name="Hajem, Kristoffer" userId="0c85c552-679a-4151-aa69-ce225b179c25" providerId="ADAL" clId="{38E6E41F-4B12-4232-997F-BF170E7538E5}" dt="2021-08-31T14:01:15.347" v="123"/>
          <ac:spMkLst>
            <pc:docMk/>
            <pc:sldMk cId="3476972525" sldId="259"/>
            <ac:spMk id="26" creationId="{B6F2229C-91D0-4757-B323-A8CBFC6141E4}"/>
          </ac:spMkLst>
        </pc:spChg>
      </pc:sldChg>
      <pc:sldChg chg="modSp mod">
        <pc:chgData name="Hajem, Kristoffer" userId="0c85c552-679a-4151-aa69-ce225b179c25" providerId="ADAL" clId="{38E6E41F-4B12-4232-997F-BF170E7538E5}" dt="2021-08-31T09:32:53.348" v="118" actId="20577"/>
        <pc:sldMkLst>
          <pc:docMk/>
          <pc:sldMk cId="2126220633" sldId="260"/>
        </pc:sldMkLst>
        <pc:spChg chg="mod">
          <ac:chgData name="Hajem, Kristoffer" userId="0c85c552-679a-4151-aa69-ce225b179c25" providerId="ADAL" clId="{38E6E41F-4B12-4232-997F-BF170E7538E5}" dt="2021-08-31T09:32:53.348" v="118" actId="20577"/>
          <ac:spMkLst>
            <pc:docMk/>
            <pc:sldMk cId="2126220633" sldId="260"/>
            <ac:spMk id="21" creationId="{8DE8CF4C-77A4-4F78-A842-7B3177840BEB}"/>
          </ac:spMkLst>
        </pc:spChg>
      </pc:sldChg>
      <pc:sldChg chg="addSp delSp modSp mod">
        <pc:chgData name="Hajem, Kristoffer" userId="0c85c552-679a-4151-aa69-ce225b179c25" providerId="ADAL" clId="{38E6E41F-4B12-4232-997F-BF170E7538E5}" dt="2021-08-31T09:30:54.466" v="11" actId="1076"/>
        <pc:sldMkLst>
          <pc:docMk/>
          <pc:sldMk cId="2091580542" sldId="262"/>
        </pc:sldMkLst>
        <pc:spChg chg="del">
          <ac:chgData name="Hajem, Kristoffer" userId="0c85c552-679a-4151-aa69-ce225b179c25" providerId="ADAL" clId="{38E6E41F-4B12-4232-997F-BF170E7538E5}" dt="2021-08-31T09:30:44.915" v="7" actId="478"/>
          <ac:spMkLst>
            <pc:docMk/>
            <pc:sldMk cId="2091580542" sldId="262"/>
            <ac:spMk id="6" creationId="{D341F866-A63B-492A-9571-6EE93B363D5F}"/>
          </ac:spMkLst>
        </pc:spChg>
        <pc:picChg chg="add mod">
          <ac:chgData name="Hajem, Kristoffer" userId="0c85c552-679a-4151-aa69-ce225b179c25" providerId="ADAL" clId="{38E6E41F-4B12-4232-997F-BF170E7538E5}" dt="2021-08-31T09:30:54.466" v="11" actId="1076"/>
          <ac:picMkLst>
            <pc:docMk/>
            <pc:sldMk cId="2091580542" sldId="262"/>
            <ac:picMk id="4" creationId="{85D1937C-E64A-4D1A-A9C4-7FD1CF86554E}"/>
          </ac:picMkLst>
        </pc:picChg>
        <pc:picChg chg="del">
          <ac:chgData name="Hajem, Kristoffer" userId="0c85c552-679a-4151-aa69-ce225b179c25" providerId="ADAL" clId="{38E6E41F-4B12-4232-997F-BF170E7538E5}" dt="2021-08-31T09:29:46.197" v="6" actId="478"/>
          <ac:picMkLst>
            <pc:docMk/>
            <pc:sldMk cId="2091580542" sldId="262"/>
            <ac:picMk id="5" creationId="{06FFB96E-C107-4D94-97FB-6BB94C904CEA}"/>
          </ac:picMkLst>
        </pc:picChg>
      </pc:sldChg>
      <pc:sldChg chg="modSp mod">
        <pc:chgData name="Hajem, Kristoffer" userId="0c85c552-679a-4151-aa69-ce225b179c25" providerId="ADAL" clId="{38E6E41F-4B12-4232-997F-BF170E7538E5}" dt="2021-08-31T14:08:13.286" v="124" actId="1076"/>
        <pc:sldMkLst>
          <pc:docMk/>
          <pc:sldMk cId="3370655961" sldId="263"/>
        </pc:sldMkLst>
        <pc:picChg chg="mod">
          <ac:chgData name="Hajem, Kristoffer" userId="0c85c552-679a-4151-aa69-ce225b179c25" providerId="ADAL" clId="{38E6E41F-4B12-4232-997F-BF170E7538E5}" dt="2021-08-31T14:08:13.286" v="124" actId="1076"/>
          <ac:picMkLst>
            <pc:docMk/>
            <pc:sldMk cId="3370655961" sldId="263"/>
            <ac:picMk id="5" creationId="{83AD8877-EB73-4C86-AD6E-47C8FCEC12D4}"/>
          </ac:picMkLst>
        </pc:picChg>
      </pc:sldChg>
      <pc:sldChg chg="modSp mod">
        <pc:chgData name="Hajem, Kristoffer" userId="0c85c552-679a-4151-aa69-ce225b179c25" providerId="ADAL" clId="{38E6E41F-4B12-4232-997F-BF170E7538E5}" dt="2021-08-31T14:09:01.841" v="125" actId="1076"/>
        <pc:sldMkLst>
          <pc:docMk/>
          <pc:sldMk cId="1504077538" sldId="264"/>
        </pc:sldMkLst>
        <pc:picChg chg="mod">
          <ac:chgData name="Hajem, Kristoffer" userId="0c85c552-679a-4151-aa69-ce225b179c25" providerId="ADAL" clId="{38E6E41F-4B12-4232-997F-BF170E7538E5}" dt="2021-08-31T14:09:01.841" v="125" actId="1076"/>
          <ac:picMkLst>
            <pc:docMk/>
            <pc:sldMk cId="1504077538" sldId="264"/>
            <ac:picMk id="5" creationId="{B8208EF5-D9DA-4A67-890B-314A1B7681E2}"/>
          </ac:picMkLst>
        </pc:picChg>
      </pc:sldChg>
      <pc:sldChg chg="modSp mod">
        <pc:chgData name="Hajem, Kristoffer" userId="0c85c552-679a-4151-aa69-ce225b179c25" providerId="ADAL" clId="{38E6E41F-4B12-4232-997F-BF170E7538E5}" dt="2021-08-31T14:45:19.489" v="262" actId="20577"/>
        <pc:sldMkLst>
          <pc:docMk/>
          <pc:sldMk cId="1902694930" sldId="265"/>
        </pc:sldMkLst>
        <pc:spChg chg="mod">
          <ac:chgData name="Hajem, Kristoffer" userId="0c85c552-679a-4151-aa69-ce225b179c25" providerId="ADAL" clId="{38E6E41F-4B12-4232-997F-BF170E7538E5}" dt="2021-08-31T14:45:19.489" v="262" actId="20577"/>
          <ac:spMkLst>
            <pc:docMk/>
            <pc:sldMk cId="1902694930" sldId="265"/>
            <ac:spMk id="19" creationId="{2DD527A3-D8E1-4A08-A89E-DCFF6071D881}"/>
          </ac:spMkLst>
        </pc:spChg>
        <pc:cxnChg chg="mod">
          <ac:chgData name="Hajem, Kristoffer" userId="0c85c552-679a-4151-aa69-ce225b179c25" providerId="ADAL" clId="{38E6E41F-4B12-4232-997F-BF170E7538E5}" dt="2021-08-31T14:42:30.225" v="127" actId="14100"/>
          <ac:cxnSpMkLst>
            <pc:docMk/>
            <pc:sldMk cId="1902694930" sldId="265"/>
            <ac:cxnSpMk id="13" creationId="{A387C2C2-7802-451C-A647-7CFC4562B56C}"/>
          </ac:cxnSpMkLst>
        </pc:cxnChg>
        <pc:cxnChg chg="mod">
          <ac:chgData name="Hajem, Kristoffer" userId="0c85c552-679a-4151-aa69-ce225b179c25" providerId="ADAL" clId="{38E6E41F-4B12-4232-997F-BF170E7538E5}" dt="2021-08-31T14:42:27.258" v="126" actId="14100"/>
          <ac:cxnSpMkLst>
            <pc:docMk/>
            <pc:sldMk cId="1902694930" sldId="265"/>
            <ac:cxnSpMk id="17" creationId="{59F0AC18-9E24-43BA-8C08-A89D89CD364D}"/>
          </ac:cxnSpMkLst>
        </pc:cxnChg>
      </pc:sldChg>
      <pc:sldChg chg="addSp delSp modSp mod">
        <pc:chgData name="Hajem, Kristoffer" userId="0c85c552-679a-4151-aa69-ce225b179c25" providerId="ADAL" clId="{38E6E41F-4B12-4232-997F-BF170E7538E5}" dt="2021-08-31T14:47:39.201" v="271" actId="11529"/>
        <pc:sldMkLst>
          <pc:docMk/>
          <pc:sldMk cId="4041996437" sldId="266"/>
        </pc:sldMkLst>
        <pc:picChg chg="add mod">
          <ac:chgData name="Hajem, Kristoffer" userId="0c85c552-679a-4151-aa69-ce225b179c25" providerId="ADAL" clId="{38E6E41F-4B12-4232-997F-BF170E7538E5}" dt="2021-08-31T14:47:31.332" v="269" actId="1076"/>
          <ac:picMkLst>
            <pc:docMk/>
            <pc:sldMk cId="4041996437" sldId="266"/>
            <ac:picMk id="4" creationId="{F9AB6807-201E-4B6E-AF8B-0420BF3215E9}"/>
          </ac:picMkLst>
        </pc:picChg>
        <pc:picChg chg="del">
          <ac:chgData name="Hajem, Kristoffer" userId="0c85c552-679a-4151-aa69-ce225b179c25" providerId="ADAL" clId="{38E6E41F-4B12-4232-997F-BF170E7538E5}" dt="2021-08-31T14:47:16.728" v="263" actId="478"/>
          <ac:picMkLst>
            <pc:docMk/>
            <pc:sldMk cId="4041996437" sldId="266"/>
            <ac:picMk id="5" creationId="{B658EB3C-49FC-4CDA-967C-74193400C8C6}"/>
          </ac:picMkLst>
        </pc:picChg>
        <pc:cxnChg chg="add">
          <ac:chgData name="Hajem, Kristoffer" userId="0c85c552-679a-4151-aa69-ce225b179c25" providerId="ADAL" clId="{38E6E41F-4B12-4232-997F-BF170E7538E5}" dt="2021-08-31T14:47:39.201" v="271" actId="11529"/>
          <ac:cxnSpMkLst>
            <pc:docMk/>
            <pc:sldMk cId="4041996437" sldId="266"/>
            <ac:cxnSpMk id="8" creationId="{3E9615ED-68CE-448B-A487-3614544A9DB9}"/>
          </ac:cxnSpMkLst>
        </pc:cxnChg>
        <pc:cxnChg chg="del">
          <ac:chgData name="Hajem, Kristoffer" userId="0c85c552-679a-4151-aa69-ce225b179c25" providerId="ADAL" clId="{38E6E41F-4B12-4232-997F-BF170E7538E5}" dt="2021-08-31T14:47:34.079" v="270" actId="478"/>
          <ac:cxnSpMkLst>
            <pc:docMk/>
            <pc:sldMk cId="4041996437" sldId="266"/>
            <ac:cxnSpMk id="13" creationId="{DBAAD2DE-0331-4BB8-95C9-BEAE67FFFFD9}"/>
          </ac:cxnSpMkLst>
        </pc:cxnChg>
      </pc:sldChg>
      <pc:sldChg chg="modSp mod">
        <pc:chgData name="Hajem, Kristoffer" userId="0c85c552-679a-4151-aa69-ce225b179c25" providerId="ADAL" clId="{38E6E41F-4B12-4232-997F-BF170E7538E5}" dt="2021-08-31T14:53:58.807" v="274" actId="12"/>
        <pc:sldMkLst>
          <pc:docMk/>
          <pc:sldMk cId="846885072" sldId="267"/>
        </pc:sldMkLst>
        <pc:spChg chg="mod">
          <ac:chgData name="Hajem, Kristoffer" userId="0c85c552-679a-4151-aa69-ce225b179c25" providerId="ADAL" clId="{38E6E41F-4B12-4232-997F-BF170E7538E5}" dt="2021-08-31T14:53:58.807" v="274" actId="12"/>
          <ac:spMkLst>
            <pc:docMk/>
            <pc:sldMk cId="846885072" sldId="267"/>
            <ac:spMk id="9" creationId="{970448BC-2E87-4C10-847E-EC85E57806ED}"/>
          </ac:spMkLst>
        </pc:spChg>
      </pc:sldChg>
      <pc:sldChg chg="addSp modSp new mod ord setBg">
        <pc:chgData name="Hajem, Kristoffer" userId="0c85c552-679a-4151-aa69-ce225b179c25" providerId="ADAL" clId="{38E6E41F-4B12-4232-997F-BF170E7538E5}" dt="2021-08-31T15:17:25.957" v="280"/>
        <pc:sldMkLst>
          <pc:docMk/>
          <pc:sldMk cId="951256293" sldId="269"/>
        </pc:sldMkLst>
        <pc:spChg chg="mod">
          <ac:chgData name="Hajem, Kristoffer" userId="0c85c552-679a-4151-aa69-ce225b179c25" providerId="ADAL" clId="{38E6E41F-4B12-4232-997F-BF170E7538E5}" dt="2021-08-31T15:17:20.608" v="279"/>
          <ac:spMkLst>
            <pc:docMk/>
            <pc:sldMk cId="951256293" sldId="269"/>
            <ac:spMk id="2" creationId="{BC4469AB-EB72-43CC-8640-5DF4F34438C9}"/>
          </ac:spMkLst>
        </pc:spChg>
        <pc:spChg chg="mod">
          <ac:chgData name="Hajem, Kristoffer" userId="0c85c552-679a-4151-aa69-ce225b179c25" providerId="ADAL" clId="{38E6E41F-4B12-4232-997F-BF170E7538E5}" dt="2021-08-31T15:17:25.957" v="280"/>
          <ac:spMkLst>
            <pc:docMk/>
            <pc:sldMk cId="951256293" sldId="269"/>
            <ac:spMk id="3" creationId="{980DDB70-1156-4FA5-9A88-97AB67DACB56}"/>
          </ac:spMkLst>
        </pc:spChg>
        <pc:spChg chg="add">
          <ac:chgData name="Hajem, Kristoffer" userId="0c85c552-679a-4151-aa69-ce225b179c25" providerId="ADAL" clId="{38E6E41F-4B12-4232-997F-BF170E7538E5}" dt="2021-08-31T15:17:14.095" v="278" actId="26606"/>
          <ac:spMkLst>
            <pc:docMk/>
            <pc:sldMk cId="951256293" sldId="269"/>
            <ac:spMk id="8" creationId="{907EF6B7-1338-4443-8C46-6A318D952DFD}"/>
          </ac:spMkLst>
        </pc:spChg>
        <pc:spChg chg="add">
          <ac:chgData name="Hajem, Kristoffer" userId="0c85c552-679a-4151-aa69-ce225b179c25" providerId="ADAL" clId="{38E6E41F-4B12-4232-997F-BF170E7538E5}" dt="2021-08-31T15:17:14.095" v="278" actId="26606"/>
          <ac:spMkLst>
            <pc:docMk/>
            <pc:sldMk cId="951256293" sldId="269"/>
            <ac:spMk id="10" creationId="{DAAE4CDD-124C-4DCF-9584-B6033B545DD5}"/>
          </ac:spMkLst>
        </pc:spChg>
        <pc:spChg chg="add">
          <ac:chgData name="Hajem, Kristoffer" userId="0c85c552-679a-4151-aa69-ce225b179c25" providerId="ADAL" clId="{38E6E41F-4B12-4232-997F-BF170E7538E5}" dt="2021-08-31T15:17:14.095" v="278" actId="26606"/>
          <ac:spMkLst>
            <pc:docMk/>
            <pc:sldMk cId="951256293" sldId="269"/>
            <ac:spMk id="12" creationId="{081E4A58-353D-44AE-B2FC-2A74E2E400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9C88F-E155-4B3C-9A6A-CB089502C4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8E6CB4-F6A0-4345-9FCE-3519FCE78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82931-5CC4-4830-8CFA-48143400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1875-8C26-4B7C-A925-B1959E9621A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ABEEF-DB44-4211-84D4-CF468B71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6EB8-FD91-4CB5-9487-F5C60051D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916C-E290-4C92-A6E7-2947088D5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348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B64FD-F92D-4A67-AB9B-D6FFED41D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CB7210-A65F-42AE-9057-CC7400C56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71C3B-6118-424F-8D89-43F9372E2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1875-8C26-4B7C-A925-B1959E9621A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14196-4015-4A62-9AE0-93D7B177B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649AD-F250-4B4A-BC93-364493D9D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916C-E290-4C92-A6E7-2947088D5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0145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DFD68A-5AC9-45E9-AC84-E16ADE02B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A891D-3BC6-485E-B88B-558B75F16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A8F31-78C0-4934-9C19-3D27860E2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1875-8C26-4B7C-A925-B1959E9621A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C9B2F-B1E8-4DF8-BBED-6B87C0673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47BF9-039C-4222-BC69-C1239A0B3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916C-E290-4C92-A6E7-2947088D5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235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73C3F-A46B-4E49-BE29-4AD0B84E5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6377C-78F8-4311-81FB-9FAA22C4D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D496F-9F50-4ECD-9853-1CC82EBCD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1875-8C26-4B7C-A925-B1959E9621A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A0804-340D-4FBB-ADAD-BE25901AE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EF2B1-8A83-4A0F-94D9-863A944B7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916C-E290-4C92-A6E7-2947088D5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413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B2025-F1FA-44D7-B4B9-C8F8DB373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846B0-67F7-4DE5-9CEB-5D896597A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5016A-4818-4E7D-9DDF-0A688E3EE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1875-8C26-4B7C-A925-B1959E9621A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2E8AD-5FAE-4B10-B43B-0C46706AD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FCC29-1F13-4C70-8CB7-CE0BD980A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916C-E290-4C92-A6E7-2947088D5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659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85E6F-693C-49B1-BAA7-F2D701891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DC704-63C5-4F91-BF99-97A474E604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0722D-8E80-497F-A280-2ACE41E25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B1A8A-A630-4652-BCF9-484DEC5C2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1875-8C26-4B7C-A925-B1959E9621A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C047D-A17F-4365-BE0F-AE9FEBC5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1D3C76-830C-4465-85BE-1CA41C093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916C-E290-4C92-A6E7-2947088D5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703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3699D-B35D-470A-BCF8-DFAD81E69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B1F98-7BB7-4709-A85B-817B8F283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0E9002-6C11-42EF-9245-629CF42C3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B654F5-F4A1-4494-BD41-A6E3079BF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74063F-77CC-40B8-9596-0BCE049D53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E7F7CC-2268-489D-8CCE-1A240D6E7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1875-8C26-4B7C-A925-B1959E9621A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F3D4D7-5D07-4F0E-B37E-2E2DFEDB6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80A68C-B8FD-4AB4-93AC-16AC520F7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916C-E290-4C92-A6E7-2947088D5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549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5C0-B1BA-4BC7-BE52-85ECB6D1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B65F37-0C58-4774-BB7A-0A427ADF1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1875-8C26-4B7C-A925-B1959E9621A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75823-758E-4DA8-929D-F3DAD4EFD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FC0827-2E21-431C-8C08-F744A4891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916C-E290-4C92-A6E7-2947088D5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192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9531D-B651-477D-AA64-610ABCBE5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1875-8C26-4B7C-A925-B1959E9621A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8C772-67D6-4B08-B4C1-B57B6091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CD082-9606-4BC8-BC4A-8CA426B2C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916C-E290-4C92-A6E7-2947088D5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2809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442D6-D7A2-4DD8-996C-26FA2F719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53422-30A1-41EA-A8F4-DEBC12CF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0FDDB8-FE96-46BB-9DA1-BA35F124A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3ABBB-C6AD-48B1-B87F-D335DE40B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1875-8C26-4B7C-A925-B1959E9621A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72491A-9B37-4E2B-AE9B-B26D2FAA3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8E8D9-842B-4519-AF29-94E7FCEA8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916C-E290-4C92-A6E7-2947088D5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874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DE101-1C31-4FAD-8B2B-AE92D9B56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1E4AFE-7B83-457D-8F15-7D6087929A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37583C-8215-4899-8545-A08F69838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D7D10-2B88-471B-8171-5457B0C5F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1875-8C26-4B7C-A925-B1959E9621A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2C7A5-C1AC-418A-AC91-2B7255E88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E399D-17C4-45BB-A8E2-C918B33AC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916C-E290-4C92-A6E7-2947088D5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190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A415A1-28A6-410D-ACEE-7A956346C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617CE0-28F5-4523-B61B-C7F8B3E20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F05C9-1A35-46B5-AD55-3AFC69D26D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01875-8C26-4B7C-A925-B1959E9621A3}" type="datetimeFigureOut">
              <a:rPr lang="nb-NO" smtClean="0"/>
              <a:t>31.08.2021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79B20-E1F9-4B5D-980B-0151BFD81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BA61A-CF0D-4BDA-8F33-8E5D73DC0A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6916C-E290-4C92-A6E7-2947088D5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176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1AFB3-31CC-4192-A338-9626B35E5A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Ny Medlemsoversikt (BETA)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78BE64-8100-49B9-BA20-795CDE7537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Denne modulen er fortsatt i Beta. Det vil si at utvikling aktivt foregår, og enkelte feil og mangler vil forekomme. Disse vil bli fikset og utbedret fortløpende. </a:t>
            </a:r>
          </a:p>
          <a:p>
            <a:r>
              <a:rPr lang="nb-NO" dirty="0"/>
              <a:t>Tilbakemeldinger og ønsker kan sendes til oss på imssupport@idrettsforbundet.no</a:t>
            </a:r>
          </a:p>
        </p:txBody>
      </p:sp>
    </p:spTree>
    <p:extLst>
      <p:ext uri="{BB962C8B-B14F-4D97-AF65-F5344CB8AC3E}">
        <p14:creationId xmlns:p14="http://schemas.microsoft.com/office/powerpoint/2010/main" val="508972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994B4F-C935-4D49-9110-121ACC453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>
            <a:normAutofit/>
          </a:bodyPr>
          <a:lstStyle/>
          <a:p>
            <a:r>
              <a:rPr lang="nb-NO" sz="3200" dirty="0"/>
              <a:t>Kontingent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3C4B18E-689C-4191-94DD-659061DA5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 fontScale="85000" lnSpcReduction="20000"/>
          </a:bodyPr>
          <a:lstStyle/>
          <a:p>
            <a:r>
              <a:rPr lang="en-US" sz="1800" dirty="0"/>
              <a:t>Her </a:t>
            </a:r>
            <a:r>
              <a:rPr lang="en-US" sz="1800" dirty="0" err="1"/>
              <a:t>kan</a:t>
            </a:r>
            <a:r>
              <a:rPr lang="en-US" sz="1800" dirty="0"/>
              <a:t> man </a:t>
            </a:r>
            <a:r>
              <a:rPr lang="en-US" sz="1800" dirty="0" err="1"/>
              <a:t>finne</a:t>
            </a:r>
            <a:r>
              <a:rPr lang="en-US" sz="1800" dirty="0"/>
              <a:t> </a:t>
            </a:r>
            <a:r>
              <a:rPr lang="en-US" sz="1800" dirty="0" err="1"/>
              <a:t>egne</a:t>
            </a:r>
            <a:r>
              <a:rPr lang="en-US" sz="1800" dirty="0"/>
              <a:t> </a:t>
            </a:r>
            <a:r>
              <a:rPr lang="en-US" sz="1800" dirty="0" err="1"/>
              <a:t>bokser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reflekterer</a:t>
            </a:r>
            <a:r>
              <a:rPr lang="en-US" sz="1800" dirty="0"/>
              <a:t> de </a:t>
            </a:r>
            <a:r>
              <a:rPr lang="en-US" sz="1800" dirty="0" err="1"/>
              <a:t>ulike</a:t>
            </a:r>
            <a:r>
              <a:rPr lang="en-US" sz="1800" dirty="0"/>
              <a:t> </a:t>
            </a:r>
            <a:r>
              <a:rPr lang="en-US" sz="1800" dirty="0" err="1"/>
              <a:t>statusene</a:t>
            </a:r>
            <a:r>
              <a:rPr lang="en-US" sz="1800" dirty="0"/>
              <a:t> et </a:t>
            </a:r>
            <a:r>
              <a:rPr lang="en-US" sz="1800" dirty="0" err="1"/>
              <a:t>medlemskap</a:t>
            </a:r>
            <a:r>
              <a:rPr lang="en-US" sz="1800" dirty="0"/>
              <a:t> </a:t>
            </a:r>
            <a:r>
              <a:rPr lang="en-US" sz="1800" dirty="0" err="1"/>
              <a:t>kan</a:t>
            </a:r>
            <a:r>
              <a:rPr lang="en-US" sz="1800" dirty="0"/>
              <a:t> ha. Det er </a:t>
            </a:r>
            <a:r>
              <a:rPr lang="en-US" sz="1800" dirty="0" err="1"/>
              <a:t>mulig</a:t>
            </a:r>
            <a:r>
              <a:rPr lang="en-US" sz="1800" dirty="0"/>
              <a:t> å </a:t>
            </a:r>
            <a:r>
              <a:rPr lang="en-US" sz="1800" dirty="0" err="1"/>
              <a:t>velge</a:t>
            </a:r>
            <a:r>
              <a:rPr lang="en-US" sz="1800" dirty="0"/>
              <a:t> </a:t>
            </a:r>
            <a:r>
              <a:rPr lang="en-US" sz="1800" dirty="0" err="1"/>
              <a:t>flere</a:t>
            </a:r>
            <a:r>
              <a:rPr lang="en-US" sz="1800" dirty="0"/>
              <a:t> av </a:t>
            </a:r>
            <a:r>
              <a:rPr lang="en-US" sz="1800" dirty="0" err="1"/>
              <a:t>disse</a:t>
            </a:r>
            <a:r>
              <a:rPr lang="en-US" sz="1800" dirty="0"/>
              <a:t> </a:t>
            </a:r>
            <a:r>
              <a:rPr lang="en-US" sz="1800" dirty="0" err="1"/>
              <a:t>samtidig</a:t>
            </a:r>
            <a:endParaRPr lang="en-US" sz="1800" dirty="0"/>
          </a:p>
          <a:p>
            <a:r>
              <a:rPr lang="en-US" sz="1800" dirty="0"/>
              <a:t>Det </a:t>
            </a:r>
            <a:r>
              <a:rPr lang="en-US" sz="1800" dirty="0" err="1"/>
              <a:t>finnes</a:t>
            </a:r>
            <a:r>
              <a:rPr lang="en-US" sz="1800" dirty="0"/>
              <a:t> </a:t>
            </a:r>
            <a:r>
              <a:rPr lang="en-US" sz="1800" dirty="0" err="1"/>
              <a:t>egne</a:t>
            </a:r>
            <a:r>
              <a:rPr lang="en-US" sz="1800" dirty="0"/>
              <a:t> </a:t>
            </a:r>
            <a:r>
              <a:rPr lang="en-US" sz="1800" dirty="0" err="1"/>
              <a:t>filtre</a:t>
            </a:r>
            <a:r>
              <a:rPr lang="en-US" sz="1800" dirty="0"/>
              <a:t> for </a:t>
            </a:r>
            <a:r>
              <a:rPr lang="en-US" sz="1800" dirty="0" err="1"/>
              <a:t>denne</a:t>
            </a:r>
            <a:r>
              <a:rPr lang="en-US" sz="1800" dirty="0"/>
              <a:t> </a:t>
            </a:r>
            <a:r>
              <a:rPr lang="en-US" sz="1800" dirty="0" err="1"/>
              <a:t>fanen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er </a:t>
            </a:r>
            <a:r>
              <a:rPr lang="en-US" sz="1800" dirty="0" err="1"/>
              <a:t>relevante</a:t>
            </a:r>
            <a:r>
              <a:rPr lang="en-US" sz="1800" dirty="0"/>
              <a:t> for </a:t>
            </a:r>
            <a:r>
              <a:rPr lang="en-US" sz="1800" dirty="0" err="1"/>
              <a:t>kontingentene</a:t>
            </a:r>
            <a:r>
              <a:rPr lang="en-US" sz="1800" dirty="0"/>
              <a:t>.</a:t>
            </a:r>
          </a:p>
          <a:p>
            <a:r>
              <a:rPr lang="en-US" sz="1800" dirty="0"/>
              <a:t>Status I </a:t>
            </a:r>
            <a:r>
              <a:rPr lang="en-US" sz="1800" dirty="0" err="1"/>
              <a:t>denne</a:t>
            </a:r>
            <a:r>
              <a:rPr lang="en-US" sz="1800" dirty="0"/>
              <a:t> </a:t>
            </a:r>
            <a:r>
              <a:rPr lang="en-US" sz="1800" dirty="0" err="1"/>
              <a:t>tabellen</a:t>
            </a:r>
            <a:r>
              <a:rPr lang="en-US" sz="1800" dirty="0"/>
              <a:t> </a:t>
            </a:r>
            <a:r>
              <a:rPr lang="en-US" sz="1800" dirty="0" err="1"/>
              <a:t>viser</a:t>
            </a:r>
            <a:r>
              <a:rPr lang="en-US" sz="1800" dirty="0"/>
              <a:t> </a:t>
            </a:r>
            <a:r>
              <a:rPr lang="en-US" sz="1800" dirty="0" err="1"/>
              <a:t>til</a:t>
            </a:r>
            <a:r>
              <a:rPr lang="en-US" sz="1800" dirty="0"/>
              <a:t> status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medlemskapet</a:t>
            </a:r>
            <a:r>
              <a:rPr lang="en-US" sz="1800" dirty="0"/>
              <a:t> </a:t>
            </a:r>
            <a:r>
              <a:rPr lang="en-US" sz="1800" dirty="0" err="1"/>
              <a:t>og</a:t>
            </a:r>
            <a:r>
              <a:rPr lang="en-US" sz="1800" dirty="0"/>
              <a:t> </a:t>
            </a:r>
            <a:r>
              <a:rPr lang="en-US" sz="1800" dirty="0" err="1"/>
              <a:t>ikke</a:t>
            </a:r>
            <a:r>
              <a:rPr lang="en-US" sz="1800" dirty="0"/>
              <a:t> </a:t>
            </a:r>
            <a:r>
              <a:rPr lang="en-US" sz="1800" dirty="0" err="1"/>
              <a:t>medlemmets</a:t>
            </a:r>
            <a:r>
              <a:rPr lang="en-US" sz="1800" dirty="0"/>
              <a:t> </a:t>
            </a:r>
            <a:r>
              <a:rPr lang="en-US" sz="1800" dirty="0" err="1"/>
              <a:t>betalingsstatus</a:t>
            </a:r>
            <a:r>
              <a:rPr lang="en-US" sz="1800" dirty="0"/>
              <a:t>.</a:t>
            </a:r>
          </a:p>
          <a:p>
            <a:r>
              <a:rPr lang="en-US" sz="1800" dirty="0" err="1"/>
              <a:t>Standardvisning</a:t>
            </a:r>
            <a:r>
              <a:rPr lang="en-US" sz="1800" dirty="0"/>
              <a:t> er alle </a:t>
            </a:r>
            <a:r>
              <a:rPr lang="en-US" sz="1800" dirty="0" err="1"/>
              <a:t>aktive</a:t>
            </a:r>
            <a:r>
              <a:rPr lang="en-US" sz="1800" dirty="0"/>
              <a:t> </a:t>
            </a:r>
            <a:r>
              <a:rPr lang="en-US" sz="1800" dirty="0" err="1"/>
              <a:t>kontingenter</a:t>
            </a:r>
            <a:r>
              <a:rPr lang="en-US" sz="1800" dirty="0"/>
              <a:t>.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B8208EF5-D9DA-4A67-890B-314A1B768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864" y="2767579"/>
            <a:ext cx="10557168" cy="348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077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7A6E28-975E-4AB7-AE58-62336E364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nb-NO" sz="2800" dirty="0"/>
              <a:t>Oppdateringer og kommunikasjon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Content Placeholder 6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E716199D-BF90-440D-8689-D3B76D118A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306" y="633619"/>
            <a:ext cx="2045819" cy="3560762"/>
          </a:xfrm>
        </p:spPr>
      </p:pic>
      <p:pic>
        <p:nvPicPr>
          <p:cNvPr id="5" name="Content Placeholder 4" descr="A picture containing timeline&#10;&#10;Description automatically generated">
            <a:extLst>
              <a:ext uri="{FF2B5EF4-FFF2-40B4-BE49-F238E27FC236}">
                <a16:creationId xmlns:a16="http://schemas.microsoft.com/office/drawing/2014/main" id="{4BE6ABC6-8FCE-47D7-9134-6A84C4FCB6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299" y="1875388"/>
            <a:ext cx="3769008" cy="2558313"/>
          </a:xfrm>
          <a:prstGeom prst="rect">
            <a:avLst/>
          </a:prstGeom>
        </p:spPr>
      </p:pic>
      <p:pic>
        <p:nvPicPr>
          <p:cNvPr id="10" name="Picture 9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353093B0-B3CF-4FBE-8846-454AD142DD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9503" y="4447987"/>
            <a:ext cx="1841423" cy="1681557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387C2C2-7802-451C-A647-7CFC4562B56C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8790307" y="978619"/>
            <a:ext cx="1032769" cy="2175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9F0AC18-9E24-43BA-8C08-A89D89CD364D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8790307" y="3154545"/>
            <a:ext cx="941522" cy="1518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DD527A3-D8E1-4A08-A89E-DCFF6071D881}"/>
              </a:ext>
            </a:extLst>
          </p:cNvPr>
          <p:cNvSpPr txBox="1"/>
          <p:nvPr/>
        </p:nvSpPr>
        <p:spPr>
          <a:xfrm>
            <a:off x="841247" y="2392878"/>
            <a:ext cx="32082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/>
              <a:t>Ved å huke av på et eller flere medlemmer er det mulig å utføre ulike dataoppdateringer eller sende ut kommunikasjon til disse medlemmene.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/>
              <a:t>Dataoppdateringene er spesifikke til det respektive produktet til fanen man har valgt. Altså vil oppdateringene i fanen for kontingent oppdatere denne, mens treningsavgiften(e) kan oppdateres i fanen for </a:t>
            </a:r>
            <a:r>
              <a:rPr lang="nb-NO" sz="1400"/>
              <a:t>treningsavgift.</a:t>
            </a:r>
          </a:p>
        </p:txBody>
      </p:sp>
    </p:spTree>
    <p:extLst>
      <p:ext uri="{BB962C8B-B14F-4D97-AF65-F5344CB8AC3E}">
        <p14:creationId xmlns:p14="http://schemas.microsoft.com/office/powerpoint/2010/main" val="1902694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683796-6D89-4153-B00E-CB8C56556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>
            <a:normAutofit/>
          </a:bodyPr>
          <a:lstStyle/>
          <a:p>
            <a:r>
              <a:rPr lang="nb-NO" sz="3200" dirty="0"/>
              <a:t>Treningsavgift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Content Placeholder 6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C654844-EC41-4279-8183-4B413A83C7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172" y="2801264"/>
            <a:ext cx="1650044" cy="3230445"/>
          </a:xfr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07B48C3-5283-4CD3-A879-D8325EE1A7FF}"/>
              </a:ext>
            </a:extLst>
          </p:cNvPr>
          <p:cNvSpPr txBox="1"/>
          <p:nvPr/>
        </p:nvSpPr>
        <p:spPr>
          <a:xfrm>
            <a:off x="5159829" y="724395"/>
            <a:ext cx="632361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/>
              <a:t>I likhet med fanen for kontingent har også treningsavgift egne bokser som reflekterer de mulige statusene for denne. Det er også her mulig å velge flere bokser om gangen.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/>
              <a:t>Dataoppdateringene her er tilgjengelige for å gjøre endringer på valgte medlemmers treningsavgifter.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/>
              <a:t>Det er også her egne filtre tilgjengelig, som er relevante for treningsavgifter.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dirty="0"/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F9AB6807-201E-4B6E-AF8B-0420BF3215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08" y="2911449"/>
            <a:ext cx="9037122" cy="2836501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9615ED-68CE-448B-A487-3614544A9DB9}"/>
              </a:ext>
            </a:extLst>
          </p:cNvPr>
          <p:cNvCxnSpPr/>
          <p:nvPr/>
        </p:nvCxnSpPr>
        <p:spPr>
          <a:xfrm flipV="1">
            <a:off x="7606145" y="3152899"/>
            <a:ext cx="2814452" cy="552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996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8A768F-D4BF-456F-811C-78E4796CC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>
            <a:normAutofit/>
          </a:bodyPr>
          <a:lstStyle/>
          <a:p>
            <a:r>
              <a:rPr lang="nb-NO" sz="3200" dirty="0"/>
              <a:t>Parti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70448BC-2E87-4C10-847E-EC85E5780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/>
              <a:t>I </a:t>
            </a:r>
            <a:r>
              <a:rPr lang="en-US" sz="1800" dirty="0" err="1"/>
              <a:t>likhet</a:t>
            </a:r>
            <a:r>
              <a:rPr lang="en-US" sz="1800" dirty="0"/>
              <a:t> med de </a:t>
            </a:r>
            <a:r>
              <a:rPr lang="en-US" sz="1800" dirty="0" err="1"/>
              <a:t>andre</a:t>
            </a:r>
            <a:r>
              <a:rPr lang="en-US" sz="1800" dirty="0"/>
              <a:t> </a:t>
            </a:r>
            <a:r>
              <a:rPr lang="en-US" sz="1800" dirty="0" err="1"/>
              <a:t>fanene</a:t>
            </a:r>
            <a:r>
              <a:rPr lang="en-US" sz="1800" dirty="0"/>
              <a:t> er det </a:t>
            </a:r>
            <a:r>
              <a:rPr lang="en-US" sz="1800" dirty="0" err="1"/>
              <a:t>også</a:t>
            </a:r>
            <a:r>
              <a:rPr lang="en-US" sz="1800" dirty="0"/>
              <a:t> her </a:t>
            </a:r>
            <a:r>
              <a:rPr lang="en-US" sz="1800" dirty="0" err="1"/>
              <a:t>egne</a:t>
            </a:r>
            <a:r>
              <a:rPr lang="en-US" sz="1800" dirty="0"/>
              <a:t> </a:t>
            </a:r>
            <a:r>
              <a:rPr lang="en-US" sz="1800" dirty="0" err="1"/>
              <a:t>bokser</a:t>
            </a:r>
            <a:r>
              <a:rPr lang="en-US" sz="1800" dirty="0"/>
              <a:t> </a:t>
            </a:r>
            <a:r>
              <a:rPr lang="en-US" sz="1800" dirty="0" err="1"/>
              <a:t>som</a:t>
            </a:r>
            <a:r>
              <a:rPr lang="en-US" sz="1800" dirty="0"/>
              <a:t> </a:t>
            </a:r>
            <a:r>
              <a:rPr lang="en-US" sz="1800" dirty="0" err="1"/>
              <a:t>reflekterer</a:t>
            </a:r>
            <a:r>
              <a:rPr lang="en-US" sz="1800" dirty="0"/>
              <a:t> et </a:t>
            </a:r>
            <a:r>
              <a:rPr lang="en-US" sz="1800" dirty="0" err="1"/>
              <a:t>medlems</a:t>
            </a:r>
            <a:r>
              <a:rPr lang="en-US" sz="1800" dirty="0"/>
              <a:t> </a:t>
            </a:r>
            <a:r>
              <a:rPr lang="en-US" sz="1800" dirty="0" err="1"/>
              <a:t>deltagelse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et parti.</a:t>
            </a:r>
          </a:p>
          <a:p>
            <a:pPr marL="0" indent="0">
              <a:buNone/>
            </a:pPr>
            <a:r>
              <a:rPr lang="en-US" sz="1800" dirty="0" err="1"/>
              <a:t>Meldt</a:t>
            </a:r>
            <a:r>
              <a:rPr lang="en-US" sz="1800" dirty="0"/>
              <a:t> </a:t>
            </a:r>
            <a:r>
              <a:rPr lang="en-US" sz="1800" dirty="0" err="1"/>
              <a:t>ut</a:t>
            </a:r>
            <a:r>
              <a:rPr lang="en-US" sz="1800" dirty="0"/>
              <a:t> </a:t>
            </a:r>
            <a:r>
              <a:rPr lang="en-US" sz="1800" dirty="0" err="1"/>
              <a:t>betyr</a:t>
            </a:r>
            <a:r>
              <a:rPr lang="en-US" sz="1800" dirty="0"/>
              <a:t> at </a:t>
            </a:r>
            <a:r>
              <a:rPr lang="en-US" sz="1800" dirty="0" err="1"/>
              <a:t>medlemmet</a:t>
            </a:r>
            <a:r>
              <a:rPr lang="en-US" sz="1800" dirty="0"/>
              <a:t> </a:t>
            </a:r>
            <a:r>
              <a:rPr lang="en-US" sz="1800" dirty="0" err="1"/>
              <a:t>selv</a:t>
            </a:r>
            <a:r>
              <a:rPr lang="en-US" sz="1800" dirty="0"/>
              <a:t>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meldt</a:t>
            </a:r>
            <a:r>
              <a:rPr lang="en-US" sz="1800" dirty="0"/>
              <a:t> seg av partier, </a:t>
            </a:r>
            <a:r>
              <a:rPr lang="en-US" sz="1800" dirty="0" err="1"/>
              <a:t>mens</a:t>
            </a:r>
            <a:r>
              <a:rPr lang="en-US" sz="1800" dirty="0"/>
              <a:t> </a:t>
            </a:r>
            <a:r>
              <a:rPr lang="en-US" sz="1800" dirty="0" err="1"/>
              <a:t>Fjernet</a:t>
            </a:r>
            <a:r>
              <a:rPr lang="en-US" sz="1800" dirty="0"/>
              <a:t> </a:t>
            </a:r>
            <a:r>
              <a:rPr lang="en-US" sz="1800" dirty="0" err="1"/>
              <a:t>betyr</a:t>
            </a:r>
            <a:r>
              <a:rPr lang="en-US" sz="1800" dirty="0"/>
              <a:t> at </a:t>
            </a:r>
            <a:r>
              <a:rPr lang="en-US" sz="1800" dirty="0" err="1"/>
              <a:t>en</a:t>
            </a:r>
            <a:r>
              <a:rPr lang="en-US" sz="1800" dirty="0"/>
              <a:t> administrator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fjernet</a:t>
            </a:r>
            <a:r>
              <a:rPr lang="en-US" sz="1800" dirty="0"/>
              <a:t> </a:t>
            </a:r>
            <a:r>
              <a:rPr lang="en-US" sz="1800" dirty="0" err="1"/>
              <a:t>medlemmet</a:t>
            </a:r>
            <a:r>
              <a:rPr lang="en-US" sz="1800" dirty="0"/>
              <a:t> </a:t>
            </a:r>
            <a:r>
              <a:rPr lang="en-US" sz="1800" dirty="0" err="1"/>
              <a:t>fra</a:t>
            </a:r>
            <a:r>
              <a:rPr lang="en-US" sz="1800" dirty="0"/>
              <a:t> </a:t>
            </a:r>
            <a:r>
              <a:rPr lang="en-US" sz="1800" dirty="0" err="1"/>
              <a:t>partiet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Det er </a:t>
            </a:r>
            <a:r>
              <a:rPr lang="en-US" sz="1800" dirty="0" err="1"/>
              <a:t>kun</a:t>
            </a:r>
            <a:r>
              <a:rPr lang="en-US" sz="1800" dirty="0"/>
              <a:t> </a:t>
            </a:r>
            <a:r>
              <a:rPr lang="en-US" sz="1800" dirty="0" err="1"/>
              <a:t>aktive</a:t>
            </a:r>
            <a:r>
              <a:rPr lang="en-US" sz="1800" dirty="0"/>
              <a:t>/</a:t>
            </a:r>
            <a:r>
              <a:rPr lang="en-US" sz="1800" dirty="0" err="1"/>
              <a:t>publiserte</a:t>
            </a:r>
            <a:r>
              <a:rPr lang="en-US" sz="1800" dirty="0"/>
              <a:t> partier </a:t>
            </a:r>
            <a:r>
              <a:rPr lang="en-US" sz="1800" dirty="0" err="1"/>
              <a:t>som</a:t>
            </a:r>
            <a:r>
              <a:rPr lang="en-US" sz="1800" dirty="0"/>
              <a:t> vises her.</a:t>
            </a:r>
          </a:p>
          <a:p>
            <a:pPr marL="0" indent="0">
              <a:buNone/>
            </a:pPr>
            <a:r>
              <a:rPr lang="en-US" sz="1800"/>
              <a:t>Dataoppdateringer for Partier er tilgjengelig via fanen Alle.</a:t>
            </a:r>
          </a:p>
        </p:txBody>
      </p:sp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2B12824-4CD1-423A-9D03-B3C98EC6A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4" y="2982693"/>
            <a:ext cx="11164824" cy="298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885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4469AB-EB72-43CC-8640-5DF4F3443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b-NO">
                <a:solidFill>
                  <a:srgbClr val="FFFFFF"/>
                </a:solidFill>
              </a:rPr>
              <a:t>Til Slutt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DDB70-1156-4FA5-9A88-97AB67DAC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b-NO"/>
              <a:t>Dersom du ser etter andre moduler i IMS som ikke er dekket av denne veiledningen, eller om du ønsker en mer konkret veiledning for modulene dekket over, se her: https://www.idrettsforbundet.no/digital/ims/brukerveiledning/</a:t>
            </a:r>
          </a:p>
          <a:p>
            <a:pPr marL="0" indent="0">
              <a:buNone/>
            </a:pPr>
            <a:endParaRPr lang="nb-NO"/>
          </a:p>
          <a:p>
            <a:pPr marL="0" indent="0">
              <a:buNone/>
            </a:pPr>
            <a:r>
              <a:rPr lang="nb-NO"/>
              <a:t>Hvis du opplever tekniske feil eller har spørsmål som ikke besvares av brukerveiledningene ta kontakt med NIF Support via imssupport@idrettsforbundet.no</a:t>
            </a:r>
          </a:p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125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F25EEF-7320-42A8-BD1C-1A8E97532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>
            <a:normAutofit/>
          </a:bodyPr>
          <a:lstStyle/>
          <a:p>
            <a:r>
              <a:rPr lang="nb-NO" sz="3200" dirty="0"/>
              <a:t>Første visning - Alle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3357C1E-AF63-430D-BE5D-936A127E2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1400" dirty="0"/>
              <a:t>Dette er den </a:t>
            </a:r>
            <a:r>
              <a:rPr lang="en-US" sz="1400" dirty="0" err="1"/>
              <a:t>første</a:t>
            </a:r>
            <a:r>
              <a:rPr lang="en-US" sz="1400" dirty="0"/>
              <a:t> </a:t>
            </a:r>
            <a:r>
              <a:rPr lang="en-US" sz="1400" dirty="0" err="1"/>
              <a:t>visningen</a:t>
            </a:r>
            <a:r>
              <a:rPr lang="en-US" sz="1400" dirty="0"/>
              <a:t> </a:t>
            </a:r>
            <a:r>
              <a:rPr lang="en-US" sz="1400" dirty="0" err="1"/>
              <a:t>når</a:t>
            </a:r>
            <a:r>
              <a:rPr lang="en-US" sz="1400" dirty="0"/>
              <a:t> man </a:t>
            </a:r>
            <a:r>
              <a:rPr lang="en-US" sz="1400" err="1"/>
              <a:t>velger</a:t>
            </a:r>
            <a:r>
              <a:rPr lang="en-US" sz="1400"/>
              <a:t> medlemsoversikten</a:t>
            </a:r>
            <a:endParaRPr lang="en-US" sz="1400" dirty="0"/>
          </a:p>
          <a:p>
            <a:r>
              <a:rPr lang="en-US" sz="1400" dirty="0" err="1"/>
              <a:t>Boksene</a:t>
            </a:r>
            <a:r>
              <a:rPr lang="en-US" sz="1400" dirty="0"/>
              <a:t> </a:t>
            </a:r>
            <a:r>
              <a:rPr lang="en-US" sz="1400" dirty="0" err="1"/>
              <a:t>øverst</a:t>
            </a:r>
            <a:r>
              <a:rPr lang="en-US" sz="1400" dirty="0"/>
              <a:t> </a:t>
            </a:r>
            <a:r>
              <a:rPr lang="en-US" sz="1400" dirty="0" err="1"/>
              <a:t>gir</a:t>
            </a:r>
            <a:r>
              <a:rPr lang="en-US" sz="1400" dirty="0"/>
              <a:t> </a:t>
            </a:r>
            <a:r>
              <a:rPr lang="en-US" sz="1400" dirty="0" err="1"/>
              <a:t>mulighet</a:t>
            </a:r>
            <a:r>
              <a:rPr lang="en-US" sz="1400" dirty="0"/>
              <a:t> </a:t>
            </a:r>
            <a:r>
              <a:rPr lang="en-US" sz="1400" dirty="0" err="1"/>
              <a:t>til</a:t>
            </a:r>
            <a:r>
              <a:rPr lang="en-US" sz="1400" dirty="0"/>
              <a:t> å </a:t>
            </a:r>
            <a:r>
              <a:rPr lang="en-US" sz="1400" dirty="0" err="1"/>
              <a:t>velge</a:t>
            </a:r>
            <a:r>
              <a:rPr lang="en-US" sz="1400" dirty="0"/>
              <a:t> </a:t>
            </a:r>
            <a:r>
              <a:rPr lang="en-US" sz="1400" dirty="0" err="1"/>
              <a:t>andre</a:t>
            </a:r>
            <a:r>
              <a:rPr lang="en-US" sz="1400" dirty="0"/>
              <a:t> </a:t>
            </a:r>
            <a:r>
              <a:rPr lang="en-US" sz="1400" dirty="0" err="1"/>
              <a:t>utvalg</a:t>
            </a:r>
            <a:r>
              <a:rPr lang="en-US" sz="1400" dirty="0"/>
              <a:t>, </a:t>
            </a:r>
            <a:r>
              <a:rPr lang="en-US" sz="1400" dirty="0" err="1"/>
              <a:t>som</a:t>
            </a:r>
            <a:r>
              <a:rPr lang="en-US" sz="1400" dirty="0"/>
              <a:t> man </a:t>
            </a:r>
            <a:r>
              <a:rPr lang="en-US" sz="1400" dirty="0" err="1"/>
              <a:t>ønsker</a:t>
            </a:r>
            <a:r>
              <a:rPr lang="en-US" sz="1400" dirty="0"/>
              <a:t> å </a:t>
            </a:r>
            <a:r>
              <a:rPr lang="en-US" sz="1400" dirty="0" err="1"/>
              <a:t>følge</a:t>
            </a:r>
            <a:r>
              <a:rPr lang="en-US" sz="1400" dirty="0"/>
              <a:t> </a:t>
            </a:r>
            <a:r>
              <a:rPr lang="en-US" sz="1400" dirty="0" err="1"/>
              <a:t>opp</a:t>
            </a:r>
            <a:r>
              <a:rPr lang="en-US" sz="1400" dirty="0"/>
              <a:t> </a:t>
            </a:r>
            <a:r>
              <a:rPr lang="en-US" sz="1400" dirty="0" err="1"/>
              <a:t>eller</a:t>
            </a:r>
            <a:r>
              <a:rPr lang="en-US" sz="1400" dirty="0"/>
              <a:t> </a:t>
            </a:r>
            <a:r>
              <a:rPr lang="en-US" sz="1400" dirty="0" err="1"/>
              <a:t>som</a:t>
            </a:r>
            <a:r>
              <a:rPr lang="en-US" sz="1400" dirty="0"/>
              <a:t> </a:t>
            </a:r>
            <a:r>
              <a:rPr lang="en-US" sz="1400" dirty="0" err="1"/>
              <a:t>krever</a:t>
            </a:r>
            <a:r>
              <a:rPr lang="en-US" sz="1400" dirty="0"/>
              <a:t> handling </a:t>
            </a:r>
            <a:r>
              <a:rPr lang="en-US" sz="1400" dirty="0" err="1"/>
              <a:t>fra</a:t>
            </a:r>
            <a:r>
              <a:rPr lang="en-US" sz="1400" dirty="0"/>
              <a:t> </a:t>
            </a:r>
            <a:r>
              <a:rPr lang="en-US" sz="1400" dirty="0" err="1"/>
              <a:t>klubben</a:t>
            </a:r>
            <a:r>
              <a:rPr lang="en-US" sz="1400" dirty="0"/>
              <a:t>.</a:t>
            </a:r>
          </a:p>
          <a:p>
            <a:r>
              <a:rPr lang="en-US" sz="1400" dirty="0" err="1"/>
              <a:t>Fanen</a:t>
            </a:r>
            <a:r>
              <a:rPr lang="en-US" sz="1400" dirty="0"/>
              <a:t> </a:t>
            </a:r>
            <a:r>
              <a:rPr lang="en-US" sz="1400" dirty="0" err="1"/>
              <a:t>inneholder</a:t>
            </a:r>
            <a:r>
              <a:rPr lang="en-US" sz="1400" dirty="0"/>
              <a:t> </a:t>
            </a:r>
            <a:r>
              <a:rPr lang="en-US" sz="1400" dirty="0" err="1"/>
              <a:t>informasjon</a:t>
            </a:r>
            <a:r>
              <a:rPr lang="en-US" sz="1400" dirty="0"/>
              <a:t> om </a:t>
            </a:r>
            <a:r>
              <a:rPr lang="en-US" sz="1400" dirty="0" err="1"/>
              <a:t>medlemmet</a:t>
            </a:r>
            <a:r>
              <a:rPr lang="en-US" sz="1400" dirty="0"/>
              <a:t> </a:t>
            </a:r>
            <a:r>
              <a:rPr lang="en-US" sz="1400" dirty="0" err="1"/>
              <a:t>selv</a:t>
            </a:r>
            <a:r>
              <a:rPr lang="en-US" sz="1400" dirty="0"/>
              <a:t>, </a:t>
            </a:r>
            <a:r>
              <a:rPr lang="en-US" sz="1400" dirty="0" err="1"/>
              <a:t>og</a:t>
            </a:r>
            <a:r>
              <a:rPr lang="en-US" sz="1400" dirty="0"/>
              <a:t> </a:t>
            </a:r>
            <a:r>
              <a:rPr lang="en-US" sz="1400" dirty="0" err="1"/>
              <a:t>deres</a:t>
            </a:r>
            <a:r>
              <a:rPr lang="en-US" sz="1400" dirty="0"/>
              <a:t> </a:t>
            </a:r>
            <a:r>
              <a:rPr lang="en-US" sz="1400" dirty="0" err="1"/>
              <a:t>tilhørigheter</a:t>
            </a:r>
            <a:r>
              <a:rPr lang="en-US" sz="1400" dirty="0"/>
              <a:t> </a:t>
            </a:r>
            <a:r>
              <a:rPr lang="en-US" sz="1400" dirty="0" err="1"/>
              <a:t>til</a:t>
            </a:r>
            <a:r>
              <a:rPr lang="en-US" sz="1400" dirty="0"/>
              <a:t> </a:t>
            </a:r>
            <a:r>
              <a:rPr lang="en-US" sz="1400" dirty="0" err="1"/>
              <a:t>klubben</a:t>
            </a:r>
            <a:r>
              <a:rPr lang="en-US" sz="1400" dirty="0"/>
              <a:t>, </a:t>
            </a:r>
            <a:r>
              <a:rPr lang="en-US" sz="1400" dirty="0" err="1"/>
              <a:t>i</a:t>
            </a:r>
            <a:r>
              <a:rPr lang="en-US" sz="1400" dirty="0"/>
              <a:t> form av </a:t>
            </a:r>
            <a:r>
              <a:rPr lang="en-US" sz="1400" dirty="0" err="1"/>
              <a:t>kontingent</a:t>
            </a:r>
            <a:r>
              <a:rPr lang="en-US" sz="1400" dirty="0"/>
              <a:t>, </a:t>
            </a:r>
            <a:r>
              <a:rPr lang="en-US" sz="1400" dirty="0" err="1"/>
              <a:t>treningsavgift</a:t>
            </a:r>
            <a:r>
              <a:rPr lang="en-US" sz="1400" dirty="0"/>
              <a:t> </a:t>
            </a:r>
            <a:r>
              <a:rPr lang="en-US" sz="1400" dirty="0" err="1"/>
              <a:t>og</a:t>
            </a:r>
            <a:r>
              <a:rPr lang="en-US" sz="1400" dirty="0"/>
              <a:t> </a:t>
            </a:r>
            <a:r>
              <a:rPr lang="en-US" sz="1400"/>
              <a:t>parti.</a:t>
            </a:r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3C5E6D-A99B-4F83-B08F-3744706FE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843" y="2545879"/>
            <a:ext cx="9211294" cy="391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374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F82429-9423-420B-A713-321E1B7C5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nb-NO" sz="2800" dirty="0"/>
              <a:t>Kolonnekonfigurasjon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Content Placeholder 6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4F014DF6-BBCF-4F9E-87A2-5921C02F4A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1875389"/>
            <a:ext cx="1819835" cy="2125756"/>
          </a:xfrm>
        </p:spPr>
      </p:pic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AFCDE34E-12BF-4FC5-A533-10B67D29DF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493" y="1523344"/>
            <a:ext cx="3859169" cy="3188298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2BF2561-F77E-4D04-8B72-EA4F16D8A1FA}"/>
              </a:ext>
            </a:extLst>
          </p:cNvPr>
          <p:cNvSpPr/>
          <p:nvPr/>
        </p:nvSpPr>
        <p:spPr>
          <a:xfrm>
            <a:off x="6427694" y="3032312"/>
            <a:ext cx="255494" cy="2622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2C213D1-0B05-49CE-A495-FE2D9FA5C359}"/>
              </a:ext>
            </a:extLst>
          </p:cNvPr>
          <p:cNvCxnSpPr>
            <a:cxnSpLocks/>
          </p:cNvCxnSpPr>
          <p:nvPr/>
        </p:nvCxnSpPr>
        <p:spPr>
          <a:xfrm flipV="1">
            <a:off x="6683188" y="1875388"/>
            <a:ext cx="1273280" cy="11569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E4CA84A-252F-49EB-BF24-1F76783A8B97}"/>
              </a:ext>
            </a:extLst>
          </p:cNvPr>
          <p:cNvSpPr txBox="1"/>
          <p:nvPr/>
        </p:nvSpPr>
        <p:spPr>
          <a:xfrm>
            <a:off x="560820" y="2453850"/>
            <a:ext cx="39221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Ved å klikke på tannhjulet til høyre, over tabellen, kan man endre på hvilke kolonner man ønsker å se i tabellen, samt deres rekkefølge.</a:t>
            </a:r>
          </a:p>
          <a:p>
            <a:endParaRPr lang="nb-NO" sz="1400" dirty="0"/>
          </a:p>
          <a:p>
            <a:r>
              <a:rPr lang="nb-NO" sz="1400" dirty="0"/>
              <a:t>Dette kan gjøres ved å klikke og dra kolonnene mellom områdene får aktive og inaktive kolonner.</a:t>
            </a:r>
          </a:p>
          <a:p>
            <a:endParaRPr lang="nb-NO" sz="1400" dirty="0"/>
          </a:p>
          <a:p>
            <a:r>
              <a:rPr lang="nb-NO" sz="1400" dirty="0"/>
              <a:t>Rekkefølgen i området for aktive kolonner er rekkefølgen de vises i tabellen, der øverst i dette området tilsvarer lengst til venstre i tabellen.</a:t>
            </a:r>
          </a:p>
        </p:txBody>
      </p:sp>
    </p:spTree>
    <p:extLst>
      <p:ext uri="{BB962C8B-B14F-4D97-AF65-F5344CB8AC3E}">
        <p14:creationId xmlns:p14="http://schemas.microsoft.com/office/powerpoint/2010/main" val="3582392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D4111D-CFE5-4FB6-B6C2-C81FB62AA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nb-NO" sz="2800" dirty="0"/>
              <a:t>Eksport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5AFF865-E44A-4060-B017-146F82205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52870"/>
            <a:ext cx="3412219" cy="3560251"/>
          </a:xfrm>
        </p:spPr>
        <p:txBody>
          <a:bodyPr>
            <a:normAutofit/>
          </a:bodyPr>
          <a:lstStyle/>
          <a:p>
            <a:r>
              <a:rPr lang="en-US" sz="1700" dirty="0" err="1"/>
              <a:t>Eksporten</a:t>
            </a:r>
            <a:r>
              <a:rPr lang="en-US" sz="1700" dirty="0"/>
              <a:t> tar </a:t>
            </a:r>
            <a:r>
              <a:rPr lang="en-US" sz="1700" dirty="0" err="1"/>
              <a:t>ut</a:t>
            </a:r>
            <a:r>
              <a:rPr lang="en-US" sz="1700" dirty="0"/>
              <a:t> alle </a:t>
            </a:r>
            <a:r>
              <a:rPr lang="en-US" sz="1700" dirty="0" err="1"/>
              <a:t>kolonner</a:t>
            </a:r>
            <a:r>
              <a:rPr lang="en-US" sz="1700" dirty="0"/>
              <a:t> for alle </a:t>
            </a:r>
            <a:r>
              <a:rPr lang="en-US" sz="1700" dirty="0" err="1"/>
              <a:t>aktive</a:t>
            </a:r>
            <a:r>
              <a:rPr lang="en-US" sz="1700" dirty="0"/>
              <a:t> </a:t>
            </a:r>
            <a:r>
              <a:rPr lang="en-US" sz="1700" dirty="0" err="1"/>
              <a:t>medlemmer</a:t>
            </a:r>
            <a:endParaRPr lang="en-US" sz="1700" dirty="0"/>
          </a:p>
          <a:p>
            <a:r>
              <a:rPr lang="en-US" sz="1700" dirty="0"/>
              <a:t>Dersom et </a:t>
            </a:r>
            <a:r>
              <a:rPr lang="en-US" sz="1700" dirty="0" err="1"/>
              <a:t>medlem</a:t>
            </a:r>
            <a:r>
              <a:rPr lang="en-US" sz="1700" dirty="0"/>
              <a:t> </a:t>
            </a:r>
            <a:r>
              <a:rPr lang="en-US" sz="1700" dirty="0" err="1"/>
              <a:t>har</a:t>
            </a:r>
            <a:r>
              <a:rPr lang="en-US" sz="1700" dirty="0"/>
              <a:t> </a:t>
            </a:r>
            <a:r>
              <a:rPr lang="en-US" sz="1700" dirty="0" err="1"/>
              <a:t>flere</a:t>
            </a:r>
            <a:r>
              <a:rPr lang="en-US" sz="1700" dirty="0"/>
              <a:t> </a:t>
            </a:r>
            <a:r>
              <a:rPr lang="en-US" sz="1700" dirty="0" err="1"/>
              <a:t>treningsavgifter</a:t>
            </a:r>
            <a:r>
              <a:rPr lang="en-US" sz="1700" dirty="0"/>
              <a:t> </a:t>
            </a:r>
            <a:r>
              <a:rPr lang="en-US" sz="1700" dirty="0" err="1"/>
              <a:t>eller</a:t>
            </a:r>
            <a:r>
              <a:rPr lang="en-US" sz="1700" dirty="0"/>
              <a:t> er </a:t>
            </a:r>
            <a:r>
              <a:rPr lang="en-US" sz="1700" dirty="0" err="1"/>
              <a:t>meldt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flere</a:t>
            </a:r>
            <a:r>
              <a:rPr lang="en-US" sz="1700" dirty="0"/>
              <a:t> partier, </a:t>
            </a:r>
            <a:r>
              <a:rPr lang="en-US" sz="1700" dirty="0" err="1"/>
              <a:t>så</a:t>
            </a:r>
            <a:r>
              <a:rPr lang="en-US" sz="1700" dirty="0"/>
              <a:t> </a:t>
            </a:r>
            <a:r>
              <a:rPr lang="en-US" sz="1700" dirty="0" err="1"/>
              <a:t>vil</a:t>
            </a:r>
            <a:r>
              <a:rPr lang="en-US" sz="1700" dirty="0"/>
              <a:t> </a:t>
            </a:r>
            <a:r>
              <a:rPr lang="en-US" sz="1700" dirty="0" err="1"/>
              <a:t>medlemmet</a:t>
            </a:r>
            <a:r>
              <a:rPr lang="en-US" sz="1700" dirty="0"/>
              <a:t> vises over </a:t>
            </a:r>
            <a:r>
              <a:rPr lang="en-US" sz="1700" dirty="0" err="1"/>
              <a:t>flere</a:t>
            </a:r>
            <a:r>
              <a:rPr lang="en-US" sz="1700" dirty="0"/>
              <a:t> </a:t>
            </a:r>
            <a:r>
              <a:rPr lang="en-US" sz="1700" dirty="0" err="1"/>
              <a:t>rader</a:t>
            </a:r>
            <a:endParaRPr lang="en-US" sz="1700" dirty="0"/>
          </a:p>
          <a:p>
            <a:r>
              <a:rPr lang="en-US" sz="1700" dirty="0" err="1"/>
              <a:t>Eksporten</a:t>
            </a:r>
            <a:r>
              <a:rPr lang="en-US" sz="1700" dirty="0"/>
              <a:t> er </a:t>
            </a:r>
            <a:r>
              <a:rPr lang="en-US" sz="1700" dirty="0" err="1"/>
              <a:t>lik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alle </a:t>
            </a:r>
            <a:r>
              <a:rPr lang="en-US" sz="1700" dirty="0" err="1"/>
              <a:t>fanene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medlemsoversikten</a:t>
            </a:r>
            <a:endParaRPr lang="en-US" sz="1700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F3076BA-BDDA-4647-86BD-67959C224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044" y="1875388"/>
            <a:ext cx="2366684" cy="283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4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1ECAB1E8-8195-4748-BE71-FF806D868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!!text rectangle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1E41BA-2625-4A9B-AF40-E310C50D4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nb-NO" sz="2800" dirty="0"/>
              <a:t>Paginering</a:t>
            </a:r>
          </a:p>
        </p:txBody>
      </p:sp>
      <p:sp>
        <p:nvSpPr>
          <p:cNvPr id="24" name="!!accent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121408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Content Placeholder 8">
            <a:extLst>
              <a:ext uri="{FF2B5EF4-FFF2-40B4-BE49-F238E27FC236}">
                <a16:creationId xmlns:a16="http://schemas.microsoft.com/office/drawing/2014/main" id="{B6F2229C-91D0-4757-B323-A8CBFC614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2359152"/>
            <a:ext cx="3410712" cy="3425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/>
              <a:t>Det er mulig å velge hvor mange rader man ønsker å vise samtidig i tabellen via nedfallsmenyen øverst til høyre i tabellen.</a:t>
            </a:r>
          </a:p>
          <a:p>
            <a:pPr marL="0" indent="0">
              <a:buNone/>
            </a:pPr>
            <a:r>
              <a:rPr lang="en-US" sz="1800"/>
              <a:t>Knappene ved siden av blar frem og tilbake i sidene, basert på valg av antall rader. Endeknappene (|&lt; og &gt;|) tar deg alltid til første og siste side.</a:t>
            </a:r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5" name="Content Placeholder 4" descr="A picture containing chart&#10;&#10;Description automatically generated">
            <a:extLst>
              <a:ext uri="{FF2B5EF4-FFF2-40B4-BE49-F238E27FC236}">
                <a16:creationId xmlns:a16="http://schemas.microsoft.com/office/drawing/2014/main" id="{95C01224-0F5A-4B1F-B047-E339CE8A13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51" b="-1"/>
          <a:stretch/>
        </p:blipFill>
        <p:spPr>
          <a:xfrm>
            <a:off x="6946528" y="1874520"/>
            <a:ext cx="3312282" cy="273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972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3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F93073-E6EF-483F-A698-C092C455E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nb-NO" sz="2800" dirty="0"/>
              <a:t>Filter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Content Placeholder 6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2EB7B9CE-DA4E-4D5D-A3E6-935A4E4D87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150" y="633619"/>
            <a:ext cx="1280400" cy="1495640"/>
          </a:xfrm>
        </p:spPr>
      </p:pic>
      <p:pic>
        <p:nvPicPr>
          <p:cNvPr id="5" name="Content Placeholder 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51D32CCE-B117-4643-9F28-F0BBB5ADC6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103" y="626419"/>
            <a:ext cx="1401364" cy="5495544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AFCCD81A-166F-4EAB-923E-50C027D54258}"/>
              </a:ext>
            </a:extLst>
          </p:cNvPr>
          <p:cNvSpPr/>
          <p:nvPr/>
        </p:nvSpPr>
        <p:spPr>
          <a:xfrm>
            <a:off x="7380514" y="712519"/>
            <a:ext cx="469076" cy="30875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16A1933-370D-4F39-BAC9-00BB8A1D7F8C}"/>
              </a:ext>
            </a:extLst>
          </p:cNvPr>
          <p:cNvCxnSpPr/>
          <p:nvPr/>
        </p:nvCxnSpPr>
        <p:spPr>
          <a:xfrm>
            <a:off x="7849590" y="860961"/>
            <a:ext cx="13645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DE8CF4C-77A4-4F78-A842-7B3177840BEB}"/>
              </a:ext>
            </a:extLst>
          </p:cNvPr>
          <p:cNvSpPr txBox="1"/>
          <p:nvPr/>
        </p:nvSpPr>
        <p:spPr>
          <a:xfrm>
            <a:off x="810476" y="2523506"/>
            <a:ext cx="367245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/>
              <a:t>Ved å trykke på Filter, øverst til høyre, kan man benytte ulike filtre som er relevante for fanen som </a:t>
            </a:r>
            <a:r>
              <a:rPr lang="nb-NO" sz="1400"/>
              <a:t>er aktiv.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/>
              <a:t>Det finnes både forhåndsdefinerte filtre, og filtre man kan konfigurere selv. F.eks. filtre basert på alder der man kan velge et spenn på alder eller fødselsår.</a:t>
            </a:r>
            <a:endParaRPr lang="nb-NO" sz="1400" dirty="0"/>
          </a:p>
        </p:txBody>
      </p:sp>
      <p:pic>
        <p:nvPicPr>
          <p:cNvPr id="23" name="Picture 2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3899B5A-79BD-4081-9AE5-27393B7D17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643" y="3253864"/>
            <a:ext cx="1556818" cy="282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220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0EDBA3-F75B-4335-BB86-7DA05833C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>
            <a:normAutofit/>
          </a:bodyPr>
          <a:lstStyle/>
          <a:p>
            <a:r>
              <a:rPr lang="nb-NO" sz="3200" dirty="0"/>
              <a:t>Søk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C87B134-9AC0-4CFD-85D8-135FD96B0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/>
          </a:bodyPr>
          <a:lstStyle/>
          <a:p>
            <a:r>
              <a:rPr lang="en-US" sz="1400" dirty="0" err="1"/>
              <a:t>Søk</a:t>
            </a:r>
            <a:r>
              <a:rPr lang="en-US" sz="1400" dirty="0"/>
              <a:t> I </a:t>
            </a:r>
            <a:r>
              <a:rPr lang="en-US" sz="1400" dirty="0" err="1"/>
              <a:t>tabellen</a:t>
            </a:r>
            <a:r>
              <a:rPr lang="en-US" sz="1400" dirty="0"/>
              <a:t> er </a:t>
            </a:r>
            <a:r>
              <a:rPr lang="en-US" sz="1400" dirty="0" err="1"/>
              <a:t>tilgjengelig</a:t>
            </a:r>
            <a:r>
              <a:rPr lang="en-US" sz="1400" dirty="0"/>
              <a:t> </a:t>
            </a:r>
            <a:r>
              <a:rPr lang="en-US" sz="1400" dirty="0" err="1"/>
              <a:t>ved</a:t>
            </a:r>
            <a:r>
              <a:rPr lang="en-US" sz="1400" dirty="0"/>
              <a:t> å </a:t>
            </a:r>
            <a:r>
              <a:rPr lang="en-US" sz="1400" dirty="0" err="1"/>
              <a:t>klikke</a:t>
            </a:r>
            <a:r>
              <a:rPr lang="en-US" sz="1400" dirty="0"/>
              <a:t> </a:t>
            </a:r>
            <a:r>
              <a:rPr lang="en-US" sz="1400" dirty="0" err="1"/>
              <a:t>på</a:t>
            </a:r>
            <a:r>
              <a:rPr lang="en-US" sz="1400" dirty="0"/>
              <a:t> </a:t>
            </a:r>
            <a:r>
              <a:rPr lang="en-US" sz="1400" dirty="0" err="1"/>
              <a:t>forstørrelsesglasset</a:t>
            </a:r>
            <a:endParaRPr lang="en-US" sz="1400" dirty="0"/>
          </a:p>
        </p:txBody>
      </p:sp>
      <p:pic>
        <p:nvPicPr>
          <p:cNvPr id="5" name="Content Placeholder 4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51632F80-C8CA-45D4-9023-6F32D848D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798" y="2903495"/>
            <a:ext cx="4741581" cy="105101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AEB8A44E-8B56-4BFB-A86E-35CF724CF3DB}"/>
              </a:ext>
            </a:extLst>
          </p:cNvPr>
          <p:cNvSpPr/>
          <p:nvPr/>
        </p:nvSpPr>
        <p:spPr>
          <a:xfrm>
            <a:off x="3409126" y="3030827"/>
            <a:ext cx="363211" cy="26221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0784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550BE34-C2B8-49B8-8519-67A8CAD51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82D386-5299-4004-A9BC-FA26529BE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586822"/>
            <a:ext cx="3560252" cy="1645920"/>
          </a:xfrm>
        </p:spPr>
        <p:txBody>
          <a:bodyPr>
            <a:normAutofit/>
          </a:bodyPr>
          <a:lstStyle/>
          <a:p>
            <a:r>
              <a:rPr lang="nb-NO" sz="3200" dirty="0"/>
              <a:t>Flere partier / treningsavgifter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6659AAE-AFE4-4C8A-AB17-386E190B3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164" y="586822"/>
            <a:ext cx="6002636" cy="1645920"/>
          </a:xfrm>
        </p:spPr>
        <p:txBody>
          <a:bodyPr anchor="ctr">
            <a:normAutofit fontScale="62500" lnSpcReduction="20000"/>
          </a:bodyPr>
          <a:lstStyle/>
          <a:p>
            <a:r>
              <a:rPr lang="en-US" sz="1800" dirty="0"/>
              <a:t>I </a:t>
            </a:r>
            <a:r>
              <a:rPr lang="en-US" sz="1800" dirty="0" err="1"/>
              <a:t>fanen</a:t>
            </a:r>
            <a:r>
              <a:rPr lang="en-US" sz="1800" dirty="0"/>
              <a:t> “Alle”, vises </a:t>
            </a:r>
            <a:r>
              <a:rPr lang="en-US" sz="1800" dirty="0" err="1"/>
              <a:t>flere</a:t>
            </a:r>
            <a:r>
              <a:rPr lang="en-US" sz="1800" dirty="0"/>
              <a:t> partier/</a:t>
            </a:r>
            <a:r>
              <a:rPr lang="en-US" sz="1800" dirty="0" err="1"/>
              <a:t>treningsavgifter</a:t>
            </a:r>
            <a:r>
              <a:rPr lang="en-US" sz="1800" dirty="0"/>
              <a:t> per </a:t>
            </a:r>
            <a:r>
              <a:rPr lang="en-US" sz="1800" dirty="0" err="1"/>
              <a:t>medlem</a:t>
            </a:r>
            <a:r>
              <a:rPr lang="en-US" sz="1800" dirty="0"/>
              <a:t> </a:t>
            </a:r>
            <a:r>
              <a:rPr lang="en-US" sz="1800" dirty="0" err="1"/>
              <a:t>ved</a:t>
            </a:r>
            <a:r>
              <a:rPr lang="en-US" sz="1800" dirty="0"/>
              <a:t> tall</a:t>
            </a:r>
          </a:p>
          <a:p>
            <a:r>
              <a:rPr lang="en-US" sz="1800" dirty="0"/>
              <a:t>Dersom man </a:t>
            </a:r>
            <a:r>
              <a:rPr lang="en-US" sz="1800" dirty="0" err="1"/>
              <a:t>klikker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tallet</a:t>
            </a:r>
            <a:r>
              <a:rPr lang="en-US" sz="1800" dirty="0"/>
              <a:t> </a:t>
            </a:r>
            <a:r>
              <a:rPr lang="en-US" sz="1800" dirty="0" err="1"/>
              <a:t>ekspanderes</a:t>
            </a:r>
            <a:r>
              <a:rPr lang="en-US" sz="1800" dirty="0"/>
              <a:t> </a:t>
            </a:r>
            <a:r>
              <a:rPr lang="en-US" sz="1800" dirty="0" err="1"/>
              <a:t>oversikten</a:t>
            </a:r>
            <a:r>
              <a:rPr lang="en-US" sz="1800" dirty="0"/>
              <a:t> for det </a:t>
            </a:r>
            <a:r>
              <a:rPr lang="en-US" sz="1800" dirty="0" err="1"/>
              <a:t>enkelte</a:t>
            </a:r>
            <a:r>
              <a:rPr lang="en-US" sz="1800" dirty="0"/>
              <a:t> </a:t>
            </a:r>
            <a:r>
              <a:rPr lang="en-US" sz="1800" dirty="0" err="1"/>
              <a:t>medlemmet</a:t>
            </a:r>
            <a:r>
              <a:rPr lang="en-US" sz="1800" dirty="0"/>
              <a:t>, </a:t>
            </a:r>
            <a:r>
              <a:rPr lang="en-US" sz="1800" dirty="0" err="1"/>
              <a:t>og</a:t>
            </a:r>
            <a:r>
              <a:rPr lang="en-US" sz="1800" dirty="0"/>
              <a:t> man </a:t>
            </a:r>
            <a:r>
              <a:rPr lang="en-US" sz="1800" dirty="0" err="1"/>
              <a:t>kan</a:t>
            </a:r>
            <a:r>
              <a:rPr lang="en-US" sz="1800" dirty="0"/>
              <a:t> se de </a:t>
            </a:r>
            <a:r>
              <a:rPr lang="en-US" sz="1800" dirty="0" err="1"/>
              <a:t>spesifikke</a:t>
            </a:r>
            <a:r>
              <a:rPr lang="en-US" sz="1800" dirty="0"/>
              <a:t> </a:t>
            </a:r>
            <a:r>
              <a:rPr lang="en-US" sz="1800" dirty="0" err="1"/>
              <a:t>partiene</a:t>
            </a:r>
            <a:r>
              <a:rPr lang="en-US" sz="1800" dirty="0"/>
              <a:t>/</a:t>
            </a:r>
            <a:r>
              <a:rPr lang="en-US" sz="1800" dirty="0" err="1"/>
              <a:t>treningsavgiftene</a:t>
            </a:r>
            <a:r>
              <a:rPr lang="en-US" sz="1800" dirty="0"/>
              <a:t> </a:t>
            </a:r>
            <a:r>
              <a:rPr lang="en-US" sz="1800" dirty="0" err="1"/>
              <a:t>og</a:t>
            </a:r>
            <a:r>
              <a:rPr lang="en-US" sz="1800" dirty="0"/>
              <a:t> </a:t>
            </a:r>
            <a:r>
              <a:rPr lang="en-US" sz="1800" dirty="0" err="1"/>
              <a:t>medlemmets</a:t>
            </a:r>
            <a:r>
              <a:rPr lang="en-US" sz="1800" dirty="0"/>
              <a:t> </a:t>
            </a:r>
            <a:r>
              <a:rPr lang="en-US" sz="1800" dirty="0" err="1"/>
              <a:t>betalingsstatus</a:t>
            </a:r>
            <a:r>
              <a:rPr lang="en-US" sz="1800" dirty="0"/>
              <a:t> for </a:t>
            </a:r>
            <a:r>
              <a:rPr lang="en-US" sz="1800" dirty="0" err="1"/>
              <a:t>disse</a:t>
            </a:r>
            <a:r>
              <a:rPr lang="en-US" sz="1800" dirty="0"/>
              <a:t>.</a:t>
            </a:r>
          </a:p>
          <a:p>
            <a:r>
              <a:rPr lang="en-US" sz="1800" dirty="0"/>
              <a:t>Det er </a:t>
            </a:r>
            <a:r>
              <a:rPr lang="en-US" sz="1800" dirty="0" err="1"/>
              <a:t>mulig</a:t>
            </a:r>
            <a:r>
              <a:rPr lang="en-US" sz="1800" dirty="0"/>
              <a:t> å </a:t>
            </a:r>
            <a:r>
              <a:rPr lang="en-US" sz="1800" dirty="0" err="1"/>
              <a:t>minimere</a:t>
            </a:r>
            <a:r>
              <a:rPr lang="en-US" sz="1800" dirty="0"/>
              <a:t> </a:t>
            </a:r>
            <a:r>
              <a:rPr lang="en-US" sz="1800" dirty="0" err="1"/>
              <a:t>ved</a:t>
            </a:r>
            <a:r>
              <a:rPr lang="en-US" sz="1800" dirty="0"/>
              <a:t> å </a:t>
            </a:r>
            <a:r>
              <a:rPr lang="en-US" sz="1800" dirty="0" err="1"/>
              <a:t>klikke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tallet</a:t>
            </a:r>
            <a:r>
              <a:rPr lang="en-US" sz="1800" dirty="0"/>
              <a:t> </a:t>
            </a:r>
            <a:r>
              <a:rPr lang="en-US" sz="1800" dirty="0" err="1"/>
              <a:t>igjen</a:t>
            </a:r>
            <a:endParaRPr lang="en-US" sz="1800" dirty="0"/>
          </a:p>
          <a:p>
            <a:r>
              <a:rPr lang="en-US" sz="1800" dirty="0"/>
              <a:t>OBS: Det er </a:t>
            </a:r>
            <a:r>
              <a:rPr lang="en-US" sz="1800" dirty="0" err="1"/>
              <a:t>kun</a:t>
            </a:r>
            <a:r>
              <a:rPr lang="en-US" sz="1800" dirty="0"/>
              <a:t> </a:t>
            </a:r>
            <a:r>
              <a:rPr lang="en-US" sz="1800" dirty="0" err="1"/>
              <a:t>mulig</a:t>
            </a:r>
            <a:r>
              <a:rPr lang="en-US" sz="1800" dirty="0"/>
              <a:t> å </a:t>
            </a:r>
            <a:r>
              <a:rPr lang="en-US" sz="1800" dirty="0" err="1"/>
              <a:t>ekspandere</a:t>
            </a:r>
            <a:r>
              <a:rPr lang="en-US" sz="1800" dirty="0"/>
              <a:t> et </a:t>
            </a:r>
            <a:r>
              <a:rPr lang="en-US" sz="1800" dirty="0" err="1"/>
              <a:t>medlem</a:t>
            </a:r>
            <a:r>
              <a:rPr lang="en-US" sz="1800" dirty="0"/>
              <a:t> om </a:t>
            </a:r>
            <a:r>
              <a:rPr lang="en-US" sz="1800" dirty="0" err="1"/>
              <a:t>gangen</a:t>
            </a:r>
            <a:r>
              <a:rPr lang="en-US" sz="1800" dirty="0"/>
              <a:t>, </a:t>
            </a:r>
            <a:r>
              <a:rPr lang="en-US" sz="1800" dirty="0" err="1"/>
              <a:t>og</a:t>
            </a:r>
            <a:r>
              <a:rPr lang="en-US" sz="1800" dirty="0"/>
              <a:t> </a:t>
            </a:r>
            <a:r>
              <a:rPr lang="en-US" sz="1800" dirty="0" err="1"/>
              <a:t>enten</a:t>
            </a:r>
            <a:r>
              <a:rPr lang="en-US" sz="1800" dirty="0"/>
              <a:t> </a:t>
            </a:r>
            <a:r>
              <a:rPr lang="en-US" sz="1800" dirty="0" err="1"/>
              <a:t>treningsavgifter</a:t>
            </a:r>
            <a:r>
              <a:rPr lang="en-US" sz="1800" dirty="0"/>
              <a:t> </a:t>
            </a:r>
            <a:r>
              <a:rPr lang="en-US" sz="1800" dirty="0" err="1"/>
              <a:t>eller</a:t>
            </a:r>
            <a:r>
              <a:rPr lang="en-US" sz="1800" dirty="0"/>
              <a:t> parti</a:t>
            </a:r>
          </a:p>
          <a:p>
            <a:r>
              <a:rPr lang="en-US" sz="1800" dirty="0"/>
              <a:t>For å se alle partier/</a:t>
            </a:r>
            <a:r>
              <a:rPr lang="en-US" sz="1800" dirty="0" err="1"/>
              <a:t>treningsavgifter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 alle </a:t>
            </a:r>
            <a:r>
              <a:rPr lang="en-US" sz="1800" dirty="0" err="1"/>
              <a:t>medlemmer</a:t>
            </a:r>
            <a:r>
              <a:rPr lang="en-US" sz="1800" dirty="0"/>
              <a:t> </a:t>
            </a:r>
            <a:r>
              <a:rPr lang="en-US" sz="1800" dirty="0" err="1"/>
              <a:t>samtidig</a:t>
            </a:r>
            <a:r>
              <a:rPr lang="en-US" sz="1800" dirty="0"/>
              <a:t> </a:t>
            </a:r>
            <a:r>
              <a:rPr lang="en-US" sz="1800" dirty="0" err="1"/>
              <a:t>kan</a:t>
            </a:r>
            <a:r>
              <a:rPr lang="en-US" sz="1800" dirty="0"/>
              <a:t> man </a:t>
            </a:r>
            <a:r>
              <a:rPr lang="en-US" sz="1800" dirty="0" err="1"/>
              <a:t>bruke</a:t>
            </a:r>
            <a:r>
              <a:rPr lang="en-US" sz="1800" dirty="0"/>
              <a:t> de </a:t>
            </a:r>
            <a:r>
              <a:rPr lang="en-US" sz="1800" dirty="0" err="1"/>
              <a:t>respektive</a:t>
            </a:r>
            <a:r>
              <a:rPr lang="en-US" sz="1800" dirty="0"/>
              <a:t> </a:t>
            </a:r>
            <a:r>
              <a:rPr lang="en-US" sz="1800" dirty="0" err="1"/>
              <a:t>fanene</a:t>
            </a:r>
            <a:r>
              <a:rPr lang="en-US" sz="1800" dirty="0"/>
              <a:t> for </a:t>
            </a:r>
            <a:r>
              <a:rPr lang="en-US" sz="1800" dirty="0" err="1"/>
              <a:t>dette</a:t>
            </a:r>
            <a:r>
              <a:rPr lang="en-US" sz="1800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D1937C-E64A-4D1A-A9C4-7FD1CF865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46" y="2676139"/>
            <a:ext cx="10168218" cy="307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58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01FEE7-2A12-48E6-B9D6-68009181D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978619"/>
            <a:ext cx="3410712" cy="1106424"/>
          </a:xfrm>
        </p:spPr>
        <p:txBody>
          <a:bodyPr>
            <a:normAutofit/>
          </a:bodyPr>
          <a:lstStyle/>
          <a:p>
            <a:r>
              <a:rPr lang="nb-NO" sz="2800" dirty="0"/>
              <a:t>Sortering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093976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9A2C473-3906-45FD-83BF-56DE9E7D2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52870"/>
            <a:ext cx="3412219" cy="3560251"/>
          </a:xfrm>
        </p:spPr>
        <p:txBody>
          <a:bodyPr>
            <a:normAutofit/>
          </a:bodyPr>
          <a:lstStyle/>
          <a:p>
            <a:r>
              <a:rPr lang="en-US" sz="1700" dirty="0"/>
              <a:t>Alle </a:t>
            </a:r>
            <a:r>
              <a:rPr lang="en-US" sz="1700" dirty="0" err="1"/>
              <a:t>kolonner</a:t>
            </a:r>
            <a:r>
              <a:rPr lang="en-US" sz="1700" dirty="0"/>
              <a:t> der </a:t>
            </a:r>
            <a:r>
              <a:rPr lang="en-US" sz="1700" dirty="0" err="1"/>
              <a:t>kolonnenavnet</a:t>
            </a:r>
            <a:r>
              <a:rPr lang="en-US" sz="1700" dirty="0"/>
              <a:t> er </a:t>
            </a:r>
            <a:r>
              <a:rPr lang="en-US" sz="1700" dirty="0" err="1"/>
              <a:t>understreket</a:t>
            </a:r>
            <a:r>
              <a:rPr lang="en-US" sz="1700" dirty="0"/>
              <a:t> </a:t>
            </a:r>
            <a:r>
              <a:rPr lang="en-US" sz="1700" dirty="0" err="1"/>
              <a:t>kan</a:t>
            </a:r>
            <a:r>
              <a:rPr lang="en-US" sz="1700" dirty="0"/>
              <a:t> sorters.</a:t>
            </a:r>
          </a:p>
          <a:p>
            <a:r>
              <a:rPr lang="en-US" sz="1700" dirty="0"/>
              <a:t>Den </a:t>
            </a:r>
            <a:r>
              <a:rPr lang="en-US" sz="1700" dirty="0" err="1"/>
              <a:t>aktive</a:t>
            </a:r>
            <a:r>
              <a:rPr lang="en-US" sz="1700" dirty="0"/>
              <a:t> </a:t>
            </a:r>
            <a:r>
              <a:rPr lang="en-US" sz="1700" dirty="0" err="1"/>
              <a:t>sorteringen</a:t>
            </a:r>
            <a:r>
              <a:rPr lang="en-US" sz="1700" dirty="0"/>
              <a:t> </a:t>
            </a:r>
            <a:r>
              <a:rPr lang="en-US" sz="1700" dirty="0" err="1"/>
              <a:t>markeres</a:t>
            </a:r>
            <a:r>
              <a:rPr lang="en-US" sz="1700" dirty="0"/>
              <a:t> med </a:t>
            </a:r>
            <a:r>
              <a:rPr lang="en-US" sz="1700" dirty="0" err="1"/>
              <a:t>pilen</a:t>
            </a:r>
            <a:r>
              <a:rPr lang="en-US" sz="1700" dirty="0"/>
              <a:t> </a:t>
            </a:r>
            <a:r>
              <a:rPr lang="en-US" sz="1700" dirty="0" err="1"/>
              <a:t>ved</a:t>
            </a:r>
            <a:r>
              <a:rPr lang="en-US" sz="1700" dirty="0"/>
              <a:t> </a:t>
            </a:r>
            <a:r>
              <a:rPr lang="en-US" sz="1700" dirty="0" err="1"/>
              <a:t>siden</a:t>
            </a:r>
            <a:r>
              <a:rPr lang="en-US" sz="1700" dirty="0"/>
              <a:t> av </a:t>
            </a:r>
            <a:r>
              <a:rPr lang="en-US" sz="1700" dirty="0" err="1"/>
              <a:t>kolonnenavnet</a:t>
            </a:r>
            <a:endParaRPr lang="en-US" sz="1700" dirty="0"/>
          </a:p>
          <a:p>
            <a:r>
              <a:rPr lang="en-US" sz="1700" dirty="0"/>
              <a:t>Det er </a:t>
            </a:r>
            <a:r>
              <a:rPr lang="en-US" sz="1700" dirty="0" err="1"/>
              <a:t>kun</a:t>
            </a:r>
            <a:r>
              <a:rPr lang="en-US" sz="1700" dirty="0"/>
              <a:t> </a:t>
            </a:r>
            <a:r>
              <a:rPr lang="en-US" sz="1700" dirty="0" err="1"/>
              <a:t>mulig</a:t>
            </a:r>
            <a:r>
              <a:rPr lang="en-US" sz="1700" dirty="0"/>
              <a:t> å </a:t>
            </a:r>
            <a:r>
              <a:rPr lang="en-US" sz="1700" dirty="0" err="1"/>
              <a:t>sortere</a:t>
            </a:r>
            <a:r>
              <a:rPr lang="en-US" sz="1700" dirty="0"/>
              <a:t> </a:t>
            </a:r>
            <a:r>
              <a:rPr lang="en-US" sz="1700" dirty="0" err="1"/>
              <a:t>på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</a:t>
            </a:r>
            <a:r>
              <a:rPr lang="en-US" sz="1700" dirty="0" err="1"/>
              <a:t>kolonne</a:t>
            </a:r>
            <a:r>
              <a:rPr lang="en-US" sz="1700" dirty="0"/>
              <a:t> om </a:t>
            </a:r>
            <a:r>
              <a:rPr lang="en-US" sz="1700" dirty="0" err="1"/>
              <a:t>gangen</a:t>
            </a:r>
            <a:endParaRPr lang="en-US" sz="1700" dirty="0"/>
          </a:p>
          <a:p>
            <a:r>
              <a:rPr lang="en-US" sz="1700" dirty="0"/>
              <a:t>Det er </a:t>
            </a:r>
            <a:r>
              <a:rPr lang="en-US" sz="1700" dirty="0" err="1"/>
              <a:t>tre</a:t>
            </a:r>
            <a:r>
              <a:rPr lang="en-US" sz="1700" dirty="0"/>
              <a:t> </a:t>
            </a:r>
            <a:r>
              <a:rPr lang="en-US" sz="1700" dirty="0" err="1"/>
              <a:t>mulige</a:t>
            </a:r>
            <a:r>
              <a:rPr lang="en-US" sz="1700" dirty="0"/>
              <a:t> </a:t>
            </a:r>
            <a:r>
              <a:rPr lang="en-US" sz="1700" dirty="0" err="1"/>
              <a:t>tilstander</a:t>
            </a:r>
            <a:r>
              <a:rPr lang="en-US" sz="1700" dirty="0"/>
              <a:t>:</a:t>
            </a:r>
          </a:p>
          <a:p>
            <a:pPr lvl="1"/>
            <a:r>
              <a:rPr lang="en-US" sz="1300" dirty="0" err="1"/>
              <a:t>Stigende</a:t>
            </a:r>
            <a:r>
              <a:rPr lang="en-US" sz="1300" dirty="0"/>
              <a:t> </a:t>
            </a:r>
            <a:r>
              <a:rPr lang="en-US" sz="1300" dirty="0" err="1"/>
              <a:t>sortering</a:t>
            </a:r>
            <a:endParaRPr lang="en-US" sz="1300" dirty="0"/>
          </a:p>
          <a:p>
            <a:pPr lvl="1"/>
            <a:r>
              <a:rPr lang="en-US" sz="1300" dirty="0" err="1"/>
              <a:t>Synkende</a:t>
            </a:r>
            <a:r>
              <a:rPr lang="en-US" sz="1300" dirty="0"/>
              <a:t> </a:t>
            </a:r>
            <a:r>
              <a:rPr lang="en-US" sz="1300" dirty="0" err="1"/>
              <a:t>sortering</a:t>
            </a:r>
            <a:endParaRPr lang="en-US" sz="1300" dirty="0"/>
          </a:p>
          <a:p>
            <a:pPr lvl="1"/>
            <a:r>
              <a:rPr lang="en-US" sz="1300" dirty="0"/>
              <a:t>Ingen </a:t>
            </a:r>
            <a:r>
              <a:rPr lang="en-US" sz="1300" dirty="0" err="1"/>
              <a:t>sortering</a:t>
            </a:r>
            <a:endParaRPr lang="en-US" sz="13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3AD8877-EB73-4C86-AD6E-47C8FCEC12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593" y="1875388"/>
            <a:ext cx="6656832" cy="308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655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99B9A5D3564989DEC33308745E13" ma:contentTypeVersion="12" ma:contentTypeDescription="Create a new document." ma:contentTypeScope="" ma:versionID="59b711be6f361e611c8b56a64171aa95">
  <xsd:schema xmlns:xsd="http://www.w3.org/2001/XMLSchema" xmlns:xs="http://www.w3.org/2001/XMLSchema" xmlns:p="http://schemas.microsoft.com/office/2006/metadata/properties" xmlns:ns2="48466462-bc3c-4a55-9692-5a55445c2259" xmlns:ns3="733df60e-6b8c-49a5-a953-39613cb8aa7c" targetNamespace="http://schemas.microsoft.com/office/2006/metadata/properties" ma:root="true" ma:fieldsID="c2c5253e17b8cba3ff1bfb84ff67276f" ns2:_="" ns3:_="">
    <xsd:import namespace="48466462-bc3c-4a55-9692-5a55445c2259"/>
    <xsd:import namespace="733df60e-6b8c-49a5-a953-39613cb8aa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66462-bc3c-4a55-9692-5a55445c22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df60e-6b8c-49a5-a953-39613cb8aa7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63587D-340D-4098-B5A5-D1C96EC24156}"/>
</file>

<file path=customXml/itemProps2.xml><?xml version="1.0" encoding="utf-8"?>
<ds:datastoreItem xmlns:ds="http://schemas.openxmlformats.org/officeDocument/2006/customXml" ds:itemID="{DD336D5C-86E8-419E-8BCE-F0BA97ADF20D}"/>
</file>

<file path=customXml/itemProps3.xml><?xml version="1.0" encoding="utf-8"?>
<ds:datastoreItem xmlns:ds="http://schemas.openxmlformats.org/officeDocument/2006/customXml" ds:itemID="{E8498504-7669-458A-B4EB-15767AAD57B0}"/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794</Words>
  <Application>Microsoft Office PowerPoint</Application>
  <PresentationFormat>Widescreen</PresentationFormat>
  <Paragraphs>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Ny Medlemsoversikt (BETA)</vt:lpstr>
      <vt:lpstr>Første visning - Alle</vt:lpstr>
      <vt:lpstr>Kolonnekonfigurasjon</vt:lpstr>
      <vt:lpstr>Eksport</vt:lpstr>
      <vt:lpstr>Paginering</vt:lpstr>
      <vt:lpstr>Filter</vt:lpstr>
      <vt:lpstr>Søk</vt:lpstr>
      <vt:lpstr>Flere partier / treningsavgifter</vt:lpstr>
      <vt:lpstr>Sortering</vt:lpstr>
      <vt:lpstr>Kontingent</vt:lpstr>
      <vt:lpstr>Oppdateringer og kommunikasjon</vt:lpstr>
      <vt:lpstr>Treningsavgift</vt:lpstr>
      <vt:lpstr>Parti</vt:lpstr>
      <vt:lpstr>Til Slutt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 Medlemsoversikt</dc:title>
  <dc:creator>Hajem, Kristoffer</dc:creator>
  <cp:lastModifiedBy>Hajem, Kristoffer</cp:lastModifiedBy>
  <cp:revision>8</cp:revision>
  <dcterms:created xsi:type="dcterms:W3CDTF">2021-06-23T07:24:34Z</dcterms:created>
  <dcterms:modified xsi:type="dcterms:W3CDTF">2021-08-31T15:17:28Z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0x010100D9D399B9A5D3564989DEC33308745E13</vt:lpwstr>
  </property>
</Properties>
</file>