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jem, Kristoffer" userId="0c85c552-679a-4151-aa69-ce225b179c25" providerId="ADAL" clId="{23093D1B-A0BB-44DC-9B49-C54AD6F62C38}"/>
    <pc:docChg chg="modSld">
      <pc:chgData name="Hajem, Kristoffer" userId="0c85c552-679a-4151-aa69-ce225b179c25" providerId="ADAL" clId="{23093D1B-A0BB-44DC-9B49-C54AD6F62C38}" dt="2021-08-31T05:23:19.926" v="3" actId="20577"/>
      <pc:docMkLst>
        <pc:docMk/>
      </pc:docMkLst>
      <pc:sldChg chg="modSp mod">
        <pc:chgData name="Hajem, Kristoffer" userId="0c85c552-679a-4151-aa69-ce225b179c25" providerId="ADAL" clId="{23093D1B-A0BB-44DC-9B49-C54AD6F62C38}" dt="2021-08-31T05:23:19.926" v="3" actId="20577"/>
        <pc:sldMkLst>
          <pc:docMk/>
          <pc:sldMk cId="3477482930" sldId="258"/>
        </pc:sldMkLst>
        <pc:spChg chg="mod">
          <ac:chgData name="Hajem, Kristoffer" userId="0c85c552-679a-4151-aa69-ce225b179c25" providerId="ADAL" clId="{23093D1B-A0BB-44DC-9B49-C54AD6F62C38}" dt="2021-08-31T05:23:19.926" v="3" actId="20577"/>
          <ac:spMkLst>
            <pc:docMk/>
            <pc:sldMk cId="3477482930" sldId="258"/>
            <ac:spMk id="9" creationId="{E4748C0B-70CC-4683-B070-C60F4CA29BC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9317B-EE89-4B58-B28E-E81CF7D1BA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96E1BA-EE22-4ACC-89F1-34B7AA4319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6E4EA-04EA-4E65-B0EE-DA510C242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2E81-A0FA-4837-B11D-368BD2C28193}" type="datetimeFigureOut">
              <a:rPr lang="nb-NO" smtClean="0"/>
              <a:t>31.08.2021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A1494D-D9D4-4D4F-9BEE-E65CCF535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B18AD-FE75-435C-9AC1-6AFC3123B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10B0-C2ED-4B72-9138-06B292B1F6C2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32141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710D5-4988-4174-9CF4-724CFB025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004117-3662-497D-9511-92C7CD1C61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2AF93-D48F-43B8-838C-238388E6F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2E81-A0FA-4837-B11D-368BD2C28193}" type="datetimeFigureOut">
              <a:rPr lang="nb-NO" smtClean="0"/>
              <a:t>31.08.2021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1F98F7-29EE-4943-A0D1-3EE8A58F2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57D01F-1608-40BA-B0DB-4A21FB428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10B0-C2ED-4B72-9138-06B292B1F6C2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65726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3ECEEE-5DED-4051-9729-9AD01DAB23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100B19-A240-48BD-925B-B1842569CB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5E510-CF11-4C10-BA0D-32F62C0E1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2E81-A0FA-4837-B11D-368BD2C28193}" type="datetimeFigureOut">
              <a:rPr lang="nb-NO" smtClean="0"/>
              <a:t>31.08.2021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85E689-5ABE-40E9-95EF-C13AB28D9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F78911-0012-4630-A854-E80F8AECA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10B0-C2ED-4B72-9138-06B292B1F6C2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61210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C71C2-DE7F-4826-B6DB-4880C429B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F7ED2-D63B-490B-A105-9F50AE7F8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33F4F6-1342-4CBE-B761-9DF41610B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2E81-A0FA-4837-B11D-368BD2C28193}" type="datetimeFigureOut">
              <a:rPr lang="nb-NO" smtClean="0"/>
              <a:t>31.08.2021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37C23-7DDF-40AD-9EC3-89EA14E6E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99C635-DF7A-4070-9313-D5AD132BB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10B0-C2ED-4B72-9138-06B292B1F6C2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49048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61828-3B7C-45E7-8BD6-C8629FA2F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CBD3FE-2873-4409-80A0-DCB446C28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5D68E-F3CA-4685-B10A-44EF3BB94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2E81-A0FA-4837-B11D-368BD2C28193}" type="datetimeFigureOut">
              <a:rPr lang="nb-NO" smtClean="0"/>
              <a:t>31.08.2021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FE089-50A3-4034-AF2A-FC037EE5B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DD0E9F-CD1F-4281-A576-157BE626E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10B0-C2ED-4B72-9138-06B292B1F6C2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94350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78E1-5C1C-4566-AABE-A22EC4335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F053A-978C-45F6-B055-8048B05103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E440B1-27A5-4B40-AD48-D9D3035F27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93DD67-18AC-4B02-AE11-224CC272C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2E81-A0FA-4837-B11D-368BD2C28193}" type="datetimeFigureOut">
              <a:rPr lang="nb-NO" smtClean="0"/>
              <a:t>31.08.2021</a:t>
            </a:fld>
            <a:endParaRPr lang="nb-NO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5CF640-4245-4E8A-89B4-BCB378E1E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A1BD97-C3E3-4D87-A40C-38C94CCFC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10B0-C2ED-4B72-9138-06B292B1F6C2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5863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4F6B5-1ED1-4343-92AB-43FE5C6EB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7C5BE-7928-49C8-9866-3C79BE71A8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85BB1C-D43E-404E-92CA-2167E5CB8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078144-55A6-47E8-960C-2740BB417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470A3E-54B6-46C5-A92B-0E86A859CE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A36B95-47D1-4FF3-9D1F-01753D2C9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2E81-A0FA-4837-B11D-368BD2C28193}" type="datetimeFigureOut">
              <a:rPr lang="nb-NO" smtClean="0"/>
              <a:t>31.08.2021</a:t>
            </a:fld>
            <a:endParaRPr lang="nb-NO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C9305F-35A1-4EE8-9F4F-52BB5FD5A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B9DB5B-C70E-41AE-B902-6404F83CF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10B0-C2ED-4B72-9138-06B292B1F6C2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6583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E9F74-0872-476E-98E5-CF8EC0AE5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E4481C-4965-49B7-B55A-432EA22DF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2E81-A0FA-4837-B11D-368BD2C28193}" type="datetimeFigureOut">
              <a:rPr lang="nb-NO" smtClean="0"/>
              <a:t>31.08.2021</a:t>
            </a:fld>
            <a:endParaRPr lang="nb-NO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955EE7-6821-49C6-AC40-54E3A6910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0F749C-B1A9-4E31-BB69-1AD58C1E9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10B0-C2ED-4B72-9138-06B292B1F6C2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9333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CC5106-001E-40F0-B356-EE85E4B63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2E81-A0FA-4837-B11D-368BD2C28193}" type="datetimeFigureOut">
              <a:rPr lang="nb-NO" smtClean="0"/>
              <a:t>31.08.2021</a:t>
            </a:fld>
            <a:endParaRPr lang="nb-NO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02C2C1-FB03-4B35-90E3-698E798D5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F2D00-333C-4CCB-9FD6-934A54CAB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10B0-C2ED-4B72-9138-06B292B1F6C2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8111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38D52-96A7-4EFC-89CE-33F6A7954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3C693-AD99-4102-AAD0-A34D6946D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22FE55-CAB3-4E0C-A0F6-7E60DA0868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F441A-5FF2-4C4D-A454-4FEBFBD89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2E81-A0FA-4837-B11D-368BD2C28193}" type="datetimeFigureOut">
              <a:rPr lang="nb-NO" smtClean="0"/>
              <a:t>31.08.2021</a:t>
            </a:fld>
            <a:endParaRPr lang="nb-NO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B7E25F-1A60-44D5-991F-25F906B2F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EF98E5-9A23-44E1-9F03-86CE2F171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10B0-C2ED-4B72-9138-06B292B1F6C2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39763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60326-B7E1-47FD-9FA1-D691A70FC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F9A8EB-C0C0-4361-8E75-ACA482FEE9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BCCA2A-A204-4A50-862B-6F81A6E32A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12E532-908D-482A-AB23-D57E5BC31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2E81-A0FA-4837-B11D-368BD2C28193}" type="datetimeFigureOut">
              <a:rPr lang="nb-NO" smtClean="0"/>
              <a:t>31.08.2021</a:t>
            </a:fld>
            <a:endParaRPr lang="nb-NO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BA13C7-EF1C-43D6-9D88-DC2E248B7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5C30F7-FCBD-41EC-9F7C-053F07155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10B0-C2ED-4B72-9138-06B292B1F6C2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58304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036872-9C52-438D-919C-678D1BF39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009AFE-A7FC-4D8B-8D62-3DA7FA5682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48408-6AA7-413C-A28D-7E871C0FAC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72E81-A0FA-4837-B11D-368BD2C28193}" type="datetimeFigureOut">
              <a:rPr lang="nb-NO" smtClean="0"/>
              <a:t>31.08.2021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B0F60-721D-4BF2-B385-C9F1980A78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F8C494-DD44-48E8-8E55-8A7A837785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D10B0-C2ED-4B72-9138-06B292B1F6C2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4747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imsapp.nif.no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24947-5F85-412D-8992-67D01936FE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Innmelding for nye medlemmer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D277E0-CCE6-473F-AB25-5863E80A2A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Tilbakemeldinger og ønsker kan sendes til oss på imssupport@idrettsforbundet.no</a:t>
            </a:r>
          </a:p>
        </p:txBody>
      </p:sp>
    </p:spTree>
    <p:extLst>
      <p:ext uri="{BB962C8B-B14F-4D97-AF65-F5344CB8AC3E}">
        <p14:creationId xmlns:p14="http://schemas.microsoft.com/office/powerpoint/2010/main" val="2306137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D504B3E-2155-480C-A1E5-DBFD02C55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0990C621-3B8B-4820-8328-D47EF7CE8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6918C0-624F-4835-9904-D1697BACE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560" y="586822"/>
            <a:ext cx="3538728" cy="1645920"/>
          </a:xfrm>
        </p:spPr>
        <p:txBody>
          <a:bodyPr>
            <a:normAutofit/>
          </a:bodyPr>
          <a:lstStyle/>
          <a:p>
            <a:r>
              <a:rPr lang="nb-NO" sz="3200" dirty="0"/>
              <a:t>Flere treningsavgifter / partier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1A2385B-1D2A-4E17-84FA-6CB7F0AAE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E791F2F-79DB-4CC0-9FA1-001E3E91E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1C614192-E79B-4BD1-AB9C-9017A04D2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240" y="586822"/>
            <a:ext cx="6007608" cy="1645920"/>
          </a:xfrm>
        </p:spPr>
        <p:txBody>
          <a:bodyPr anchor="ctr">
            <a:normAutofit fontScale="92500"/>
          </a:bodyPr>
          <a:lstStyle/>
          <a:p>
            <a:r>
              <a:rPr lang="en-US" sz="1800" dirty="0"/>
              <a:t>Dersom et </a:t>
            </a:r>
            <a:r>
              <a:rPr lang="en-US" sz="1800" dirty="0" err="1"/>
              <a:t>nytt</a:t>
            </a:r>
            <a:r>
              <a:rPr lang="en-US" sz="1800" dirty="0"/>
              <a:t> </a:t>
            </a:r>
            <a:r>
              <a:rPr lang="en-US" sz="1800" dirty="0" err="1"/>
              <a:t>medlem</a:t>
            </a:r>
            <a:r>
              <a:rPr lang="en-US" sz="1800" dirty="0"/>
              <a:t> </a:t>
            </a:r>
            <a:r>
              <a:rPr lang="en-US" sz="1800" dirty="0" err="1"/>
              <a:t>glemte</a:t>
            </a:r>
            <a:r>
              <a:rPr lang="en-US" sz="1800" dirty="0"/>
              <a:t> å </a:t>
            </a:r>
            <a:r>
              <a:rPr lang="en-US" sz="1800" dirty="0" err="1"/>
              <a:t>velge</a:t>
            </a:r>
            <a:r>
              <a:rPr lang="en-US" sz="1800" dirty="0"/>
              <a:t> parti / </a:t>
            </a:r>
            <a:r>
              <a:rPr lang="en-US" sz="1800" dirty="0" err="1"/>
              <a:t>treningsavgift</a:t>
            </a:r>
            <a:r>
              <a:rPr lang="en-US" sz="1800" dirty="0"/>
              <a:t>, </a:t>
            </a:r>
            <a:r>
              <a:rPr lang="en-US" sz="1800" dirty="0" err="1"/>
              <a:t>eller</a:t>
            </a:r>
            <a:r>
              <a:rPr lang="en-US" sz="1800" dirty="0"/>
              <a:t> </a:t>
            </a:r>
            <a:r>
              <a:rPr lang="en-US" sz="1800" dirty="0" err="1"/>
              <a:t>ønsker</a:t>
            </a:r>
            <a:r>
              <a:rPr lang="en-US" sz="1800" dirty="0"/>
              <a:t> å </a:t>
            </a:r>
            <a:r>
              <a:rPr lang="en-US" sz="1800" dirty="0" err="1"/>
              <a:t>melde</a:t>
            </a:r>
            <a:r>
              <a:rPr lang="en-US" sz="1800" dirty="0"/>
              <a:t> seg </a:t>
            </a:r>
            <a:r>
              <a:rPr lang="en-US" sz="1800" dirty="0" err="1"/>
              <a:t>på</a:t>
            </a:r>
            <a:r>
              <a:rPr lang="en-US" sz="1800" dirty="0"/>
              <a:t> </a:t>
            </a:r>
            <a:r>
              <a:rPr lang="en-US" sz="1800" dirty="0" err="1"/>
              <a:t>flere</a:t>
            </a:r>
            <a:r>
              <a:rPr lang="en-US" sz="1800" dirty="0"/>
              <a:t>, </a:t>
            </a:r>
            <a:r>
              <a:rPr lang="en-US" sz="1800" dirty="0" err="1"/>
              <a:t>så</a:t>
            </a:r>
            <a:r>
              <a:rPr lang="en-US" sz="1800" dirty="0"/>
              <a:t> </a:t>
            </a:r>
            <a:r>
              <a:rPr lang="en-US" sz="1800" dirty="0" err="1"/>
              <a:t>kan</a:t>
            </a:r>
            <a:r>
              <a:rPr lang="en-US" sz="1800" dirty="0"/>
              <a:t> de </a:t>
            </a:r>
            <a:r>
              <a:rPr lang="en-US" sz="1800" dirty="0" err="1"/>
              <a:t>navigere</a:t>
            </a:r>
            <a:r>
              <a:rPr lang="en-US" sz="1800" dirty="0"/>
              <a:t> </a:t>
            </a:r>
            <a:r>
              <a:rPr lang="en-US" sz="1800" dirty="0" err="1"/>
              <a:t>tilbake</a:t>
            </a:r>
            <a:r>
              <a:rPr lang="en-US" sz="1800" dirty="0"/>
              <a:t> </a:t>
            </a:r>
            <a:r>
              <a:rPr lang="en-US" sz="1800" dirty="0" err="1"/>
              <a:t>til</a:t>
            </a:r>
            <a:r>
              <a:rPr lang="en-US" sz="1800" dirty="0"/>
              <a:t> </a:t>
            </a:r>
            <a:r>
              <a:rPr lang="en-US" sz="1800" dirty="0" err="1"/>
              <a:t>kjøpsmenyen</a:t>
            </a:r>
            <a:r>
              <a:rPr lang="en-US" sz="1800" dirty="0"/>
              <a:t> </a:t>
            </a:r>
            <a:r>
              <a:rPr lang="en-US" sz="1800" dirty="0" err="1"/>
              <a:t>fra</a:t>
            </a:r>
            <a:r>
              <a:rPr lang="en-US" sz="1800" dirty="0"/>
              <a:t> </a:t>
            </a:r>
            <a:r>
              <a:rPr lang="en-US" sz="1800" dirty="0" err="1"/>
              <a:t>knappene</a:t>
            </a:r>
            <a:r>
              <a:rPr lang="en-US" sz="1800" dirty="0"/>
              <a:t> for </a:t>
            </a:r>
            <a:r>
              <a:rPr lang="en-US" sz="1800" dirty="0" err="1"/>
              <a:t>dette</a:t>
            </a:r>
            <a:r>
              <a:rPr lang="en-US" sz="1800" dirty="0"/>
              <a:t> under </a:t>
            </a:r>
            <a:r>
              <a:rPr lang="en-US" sz="1800" dirty="0" err="1"/>
              <a:t>Medlemskap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sidemenyen</a:t>
            </a:r>
            <a:r>
              <a:rPr lang="en-US" sz="1800" dirty="0"/>
              <a:t>, </a:t>
            </a:r>
            <a:r>
              <a:rPr lang="en-US" sz="1800" dirty="0" err="1"/>
              <a:t>som</a:t>
            </a:r>
            <a:r>
              <a:rPr lang="en-US" sz="1800" dirty="0"/>
              <a:t> </a:t>
            </a:r>
            <a:r>
              <a:rPr lang="en-US" sz="1800" dirty="0" err="1"/>
              <a:t>vist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skjermbildene</a:t>
            </a:r>
            <a:r>
              <a:rPr lang="en-US" sz="1800" dirty="0"/>
              <a:t> under.</a:t>
            </a:r>
          </a:p>
          <a:p>
            <a:r>
              <a:rPr lang="en-US" sz="1800" dirty="0"/>
              <a:t>Dette </a:t>
            </a:r>
            <a:r>
              <a:rPr lang="en-US" sz="1800" dirty="0" err="1"/>
              <a:t>gjelder</a:t>
            </a:r>
            <a:r>
              <a:rPr lang="en-US" sz="1800" dirty="0"/>
              <a:t> </a:t>
            </a:r>
            <a:r>
              <a:rPr lang="en-US" sz="1800" dirty="0" err="1"/>
              <a:t>også</a:t>
            </a:r>
            <a:r>
              <a:rPr lang="en-US" sz="1800" dirty="0"/>
              <a:t> </a:t>
            </a:r>
            <a:r>
              <a:rPr lang="en-US" sz="1800" dirty="0" err="1"/>
              <a:t>eksisterende</a:t>
            </a:r>
            <a:r>
              <a:rPr lang="en-US" sz="1800" dirty="0"/>
              <a:t> </a:t>
            </a:r>
            <a:r>
              <a:rPr lang="en-US" sz="1800" dirty="0" err="1"/>
              <a:t>medlemmer</a:t>
            </a:r>
            <a:r>
              <a:rPr lang="en-US" sz="1800" dirty="0"/>
              <a:t> </a:t>
            </a:r>
            <a:r>
              <a:rPr lang="en-US" sz="1800" dirty="0" err="1"/>
              <a:t>som</a:t>
            </a:r>
            <a:r>
              <a:rPr lang="en-US" sz="1800" dirty="0"/>
              <a:t> </a:t>
            </a:r>
            <a:r>
              <a:rPr lang="en-US" sz="1800" dirty="0" err="1"/>
              <a:t>ønsker</a:t>
            </a:r>
            <a:r>
              <a:rPr lang="en-US" sz="1800" dirty="0"/>
              <a:t> å </a:t>
            </a:r>
            <a:r>
              <a:rPr lang="en-US" sz="1800" dirty="0" err="1"/>
              <a:t>melde</a:t>
            </a:r>
            <a:r>
              <a:rPr lang="en-US" sz="1800" dirty="0"/>
              <a:t> seg </a:t>
            </a:r>
            <a:r>
              <a:rPr lang="en-US" sz="1800" dirty="0" err="1"/>
              <a:t>på</a:t>
            </a:r>
            <a:r>
              <a:rPr lang="en-US" sz="1800" dirty="0"/>
              <a:t> nye partier.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80FDF3D-5EBE-4EDF-9D85-1EA471C7AD6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66" r="1" b="13906"/>
          <a:stretch/>
        </p:blipFill>
        <p:spPr>
          <a:xfrm>
            <a:off x="1609097" y="2819567"/>
            <a:ext cx="1856690" cy="1495044"/>
          </a:xfrm>
          <a:prstGeom prst="rect">
            <a:avLst/>
          </a:prstGeom>
        </p:spPr>
      </p:pic>
      <p:pic>
        <p:nvPicPr>
          <p:cNvPr id="13" name="Content Placeholder 12" descr="Graphical user interface, text, application, Teams&#10;&#10;Description automatically generated">
            <a:extLst>
              <a:ext uri="{FF2B5EF4-FFF2-40B4-BE49-F238E27FC236}">
                <a16:creationId xmlns:a16="http://schemas.microsoft.com/office/drawing/2014/main" id="{66804380-7369-40A8-8D8B-39DE371EF45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3" r="-3" b="10363"/>
          <a:stretch/>
        </p:blipFill>
        <p:spPr>
          <a:xfrm>
            <a:off x="5074883" y="2819567"/>
            <a:ext cx="6646980" cy="3483864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4AB348E-FCF3-48F6-81B9-3779EBD76550}"/>
              </a:ext>
            </a:extLst>
          </p:cNvPr>
          <p:cNvCxnSpPr/>
          <p:nvPr/>
        </p:nvCxnSpPr>
        <p:spPr>
          <a:xfrm>
            <a:off x="3220571" y="3018865"/>
            <a:ext cx="961464" cy="7261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3131B0C-A636-410F-89F1-3A41714F82CA}"/>
              </a:ext>
            </a:extLst>
          </p:cNvPr>
          <p:cNvCxnSpPr/>
          <p:nvPr/>
        </p:nvCxnSpPr>
        <p:spPr>
          <a:xfrm flipV="1">
            <a:off x="3220571" y="3745006"/>
            <a:ext cx="961464" cy="3935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2B26FFB-2F08-47BD-BF4B-8BFDB01D2370}"/>
              </a:ext>
            </a:extLst>
          </p:cNvPr>
          <p:cNvCxnSpPr/>
          <p:nvPr/>
        </p:nvCxnSpPr>
        <p:spPr>
          <a:xfrm>
            <a:off x="4182035" y="3745006"/>
            <a:ext cx="8021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9625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ECAB1E8-8195-4748-BE71-FF806D8689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4" name="!!text rectangle">
            <a:extLst>
              <a:ext uri="{FF2B5EF4-FFF2-40B4-BE49-F238E27FC236}">
                <a16:creationId xmlns:a16="http://schemas.microsoft.com/office/drawing/2014/main" id="{57F6BDD4-E066-4008-8011-6CC31AEB4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9575" y="633619"/>
            <a:ext cx="4279383" cy="5495925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CF5BF9-511E-4E31-9026-B422784C3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7" y="978619"/>
            <a:ext cx="3410712" cy="1106424"/>
          </a:xfrm>
        </p:spPr>
        <p:txBody>
          <a:bodyPr>
            <a:normAutofit/>
          </a:bodyPr>
          <a:lstStyle/>
          <a:p>
            <a:r>
              <a:rPr lang="nb-NO" sz="2200" dirty="0"/>
              <a:t>https://medlemskap.nif.no</a:t>
            </a:r>
          </a:p>
        </p:txBody>
      </p:sp>
      <p:sp>
        <p:nvSpPr>
          <p:cNvPr id="16" name="!!accent">
            <a:extLst>
              <a:ext uri="{FF2B5EF4-FFF2-40B4-BE49-F238E27FC236}">
                <a16:creationId xmlns:a16="http://schemas.microsoft.com/office/drawing/2014/main" id="{2711A8FB-68FC-45FC-B01E-38F809E2D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567" y="117043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865FE3-5FC9-4049-87CF-30019C46C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7459" y="2121408"/>
            <a:ext cx="3328416" cy="9144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F260103-D5CA-4203-B12E-5FFD11FC3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7" y="2359152"/>
            <a:ext cx="3410712" cy="3425043"/>
          </a:xfrm>
        </p:spPr>
        <p:txBody>
          <a:bodyPr>
            <a:normAutofit lnSpcReduction="10000"/>
          </a:bodyPr>
          <a:lstStyle/>
          <a:p>
            <a:r>
              <a:rPr lang="en-US" sz="1700" dirty="0"/>
              <a:t>Innmelding for nye </a:t>
            </a:r>
            <a:r>
              <a:rPr lang="nb-NO" sz="1700" dirty="0"/>
              <a:t>medlemmer</a:t>
            </a:r>
            <a:r>
              <a:rPr lang="en-US" sz="1700" dirty="0"/>
              <a:t> starter </a:t>
            </a:r>
            <a:r>
              <a:rPr lang="en-US" sz="1700" dirty="0" err="1"/>
              <a:t>på</a:t>
            </a:r>
            <a:r>
              <a:rPr lang="en-US" sz="1700" dirty="0"/>
              <a:t> </a:t>
            </a:r>
            <a:r>
              <a:rPr lang="en-US" sz="1700" dirty="0" err="1"/>
              <a:t>denne</a:t>
            </a:r>
            <a:r>
              <a:rPr lang="en-US" sz="1700" dirty="0"/>
              <a:t> </a:t>
            </a:r>
            <a:r>
              <a:rPr lang="en-US" sz="1700" dirty="0" err="1"/>
              <a:t>siden</a:t>
            </a:r>
            <a:r>
              <a:rPr lang="en-US" sz="1700" dirty="0"/>
              <a:t>, der de </a:t>
            </a:r>
            <a:r>
              <a:rPr lang="en-US" sz="1700" dirty="0" err="1"/>
              <a:t>kan</a:t>
            </a:r>
            <a:r>
              <a:rPr lang="en-US" sz="1700" dirty="0"/>
              <a:t> </a:t>
            </a:r>
            <a:r>
              <a:rPr lang="en-US" sz="1700" dirty="0" err="1"/>
              <a:t>søke</a:t>
            </a:r>
            <a:r>
              <a:rPr lang="en-US" sz="1700" dirty="0"/>
              <a:t> </a:t>
            </a:r>
            <a:r>
              <a:rPr lang="en-US" sz="1700" dirty="0" err="1"/>
              <a:t>opp</a:t>
            </a:r>
            <a:r>
              <a:rPr lang="en-US" sz="1700" dirty="0"/>
              <a:t> </a:t>
            </a:r>
            <a:r>
              <a:rPr lang="en-US" sz="1700" dirty="0" err="1"/>
              <a:t>hvilken</a:t>
            </a:r>
            <a:r>
              <a:rPr lang="en-US" sz="1700" dirty="0"/>
              <a:t> </a:t>
            </a:r>
            <a:r>
              <a:rPr lang="en-US" sz="1700" dirty="0" err="1"/>
              <a:t>klubb</a:t>
            </a:r>
            <a:r>
              <a:rPr lang="en-US" sz="1700" dirty="0"/>
              <a:t> de ser </a:t>
            </a:r>
            <a:r>
              <a:rPr lang="en-US" sz="1700" dirty="0" err="1"/>
              <a:t>etter</a:t>
            </a:r>
            <a:endParaRPr lang="en-US" sz="1700" dirty="0"/>
          </a:p>
          <a:p>
            <a:r>
              <a:rPr lang="en-US" sz="1700" dirty="0"/>
              <a:t>Dersom </a:t>
            </a:r>
            <a:r>
              <a:rPr lang="en-US" sz="1700" dirty="0" err="1"/>
              <a:t>dere</a:t>
            </a:r>
            <a:r>
              <a:rPr lang="en-US" sz="1700" dirty="0"/>
              <a:t> </a:t>
            </a:r>
            <a:r>
              <a:rPr lang="en-US" sz="1700" dirty="0" err="1"/>
              <a:t>inviterer</a:t>
            </a:r>
            <a:r>
              <a:rPr lang="en-US" sz="1700" dirty="0"/>
              <a:t> et </a:t>
            </a:r>
            <a:r>
              <a:rPr lang="en-US" sz="1700" dirty="0" err="1"/>
              <a:t>nytt</a:t>
            </a:r>
            <a:r>
              <a:rPr lang="en-US" sz="1700" dirty="0"/>
              <a:t> </a:t>
            </a:r>
            <a:r>
              <a:rPr lang="en-US" sz="1700" dirty="0" err="1"/>
              <a:t>medlem</a:t>
            </a:r>
            <a:r>
              <a:rPr lang="en-US" sz="1700" dirty="0"/>
              <a:t> via “Inviter”-</a:t>
            </a:r>
            <a:r>
              <a:rPr lang="en-US" sz="1700" dirty="0" err="1"/>
              <a:t>knappen</a:t>
            </a:r>
            <a:r>
              <a:rPr lang="en-US" sz="1700" dirty="0"/>
              <a:t> I </a:t>
            </a:r>
            <a:r>
              <a:rPr lang="en-US" sz="1700" dirty="0" err="1"/>
              <a:t>medlemsoversikten</a:t>
            </a:r>
            <a:r>
              <a:rPr lang="en-US" sz="1700" dirty="0"/>
              <a:t> </a:t>
            </a:r>
            <a:r>
              <a:rPr lang="en-US" sz="1700" dirty="0" err="1"/>
              <a:t>vil</a:t>
            </a:r>
            <a:r>
              <a:rPr lang="en-US" sz="1700" dirty="0"/>
              <a:t> </a:t>
            </a:r>
            <a:r>
              <a:rPr lang="en-US" sz="1700" dirty="0" err="1"/>
              <a:t>medlemmet</a:t>
            </a:r>
            <a:r>
              <a:rPr lang="en-US" sz="1700" dirty="0"/>
              <a:t> </a:t>
            </a:r>
            <a:r>
              <a:rPr lang="en-US" sz="1700" dirty="0" err="1"/>
              <a:t>bli</a:t>
            </a:r>
            <a:r>
              <a:rPr lang="en-US" sz="1700" dirty="0"/>
              <a:t> tatt </a:t>
            </a:r>
            <a:r>
              <a:rPr lang="en-US" sz="1700" dirty="0" err="1"/>
              <a:t>til</a:t>
            </a:r>
            <a:r>
              <a:rPr lang="en-US" sz="1700" dirty="0"/>
              <a:t> </a:t>
            </a:r>
            <a:r>
              <a:rPr lang="en-US" sz="1700" dirty="0" err="1"/>
              <a:t>neste</a:t>
            </a:r>
            <a:r>
              <a:rPr lang="en-US" sz="1700" dirty="0"/>
              <a:t> </a:t>
            </a:r>
            <a:r>
              <a:rPr lang="en-US" sz="1700" dirty="0" err="1"/>
              <a:t>steg</a:t>
            </a:r>
            <a:r>
              <a:rPr lang="en-US" sz="1700" dirty="0"/>
              <a:t> </a:t>
            </a:r>
            <a:r>
              <a:rPr lang="en-US" sz="1700" dirty="0" err="1"/>
              <a:t>på</a:t>
            </a:r>
            <a:r>
              <a:rPr lang="en-US" sz="1700" dirty="0"/>
              <a:t> </a:t>
            </a:r>
            <a:r>
              <a:rPr lang="en-US" sz="1700" dirty="0" err="1"/>
              <a:t>denne</a:t>
            </a:r>
            <a:r>
              <a:rPr lang="en-US" sz="1700" dirty="0"/>
              <a:t> </a:t>
            </a:r>
            <a:r>
              <a:rPr lang="en-US" sz="1700" dirty="0" err="1"/>
              <a:t>siden</a:t>
            </a:r>
            <a:r>
              <a:rPr lang="en-US" sz="1700" dirty="0"/>
              <a:t>, der </a:t>
            </a:r>
            <a:r>
              <a:rPr lang="en-US" sz="1700" dirty="0" err="1"/>
              <a:t>deres</a:t>
            </a:r>
            <a:r>
              <a:rPr lang="en-US" sz="1700" dirty="0"/>
              <a:t> </a:t>
            </a:r>
            <a:r>
              <a:rPr lang="en-US" sz="1700" dirty="0" err="1"/>
              <a:t>klubb</a:t>
            </a:r>
            <a:r>
              <a:rPr lang="en-US" sz="1700" dirty="0"/>
              <a:t> er </a:t>
            </a:r>
            <a:r>
              <a:rPr lang="en-US" sz="1700" dirty="0" err="1"/>
              <a:t>valgt</a:t>
            </a:r>
            <a:r>
              <a:rPr lang="en-US" sz="1700" dirty="0"/>
              <a:t>.</a:t>
            </a:r>
          </a:p>
          <a:p>
            <a:r>
              <a:rPr lang="en-US" sz="1700" dirty="0" err="1"/>
              <a:t>Deretter</a:t>
            </a:r>
            <a:r>
              <a:rPr lang="en-US" sz="1700" dirty="0"/>
              <a:t> </a:t>
            </a:r>
            <a:r>
              <a:rPr lang="en-US" sz="1700" dirty="0" err="1"/>
              <a:t>følger</a:t>
            </a:r>
            <a:r>
              <a:rPr lang="en-US" sz="1700" dirty="0"/>
              <a:t> </a:t>
            </a:r>
            <a:r>
              <a:rPr lang="en-US" sz="1700" dirty="0" err="1"/>
              <a:t>medlemmet</a:t>
            </a:r>
            <a:r>
              <a:rPr lang="en-US" sz="1700" dirty="0"/>
              <a:t>/</a:t>
            </a:r>
            <a:r>
              <a:rPr lang="en-US" sz="1700" dirty="0" err="1"/>
              <a:t>foresatte</a:t>
            </a:r>
            <a:r>
              <a:rPr lang="en-US" sz="1700" dirty="0"/>
              <a:t> </a:t>
            </a:r>
            <a:r>
              <a:rPr lang="en-US" sz="1700" dirty="0" err="1"/>
              <a:t>en</a:t>
            </a:r>
            <a:r>
              <a:rPr lang="en-US" sz="1700" dirty="0"/>
              <a:t> </a:t>
            </a:r>
            <a:r>
              <a:rPr lang="en-US" sz="1700" dirty="0" err="1"/>
              <a:t>trinnvis</a:t>
            </a:r>
            <a:r>
              <a:rPr lang="en-US" sz="1700" dirty="0"/>
              <a:t> </a:t>
            </a:r>
            <a:r>
              <a:rPr lang="en-US" sz="1700" dirty="0" err="1"/>
              <a:t>prosess</a:t>
            </a:r>
            <a:r>
              <a:rPr lang="en-US" sz="1700" dirty="0"/>
              <a:t> for å </a:t>
            </a:r>
            <a:r>
              <a:rPr lang="en-US" sz="1700" dirty="0" err="1"/>
              <a:t>registrere</a:t>
            </a:r>
            <a:r>
              <a:rPr lang="en-US" sz="1700" dirty="0"/>
              <a:t> </a:t>
            </a:r>
            <a:r>
              <a:rPr lang="en-US" sz="1700" dirty="0" err="1"/>
              <a:t>en</a:t>
            </a:r>
            <a:r>
              <a:rPr lang="en-US" sz="1700" dirty="0"/>
              <a:t> </a:t>
            </a:r>
            <a:r>
              <a:rPr lang="en-US" sz="1700" dirty="0" err="1"/>
              <a:t>profil</a:t>
            </a:r>
            <a:r>
              <a:rPr lang="en-US" sz="1700" dirty="0"/>
              <a:t> for seg </a:t>
            </a:r>
            <a:r>
              <a:rPr lang="en-US" sz="1700" dirty="0" err="1"/>
              <a:t>selv</a:t>
            </a:r>
            <a:r>
              <a:rPr lang="en-US" sz="1700" dirty="0"/>
              <a:t> </a:t>
            </a:r>
            <a:r>
              <a:rPr lang="en-US" sz="1700" dirty="0" err="1"/>
              <a:t>og</a:t>
            </a:r>
            <a:r>
              <a:rPr lang="en-US" sz="1700" dirty="0"/>
              <a:t>/</a:t>
            </a:r>
            <a:r>
              <a:rPr lang="en-US" sz="1700" dirty="0" err="1"/>
              <a:t>eller</a:t>
            </a:r>
            <a:r>
              <a:rPr lang="en-US" sz="1700" dirty="0"/>
              <a:t> </a:t>
            </a:r>
            <a:r>
              <a:rPr lang="en-US" sz="1700" dirty="0" err="1"/>
              <a:t>sitt</a:t>
            </a:r>
            <a:r>
              <a:rPr lang="en-US" sz="1700" dirty="0"/>
              <a:t> barn.</a:t>
            </a:r>
          </a:p>
        </p:txBody>
      </p:sp>
      <p:pic>
        <p:nvPicPr>
          <p:cNvPr id="5" name="Content Placeholder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CADBF38B-A4C0-442C-8FF9-42B1CF2B8D6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7"/>
          <a:stretch/>
        </p:blipFill>
        <p:spPr>
          <a:xfrm>
            <a:off x="5124450" y="634382"/>
            <a:ext cx="6657213" cy="549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103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A25EFC-8EA5-4526-BAAB-E57A81773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586822"/>
            <a:ext cx="3634712" cy="1645920"/>
          </a:xfrm>
        </p:spPr>
        <p:txBody>
          <a:bodyPr>
            <a:normAutofit/>
          </a:bodyPr>
          <a:lstStyle/>
          <a:p>
            <a:r>
              <a:rPr lang="nb-NO" sz="3200" dirty="0"/>
              <a:t>https://imsapp.nif.no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385FDBB-70A1-48FC-8D1B-A286030B4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1164" y="586822"/>
            <a:ext cx="6002636" cy="1645920"/>
          </a:xfrm>
        </p:spPr>
        <p:txBody>
          <a:bodyPr anchor="ctr">
            <a:normAutofit fontScale="92500" lnSpcReduction="20000"/>
          </a:bodyPr>
          <a:lstStyle/>
          <a:p>
            <a:r>
              <a:rPr lang="en-US" sz="1800" dirty="0" err="1"/>
              <a:t>Når</a:t>
            </a:r>
            <a:r>
              <a:rPr lang="en-US" sz="1800" dirty="0"/>
              <a:t> </a:t>
            </a:r>
            <a:r>
              <a:rPr lang="en-US" sz="1800" dirty="0" err="1"/>
              <a:t>registreringen</a:t>
            </a:r>
            <a:r>
              <a:rPr lang="en-US" sz="1800" dirty="0"/>
              <a:t> er </a:t>
            </a:r>
            <a:r>
              <a:rPr lang="en-US" sz="1800" dirty="0" err="1"/>
              <a:t>fullført</a:t>
            </a:r>
            <a:r>
              <a:rPr lang="en-US" sz="1800" dirty="0"/>
              <a:t> </a:t>
            </a:r>
            <a:r>
              <a:rPr lang="en-US" sz="1800" dirty="0" err="1"/>
              <a:t>blir</a:t>
            </a:r>
            <a:r>
              <a:rPr lang="en-US" sz="1800" dirty="0"/>
              <a:t> </a:t>
            </a:r>
            <a:r>
              <a:rPr lang="en-US" sz="1800" dirty="0" err="1"/>
              <a:t>medlemmet</a:t>
            </a:r>
            <a:r>
              <a:rPr lang="en-US" sz="1800" dirty="0"/>
              <a:t>/</a:t>
            </a:r>
            <a:r>
              <a:rPr lang="en-US" sz="1800" dirty="0" err="1"/>
              <a:t>foresatt</a:t>
            </a:r>
            <a:r>
              <a:rPr lang="en-US" sz="1800" dirty="0"/>
              <a:t> tatt med </a:t>
            </a:r>
            <a:r>
              <a:rPr lang="en-US" sz="1800" dirty="0" err="1"/>
              <a:t>til</a:t>
            </a:r>
            <a:r>
              <a:rPr lang="en-US" sz="1800" dirty="0"/>
              <a:t> </a:t>
            </a:r>
            <a:r>
              <a:rPr lang="en-US" sz="1800" dirty="0" err="1"/>
              <a:t>denne</a:t>
            </a:r>
            <a:r>
              <a:rPr lang="en-US" sz="1800" dirty="0"/>
              <a:t> </a:t>
            </a:r>
            <a:r>
              <a:rPr lang="en-US" sz="1800" dirty="0" err="1"/>
              <a:t>siden</a:t>
            </a:r>
            <a:r>
              <a:rPr lang="en-US" sz="1800" dirty="0"/>
              <a:t>, der de </a:t>
            </a:r>
            <a:r>
              <a:rPr lang="en-US" sz="1800" dirty="0" err="1"/>
              <a:t>først</a:t>
            </a:r>
            <a:r>
              <a:rPr lang="en-US" sz="1800" dirty="0"/>
              <a:t> </a:t>
            </a:r>
            <a:r>
              <a:rPr lang="en-US" sz="1800" dirty="0" err="1"/>
              <a:t>velger</a:t>
            </a:r>
            <a:r>
              <a:rPr lang="en-US" sz="1800" dirty="0"/>
              <a:t> </a:t>
            </a:r>
            <a:r>
              <a:rPr lang="en-US" sz="1800" dirty="0" err="1"/>
              <a:t>medlemskontingent</a:t>
            </a:r>
            <a:r>
              <a:rPr lang="en-US" sz="1800" dirty="0"/>
              <a:t> I </a:t>
            </a:r>
            <a:r>
              <a:rPr lang="en-US" sz="1800" dirty="0" err="1"/>
              <a:t>klubben</a:t>
            </a:r>
            <a:endParaRPr lang="en-US" sz="1800" dirty="0"/>
          </a:p>
          <a:p>
            <a:r>
              <a:rPr lang="en-US" sz="1800" dirty="0"/>
              <a:t>Dersom </a:t>
            </a:r>
            <a:r>
              <a:rPr lang="en-US" sz="1800" dirty="0" err="1"/>
              <a:t>dere</a:t>
            </a:r>
            <a:r>
              <a:rPr lang="en-US" sz="1800" dirty="0"/>
              <a:t> </a:t>
            </a:r>
            <a:r>
              <a:rPr lang="en-US" sz="1800" dirty="0" err="1"/>
              <a:t>har</a:t>
            </a:r>
            <a:r>
              <a:rPr lang="en-US" sz="1800" dirty="0"/>
              <a:t> </a:t>
            </a:r>
            <a:r>
              <a:rPr lang="en-US" sz="1800" dirty="0" err="1"/>
              <a:t>satt</a:t>
            </a:r>
            <a:r>
              <a:rPr lang="en-US" sz="1800" dirty="0"/>
              <a:t> </a:t>
            </a:r>
            <a:r>
              <a:rPr lang="en-US" sz="1800" dirty="0" err="1"/>
              <a:t>opp</a:t>
            </a:r>
            <a:r>
              <a:rPr lang="en-US" sz="1800" dirty="0"/>
              <a:t> </a:t>
            </a:r>
            <a:r>
              <a:rPr lang="en-US" sz="1800" dirty="0" err="1"/>
              <a:t>medlemskategoriene</a:t>
            </a:r>
            <a:r>
              <a:rPr lang="en-US" sz="1800" dirty="0"/>
              <a:t> med </a:t>
            </a:r>
            <a:r>
              <a:rPr lang="en-US" sz="1800" dirty="0" err="1"/>
              <a:t>aldersbegrensing</a:t>
            </a:r>
            <a:r>
              <a:rPr lang="en-US" sz="1800" dirty="0"/>
              <a:t>, </a:t>
            </a:r>
            <a:r>
              <a:rPr lang="en-US" sz="1800" dirty="0" err="1"/>
              <a:t>så</a:t>
            </a:r>
            <a:r>
              <a:rPr lang="en-US" sz="1800" dirty="0"/>
              <a:t> </a:t>
            </a:r>
            <a:r>
              <a:rPr lang="en-US" sz="1800" dirty="0" err="1"/>
              <a:t>vil</a:t>
            </a:r>
            <a:r>
              <a:rPr lang="en-US" sz="1800" dirty="0"/>
              <a:t> </a:t>
            </a:r>
            <a:r>
              <a:rPr lang="en-US" sz="1800" dirty="0" err="1"/>
              <a:t>kun</a:t>
            </a:r>
            <a:r>
              <a:rPr lang="en-US" sz="1800" dirty="0"/>
              <a:t> de </a:t>
            </a:r>
            <a:r>
              <a:rPr lang="en-US" sz="1800" dirty="0" err="1"/>
              <a:t>kategoriene</a:t>
            </a:r>
            <a:r>
              <a:rPr lang="en-US" sz="1800" dirty="0"/>
              <a:t> </a:t>
            </a:r>
            <a:r>
              <a:rPr lang="en-US" sz="1800" dirty="0" err="1"/>
              <a:t>som</a:t>
            </a:r>
            <a:r>
              <a:rPr lang="en-US" sz="1800" dirty="0"/>
              <a:t> passer for </a:t>
            </a:r>
            <a:r>
              <a:rPr lang="en-US" sz="1800" dirty="0" err="1"/>
              <a:t>medlemmet</a:t>
            </a:r>
            <a:r>
              <a:rPr lang="en-US" sz="1800" dirty="0"/>
              <a:t> vises her. (</a:t>
            </a:r>
            <a:r>
              <a:rPr lang="en-US" sz="1800" dirty="0" err="1"/>
              <a:t>Tilgjengelig</a:t>
            </a:r>
            <a:r>
              <a:rPr lang="en-US" sz="1800" dirty="0"/>
              <a:t> I IMS Admin via </a:t>
            </a:r>
            <a:r>
              <a:rPr lang="en-US" sz="1800" dirty="0" err="1"/>
              <a:t>Oppsett</a:t>
            </a:r>
            <a:r>
              <a:rPr lang="en-US" sz="1800" dirty="0"/>
              <a:t> -&gt; </a:t>
            </a:r>
            <a:r>
              <a:rPr lang="en-US" sz="1800" dirty="0" err="1"/>
              <a:t>Medlemskontingent</a:t>
            </a:r>
            <a:r>
              <a:rPr lang="en-US" sz="1800" dirty="0"/>
              <a:t> -&gt; Filter)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4B43605-6888-40B0-86CC-94B3D83264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698" y="2734056"/>
            <a:ext cx="9048996" cy="348386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4266F4A-043D-4B0B-B3DC-023BF88F4BA0}"/>
              </a:ext>
            </a:extLst>
          </p:cNvPr>
          <p:cNvSpPr/>
          <p:nvPr/>
        </p:nvSpPr>
        <p:spPr>
          <a:xfrm>
            <a:off x="2103505" y="2748970"/>
            <a:ext cx="974912" cy="1411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1027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196485-D8FC-4469-BCC5-00247700C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586822"/>
            <a:ext cx="3560252" cy="1645920"/>
          </a:xfrm>
        </p:spPr>
        <p:txBody>
          <a:bodyPr>
            <a:normAutofit/>
          </a:bodyPr>
          <a:lstStyle/>
          <a:p>
            <a:r>
              <a:rPr lang="nb-NO" sz="3200" dirty="0"/>
              <a:t>Treningsavgift og parti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4748C0B-70CC-4683-B070-C60F4CA29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1164" y="586822"/>
            <a:ext cx="6002636" cy="1645920"/>
          </a:xfrm>
        </p:spPr>
        <p:txBody>
          <a:bodyPr anchor="ctr">
            <a:normAutofit fontScale="70000" lnSpcReduction="20000"/>
          </a:bodyPr>
          <a:lstStyle/>
          <a:p>
            <a:r>
              <a:rPr lang="en-US" sz="1800" dirty="0" err="1"/>
              <a:t>Etter</a:t>
            </a:r>
            <a:r>
              <a:rPr lang="en-US" sz="1800" dirty="0"/>
              <a:t> å ha </a:t>
            </a:r>
            <a:r>
              <a:rPr lang="en-US" sz="1800" dirty="0" err="1"/>
              <a:t>valgt</a:t>
            </a:r>
            <a:r>
              <a:rPr lang="en-US" sz="1800" dirty="0"/>
              <a:t> </a:t>
            </a:r>
            <a:r>
              <a:rPr lang="en-US" sz="1800" dirty="0" err="1"/>
              <a:t>kontingent</a:t>
            </a:r>
            <a:r>
              <a:rPr lang="en-US" sz="1800" dirty="0"/>
              <a:t> </a:t>
            </a:r>
            <a:r>
              <a:rPr lang="en-US" sz="1800" dirty="0" err="1"/>
              <a:t>vil</a:t>
            </a:r>
            <a:r>
              <a:rPr lang="en-US" sz="1800" dirty="0"/>
              <a:t> </a:t>
            </a:r>
            <a:r>
              <a:rPr lang="en-US" sz="1800" dirty="0" err="1"/>
              <a:t>medlemmet</a:t>
            </a:r>
            <a:r>
              <a:rPr lang="en-US" sz="1800" dirty="0"/>
              <a:t> </a:t>
            </a:r>
            <a:r>
              <a:rPr lang="en-US" sz="1800" dirty="0" err="1"/>
              <a:t>få</a:t>
            </a:r>
            <a:r>
              <a:rPr lang="en-US" sz="1800" dirty="0"/>
              <a:t> </a:t>
            </a:r>
            <a:r>
              <a:rPr lang="en-US" sz="1800" dirty="0" err="1"/>
              <a:t>mulighet</a:t>
            </a:r>
            <a:r>
              <a:rPr lang="en-US" sz="1800" dirty="0"/>
              <a:t> </a:t>
            </a:r>
            <a:r>
              <a:rPr lang="en-US" sz="1800" dirty="0" err="1"/>
              <a:t>til</a:t>
            </a:r>
            <a:r>
              <a:rPr lang="en-US" sz="1800" dirty="0"/>
              <a:t> å </a:t>
            </a:r>
            <a:r>
              <a:rPr lang="en-US" sz="1800" dirty="0" err="1"/>
              <a:t>velge</a:t>
            </a:r>
            <a:r>
              <a:rPr lang="en-US" sz="1800" dirty="0"/>
              <a:t> </a:t>
            </a:r>
            <a:r>
              <a:rPr lang="en-US" sz="1800" dirty="0" err="1"/>
              <a:t>treningsavgifter</a:t>
            </a:r>
            <a:r>
              <a:rPr lang="en-US" sz="1800" dirty="0"/>
              <a:t> </a:t>
            </a:r>
            <a:r>
              <a:rPr lang="en-US" sz="1800" dirty="0" err="1"/>
              <a:t>som</a:t>
            </a:r>
            <a:r>
              <a:rPr lang="en-US" sz="1800" dirty="0"/>
              <a:t> </a:t>
            </a:r>
            <a:r>
              <a:rPr lang="en-US" sz="1800" dirty="0" err="1"/>
              <a:t>har</a:t>
            </a:r>
            <a:r>
              <a:rPr lang="en-US" sz="1800" dirty="0"/>
              <a:t> </a:t>
            </a:r>
            <a:r>
              <a:rPr lang="en-US" sz="1800" dirty="0" err="1"/>
              <a:t>samme</a:t>
            </a:r>
            <a:r>
              <a:rPr lang="en-US" sz="1800" dirty="0"/>
              <a:t> </a:t>
            </a:r>
            <a:r>
              <a:rPr lang="en-US" sz="1800" dirty="0" err="1"/>
              <a:t>medlemskategori</a:t>
            </a:r>
            <a:r>
              <a:rPr lang="en-US" sz="1800" dirty="0"/>
              <a:t>, </a:t>
            </a:r>
            <a:r>
              <a:rPr lang="en-US" sz="1800" dirty="0" err="1"/>
              <a:t>og</a:t>
            </a:r>
            <a:r>
              <a:rPr lang="en-US" sz="1800" dirty="0"/>
              <a:t> partier der </a:t>
            </a:r>
            <a:r>
              <a:rPr lang="en-US" sz="1800" dirty="0" err="1"/>
              <a:t>medlemmet</a:t>
            </a:r>
            <a:r>
              <a:rPr lang="en-US" sz="1800" dirty="0"/>
              <a:t> </a:t>
            </a:r>
            <a:r>
              <a:rPr lang="en-US" sz="1800" dirty="0" err="1"/>
              <a:t>møter</a:t>
            </a:r>
            <a:r>
              <a:rPr lang="en-US" sz="1800" dirty="0"/>
              <a:t> </a:t>
            </a:r>
            <a:r>
              <a:rPr lang="en-US" sz="1800" dirty="0" err="1"/>
              <a:t>kriteriene</a:t>
            </a:r>
            <a:r>
              <a:rPr lang="en-US" sz="1800" dirty="0"/>
              <a:t> </a:t>
            </a:r>
            <a:r>
              <a:rPr lang="en-US" sz="1800" dirty="0" err="1"/>
              <a:t>som</a:t>
            </a:r>
            <a:r>
              <a:rPr lang="en-US" sz="1800" dirty="0"/>
              <a:t> er </a:t>
            </a:r>
            <a:r>
              <a:rPr lang="en-US" sz="1800" dirty="0" err="1"/>
              <a:t>satt</a:t>
            </a:r>
            <a:r>
              <a:rPr lang="en-US" sz="1800" dirty="0"/>
              <a:t> opp.</a:t>
            </a:r>
          </a:p>
          <a:p>
            <a:r>
              <a:rPr lang="en-US" sz="1800" dirty="0" err="1"/>
              <a:t>Handlekurven</a:t>
            </a:r>
            <a:r>
              <a:rPr lang="en-US" sz="1800" dirty="0"/>
              <a:t> </a:t>
            </a:r>
            <a:r>
              <a:rPr lang="en-US" sz="1800" dirty="0" err="1"/>
              <a:t>til</a:t>
            </a:r>
            <a:r>
              <a:rPr lang="en-US" sz="1800" dirty="0"/>
              <a:t> </a:t>
            </a:r>
            <a:r>
              <a:rPr lang="en-US" sz="1800" dirty="0" err="1"/>
              <a:t>høyre</a:t>
            </a:r>
            <a:r>
              <a:rPr lang="en-US" sz="1800" dirty="0"/>
              <a:t> </a:t>
            </a:r>
            <a:r>
              <a:rPr lang="en-US" sz="1800" dirty="0" err="1"/>
              <a:t>vil</a:t>
            </a:r>
            <a:r>
              <a:rPr lang="en-US" sz="1800" dirty="0"/>
              <a:t> vise alle </a:t>
            </a:r>
            <a:r>
              <a:rPr lang="en-US" sz="1800" dirty="0" err="1"/>
              <a:t>produktene</a:t>
            </a:r>
            <a:r>
              <a:rPr lang="en-US" sz="1800" dirty="0"/>
              <a:t> </a:t>
            </a:r>
            <a:r>
              <a:rPr lang="en-US" sz="1800" dirty="0" err="1"/>
              <a:t>som</a:t>
            </a:r>
            <a:r>
              <a:rPr lang="en-US" sz="1800" dirty="0"/>
              <a:t> er </a:t>
            </a:r>
            <a:r>
              <a:rPr lang="en-US" sz="1800" dirty="0" err="1"/>
              <a:t>valgt</a:t>
            </a:r>
            <a:endParaRPr lang="en-US" sz="1800" dirty="0"/>
          </a:p>
          <a:p>
            <a:r>
              <a:rPr lang="en-US" sz="1800" dirty="0"/>
              <a:t>Det er </a:t>
            </a:r>
            <a:r>
              <a:rPr lang="en-US" sz="1800" dirty="0" err="1"/>
              <a:t>ingen</a:t>
            </a:r>
            <a:r>
              <a:rPr lang="en-US" sz="1800" dirty="0"/>
              <a:t> </a:t>
            </a:r>
            <a:r>
              <a:rPr lang="en-US" sz="1800" dirty="0" err="1"/>
              <a:t>begrensing</a:t>
            </a:r>
            <a:r>
              <a:rPr lang="en-US" sz="1800" dirty="0"/>
              <a:t> for </a:t>
            </a:r>
            <a:r>
              <a:rPr lang="en-US" sz="1800" dirty="0" err="1"/>
              <a:t>hvor</a:t>
            </a:r>
            <a:r>
              <a:rPr lang="en-US" sz="1800" dirty="0"/>
              <a:t> mange </a:t>
            </a:r>
            <a:r>
              <a:rPr lang="en-US" sz="1800" dirty="0" err="1"/>
              <a:t>treningsavgifter</a:t>
            </a:r>
            <a:r>
              <a:rPr lang="en-US" sz="1800" dirty="0"/>
              <a:t> </a:t>
            </a:r>
            <a:r>
              <a:rPr lang="en-US" sz="1800" dirty="0" err="1"/>
              <a:t>eller</a:t>
            </a:r>
            <a:r>
              <a:rPr lang="en-US" sz="1800" dirty="0"/>
              <a:t> partier et </a:t>
            </a:r>
            <a:r>
              <a:rPr lang="en-US" sz="1800" dirty="0" err="1"/>
              <a:t>medlem</a:t>
            </a:r>
            <a:r>
              <a:rPr lang="en-US" sz="1800" dirty="0"/>
              <a:t> </a:t>
            </a:r>
            <a:r>
              <a:rPr lang="en-US" sz="1800" dirty="0" err="1"/>
              <a:t>kan</a:t>
            </a:r>
            <a:r>
              <a:rPr lang="en-US" sz="1800" dirty="0"/>
              <a:t> </a:t>
            </a:r>
            <a:r>
              <a:rPr lang="en-US" sz="1800" dirty="0" err="1"/>
              <a:t>velge</a:t>
            </a:r>
            <a:endParaRPr lang="en-US" sz="1800" dirty="0"/>
          </a:p>
          <a:p>
            <a:r>
              <a:rPr lang="en-US" sz="1800" dirty="0"/>
              <a:t>OBS: </a:t>
            </a:r>
            <a:r>
              <a:rPr lang="en-US" sz="1800" dirty="0" err="1"/>
              <a:t>Unntaket</a:t>
            </a:r>
            <a:r>
              <a:rPr lang="en-US" sz="1800" dirty="0"/>
              <a:t> </a:t>
            </a:r>
            <a:r>
              <a:rPr lang="en-US" sz="1800" dirty="0" err="1"/>
              <a:t>gjelder</a:t>
            </a:r>
            <a:r>
              <a:rPr lang="en-US" sz="1800" dirty="0"/>
              <a:t> </a:t>
            </a:r>
            <a:r>
              <a:rPr lang="en-US" sz="1800" dirty="0" err="1"/>
              <a:t>treningsavgifter</a:t>
            </a:r>
            <a:r>
              <a:rPr lang="en-US" sz="1800" dirty="0"/>
              <a:t> </a:t>
            </a:r>
            <a:r>
              <a:rPr lang="en-US" sz="1800" dirty="0" err="1"/>
              <a:t>innenfor</a:t>
            </a:r>
            <a:r>
              <a:rPr lang="en-US" sz="1800" dirty="0"/>
              <a:t> </a:t>
            </a:r>
            <a:r>
              <a:rPr lang="en-US" sz="1800" dirty="0" err="1"/>
              <a:t>samme</a:t>
            </a:r>
            <a:r>
              <a:rPr lang="en-US" sz="1800" dirty="0"/>
              <a:t> </a:t>
            </a:r>
            <a:r>
              <a:rPr lang="en-US" sz="1800" dirty="0" err="1"/>
              <a:t>gren</a:t>
            </a:r>
            <a:r>
              <a:rPr lang="en-US" sz="1800" dirty="0"/>
              <a:t>. Det er </a:t>
            </a:r>
            <a:r>
              <a:rPr lang="en-US" sz="1800" dirty="0" err="1"/>
              <a:t>ikke</a:t>
            </a:r>
            <a:r>
              <a:rPr lang="en-US" sz="1800" dirty="0"/>
              <a:t> </a:t>
            </a:r>
            <a:r>
              <a:rPr lang="en-US" sz="1800" dirty="0" err="1"/>
              <a:t>mulig</a:t>
            </a:r>
            <a:r>
              <a:rPr lang="en-US" sz="1800" dirty="0"/>
              <a:t> å ha </a:t>
            </a:r>
            <a:r>
              <a:rPr lang="en-US" sz="1800" dirty="0" err="1"/>
              <a:t>flere</a:t>
            </a:r>
            <a:r>
              <a:rPr lang="en-US" sz="1800" dirty="0"/>
              <a:t> </a:t>
            </a:r>
            <a:r>
              <a:rPr lang="en-US" sz="1800" dirty="0" err="1"/>
              <a:t>treningsavgifter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samme</a:t>
            </a:r>
            <a:r>
              <a:rPr lang="en-US" sz="1800" dirty="0"/>
              <a:t> </a:t>
            </a:r>
            <a:r>
              <a:rPr lang="en-US" sz="1800" dirty="0" err="1"/>
              <a:t>klubb</a:t>
            </a:r>
            <a:r>
              <a:rPr lang="en-US" sz="1800" dirty="0"/>
              <a:t> </a:t>
            </a:r>
            <a:r>
              <a:rPr lang="en-US" sz="1800" dirty="0" err="1"/>
              <a:t>på</a:t>
            </a:r>
            <a:r>
              <a:rPr lang="en-US" sz="1800" dirty="0"/>
              <a:t> </a:t>
            </a:r>
            <a:r>
              <a:rPr lang="en-US" sz="1800" dirty="0" err="1"/>
              <a:t>samme</a:t>
            </a:r>
            <a:r>
              <a:rPr lang="en-US" sz="1800" dirty="0"/>
              <a:t> </a:t>
            </a:r>
            <a:r>
              <a:rPr lang="en-US" sz="1800" dirty="0" err="1"/>
              <a:t>gren</a:t>
            </a:r>
            <a:r>
              <a:rPr lang="en-US" sz="1800" dirty="0"/>
              <a:t>.</a:t>
            </a:r>
          </a:p>
        </p:txBody>
      </p:sp>
      <p:pic>
        <p:nvPicPr>
          <p:cNvPr id="5" name="Content Placeholder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374A1561-BD70-4EAC-B5E9-A5219131C8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500" y="2734056"/>
            <a:ext cx="8149391" cy="3483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482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C9A9DA9-7DC8-488B-A882-123947B0F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7F6BDD4-E066-4008-8011-6CC31AEB4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9575" y="633619"/>
            <a:ext cx="4279383" cy="5495925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386CC5-90E1-4C6C-B070-DA0E75323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7" y="978619"/>
            <a:ext cx="3410712" cy="1106424"/>
          </a:xfrm>
        </p:spPr>
        <p:txBody>
          <a:bodyPr>
            <a:normAutofit/>
          </a:bodyPr>
          <a:lstStyle/>
          <a:p>
            <a:r>
              <a:rPr lang="nb-NO" sz="2800" dirty="0"/>
              <a:t>Plass på parti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11A8FB-68FC-45FC-B01E-38F809E2D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567" y="1171300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865FE3-5FC9-4049-87CF-30019C46C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7459" y="2093976"/>
            <a:ext cx="3328416" cy="9144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99F02BF-08C0-4863-834C-5B8A6053C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252870"/>
            <a:ext cx="3412219" cy="3560251"/>
          </a:xfrm>
        </p:spPr>
        <p:txBody>
          <a:bodyPr>
            <a:normAutofit fontScale="92500" lnSpcReduction="20000"/>
          </a:bodyPr>
          <a:lstStyle/>
          <a:p>
            <a:r>
              <a:rPr lang="en-US" sz="1700" dirty="0" err="1"/>
              <a:t>Medlemmet</a:t>
            </a:r>
            <a:r>
              <a:rPr lang="en-US" sz="1700" dirty="0"/>
              <a:t> </a:t>
            </a:r>
            <a:r>
              <a:rPr lang="en-US" sz="1700" dirty="0" err="1"/>
              <a:t>kan</a:t>
            </a:r>
            <a:r>
              <a:rPr lang="en-US" sz="1700" dirty="0"/>
              <a:t> se </a:t>
            </a:r>
            <a:r>
              <a:rPr lang="en-US" sz="1700" dirty="0" err="1"/>
              <a:t>hvor</a:t>
            </a:r>
            <a:r>
              <a:rPr lang="en-US" sz="1700" dirty="0"/>
              <a:t> mange </a:t>
            </a:r>
            <a:r>
              <a:rPr lang="en-US" sz="1700" dirty="0" err="1"/>
              <a:t>deltagere</a:t>
            </a:r>
            <a:r>
              <a:rPr lang="en-US" sz="1700" dirty="0"/>
              <a:t> det </a:t>
            </a:r>
            <a:r>
              <a:rPr lang="en-US" sz="1700" dirty="0" err="1"/>
              <a:t>allerede</a:t>
            </a:r>
            <a:r>
              <a:rPr lang="en-US" sz="1700" dirty="0"/>
              <a:t> er </a:t>
            </a:r>
            <a:r>
              <a:rPr lang="en-US" sz="1700" dirty="0" err="1"/>
              <a:t>på</a:t>
            </a:r>
            <a:r>
              <a:rPr lang="en-US" sz="1700" dirty="0"/>
              <a:t> et parti, </a:t>
            </a:r>
            <a:r>
              <a:rPr lang="en-US" sz="1700" dirty="0" err="1"/>
              <a:t>og</a:t>
            </a:r>
            <a:r>
              <a:rPr lang="en-US" sz="1700" dirty="0"/>
              <a:t> om det er et </a:t>
            </a:r>
            <a:r>
              <a:rPr lang="en-US" sz="1700" dirty="0" err="1"/>
              <a:t>visst</a:t>
            </a:r>
            <a:r>
              <a:rPr lang="en-US" sz="1700" dirty="0"/>
              <a:t> </a:t>
            </a:r>
            <a:r>
              <a:rPr lang="en-US" sz="1700" dirty="0" err="1"/>
              <a:t>antall</a:t>
            </a:r>
            <a:r>
              <a:rPr lang="en-US" sz="1700" dirty="0"/>
              <a:t> </a:t>
            </a:r>
            <a:r>
              <a:rPr lang="en-US" sz="1700" dirty="0" err="1"/>
              <a:t>plasser</a:t>
            </a:r>
            <a:r>
              <a:rPr lang="en-US" sz="1700" dirty="0"/>
              <a:t> </a:t>
            </a:r>
            <a:r>
              <a:rPr lang="en-US" sz="1700" dirty="0" err="1"/>
              <a:t>eller</a:t>
            </a:r>
            <a:r>
              <a:rPr lang="en-US" sz="1700" dirty="0"/>
              <a:t> </a:t>
            </a:r>
            <a:r>
              <a:rPr lang="en-US" sz="1700" dirty="0" err="1"/>
              <a:t>ikke</a:t>
            </a:r>
            <a:r>
              <a:rPr lang="en-US" sz="1700" dirty="0"/>
              <a:t>. </a:t>
            </a:r>
            <a:r>
              <a:rPr lang="en-US" sz="1700" dirty="0" err="1"/>
              <a:t>Størrelsen</a:t>
            </a:r>
            <a:r>
              <a:rPr lang="en-US" sz="1700" dirty="0"/>
              <a:t> </a:t>
            </a:r>
            <a:r>
              <a:rPr lang="en-US" sz="1700" dirty="0" err="1"/>
              <a:t>på</a:t>
            </a:r>
            <a:r>
              <a:rPr lang="en-US" sz="1700" dirty="0"/>
              <a:t> </a:t>
            </a:r>
            <a:r>
              <a:rPr lang="en-US" sz="1700" dirty="0" err="1"/>
              <a:t>ventelisten</a:t>
            </a:r>
            <a:r>
              <a:rPr lang="en-US" sz="1700" dirty="0"/>
              <a:t> er </a:t>
            </a:r>
            <a:r>
              <a:rPr lang="en-US" sz="1700" dirty="0" err="1"/>
              <a:t>også</a:t>
            </a:r>
            <a:r>
              <a:rPr lang="en-US" sz="1700" dirty="0"/>
              <a:t> </a:t>
            </a:r>
            <a:r>
              <a:rPr lang="en-US" sz="1700" dirty="0" err="1"/>
              <a:t>tilgjengelig</a:t>
            </a:r>
            <a:endParaRPr lang="en-US" sz="1700" dirty="0"/>
          </a:p>
          <a:p>
            <a:r>
              <a:rPr lang="en-US" sz="1700" dirty="0"/>
              <a:t>Det er per i </a:t>
            </a:r>
            <a:r>
              <a:rPr lang="en-US" sz="1700" dirty="0" err="1"/>
              <a:t>dag</a:t>
            </a:r>
            <a:r>
              <a:rPr lang="en-US" sz="1700" dirty="0"/>
              <a:t> </a:t>
            </a:r>
            <a:r>
              <a:rPr lang="en-US" sz="1700" dirty="0" err="1"/>
              <a:t>ikke</a:t>
            </a:r>
            <a:r>
              <a:rPr lang="en-US" sz="1700" dirty="0"/>
              <a:t> </a:t>
            </a:r>
            <a:r>
              <a:rPr lang="en-US" sz="1700" dirty="0" err="1"/>
              <a:t>mulig</a:t>
            </a:r>
            <a:r>
              <a:rPr lang="en-US" sz="1700" dirty="0"/>
              <a:t> å </a:t>
            </a:r>
            <a:r>
              <a:rPr lang="en-US" sz="1700" dirty="0" err="1"/>
              <a:t>melde</a:t>
            </a:r>
            <a:r>
              <a:rPr lang="en-US" sz="1700" dirty="0"/>
              <a:t> seg </a:t>
            </a:r>
            <a:r>
              <a:rPr lang="en-US" sz="1700" dirty="0" err="1"/>
              <a:t>på</a:t>
            </a:r>
            <a:r>
              <a:rPr lang="en-US" sz="1700" dirty="0"/>
              <a:t> et parti </a:t>
            </a:r>
            <a:r>
              <a:rPr lang="en-US" sz="1700" dirty="0" err="1"/>
              <a:t>som</a:t>
            </a:r>
            <a:r>
              <a:rPr lang="en-US" sz="1700" dirty="0"/>
              <a:t> er </a:t>
            </a:r>
            <a:r>
              <a:rPr lang="en-US" sz="1700" dirty="0" err="1"/>
              <a:t>fullt</a:t>
            </a:r>
            <a:r>
              <a:rPr lang="en-US" sz="1700" dirty="0"/>
              <a:t> per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 err="1"/>
              <a:t>dag</a:t>
            </a:r>
            <a:r>
              <a:rPr lang="en-US" sz="1700" dirty="0"/>
              <a:t>.  Dette er for å </a:t>
            </a:r>
            <a:r>
              <a:rPr lang="en-US" sz="1700" dirty="0" err="1"/>
              <a:t>unngå</a:t>
            </a:r>
            <a:r>
              <a:rPr lang="en-US" sz="1700" dirty="0"/>
              <a:t> at </a:t>
            </a:r>
            <a:r>
              <a:rPr lang="en-US" sz="1700" dirty="0" err="1"/>
              <a:t>medlemmer</a:t>
            </a:r>
            <a:r>
              <a:rPr lang="en-US" sz="1700" dirty="0"/>
              <a:t> </a:t>
            </a:r>
            <a:r>
              <a:rPr lang="en-US" sz="1700" dirty="0" err="1"/>
              <a:t>blir</a:t>
            </a:r>
            <a:r>
              <a:rPr lang="en-US" sz="1700" dirty="0"/>
              <a:t> </a:t>
            </a:r>
            <a:r>
              <a:rPr lang="en-US" sz="1700" dirty="0" err="1"/>
              <a:t>fakturert</a:t>
            </a:r>
            <a:r>
              <a:rPr lang="en-US" sz="1700" dirty="0"/>
              <a:t> for </a:t>
            </a:r>
            <a:r>
              <a:rPr lang="en-US" sz="1700" dirty="0" err="1"/>
              <a:t>kontingent</a:t>
            </a:r>
            <a:r>
              <a:rPr lang="en-US" sz="1700" dirty="0"/>
              <a:t> </a:t>
            </a:r>
            <a:r>
              <a:rPr lang="en-US" sz="1700" dirty="0" err="1"/>
              <a:t>og</a:t>
            </a:r>
            <a:r>
              <a:rPr lang="en-US" sz="1700" dirty="0"/>
              <a:t> </a:t>
            </a:r>
            <a:r>
              <a:rPr lang="en-US" sz="1700" dirty="0" err="1"/>
              <a:t>partiavgift</a:t>
            </a:r>
            <a:r>
              <a:rPr lang="en-US" sz="1700" dirty="0"/>
              <a:t> </a:t>
            </a:r>
            <a:r>
              <a:rPr lang="en-US" sz="1700" dirty="0" err="1"/>
              <a:t>selv</a:t>
            </a:r>
            <a:r>
              <a:rPr lang="en-US" sz="1700" dirty="0"/>
              <a:t> om de </a:t>
            </a:r>
            <a:r>
              <a:rPr lang="en-US" sz="1700" dirty="0" err="1"/>
              <a:t>ikke</a:t>
            </a:r>
            <a:r>
              <a:rPr lang="en-US" sz="1700" dirty="0"/>
              <a:t> </a:t>
            </a:r>
            <a:r>
              <a:rPr lang="en-US" sz="1700" dirty="0" err="1"/>
              <a:t>får</a:t>
            </a:r>
            <a:r>
              <a:rPr lang="en-US" sz="1700" dirty="0"/>
              <a:t> </a:t>
            </a:r>
            <a:r>
              <a:rPr lang="en-US" sz="1700" dirty="0" err="1"/>
              <a:t>plass</a:t>
            </a:r>
            <a:r>
              <a:rPr lang="en-US" sz="1700" dirty="0"/>
              <a:t> </a:t>
            </a:r>
            <a:r>
              <a:rPr lang="en-US" sz="1700" dirty="0" err="1"/>
              <a:t>på</a:t>
            </a:r>
            <a:r>
              <a:rPr lang="en-US" sz="1700" dirty="0"/>
              <a:t> </a:t>
            </a:r>
            <a:r>
              <a:rPr lang="en-US" sz="1700" dirty="0" err="1"/>
              <a:t>partiet</a:t>
            </a:r>
            <a:r>
              <a:rPr lang="en-US" sz="1700" dirty="0"/>
              <a:t>. Vi jobber med </a:t>
            </a:r>
            <a:r>
              <a:rPr lang="en-US" sz="1700" dirty="0" err="1"/>
              <a:t>funksjonalitet</a:t>
            </a:r>
            <a:r>
              <a:rPr lang="en-US" sz="1700" dirty="0"/>
              <a:t> </a:t>
            </a:r>
            <a:r>
              <a:rPr lang="en-US" sz="1700" dirty="0" err="1"/>
              <a:t>som</a:t>
            </a:r>
            <a:r>
              <a:rPr lang="en-US" sz="1700" dirty="0"/>
              <a:t> </a:t>
            </a:r>
            <a:r>
              <a:rPr lang="en-US" sz="1700" dirty="0" err="1"/>
              <a:t>støtter</a:t>
            </a:r>
            <a:r>
              <a:rPr lang="en-US" sz="1700" dirty="0"/>
              <a:t> </a:t>
            </a:r>
            <a:r>
              <a:rPr lang="en-US" sz="1700" dirty="0" err="1"/>
              <a:t>påmelding</a:t>
            </a:r>
            <a:r>
              <a:rPr lang="en-US" sz="1700" dirty="0"/>
              <a:t> </a:t>
            </a:r>
            <a:r>
              <a:rPr lang="en-US" sz="1700" dirty="0" err="1"/>
              <a:t>på</a:t>
            </a:r>
            <a:r>
              <a:rPr lang="en-US" sz="1700" dirty="0"/>
              <a:t> </a:t>
            </a:r>
            <a:r>
              <a:rPr lang="en-US" sz="1700" dirty="0" err="1"/>
              <a:t>venteliste</a:t>
            </a:r>
            <a:r>
              <a:rPr lang="en-US" sz="1700" dirty="0"/>
              <a:t>, </a:t>
            </a:r>
            <a:r>
              <a:rPr lang="en-US" sz="1700" dirty="0" err="1"/>
              <a:t>og</a:t>
            </a:r>
            <a:r>
              <a:rPr lang="en-US" sz="1700" dirty="0"/>
              <a:t> der </a:t>
            </a:r>
            <a:r>
              <a:rPr lang="en-US" sz="1700" dirty="0" err="1"/>
              <a:t>medlemmet</a:t>
            </a:r>
            <a:r>
              <a:rPr lang="en-US" sz="1700" dirty="0"/>
              <a:t> </a:t>
            </a:r>
            <a:r>
              <a:rPr lang="en-US" sz="1700" dirty="0" err="1"/>
              <a:t>kan</a:t>
            </a:r>
            <a:r>
              <a:rPr lang="en-US" sz="1700" dirty="0"/>
              <a:t> vente med å </a:t>
            </a:r>
            <a:r>
              <a:rPr lang="en-US" sz="1700" dirty="0" err="1"/>
              <a:t>bli</a:t>
            </a:r>
            <a:r>
              <a:rPr lang="en-US" sz="1700" dirty="0"/>
              <a:t> </a:t>
            </a:r>
            <a:r>
              <a:rPr lang="en-US" sz="1700" dirty="0" err="1"/>
              <a:t>fakturert</a:t>
            </a:r>
            <a:r>
              <a:rPr lang="en-US" sz="1700" dirty="0"/>
              <a:t> </a:t>
            </a:r>
            <a:r>
              <a:rPr lang="en-US" sz="1700" dirty="0" err="1"/>
              <a:t>til</a:t>
            </a:r>
            <a:r>
              <a:rPr lang="en-US" sz="1700" dirty="0"/>
              <a:t> de </a:t>
            </a:r>
            <a:r>
              <a:rPr lang="en-US" sz="1700" dirty="0" err="1"/>
              <a:t>får</a:t>
            </a:r>
            <a:r>
              <a:rPr lang="en-US" sz="1700" dirty="0"/>
              <a:t> </a:t>
            </a:r>
            <a:r>
              <a:rPr lang="en-US" sz="1700" dirty="0" err="1"/>
              <a:t>plass</a:t>
            </a:r>
            <a:r>
              <a:rPr lang="en-US" sz="1700" dirty="0"/>
              <a:t>.</a:t>
            </a:r>
          </a:p>
          <a:p>
            <a:r>
              <a:rPr lang="en-US" sz="1700" dirty="0"/>
              <a:t>Administrator </a:t>
            </a:r>
            <a:r>
              <a:rPr lang="en-US" sz="1700" dirty="0" err="1"/>
              <a:t>har</a:t>
            </a:r>
            <a:r>
              <a:rPr lang="en-US" sz="1700" dirty="0"/>
              <a:t> </a:t>
            </a:r>
            <a:r>
              <a:rPr lang="en-US" sz="1700" dirty="0" err="1"/>
              <a:t>alltid</a:t>
            </a:r>
            <a:r>
              <a:rPr lang="en-US" sz="1700" dirty="0"/>
              <a:t> </a:t>
            </a:r>
            <a:r>
              <a:rPr lang="en-US" sz="1700" dirty="0" err="1"/>
              <a:t>mulighet</a:t>
            </a:r>
            <a:r>
              <a:rPr lang="en-US" sz="1700" dirty="0"/>
              <a:t> </a:t>
            </a:r>
            <a:r>
              <a:rPr lang="en-US" sz="1700" dirty="0" err="1"/>
              <a:t>til</a:t>
            </a:r>
            <a:r>
              <a:rPr lang="en-US" sz="1700" dirty="0"/>
              <a:t> å </a:t>
            </a:r>
            <a:r>
              <a:rPr lang="en-US" sz="1700" dirty="0" err="1"/>
              <a:t>plassere</a:t>
            </a:r>
            <a:r>
              <a:rPr lang="en-US" sz="1700" dirty="0"/>
              <a:t> et </a:t>
            </a:r>
            <a:r>
              <a:rPr lang="en-US" sz="1700" dirty="0" err="1"/>
              <a:t>medlem</a:t>
            </a:r>
            <a:r>
              <a:rPr lang="en-US" sz="1700" dirty="0"/>
              <a:t> </a:t>
            </a:r>
            <a:r>
              <a:rPr lang="en-US" sz="1700" dirty="0" err="1"/>
              <a:t>på</a:t>
            </a:r>
            <a:r>
              <a:rPr lang="en-US" sz="1700" dirty="0"/>
              <a:t> </a:t>
            </a:r>
            <a:r>
              <a:rPr lang="en-US" sz="1700" dirty="0" err="1"/>
              <a:t>venteliste</a:t>
            </a:r>
            <a:r>
              <a:rPr lang="en-US" sz="1700" dirty="0"/>
              <a:t> via IMS Admin.</a:t>
            </a:r>
          </a:p>
        </p:txBody>
      </p:sp>
      <p:pic>
        <p:nvPicPr>
          <p:cNvPr id="5" name="Content Placeholder 4" descr="Graphical user interface, text, application, Teams&#10;&#10;Description automatically generated">
            <a:extLst>
              <a:ext uri="{FF2B5EF4-FFF2-40B4-BE49-F238E27FC236}">
                <a16:creationId xmlns:a16="http://schemas.microsoft.com/office/drawing/2014/main" id="{6AD732A7-B5B2-41A8-89A5-6266571ABF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0640" y="1573043"/>
            <a:ext cx="6656832" cy="3611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85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C9A9DA9-7DC8-488B-A882-123947B0F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7F6BDD4-E066-4008-8011-6CC31AEB4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9575" y="633619"/>
            <a:ext cx="4279383" cy="5495925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8714F7-6940-4C88-BE3F-AF4AABBE3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7" y="978619"/>
            <a:ext cx="3410712" cy="1106424"/>
          </a:xfrm>
        </p:spPr>
        <p:txBody>
          <a:bodyPr>
            <a:normAutofit/>
          </a:bodyPr>
          <a:lstStyle/>
          <a:p>
            <a:r>
              <a:rPr lang="nb-NO" sz="2800" dirty="0"/>
              <a:t>Handlekurv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11A8FB-68FC-45FC-B01E-38F809E2D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567" y="1171300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865FE3-5FC9-4049-87CF-30019C46C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7459" y="2093976"/>
            <a:ext cx="3328416" cy="9144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7F3799B-3708-43C9-B6E6-FEED51277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252870"/>
            <a:ext cx="3412219" cy="3560251"/>
          </a:xfrm>
        </p:spPr>
        <p:txBody>
          <a:bodyPr>
            <a:normAutofit lnSpcReduction="10000"/>
          </a:bodyPr>
          <a:lstStyle/>
          <a:p>
            <a:r>
              <a:rPr lang="en-US" sz="1700" dirty="0"/>
              <a:t>Her </a:t>
            </a:r>
            <a:r>
              <a:rPr lang="en-US" sz="1700" dirty="0" err="1"/>
              <a:t>kan</a:t>
            </a:r>
            <a:r>
              <a:rPr lang="en-US" sz="1700" dirty="0"/>
              <a:t> </a:t>
            </a:r>
            <a:r>
              <a:rPr lang="en-US" sz="1700" dirty="0" err="1"/>
              <a:t>medlemmet</a:t>
            </a:r>
            <a:r>
              <a:rPr lang="en-US" sz="1700" dirty="0"/>
              <a:t> se alle </a:t>
            </a:r>
            <a:r>
              <a:rPr lang="en-US" sz="1700" dirty="0" err="1"/>
              <a:t>produktene</a:t>
            </a:r>
            <a:r>
              <a:rPr lang="en-US" sz="1700" dirty="0"/>
              <a:t> de </a:t>
            </a:r>
            <a:r>
              <a:rPr lang="en-US" sz="1700" dirty="0" err="1"/>
              <a:t>har</a:t>
            </a:r>
            <a:r>
              <a:rPr lang="en-US" sz="1700" dirty="0"/>
              <a:t> </a:t>
            </a:r>
            <a:r>
              <a:rPr lang="en-US" sz="1700" dirty="0" err="1"/>
              <a:t>valgt</a:t>
            </a:r>
            <a:r>
              <a:rPr lang="en-US" sz="1700" dirty="0"/>
              <a:t>, med bade pris, </a:t>
            </a:r>
            <a:r>
              <a:rPr lang="en-US" sz="1700" dirty="0" err="1"/>
              <a:t>eventuelle</a:t>
            </a:r>
            <a:r>
              <a:rPr lang="en-US" sz="1700" dirty="0"/>
              <a:t> </a:t>
            </a:r>
            <a:r>
              <a:rPr lang="en-US" sz="1700" dirty="0" err="1"/>
              <a:t>administrasjonsgebyr</a:t>
            </a:r>
            <a:r>
              <a:rPr lang="en-US" sz="1700" dirty="0"/>
              <a:t> </a:t>
            </a:r>
            <a:r>
              <a:rPr lang="en-US" sz="1700" dirty="0" err="1"/>
              <a:t>og</a:t>
            </a:r>
            <a:r>
              <a:rPr lang="en-US" sz="1700" dirty="0"/>
              <a:t> </a:t>
            </a:r>
            <a:r>
              <a:rPr lang="en-US" sz="1700" dirty="0" err="1"/>
              <a:t>totalbeløp</a:t>
            </a:r>
            <a:r>
              <a:rPr lang="en-US" sz="1700" dirty="0"/>
              <a:t>.</a:t>
            </a:r>
          </a:p>
          <a:p>
            <a:r>
              <a:rPr lang="en-US" sz="1700" dirty="0"/>
              <a:t>Dersom </a:t>
            </a:r>
            <a:r>
              <a:rPr lang="en-US" sz="1700" dirty="0" err="1"/>
              <a:t>klubben</a:t>
            </a:r>
            <a:r>
              <a:rPr lang="en-US" sz="1700" dirty="0"/>
              <a:t> </a:t>
            </a:r>
            <a:r>
              <a:rPr lang="en-US" sz="1700" dirty="0" err="1"/>
              <a:t>har</a:t>
            </a:r>
            <a:r>
              <a:rPr lang="en-US" sz="1700" dirty="0"/>
              <a:t> </a:t>
            </a:r>
            <a:r>
              <a:rPr lang="en-US" sz="1700" dirty="0" err="1"/>
              <a:t>valgt</a:t>
            </a:r>
            <a:r>
              <a:rPr lang="en-US" sz="1700" dirty="0"/>
              <a:t> å </a:t>
            </a:r>
            <a:r>
              <a:rPr lang="en-US" sz="1700" dirty="0" err="1"/>
              <a:t>tilby</a:t>
            </a:r>
            <a:r>
              <a:rPr lang="en-US" sz="1700" dirty="0"/>
              <a:t> </a:t>
            </a:r>
            <a:r>
              <a:rPr lang="en-US" sz="1700" dirty="0" err="1"/>
              <a:t>AvtaleGiro</a:t>
            </a:r>
            <a:r>
              <a:rPr lang="en-US" sz="1700" dirty="0"/>
              <a:t> </a:t>
            </a:r>
            <a:r>
              <a:rPr lang="en-US" sz="1700" dirty="0" err="1"/>
              <a:t>så</a:t>
            </a:r>
            <a:r>
              <a:rPr lang="en-US" sz="1700" dirty="0"/>
              <a:t> </a:t>
            </a:r>
            <a:r>
              <a:rPr lang="en-US" sz="1700" dirty="0" err="1"/>
              <a:t>vil</a:t>
            </a:r>
            <a:r>
              <a:rPr lang="en-US" sz="1700" dirty="0"/>
              <a:t> det </a:t>
            </a:r>
            <a:r>
              <a:rPr lang="en-US" sz="1700" dirty="0" err="1"/>
              <a:t>være</a:t>
            </a:r>
            <a:r>
              <a:rPr lang="en-US" sz="1700" dirty="0"/>
              <a:t> </a:t>
            </a:r>
            <a:r>
              <a:rPr lang="en-US" sz="1700" dirty="0" err="1"/>
              <a:t>mulig</a:t>
            </a:r>
            <a:r>
              <a:rPr lang="en-US" sz="1700" dirty="0"/>
              <a:t> å </a:t>
            </a:r>
            <a:r>
              <a:rPr lang="en-US" sz="1700" dirty="0" err="1"/>
              <a:t>sette</a:t>
            </a:r>
            <a:r>
              <a:rPr lang="en-US" sz="1700" dirty="0"/>
              <a:t> </a:t>
            </a:r>
            <a:r>
              <a:rPr lang="en-US" sz="1700" dirty="0" err="1"/>
              <a:t>opp</a:t>
            </a:r>
            <a:r>
              <a:rPr lang="en-US" sz="1700" dirty="0"/>
              <a:t> </a:t>
            </a:r>
            <a:r>
              <a:rPr lang="en-US" sz="1700" dirty="0" err="1"/>
              <a:t>dette</a:t>
            </a:r>
            <a:r>
              <a:rPr lang="en-US" sz="1700" dirty="0"/>
              <a:t> her, </a:t>
            </a:r>
            <a:r>
              <a:rPr lang="en-US" sz="1700" dirty="0" err="1"/>
              <a:t>gitt</a:t>
            </a:r>
            <a:r>
              <a:rPr lang="en-US" sz="1700" dirty="0"/>
              <a:t> at </a:t>
            </a:r>
            <a:r>
              <a:rPr lang="en-US" sz="1700" dirty="0" err="1"/>
              <a:t>medlemmet</a:t>
            </a:r>
            <a:r>
              <a:rPr lang="en-US" sz="1700" dirty="0"/>
              <a:t>/</a:t>
            </a:r>
            <a:r>
              <a:rPr lang="en-US" sz="1700" dirty="0" err="1"/>
              <a:t>foresatte</a:t>
            </a:r>
            <a:r>
              <a:rPr lang="en-US" sz="1700" dirty="0"/>
              <a:t> </a:t>
            </a:r>
            <a:r>
              <a:rPr lang="en-US" sz="1700" dirty="0" err="1"/>
              <a:t>har</a:t>
            </a:r>
            <a:r>
              <a:rPr lang="en-US" sz="1700" dirty="0"/>
              <a:t> </a:t>
            </a:r>
            <a:r>
              <a:rPr lang="en-US" sz="1700" dirty="0" err="1"/>
              <a:t>registrert</a:t>
            </a:r>
            <a:r>
              <a:rPr lang="en-US" sz="1700" dirty="0"/>
              <a:t> seg med </a:t>
            </a:r>
            <a:r>
              <a:rPr lang="en-US" sz="1700" dirty="0" err="1"/>
              <a:t>norsk</a:t>
            </a:r>
            <a:r>
              <a:rPr lang="en-US" sz="1700" dirty="0"/>
              <a:t> </a:t>
            </a:r>
            <a:r>
              <a:rPr lang="en-US" sz="1700" dirty="0" err="1"/>
              <a:t>fødsels</a:t>
            </a:r>
            <a:r>
              <a:rPr lang="en-US" sz="1700" dirty="0"/>
              <a:t>-/</a:t>
            </a:r>
            <a:r>
              <a:rPr lang="en-US" sz="1700" dirty="0" err="1"/>
              <a:t>personnummer</a:t>
            </a:r>
            <a:r>
              <a:rPr lang="en-US" sz="1700" dirty="0"/>
              <a:t>.</a:t>
            </a:r>
          </a:p>
          <a:p>
            <a:r>
              <a:rPr lang="en-US" sz="1700" dirty="0"/>
              <a:t>Om </a:t>
            </a:r>
            <a:r>
              <a:rPr lang="en-US" sz="1700" dirty="0" err="1"/>
              <a:t>klubben</a:t>
            </a:r>
            <a:r>
              <a:rPr lang="en-US" sz="1700" dirty="0"/>
              <a:t> </a:t>
            </a:r>
            <a:r>
              <a:rPr lang="en-US" sz="1700" dirty="0" err="1"/>
              <a:t>har</a:t>
            </a:r>
            <a:r>
              <a:rPr lang="en-US" sz="1700" dirty="0"/>
              <a:t> </a:t>
            </a:r>
            <a:r>
              <a:rPr lang="en-US" sz="1700" dirty="0" err="1"/>
              <a:t>skrudd</a:t>
            </a:r>
            <a:r>
              <a:rPr lang="en-US" sz="1700" dirty="0"/>
              <a:t> </a:t>
            </a:r>
            <a:r>
              <a:rPr lang="en-US" sz="1700" dirty="0" err="1"/>
              <a:t>på</a:t>
            </a:r>
            <a:r>
              <a:rPr lang="en-US" sz="1700" dirty="0"/>
              <a:t> </a:t>
            </a:r>
            <a:r>
              <a:rPr lang="en-US" sz="1700" dirty="0" err="1"/>
              <a:t>krav</a:t>
            </a:r>
            <a:r>
              <a:rPr lang="en-US" sz="1700" dirty="0"/>
              <a:t> om </a:t>
            </a:r>
            <a:r>
              <a:rPr lang="en-US" sz="1700" dirty="0" err="1"/>
              <a:t>godkjenning</a:t>
            </a:r>
            <a:r>
              <a:rPr lang="en-US" sz="1700" dirty="0"/>
              <a:t> av nye </a:t>
            </a:r>
            <a:r>
              <a:rPr lang="en-US" sz="1700" dirty="0" err="1"/>
              <a:t>medlemmer</a:t>
            </a:r>
            <a:r>
              <a:rPr lang="en-US" sz="1700" dirty="0"/>
              <a:t> </a:t>
            </a:r>
            <a:r>
              <a:rPr lang="en-US" sz="1700" dirty="0" err="1"/>
              <a:t>vil</a:t>
            </a:r>
            <a:r>
              <a:rPr lang="en-US" sz="1700" dirty="0"/>
              <a:t> det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 err="1"/>
              <a:t>stedet</a:t>
            </a:r>
            <a:r>
              <a:rPr lang="en-US" sz="1700" dirty="0"/>
              <a:t> </a:t>
            </a:r>
            <a:r>
              <a:rPr lang="en-US" sz="1700" dirty="0" err="1"/>
              <a:t>være</a:t>
            </a:r>
            <a:r>
              <a:rPr lang="en-US" sz="1700" dirty="0"/>
              <a:t> </a:t>
            </a:r>
            <a:r>
              <a:rPr lang="en-US" sz="1700" dirty="0" err="1"/>
              <a:t>en</a:t>
            </a:r>
            <a:r>
              <a:rPr lang="en-US" sz="1700" dirty="0"/>
              <a:t> </a:t>
            </a:r>
            <a:r>
              <a:rPr lang="en-US" sz="1700" dirty="0" err="1"/>
              <a:t>knapp</a:t>
            </a:r>
            <a:r>
              <a:rPr lang="en-US" sz="1700" dirty="0"/>
              <a:t> for </a:t>
            </a:r>
            <a:r>
              <a:rPr lang="en-US" sz="1700" dirty="0" err="1"/>
              <a:t>dette</a:t>
            </a:r>
            <a:r>
              <a:rPr lang="en-US" sz="1700" dirty="0"/>
              <a:t>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49069D1-E356-4185-B915-F0001924EE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000" y="630937"/>
            <a:ext cx="3177530" cy="3727308"/>
          </a:xfrm>
          <a:prstGeom prst="rect">
            <a:avLst/>
          </a:prstGeom>
        </p:spPr>
      </p:pic>
      <p:pic>
        <p:nvPicPr>
          <p:cNvPr id="7" name="Picture 6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93945EB4-F3D1-4D83-B03F-AD99B5D5BB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001" y="4478009"/>
            <a:ext cx="3177530" cy="189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524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ECAB1E8-8195-4748-BE71-FF806D8689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4" name="!!text rectangle">
            <a:extLst>
              <a:ext uri="{FF2B5EF4-FFF2-40B4-BE49-F238E27FC236}">
                <a16:creationId xmlns:a16="http://schemas.microsoft.com/office/drawing/2014/main" id="{57F6BDD4-E066-4008-8011-6CC31AEB4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9575" y="633619"/>
            <a:ext cx="4279383" cy="5495925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1377EC-31AF-496E-868A-0F40C573A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7" y="978619"/>
            <a:ext cx="3410712" cy="1106424"/>
          </a:xfrm>
        </p:spPr>
        <p:txBody>
          <a:bodyPr>
            <a:normAutofit/>
          </a:bodyPr>
          <a:lstStyle/>
          <a:p>
            <a:r>
              <a:rPr lang="nb-NO" sz="2800" dirty="0"/>
              <a:t>Gå til betaling</a:t>
            </a:r>
          </a:p>
        </p:txBody>
      </p:sp>
      <p:sp>
        <p:nvSpPr>
          <p:cNvPr id="16" name="!!accent">
            <a:extLst>
              <a:ext uri="{FF2B5EF4-FFF2-40B4-BE49-F238E27FC236}">
                <a16:creationId xmlns:a16="http://schemas.microsoft.com/office/drawing/2014/main" id="{2711A8FB-68FC-45FC-B01E-38F809E2D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567" y="117043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865FE3-5FC9-4049-87CF-30019C46C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7459" y="2121408"/>
            <a:ext cx="3328416" cy="9144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CEC4B51-4BA9-495A-A0AA-785AF7AF3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7" y="2359152"/>
            <a:ext cx="3410712" cy="3425043"/>
          </a:xfrm>
        </p:spPr>
        <p:txBody>
          <a:bodyPr>
            <a:normAutofit/>
          </a:bodyPr>
          <a:lstStyle/>
          <a:p>
            <a:r>
              <a:rPr lang="en-US" sz="1700" dirty="0" err="1"/>
              <a:t>Ved</a:t>
            </a:r>
            <a:r>
              <a:rPr lang="en-US" sz="1700" dirty="0"/>
              <a:t> å </a:t>
            </a:r>
            <a:r>
              <a:rPr lang="en-US" sz="1700" dirty="0" err="1"/>
              <a:t>klikke</a:t>
            </a:r>
            <a:r>
              <a:rPr lang="en-US" sz="1700" dirty="0"/>
              <a:t> </a:t>
            </a:r>
            <a:r>
              <a:rPr lang="en-US" sz="1700" dirty="0" err="1"/>
              <a:t>på</a:t>
            </a:r>
            <a:r>
              <a:rPr lang="en-US" sz="1700" dirty="0"/>
              <a:t> “</a:t>
            </a:r>
            <a:r>
              <a:rPr lang="en-US" sz="1700" dirty="0" err="1"/>
              <a:t>Gå</a:t>
            </a:r>
            <a:r>
              <a:rPr lang="en-US" sz="1700" dirty="0"/>
              <a:t> </a:t>
            </a:r>
            <a:r>
              <a:rPr lang="en-US" sz="1700" dirty="0" err="1"/>
              <a:t>til</a:t>
            </a:r>
            <a:r>
              <a:rPr lang="en-US" sz="1700" dirty="0"/>
              <a:t> </a:t>
            </a:r>
            <a:r>
              <a:rPr lang="en-US" sz="1700" dirty="0" err="1"/>
              <a:t>betaling</a:t>
            </a:r>
            <a:r>
              <a:rPr lang="en-US" sz="1700" dirty="0"/>
              <a:t>” </a:t>
            </a:r>
            <a:r>
              <a:rPr lang="en-US" sz="1700" dirty="0" err="1"/>
              <a:t>fra</a:t>
            </a:r>
            <a:r>
              <a:rPr lang="en-US" sz="1700" dirty="0"/>
              <a:t> </a:t>
            </a:r>
            <a:r>
              <a:rPr lang="en-US" sz="1700" dirty="0" err="1"/>
              <a:t>forrige</a:t>
            </a:r>
            <a:r>
              <a:rPr lang="en-US" sz="1700" dirty="0"/>
              <a:t> slide </a:t>
            </a:r>
            <a:r>
              <a:rPr lang="en-US" sz="1700" dirty="0" err="1"/>
              <a:t>blir</a:t>
            </a:r>
            <a:r>
              <a:rPr lang="en-US" sz="1700" dirty="0"/>
              <a:t> </a:t>
            </a:r>
            <a:r>
              <a:rPr lang="en-US" sz="1700" dirty="0" err="1"/>
              <a:t>disse</a:t>
            </a:r>
            <a:r>
              <a:rPr lang="en-US" sz="1700" dirty="0"/>
              <a:t> </a:t>
            </a:r>
            <a:r>
              <a:rPr lang="en-US" sz="1700" dirty="0" err="1"/>
              <a:t>knappene</a:t>
            </a:r>
            <a:r>
              <a:rPr lang="en-US" sz="1700" dirty="0"/>
              <a:t> </a:t>
            </a:r>
            <a:r>
              <a:rPr lang="en-US" sz="1700" dirty="0" err="1"/>
              <a:t>tilgjengelige</a:t>
            </a:r>
            <a:r>
              <a:rPr lang="en-US" sz="1700" dirty="0"/>
              <a:t>.</a:t>
            </a:r>
          </a:p>
          <a:p>
            <a:r>
              <a:rPr lang="en-US" sz="1700" dirty="0" err="1"/>
              <a:t>Betal</a:t>
            </a:r>
            <a:r>
              <a:rPr lang="en-US" sz="1700" dirty="0"/>
              <a:t> </a:t>
            </a:r>
            <a:r>
              <a:rPr lang="en-US" sz="1700" dirty="0" err="1"/>
              <a:t>nå</a:t>
            </a:r>
            <a:r>
              <a:rPr lang="en-US" sz="1700" dirty="0"/>
              <a:t> tar </a:t>
            </a:r>
            <a:r>
              <a:rPr lang="en-US" sz="1700" dirty="0" err="1"/>
              <a:t>medlemmet</a:t>
            </a:r>
            <a:r>
              <a:rPr lang="en-US" sz="1700" dirty="0"/>
              <a:t> </a:t>
            </a:r>
            <a:r>
              <a:rPr lang="en-US" sz="1700" dirty="0" err="1"/>
              <a:t>til</a:t>
            </a:r>
            <a:r>
              <a:rPr lang="en-US" sz="1700" dirty="0"/>
              <a:t> </a:t>
            </a:r>
            <a:r>
              <a:rPr lang="en-US" sz="1700" dirty="0" err="1"/>
              <a:t>en</a:t>
            </a:r>
            <a:r>
              <a:rPr lang="en-US" sz="1700" dirty="0"/>
              <a:t> side for å </a:t>
            </a:r>
            <a:r>
              <a:rPr lang="en-US" sz="1700" dirty="0" err="1"/>
              <a:t>betale</a:t>
            </a:r>
            <a:r>
              <a:rPr lang="en-US" sz="1700" dirty="0"/>
              <a:t> med bank-/</a:t>
            </a:r>
            <a:r>
              <a:rPr lang="en-US" sz="1700" dirty="0" err="1"/>
              <a:t>kredittkort</a:t>
            </a:r>
            <a:endParaRPr lang="en-US" sz="1700" dirty="0"/>
          </a:p>
          <a:p>
            <a:r>
              <a:rPr lang="en-US" sz="1700" dirty="0" err="1"/>
              <a:t>Betal</a:t>
            </a:r>
            <a:r>
              <a:rPr lang="en-US" sz="1700" dirty="0"/>
              <a:t> </a:t>
            </a:r>
            <a:r>
              <a:rPr lang="en-US" sz="1700" dirty="0" err="1"/>
              <a:t>senere</a:t>
            </a:r>
            <a:r>
              <a:rPr lang="en-US" sz="1700" dirty="0"/>
              <a:t> tar </a:t>
            </a:r>
            <a:r>
              <a:rPr lang="en-US" sz="1700" dirty="0" err="1"/>
              <a:t>medlemmet</a:t>
            </a:r>
            <a:r>
              <a:rPr lang="en-US" sz="1700" dirty="0"/>
              <a:t> </a:t>
            </a:r>
            <a:r>
              <a:rPr lang="en-US" sz="1700" dirty="0" err="1"/>
              <a:t>til</a:t>
            </a:r>
            <a:r>
              <a:rPr lang="en-US" sz="1700" dirty="0"/>
              <a:t> sin side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>
                <a:hlinkClick r:id="rId2"/>
              </a:rPr>
              <a:t>https://imsapp.nif.no</a:t>
            </a:r>
            <a:r>
              <a:rPr lang="en-US" sz="1700" dirty="0"/>
              <a:t> </a:t>
            </a:r>
            <a:r>
              <a:rPr lang="en-US" sz="1700" dirty="0" err="1"/>
              <a:t>og</a:t>
            </a:r>
            <a:r>
              <a:rPr lang="en-US" sz="1700" dirty="0"/>
              <a:t> </a:t>
            </a:r>
            <a:r>
              <a:rPr lang="en-US" sz="1700" dirty="0" err="1"/>
              <a:t>oppretter</a:t>
            </a:r>
            <a:r>
              <a:rPr lang="en-US" sz="1700" dirty="0"/>
              <a:t> </a:t>
            </a:r>
            <a:r>
              <a:rPr lang="en-US" sz="1700" dirty="0" err="1"/>
              <a:t>en</a:t>
            </a:r>
            <a:r>
              <a:rPr lang="en-US" sz="1700" dirty="0"/>
              <a:t> </a:t>
            </a:r>
            <a:r>
              <a:rPr lang="en-US" sz="1700" dirty="0" err="1"/>
              <a:t>samlefaktura</a:t>
            </a:r>
            <a:r>
              <a:rPr lang="en-US" sz="1700" dirty="0"/>
              <a:t> for alle </a:t>
            </a:r>
            <a:r>
              <a:rPr lang="en-US" sz="1700" dirty="0" err="1"/>
              <a:t>valgte</a:t>
            </a:r>
            <a:r>
              <a:rPr lang="en-US" sz="1700" dirty="0"/>
              <a:t> </a:t>
            </a:r>
            <a:r>
              <a:rPr lang="en-US" sz="1700" dirty="0" err="1"/>
              <a:t>produkter</a:t>
            </a:r>
            <a:r>
              <a:rPr lang="en-US" sz="1700" dirty="0"/>
              <a:t>.</a:t>
            </a:r>
          </a:p>
          <a:p>
            <a:pPr marL="0" indent="0">
              <a:buNone/>
            </a:pPr>
            <a:endParaRPr lang="en-US" sz="1700" dirty="0"/>
          </a:p>
        </p:txBody>
      </p:sp>
      <p:pic>
        <p:nvPicPr>
          <p:cNvPr id="5" name="Content Placeholder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1F68A0DD-033C-4D71-B429-44C2479F260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33347"/>
          <a:stretch/>
        </p:blipFill>
        <p:spPr>
          <a:xfrm>
            <a:off x="5124450" y="634382"/>
            <a:ext cx="6657213" cy="549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877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04F2CD-C1FB-4C29-AB14-8910B4A97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586822"/>
            <a:ext cx="3560252" cy="1645920"/>
          </a:xfrm>
        </p:spPr>
        <p:txBody>
          <a:bodyPr>
            <a:normAutofit/>
          </a:bodyPr>
          <a:lstStyle/>
          <a:p>
            <a:r>
              <a:rPr lang="nb-NO" sz="3200" dirty="0"/>
              <a:t>Medlemssiden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7" name="Content Placeholder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5CA1CFE3-EBDD-4CCD-8B7C-3357B0E089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313" y="2758909"/>
            <a:ext cx="1099251" cy="1644650"/>
          </a:xfrm>
        </p:spPr>
      </p:pic>
      <p:pic>
        <p:nvPicPr>
          <p:cNvPr id="5" name="Content Placeholder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A4B2B321-460E-4085-BBCC-72F787E413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956" y="2734056"/>
            <a:ext cx="6604480" cy="348386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CC9C4B4-27BC-4564-A720-96F83E66EFFE}"/>
              </a:ext>
            </a:extLst>
          </p:cNvPr>
          <p:cNvSpPr txBox="1"/>
          <p:nvPr/>
        </p:nvSpPr>
        <p:spPr>
          <a:xfrm>
            <a:off x="5161414" y="678262"/>
            <a:ext cx="62932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200" dirty="0"/>
              <a:t>Etter å ha fullført handelen blir medlemmet tatt hit, der de kan se alle aktive medlemskap, treningsavgifter og påmeldte partier i klubben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200" dirty="0"/>
              <a:t>Om medlemmet valgte betal senere vil det være en direktelink til å laste ned fakturaen som vist på skjermbildet under. Denne blir også sendt til medlemmets epost.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200" dirty="0"/>
              <a:t>Alle medlemmets fakturaer er alltid tilgjengelige ved å klikke på Fakturaer i sidemenyen. Der er det også mulig å betale tidligere fakturaer med bank-/kredittkort via </a:t>
            </a:r>
            <a:r>
              <a:rPr lang="nb-NO" sz="1200" dirty="0" err="1"/>
              <a:t>Nif</a:t>
            </a:r>
            <a:r>
              <a:rPr lang="nb-NO" sz="1200" dirty="0"/>
              <a:t>-betaling.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200" dirty="0"/>
          </a:p>
        </p:txBody>
      </p:sp>
    </p:spTree>
    <p:extLst>
      <p:ext uri="{BB962C8B-B14F-4D97-AF65-F5344CB8AC3E}">
        <p14:creationId xmlns:p14="http://schemas.microsoft.com/office/powerpoint/2010/main" val="1668450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C9A9DA9-7DC8-488B-A882-123947B0F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7F6BDD4-E066-4008-8011-6CC31AEB4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9575" y="633619"/>
            <a:ext cx="4279383" cy="5495925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D0EA33-3DEA-4B6F-9CE9-F8937A62B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7" y="978619"/>
            <a:ext cx="3410712" cy="1106424"/>
          </a:xfrm>
        </p:spPr>
        <p:txBody>
          <a:bodyPr>
            <a:normAutofit/>
          </a:bodyPr>
          <a:lstStyle/>
          <a:p>
            <a:r>
              <a:rPr lang="nb-NO" sz="2800" dirty="0"/>
              <a:t>Faktura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11A8FB-68FC-45FC-B01E-38F809E2D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567" y="1171300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865FE3-5FC9-4049-87CF-30019C46C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7459" y="2093976"/>
            <a:ext cx="3328416" cy="9144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C03F99E-9C51-4AA9-930A-B8193091D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252870"/>
            <a:ext cx="3412219" cy="3560251"/>
          </a:xfrm>
        </p:spPr>
        <p:txBody>
          <a:bodyPr>
            <a:normAutofit fontScale="92500" lnSpcReduction="20000"/>
          </a:bodyPr>
          <a:lstStyle/>
          <a:p>
            <a:r>
              <a:rPr lang="en-US" sz="1700" dirty="0"/>
              <a:t>Alle </a:t>
            </a:r>
            <a:r>
              <a:rPr lang="en-US" sz="1700" dirty="0" err="1"/>
              <a:t>valgte</a:t>
            </a:r>
            <a:r>
              <a:rPr lang="en-US" sz="1700" dirty="0"/>
              <a:t> </a:t>
            </a:r>
            <a:r>
              <a:rPr lang="en-US" sz="1700" dirty="0" err="1"/>
              <a:t>produkter</a:t>
            </a:r>
            <a:r>
              <a:rPr lang="en-US" sz="1700" dirty="0"/>
              <a:t> </a:t>
            </a:r>
            <a:r>
              <a:rPr lang="en-US" sz="1700" dirty="0" err="1"/>
              <a:t>vil</a:t>
            </a:r>
            <a:r>
              <a:rPr lang="en-US" sz="1700" dirty="0"/>
              <a:t> </a:t>
            </a:r>
            <a:r>
              <a:rPr lang="en-US" sz="1700" dirty="0" err="1"/>
              <a:t>havne</a:t>
            </a:r>
            <a:r>
              <a:rPr lang="en-US" sz="1700" dirty="0"/>
              <a:t> </a:t>
            </a:r>
            <a:r>
              <a:rPr lang="en-US" sz="1700" dirty="0" err="1"/>
              <a:t>på</a:t>
            </a:r>
            <a:r>
              <a:rPr lang="en-US" sz="1700" dirty="0"/>
              <a:t> </a:t>
            </a:r>
            <a:r>
              <a:rPr lang="en-US" sz="1700" dirty="0" err="1"/>
              <a:t>egen</a:t>
            </a:r>
            <a:r>
              <a:rPr lang="en-US" sz="1700" dirty="0"/>
              <a:t> </a:t>
            </a:r>
            <a:r>
              <a:rPr lang="en-US" sz="1700" dirty="0" err="1"/>
              <a:t>linje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 err="1"/>
              <a:t>fakturaen</a:t>
            </a:r>
            <a:endParaRPr lang="en-US" sz="1700" dirty="0"/>
          </a:p>
          <a:p>
            <a:r>
              <a:rPr lang="en-US" sz="1700" dirty="0" err="1"/>
              <a:t>Fakturateksten</a:t>
            </a:r>
            <a:r>
              <a:rPr lang="en-US" sz="1700" dirty="0"/>
              <a:t> vises for </a:t>
            </a:r>
            <a:r>
              <a:rPr lang="en-US" sz="1700" dirty="0" err="1"/>
              <a:t>hver</a:t>
            </a:r>
            <a:r>
              <a:rPr lang="en-US" sz="1700" dirty="0"/>
              <a:t> </a:t>
            </a:r>
            <a:r>
              <a:rPr lang="en-US" sz="1700" dirty="0" err="1"/>
              <a:t>ulik</a:t>
            </a:r>
            <a:r>
              <a:rPr lang="en-US" sz="1700" dirty="0"/>
              <a:t> </a:t>
            </a:r>
            <a:r>
              <a:rPr lang="en-US" sz="1700" dirty="0" err="1"/>
              <a:t>produkttype</a:t>
            </a:r>
            <a:r>
              <a:rPr lang="en-US" sz="1700" dirty="0"/>
              <a:t> </a:t>
            </a:r>
            <a:r>
              <a:rPr lang="en-US" sz="1700" dirty="0" err="1"/>
              <a:t>som</a:t>
            </a:r>
            <a:r>
              <a:rPr lang="en-US" sz="1700" dirty="0"/>
              <a:t> er </a:t>
            </a:r>
            <a:r>
              <a:rPr lang="en-US" sz="1700" dirty="0" err="1"/>
              <a:t>inkludert</a:t>
            </a:r>
            <a:r>
              <a:rPr lang="en-US" sz="1700" dirty="0"/>
              <a:t>, </a:t>
            </a:r>
            <a:r>
              <a:rPr lang="en-US" sz="1700" dirty="0" err="1"/>
              <a:t>og</a:t>
            </a:r>
            <a:r>
              <a:rPr lang="en-US" sz="1700" dirty="0"/>
              <a:t> </a:t>
            </a:r>
            <a:r>
              <a:rPr lang="en-US" sz="1700" dirty="0" err="1"/>
              <a:t>kan</a:t>
            </a:r>
            <a:r>
              <a:rPr lang="en-US" sz="1700" dirty="0"/>
              <a:t> </a:t>
            </a:r>
            <a:r>
              <a:rPr lang="en-US" sz="1700" dirty="0" err="1"/>
              <a:t>konfigureres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 err="1"/>
              <a:t>klubbens</a:t>
            </a:r>
            <a:r>
              <a:rPr lang="en-US" sz="1700" dirty="0"/>
              <a:t> </a:t>
            </a:r>
            <a:r>
              <a:rPr lang="en-US" sz="1700" dirty="0" err="1"/>
              <a:t>innstillinger</a:t>
            </a:r>
            <a:r>
              <a:rPr lang="en-US" sz="1700" dirty="0"/>
              <a:t> under </a:t>
            </a:r>
            <a:r>
              <a:rPr lang="en-US" sz="1700" dirty="0" err="1"/>
              <a:t>Profil</a:t>
            </a:r>
            <a:r>
              <a:rPr lang="en-US" sz="1700" dirty="0"/>
              <a:t> </a:t>
            </a:r>
            <a:r>
              <a:rPr lang="en-US" sz="1700" dirty="0" err="1"/>
              <a:t>Idrettslag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IMS Admin</a:t>
            </a:r>
          </a:p>
          <a:p>
            <a:r>
              <a:rPr lang="en-US" sz="1700" dirty="0" err="1"/>
              <a:t>Vannmerket</a:t>
            </a:r>
            <a:r>
              <a:rPr lang="en-US" sz="1700" dirty="0"/>
              <a:t> </a:t>
            </a:r>
            <a:r>
              <a:rPr lang="en-US" sz="1700" dirty="0" err="1"/>
              <a:t>på</a:t>
            </a:r>
            <a:r>
              <a:rPr lang="en-US" sz="1700" dirty="0"/>
              <a:t> </a:t>
            </a:r>
            <a:r>
              <a:rPr lang="en-US" sz="1700" dirty="0" err="1"/>
              <a:t>fakturaen</a:t>
            </a:r>
            <a:r>
              <a:rPr lang="en-US" sz="1700" dirty="0"/>
              <a:t> </a:t>
            </a:r>
            <a:r>
              <a:rPr lang="en-US" sz="1700" dirty="0" err="1"/>
              <a:t>vil</a:t>
            </a:r>
            <a:r>
              <a:rPr lang="en-US" sz="1700" dirty="0"/>
              <a:t> </a:t>
            </a:r>
            <a:r>
              <a:rPr lang="en-US" sz="1700" dirty="0" err="1"/>
              <a:t>oppdateres</a:t>
            </a:r>
            <a:r>
              <a:rPr lang="en-US" sz="1700" dirty="0"/>
              <a:t> </a:t>
            </a:r>
            <a:r>
              <a:rPr lang="en-US" sz="1700" dirty="0" err="1"/>
              <a:t>til</a:t>
            </a:r>
            <a:r>
              <a:rPr lang="en-US" sz="1700" dirty="0"/>
              <a:t> å </a:t>
            </a:r>
            <a:r>
              <a:rPr lang="en-US" sz="1700" dirty="0" err="1"/>
              <a:t>reflektere</a:t>
            </a:r>
            <a:r>
              <a:rPr lang="en-US" sz="1700" dirty="0"/>
              <a:t> </a:t>
            </a:r>
            <a:r>
              <a:rPr lang="en-US" sz="1700" dirty="0" err="1"/>
              <a:t>betalingsstatus</a:t>
            </a:r>
            <a:r>
              <a:rPr lang="en-US" sz="1700" dirty="0"/>
              <a:t>.</a:t>
            </a:r>
          </a:p>
          <a:p>
            <a:r>
              <a:rPr lang="en-US" sz="1700" dirty="0" err="1"/>
              <a:t>Forfall</a:t>
            </a:r>
            <a:r>
              <a:rPr lang="en-US" sz="1700" dirty="0"/>
              <a:t> </a:t>
            </a:r>
            <a:r>
              <a:rPr lang="en-US" sz="1700" dirty="0" err="1"/>
              <a:t>bestemmes</a:t>
            </a:r>
            <a:r>
              <a:rPr lang="en-US" sz="1700" dirty="0"/>
              <a:t> av </a:t>
            </a:r>
            <a:r>
              <a:rPr lang="en-US" sz="1700" dirty="0" err="1"/>
              <a:t>produktet</a:t>
            </a:r>
            <a:r>
              <a:rPr lang="en-US" sz="1700" dirty="0"/>
              <a:t> med </a:t>
            </a:r>
            <a:r>
              <a:rPr lang="en-US" sz="1700" dirty="0" err="1"/>
              <a:t>kortest</a:t>
            </a:r>
            <a:r>
              <a:rPr lang="en-US" sz="1700" dirty="0"/>
              <a:t> </a:t>
            </a:r>
            <a:r>
              <a:rPr lang="en-US" sz="1700" dirty="0" err="1"/>
              <a:t>forfallstid</a:t>
            </a:r>
            <a:r>
              <a:rPr lang="en-US" sz="1700" dirty="0"/>
              <a:t>. </a:t>
            </a:r>
            <a:r>
              <a:rPr lang="en-US" sz="1700" dirty="0" err="1"/>
              <a:t>F.eks</a:t>
            </a:r>
            <a:r>
              <a:rPr lang="en-US" sz="1700" dirty="0"/>
              <a:t>. </a:t>
            </a:r>
            <a:r>
              <a:rPr lang="en-US" sz="1700" dirty="0" err="1"/>
              <a:t>hvis</a:t>
            </a:r>
            <a:r>
              <a:rPr lang="en-US" sz="1700" dirty="0"/>
              <a:t> </a:t>
            </a:r>
            <a:r>
              <a:rPr lang="en-US" sz="1700" dirty="0" err="1"/>
              <a:t>kontingent</a:t>
            </a:r>
            <a:r>
              <a:rPr lang="en-US" sz="1700" dirty="0"/>
              <a:t> </a:t>
            </a:r>
            <a:r>
              <a:rPr lang="en-US" sz="1700" dirty="0" err="1"/>
              <a:t>har</a:t>
            </a:r>
            <a:r>
              <a:rPr lang="en-US" sz="1700" dirty="0"/>
              <a:t> </a:t>
            </a:r>
            <a:r>
              <a:rPr lang="en-US" sz="1700" dirty="0" err="1"/>
              <a:t>forfall</a:t>
            </a:r>
            <a:r>
              <a:rPr lang="en-US" sz="1700" dirty="0"/>
              <a:t> </a:t>
            </a:r>
            <a:r>
              <a:rPr lang="en-US" sz="1700" dirty="0" err="1"/>
              <a:t>på</a:t>
            </a:r>
            <a:r>
              <a:rPr lang="en-US" sz="1700" dirty="0"/>
              <a:t> 14 </a:t>
            </a:r>
            <a:r>
              <a:rPr lang="en-US" sz="1700" dirty="0" err="1"/>
              <a:t>dager</a:t>
            </a:r>
            <a:r>
              <a:rPr lang="en-US" sz="1700" dirty="0"/>
              <a:t>, </a:t>
            </a:r>
            <a:r>
              <a:rPr lang="en-US" sz="1700" dirty="0" err="1"/>
              <a:t>og</a:t>
            </a:r>
            <a:r>
              <a:rPr lang="en-US" sz="1700" dirty="0"/>
              <a:t> </a:t>
            </a:r>
            <a:r>
              <a:rPr lang="en-US" sz="1700" dirty="0" err="1"/>
              <a:t>treningsavgift</a:t>
            </a:r>
            <a:r>
              <a:rPr lang="en-US" sz="1700" dirty="0"/>
              <a:t> </a:t>
            </a:r>
            <a:r>
              <a:rPr lang="en-US" sz="1700" dirty="0" err="1"/>
              <a:t>har</a:t>
            </a:r>
            <a:r>
              <a:rPr lang="en-US" sz="1700" dirty="0"/>
              <a:t> </a:t>
            </a:r>
            <a:r>
              <a:rPr lang="en-US" sz="1700" dirty="0" err="1"/>
              <a:t>forfall</a:t>
            </a:r>
            <a:r>
              <a:rPr lang="en-US" sz="1700" dirty="0"/>
              <a:t> </a:t>
            </a:r>
            <a:r>
              <a:rPr lang="en-US" sz="1700" dirty="0" err="1"/>
              <a:t>på</a:t>
            </a:r>
            <a:r>
              <a:rPr lang="en-US" sz="1700" dirty="0"/>
              <a:t> 10 </a:t>
            </a:r>
            <a:r>
              <a:rPr lang="en-US" sz="1700" dirty="0" err="1"/>
              <a:t>dager</a:t>
            </a:r>
            <a:r>
              <a:rPr lang="en-US" sz="1700" dirty="0"/>
              <a:t>, </a:t>
            </a:r>
            <a:r>
              <a:rPr lang="en-US" sz="1700" dirty="0" err="1"/>
              <a:t>vil</a:t>
            </a:r>
            <a:r>
              <a:rPr lang="en-US" sz="1700" dirty="0"/>
              <a:t> </a:t>
            </a:r>
            <a:r>
              <a:rPr lang="en-US" sz="1700" dirty="0" err="1"/>
              <a:t>samlefakturaen</a:t>
            </a:r>
            <a:r>
              <a:rPr lang="en-US" sz="1700" dirty="0"/>
              <a:t> ha </a:t>
            </a:r>
            <a:r>
              <a:rPr lang="en-US" sz="1700" dirty="0" err="1"/>
              <a:t>forfall</a:t>
            </a:r>
            <a:r>
              <a:rPr lang="en-US" sz="1700" dirty="0"/>
              <a:t> </a:t>
            </a:r>
            <a:r>
              <a:rPr lang="en-US" sz="1700" dirty="0" err="1"/>
              <a:t>på</a:t>
            </a:r>
            <a:r>
              <a:rPr lang="en-US" sz="1700" dirty="0"/>
              <a:t> 10 </a:t>
            </a:r>
            <a:r>
              <a:rPr lang="en-US" sz="1700" dirty="0" err="1"/>
              <a:t>dager</a:t>
            </a:r>
            <a:r>
              <a:rPr lang="en-US" sz="1700" dirty="0"/>
              <a:t>. Det er </a:t>
            </a:r>
            <a:r>
              <a:rPr lang="en-US" sz="1700" dirty="0" err="1"/>
              <a:t>ikke</a:t>
            </a:r>
            <a:r>
              <a:rPr lang="en-US" sz="1700" dirty="0"/>
              <a:t>  </a:t>
            </a:r>
            <a:r>
              <a:rPr lang="en-US" sz="1700" dirty="0" err="1"/>
              <a:t>mulig</a:t>
            </a:r>
            <a:r>
              <a:rPr lang="en-US" sz="1700" dirty="0"/>
              <a:t> å </a:t>
            </a:r>
            <a:r>
              <a:rPr lang="en-US" sz="1700" dirty="0" err="1"/>
              <a:t>sette</a:t>
            </a:r>
            <a:r>
              <a:rPr lang="en-US" sz="1700" dirty="0"/>
              <a:t> </a:t>
            </a:r>
            <a:r>
              <a:rPr lang="en-US" sz="1700" dirty="0" err="1"/>
              <a:t>forfall</a:t>
            </a:r>
            <a:r>
              <a:rPr lang="en-US" sz="1700" dirty="0"/>
              <a:t> </a:t>
            </a:r>
            <a:r>
              <a:rPr lang="en-US" sz="1700" dirty="0" err="1"/>
              <a:t>til</a:t>
            </a:r>
            <a:r>
              <a:rPr lang="en-US" sz="1700" dirty="0"/>
              <a:t> </a:t>
            </a:r>
            <a:r>
              <a:rPr lang="en-US" sz="1700" dirty="0" err="1"/>
              <a:t>mindre</a:t>
            </a:r>
            <a:r>
              <a:rPr lang="en-US" sz="1700" dirty="0"/>
              <a:t> </a:t>
            </a:r>
            <a:r>
              <a:rPr lang="en-US" sz="1700" dirty="0" err="1"/>
              <a:t>enn</a:t>
            </a:r>
            <a:r>
              <a:rPr lang="en-US" sz="1700" dirty="0"/>
              <a:t> 7 </a:t>
            </a:r>
            <a:r>
              <a:rPr lang="en-US" sz="1700" dirty="0" err="1"/>
              <a:t>dager</a:t>
            </a:r>
            <a:r>
              <a:rPr lang="en-US" sz="1700" dirty="0"/>
              <a:t>.</a:t>
            </a:r>
          </a:p>
        </p:txBody>
      </p:sp>
      <p:pic>
        <p:nvPicPr>
          <p:cNvPr id="5" name="Content Placeholder 4" descr="Graphical user interface&#10;&#10;Description automatically generated">
            <a:extLst>
              <a:ext uri="{FF2B5EF4-FFF2-40B4-BE49-F238E27FC236}">
                <a16:creationId xmlns:a16="http://schemas.microsoft.com/office/drawing/2014/main" id="{B0D5F914-DA66-4C6A-9962-92ADBE65D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5008" y="630936"/>
            <a:ext cx="3888096" cy="549554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4335B44-0C2D-41AB-B139-3C2A55EE92DA}"/>
              </a:ext>
            </a:extLst>
          </p:cNvPr>
          <p:cNvSpPr/>
          <p:nvPr/>
        </p:nvSpPr>
        <p:spPr>
          <a:xfrm>
            <a:off x="8451476" y="1116281"/>
            <a:ext cx="860612" cy="134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92366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99B9A5D3564989DEC33308745E13" ma:contentTypeVersion="12" ma:contentTypeDescription="Create a new document." ma:contentTypeScope="" ma:versionID="59b711be6f361e611c8b56a64171aa95">
  <xsd:schema xmlns:xsd="http://www.w3.org/2001/XMLSchema" xmlns:xs="http://www.w3.org/2001/XMLSchema" xmlns:p="http://schemas.microsoft.com/office/2006/metadata/properties" xmlns:ns2="48466462-bc3c-4a55-9692-5a55445c2259" xmlns:ns3="733df60e-6b8c-49a5-a953-39613cb8aa7c" targetNamespace="http://schemas.microsoft.com/office/2006/metadata/properties" ma:root="true" ma:fieldsID="c2c5253e17b8cba3ff1bfb84ff67276f" ns2:_="" ns3:_="">
    <xsd:import namespace="48466462-bc3c-4a55-9692-5a55445c2259"/>
    <xsd:import namespace="733df60e-6b8c-49a5-a953-39613cb8aa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66462-bc3c-4a55-9692-5a55445c22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3df60e-6b8c-49a5-a953-39613cb8aa7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4161D58-866A-4595-8B15-448B74F96721}"/>
</file>

<file path=customXml/itemProps2.xml><?xml version="1.0" encoding="utf-8"?>
<ds:datastoreItem xmlns:ds="http://schemas.openxmlformats.org/officeDocument/2006/customXml" ds:itemID="{E48DEC02-121C-471A-8ECB-07B4EF9F2031}"/>
</file>

<file path=customXml/itemProps3.xml><?xml version="1.0" encoding="utf-8"?>
<ds:datastoreItem xmlns:ds="http://schemas.openxmlformats.org/officeDocument/2006/customXml" ds:itemID="{4B970E63-F123-4A60-94ED-A250376CE91F}"/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716</Words>
  <Application>Microsoft Office PowerPoint</Application>
  <PresentationFormat>Widescreen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Innmelding for nye medlemmer</vt:lpstr>
      <vt:lpstr>https://medlemskap.nif.no</vt:lpstr>
      <vt:lpstr>https://imsapp.nif.no</vt:lpstr>
      <vt:lpstr>Treningsavgift og parti</vt:lpstr>
      <vt:lpstr>Plass på parti</vt:lpstr>
      <vt:lpstr>Handlekurv</vt:lpstr>
      <vt:lpstr>Gå til betaling</vt:lpstr>
      <vt:lpstr>Medlemssiden</vt:lpstr>
      <vt:lpstr>Faktura</vt:lpstr>
      <vt:lpstr>Flere treningsavgifter / partier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Innmelding for nye medlemmer</dc:title>
  <dc:creator>Hajem, Kristoffer</dc:creator>
  <cp:lastModifiedBy>Hajem, Kristoffer</cp:lastModifiedBy>
  <cp:revision>5</cp:revision>
  <dcterms:created xsi:type="dcterms:W3CDTF">2021-06-23T09:10:05Z</dcterms:created>
  <dcterms:modified xsi:type="dcterms:W3CDTF">2021-08-31T05:23:29Z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0x010100D9D399B9A5D3564989DEC33308745E13</vt:lpwstr>
  </property>
</Properties>
</file>