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71" r:id="rId6"/>
    <p:sldId id="273" r:id="rId7"/>
    <p:sldId id="274" r:id="rId8"/>
    <p:sldId id="275" r:id="rId9"/>
    <p:sldId id="277" r:id="rId10"/>
    <p:sldId id="260" r:id="rId11"/>
    <p:sldId id="261" r:id="rId12"/>
    <p:sldId id="262" r:id="rId13"/>
    <p:sldId id="293" r:id="rId14"/>
    <p:sldId id="263" r:id="rId15"/>
    <p:sldId id="264" r:id="rId16"/>
    <p:sldId id="265" r:id="rId17"/>
    <p:sldId id="266" r:id="rId18"/>
    <p:sldId id="267" r:id="rId19"/>
    <p:sldId id="268" r:id="rId20"/>
    <p:sldId id="269" r:id="rId21"/>
    <p:sldId id="270" r:id="rId22"/>
    <p:sldId id="272" r:id="rId23"/>
    <p:sldId id="276" r:id="rId24"/>
    <p:sldId id="278" r:id="rId25"/>
    <p:sldId id="279" r:id="rId26"/>
    <p:sldId id="280" r:id="rId27"/>
    <p:sldId id="281" r:id="rId28"/>
    <p:sldId id="282" r:id="rId29"/>
    <p:sldId id="283" r:id="rId30"/>
    <p:sldId id="284" r:id="rId31"/>
    <p:sldId id="285" r:id="rId32"/>
    <p:sldId id="286" r:id="rId33"/>
    <p:sldId id="287" r:id="rId34"/>
    <p:sldId id="289" r:id="rId35"/>
    <p:sldId id="290" r:id="rId36"/>
    <p:sldId id="291" r:id="rId37"/>
    <p:sldId id="292"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9" r:id="rId52"/>
    <p:sldId id="307" r:id="rId53"/>
    <p:sldId id="308" r:id="rId54"/>
    <p:sldId id="310" r:id="rId55"/>
    <p:sldId id="314" r:id="rId56"/>
    <p:sldId id="311" r:id="rId57"/>
    <p:sldId id="312" r:id="rId58"/>
    <p:sldId id="313" r:id="rId59"/>
    <p:sldId id="315" r:id="rId60"/>
    <p:sldId id="316" r:id="rId61"/>
    <p:sldId id="318" r:id="rId62"/>
    <p:sldId id="317" r:id="rId6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0D6556-6065-4811-ABCA-9524A3E8DC59}" v="45" dt="2021-08-31T15:32:11.3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61" d="100"/>
          <a:sy n="161" d="100"/>
        </p:scale>
        <p:origin x="15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jem, Kristoffer" userId="0c85c552-679a-4151-aa69-ce225b179c25" providerId="ADAL" clId="{940D6556-6065-4811-ABCA-9524A3E8DC59}"/>
    <pc:docChg chg="undo custSel addSld delSld modSld sldOrd">
      <pc:chgData name="Hajem, Kristoffer" userId="0c85c552-679a-4151-aa69-ce225b179c25" providerId="ADAL" clId="{940D6556-6065-4811-ABCA-9524A3E8DC59}" dt="2021-09-01T12:07:41.891" v="25194" actId="20577"/>
      <pc:docMkLst>
        <pc:docMk/>
      </pc:docMkLst>
      <pc:sldChg chg="addSp modSp mod">
        <pc:chgData name="Hajem, Kristoffer" userId="0c85c552-679a-4151-aa69-ce225b179c25" providerId="ADAL" clId="{940D6556-6065-4811-ABCA-9524A3E8DC59}" dt="2021-08-31T13:59:34.747" v="19325" actId="20577"/>
        <pc:sldMkLst>
          <pc:docMk/>
          <pc:sldMk cId="3018212270" sldId="256"/>
        </pc:sldMkLst>
        <pc:spChg chg="mod">
          <ac:chgData name="Hajem, Kristoffer" userId="0c85c552-679a-4151-aa69-ce225b179c25" providerId="ADAL" clId="{940D6556-6065-4811-ABCA-9524A3E8DC59}" dt="2021-08-31T13:59:34.747" v="19325" actId="20577"/>
          <ac:spMkLst>
            <pc:docMk/>
            <pc:sldMk cId="3018212270" sldId="256"/>
            <ac:spMk id="2" creationId="{4BE76993-4AF3-49D6-9F16-1EC2085ABADF}"/>
          </ac:spMkLst>
        </pc:spChg>
        <pc:spChg chg="mod">
          <ac:chgData name="Hajem, Kristoffer" userId="0c85c552-679a-4151-aa69-ce225b179c25" providerId="ADAL" clId="{940D6556-6065-4811-ABCA-9524A3E8DC59}" dt="2021-08-31T09:34:10.434" v="7361" actId="14100"/>
          <ac:spMkLst>
            <pc:docMk/>
            <pc:sldMk cId="3018212270" sldId="256"/>
            <ac:spMk id="3" creationId="{82311072-63BD-4ED4-9794-872D1604B1AB}"/>
          </ac:spMkLst>
        </pc:spChg>
        <pc:spChg chg="add mod">
          <ac:chgData name="Hajem, Kristoffer" userId="0c85c552-679a-4151-aa69-ce225b179c25" providerId="ADAL" clId="{940D6556-6065-4811-ABCA-9524A3E8DC59}" dt="2021-08-31T09:37:46.847" v="7688" actId="20577"/>
          <ac:spMkLst>
            <pc:docMk/>
            <pc:sldMk cId="3018212270" sldId="256"/>
            <ac:spMk id="4" creationId="{9E9CAF7B-5D05-4093-AFED-87B781C45968}"/>
          </ac:spMkLst>
        </pc:spChg>
      </pc:sldChg>
      <pc:sldChg chg="addSp delSp modSp mod">
        <pc:chgData name="Hajem, Kristoffer" userId="0c85c552-679a-4151-aa69-ce225b179c25" providerId="ADAL" clId="{940D6556-6065-4811-ABCA-9524A3E8DC59}" dt="2021-08-31T09:05:15.037" v="6290" actId="14100"/>
        <pc:sldMkLst>
          <pc:docMk/>
          <pc:sldMk cId="2593647013" sldId="258"/>
        </pc:sldMkLst>
        <pc:spChg chg="mod">
          <ac:chgData name="Hajem, Kristoffer" userId="0c85c552-679a-4151-aa69-ce225b179c25" providerId="ADAL" clId="{940D6556-6065-4811-ABCA-9524A3E8DC59}" dt="2021-08-31T09:03:59.070" v="6283" actId="20577"/>
          <ac:spMkLst>
            <pc:docMk/>
            <pc:sldMk cId="2593647013" sldId="258"/>
            <ac:spMk id="9" creationId="{916C1CF4-0A30-40E3-B2BE-F428A62A93F9}"/>
          </ac:spMkLst>
        </pc:spChg>
        <pc:picChg chg="del mod">
          <ac:chgData name="Hajem, Kristoffer" userId="0c85c552-679a-4151-aa69-ce225b179c25" providerId="ADAL" clId="{940D6556-6065-4811-ABCA-9524A3E8DC59}" dt="2021-08-31T09:04:42.979" v="6284" actId="478"/>
          <ac:picMkLst>
            <pc:docMk/>
            <pc:sldMk cId="2593647013" sldId="258"/>
            <ac:picMk id="5" creationId="{98B4D595-4230-4F3F-9556-ED296ACE5FC3}"/>
          </ac:picMkLst>
        </pc:picChg>
        <pc:picChg chg="add mod">
          <ac:chgData name="Hajem, Kristoffer" userId="0c85c552-679a-4151-aa69-ce225b179c25" providerId="ADAL" clId="{940D6556-6065-4811-ABCA-9524A3E8DC59}" dt="2021-08-31T09:03:21.237" v="6246" actId="14100"/>
          <ac:picMkLst>
            <pc:docMk/>
            <pc:sldMk cId="2593647013" sldId="258"/>
            <ac:picMk id="7" creationId="{F34339BD-FBF8-4D32-A675-4274F2CBB7E8}"/>
          </ac:picMkLst>
        </pc:picChg>
        <pc:picChg chg="add mod">
          <ac:chgData name="Hajem, Kristoffer" userId="0c85c552-679a-4151-aa69-ce225b179c25" providerId="ADAL" clId="{940D6556-6065-4811-ABCA-9524A3E8DC59}" dt="2021-08-31T09:04:59.093" v="6289" actId="14100"/>
          <ac:picMkLst>
            <pc:docMk/>
            <pc:sldMk cId="2593647013" sldId="258"/>
            <ac:picMk id="13" creationId="{EEE06C2A-97B4-42E5-A86D-EB7957520156}"/>
          </ac:picMkLst>
        </pc:picChg>
        <pc:cxnChg chg="add mod">
          <ac:chgData name="Hajem, Kristoffer" userId="0c85c552-679a-4151-aa69-ce225b179c25" providerId="ADAL" clId="{940D6556-6065-4811-ABCA-9524A3E8DC59}" dt="2021-08-31T09:05:15.037" v="6290" actId="14100"/>
          <ac:cxnSpMkLst>
            <pc:docMk/>
            <pc:sldMk cId="2593647013" sldId="258"/>
            <ac:cxnSpMk id="10" creationId="{497C00E2-ACEB-4FED-8B8A-DE2062AA28B1}"/>
          </ac:cxnSpMkLst>
        </pc:cxnChg>
      </pc:sldChg>
      <pc:sldChg chg="modSp mod">
        <pc:chgData name="Hajem, Kristoffer" userId="0c85c552-679a-4151-aa69-ce225b179c25" providerId="ADAL" clId="{940D6556-6065-4811-ABCA-9524A3E8DC59}" dt="2021-09-01T12:07:41.891" v="25194" actId="20577"/>
        <pc:sldMkLst>
          <pc:docMk/>
          <pc:sldMk cId="321208189" sldId="261"/>
        </pc:sldMkLst>
        <pc:spChg chg="mod">
          <ac:chgData name="Hajem, Kristoffer" userId="0c85c552-679a-4151-aa69-ce225b179c25" providerId="ADAL" clId="{940D6556-6065-4811-ABCA-9524A3E8DC59}" dt="2021-09-01T12:07:41.891" v="25194" actId="20577"/>
          <ac:spMkLst>
            <pc:docMk/>
            <pc:sldMk cId="321208189" sldId="261"/>
            <ac:spMk id="2" creationId="{1CCA1317-7AB3-45B5-AC8C-B2537879C560}"/>
          </ac:spMkLst>
        </pc:spChg>
      </pc:sldChg>
      <pc:sldChg chg="addSp delSp modSp mod">
        <pc:chgData name="Hajem, Kristoffer" userId="0c85c552-679a-4151-aa69-ce225b179c25" providerId="ADAL" clId="{940D6556-6065-4811-ABCA-9524A3E8DC59}" dt="2021-08-31T06:12:57.285" v="132" actId="20577"/>
        <pc:sldMkLst>
          <pc:docMk/>
          <pc:sldMk cId="1974033251" sldId="263"/>
        </pc:sldMkLst>
        <pc:spChg chg="add del mod">
          <ac:chgData name="Hajem, Kristoffer" userId="0c85c552-679a-4151-aa69-ce225b179c25" providerId="ADAL" clId="{940D6556-6065-4811-ABCA-9524A3E8DC59}" dt="2021-08-31T06:12:57.285" v="132" actId="20577"/>
          <ac:spMkLst>
            <pc:docMk/>
            <pc:sldMk cId="1974033251" sldId="263"/>
            <ac:spMk id="9" creationId="{8340037C-C3FB-4B0F-B6EB-FE98D7B84AC6}"/>
          </ac:spMkLst>
        </pc:spChg>
        <pc:picChg chg="add">
          <ac:chgData name="Hajem, Kristoffer" userId="0c85c552-679a-4151-aa69-ce225b179c25" providerId="ADAL" clId="{940D6556-6065-4811-ABCA-9524A3E8DC59}" dt="2021-08-31T06:12:08.474" v="5" actId="478"/>
          <ac:picMkLst>
            <pc:docMk/>
            <pc:sldMk cId="1974033251" sldId="263"/>
            <ac:picMk id="5" creationId="{1B91B070-CE5D-4F95-95C8-AF582C017BD4}"/>
          </ac:picMkLst>
        </pc:picChg>
        <pc:picChg chg="add del mod ord">
          <ac:chgData name="Hajem, Kristoffer" userId="0c85c552-679a-4151-aa69-ce225b179c25" providerId="ADAL" clId="{940D6556-6065-4811-ABCA-9524A3E8DC59}" dt="2021-08-31T06:12:07.182" v="4" actId="931"/>
          <ac:picMkLst>
            <pc:docMk/>
            <pc:sldMk cId="1974033251" sldId="263"/>
            <ac:picMk id="7" creationId="{7BFF2977-BAE0-4267-B1B7-DF51AE3BD775}"/>
          </ac:picMkLst>
        </pc:picChg>
      </pc:sldChg>
      <pc:sldChg chg="addSp delSp modSp mod setBg">
        <pc:chgData name="Hajem, Kristoffer" userId="0c85c552-679a-4151-aa69-ce225b179c25" providerId="ADAL" clId="{940D6556-6065-4811-ABCA-9524A3E8DC59}" dt="2021-08-31T08:31:35.320" v="3338" actId="255"/>
        <pc:sldMkLst>
          <pc:docMk/>
          <pc:sldMk cId="728844357" sldId="264"/>
        </pc:sldMkLst>
        <pc:spChg chg="mod">
          <ac:chgData name="Hajem, Kristoffer" userId="0c85c552-679a-4151-aa69-ce225b179c25" providerId="ADAL" clId="{940D6556-6065-4811-ABCA-9524A3E8DC59}" dt="2021-08-31T06:14:27.325" v="192" actId="20577"/>
          <ac:spMkLst>
            <pc:docMk/>
            <pc:sldMk cId="728844357" sldId="264"/>
            <ac:spMk id="2" creationId="{BFB82603-76AC-4C91-AD5F-649BC3B97F3C}"/>
          </ac:spMkLst>
        </pc:spChg>
        <pc:spChg chg="add del">
          <ac:chgData name="Hajem, Kristoffer" userId="0c85c552-679a-4151-aa69-ce225b179c25" providerId="ADAL" clId="{940D6556-6065-4811-ABCA-9524A3E8DC59}" dt="2021-08-31T06:13:19.590" v="139"/>
          <ac:spMkLst>
            <pc:docMk/>
            <pc:sldMk cId="728844357" sldId="264"/>
            <ac:spMk id="3" creationId="{5E2FFC78-8490-4E1C-878B-B24E2026760E}"/>
          </ac:spMkLst>
        </pc:spChg>
        <pc:spChg chg="add mod">
          <ac:chgData name="Hajem, Kristoffer" userId="0c85c552-679a-4151-aa69-ce225b179c25" providerId="ADAL" clId="{940D6556-6065-4811-ABCA-9524A3E8DC59}" dt="2021-08-31T08:31:35.320" v="3338" actId="255"/>
          <ac:spMkLst>
            <pc:docMk/>
            <pc:sldMk cId="728844357" sldId="264"/>
            <ac:spMk id="11" creationId="{1823967B-4CC4-4273-8A4C-6D25ADC84161}"/>
          </ac:spMkLst>
        </pc:spChg>
        <pc:spChg chg="add">
          <ac:chgData name="Hajem, Kristoffer" userId="0c85c552-679a-4151-aa69-ce225b179c25" providerId="ADAL" clId="{940D6556-6065-4811-ABCA-9524A3E8DC59}" dt="2021-08-31T06:13:24.940" v="142" actId="26606"/>
          <ac:spMkLst>
            <pc:docMk/>
            <pc:sldMk cId="728844357" sldId="264"/>
            <ac:spMk id="14" creationId="{2B97F24A-32CE-4C1C-A50D-3016B394DCFB}"/>
          </ac:spMkLst>
        </pc:spChg>
        <pc:spChg chg="add">
          <ac:chgData name="Hajem, Kristoffer" userId="0c85c552-679a-4151-aa69-ce225b179c25" providerId="ADAL" clId="{940D6556-6065-4811-ABCA-9524A3E8DC59}" dt="2021-08-31T06:13:24.940" v="142" actId="26606"/>
          <ac:spMkLst>
            <pc:docMk/>
            <pc:sldMk cId="728844357" sldId="264"/>
            <ac:spMk id="16" creationId="{6357EC4F-235E-4222-A36F-C7878ACE37F2}"/>
          </ac:spMkLst>
        </pc:spChg>
        <pc:picChg chg="add del mod ord">
          <ac:chgData name="Hajem, Kristoffer" userId="0c85c552-679a-4151-aa69-ce225b179c25" providerId="ADAL" clId="{940D6556-6065-4811-ABCA-9524A3E8DC59}" dt="2021-08-31T06:13:16.808" v="137" actId="931"/>
          <ac:picMkLst>
            <pc:docMk/>
            <pc:sldMk cId="728844357" sldId="264"/>
            <ac:picMk id="5" creationId="{0D701C6C-A763-4A05-9EC9-08AC6B2DA212}"/>
          </ac:picMkLst>
        </pc:picChg>
        <pc:picChg chg="add mod ord">
          <ac:chgData name="Hajem, Kristoffer" userId="0c85c552-679a-4151-aa69-ce225b179c25" providerId="ADAL" clId="{940D6556-6065-4811-ABCA-9524A3E8DC59}" dt="2021-08-31T06:13:33.294" v="143" actId="14100"/>
          <ac:picMkLst>
            <pc:docMk/>
            <pc:sldMk cId="728844357" sldId="264"/>
            <ac:picMk id="7" creationId="{693A7686-2C83-4DAE-BD7C-18C858648800}"/>
          </ac:picMkLst>
        </pc:picChg>
      </pc:sldChg>
      <pc:sldChg chg="addSp delSp modSp mod setBg">
        <pc:chgData name="Hajem, Kristoffer" userId="0c85c552-679a-4151-aa69-ce225b179c25" providerId="ADAL" clId="{940D6556-6065-4811-ABCA-9524A3E8DC59}" dt="2021-08-31T06:24:15.990" v="1347" actId="20577"/>
        <pc:sldMkLst>
          <pc:docMk/>
          <pc:sldMk cId="3001339648" sldId="265"/>
        </pc:sldMkLst>
        <pc:spChg chg="mod">
          <ac:chgData name="Hajem, Kristoffer" userId="0c85c552-679a-4151-aa69-ce225b179c25" providerId="ADAL" clId="{940D6556-6065-4811-ABCA-9524A3E8DC59}" dt="2021-08-31T06:21:21.535" v="983" actId="20577"/>
          <ac:spMkLst>
            <pc:docMk/>
            <pc:sldMk cId="3001339648" sldId="265"/>
            <ac:spMk id="2" creationId="{D07C04BB-378D-4C06-A5F4-4220E3F31626}"/>
          </ac:spMkLst>
        </pc:spChg>
        <pc:spChg chg="del">
          <ac:chgData name="Hajem, Kristoffer" userId="0c85c552-679a-4151-aa69-ce225b179c25" providerId="ADAL" clId="{940D6556-6065-4811-ABCA-9524A3E8DC59}" dt="2021-08-31T06:21:05.420" v="966"/>
          <ac:spMkLst>
            <pc:docMk/>
            <pc:sldMk cId="3001339648" sldId="265"/>
            <ac:spMk id="3" creationId="{59739763-581C-4853-BF98-2C2A140DE4B0}"/>
          </ac:spMkLst>
        </pc:spChg>
        <pc:spChg chg="add mod">
          <ac:chgData name="Hajem, Kristoffer" userId="0c85c552-679a-4151-aa69-ce225b179c25" providerId="ADAL" clId="{940D6556-6065-4811-ABCA-9524A3E8DC59}" dt="2021-08-31T06:24:15.990" v="1347" actId="20577"/>
          <ac:spMkLst>
            <pc:docMk/>
            <pc:sldMk cId="3001339648" sldId="265"/>
            <ac:spMk id="9" creationId="{F07F7DB0-DBC5-442E-A43B-4E975D34C2B9}"/>
          </ac:spMkLst>
        </pc:spChg>
        <pc:spChg chg="add">
          <ac:chgData name="Hajem, Kristoffer" userId="0c85c552-679a-4151-aa69-ce225b179c25" providerId="ADAL" clId="{940D6556-6065-4811-ABCA-9524A3E8DC59}" dt="2021-08-31T06:21:08.789" v="969" actId="26606"/>
          <ac:spMkLst>
            <pc:docMk/>
            <pc:sldMk cId="3001339648" sldId="265"/>
            <ac:spMk id="12" creationId="{2B97F24A-32CE-4C1C-A50D-3016B394DCFB}"/>
          </ac:spMkLst>
        </pc:spChg>
        <pc:spChg chg="add">
          <ac:chgData name="Hajem, Kristoffer" userId="0c85c552-679a-4151-aa69-ce225b179c25" providerId="ADAL" clId="{940D6556-6065-4811-ABCA-9524A3E8DC59}" dt="2021-08-31T06:21:08.789" v="969" actId="26606"/>
          <ac:spMkLst>
            <pc:docMk/>
            <pc:sldMk cId="3001339648" sldId="265"/>
            <ac:spMk id="14" creationId="{CD8B4F24-440B-49E9-B85D-733523DC064B}"/>
          </ac:spMkLst>
        </pc:spChg>
        <pc:picChg chg="add mod ord">
          <ac:chgData name="Hajem, Kristoffer" userId="0c85c552-679a-4151-aa69-ce225b179c25" providerId="ADAL" clId="{940D6556-6065-4811-ABCA-9524A3E8DC59}" dt="2021-08-31T06:21:29.140" v="984" actId="14100"/>
          <ac:picMkLst>
            <pc:docMk/>
            <pc:sldMk cId="3001339648" sldId="265"/>
            <ac:picMk id="5" creationId="{6D025699-362B-406D-B9D9-F4374DF59A0D}"/>
          </ac:picMkLst>
        </pc:picChg>
      </pc:sldChg>
      <pc:sldChg chg="addSp delSp modSp mod setBg">
        <pc:chgData name="Hajem, Kristoffer" userId="0c85c552-679a-4151-aa69-ce225b179c25" providerId="ADAL" clId="{940D6556-6065-4811-ABCA-9524A3E8DC59}" dt="2021-08-31T09:39:53.525" v="7883" actId="20577"/>
        <pc:sldMkLst>
          <pc:docMk/>
          <pc:sldMk cId="1388264357" sldId="266"/>
        </pc:sldMkLst>
        <pc:spChg chg="mod">
          <ac:chgData name="Hajem, Kristoffer" userId="0c85c552-679a-4151-aa69-ce225b179c25" providerId="ADAL" clId="{940D6556-6065-4811-ABCA-9524A3E8DC59}" dt="2021-08-31T06:24:50.252" v="1392" actId="27636"/>
          <ac:spMkLst>
            <pc:docMk/>
            <pc:sldMk cId="1388264357" sldId="266"/>
            <ac:spMk id="2" creationId="{88487B6E-AD6B-4336-8190-C41EB0FA769B}"/>
          </ac:spMkLst>
        </pc:spChg>
        <pc:spChg chg="del">
          <ac:chgData name="Hajem, Kristoffer" userId="0c85c552-679a-4151-aa69-ce225b179c25" providerId="ADAL" clId="{940D6556-6065-4811-ABCA-9524A3E8DC59}" dt="2021-08-31T06:24:29.142" v="1349"/>
          <ac:spMkLst>
            <pc:docMk/>
            <pc:sldMk cId="1388264357" sldId="266"/>
            <ac:spMk id="3" creationId="{1FE2F591-F6DD-4486-985B-647DB0A5DEF0}"/>
          </ac:spMkLst>
        </pc:spChg>
        <pc:spChg chg="add mod">
          <ac:chgData name="Hajem, Kristoffer" userId="0c85c552-679a-4151-aa69-ce225b179c25" providerId="ADAL" clId="{940D6556-6065-4811-ABCA-9524A3E8DC59}" dt="2021-08-31T09:39:53.525" v="7883" actId="20577"/>
          <ac:spMkLst>
            <pc:docMk/>
            <pc:sldMk cId="1388264357" sldId="266"/>
            <ac:spMk id="9" creationId="{F20F20EB-9A0A-4D53-BFDA-02D54C7490B3}"/>
          </ac:spMkLst>
        </pc:spChg>
        <pc:spChg chg="add">
          <ac:chgData name="Hajem, Kristoffer" userId="0c85c552-679a-4151-aa69-ce225b179c25" providerId="ADAL" clId="{940D6556-6065-4811-ABCA-9524A3E8DC59}" dt="2021-08-31T06:24:34.906" v="1352" actId="26606"/>
          <ac:spMkLst>
            <pc:docMk/>
            <pc:sldMk cId="1388264357" sldId="266"/>
            <ac:spMk id="12" creationId="{743AA782-23D1-4521-8CAD-47662984AA08}"/>
          </ac:spMkLst>
        </pc:spChg>
        <pc:spChg chg="add">
          <ac:chgData name="Hajem, Kristoffer" userId="0c85c552-679a-4151-aa69-ce225b179c25" providerId="ADAL" clId="{940D6556-6065-4811-ABCA-9524A3E8DC59}" dt="2021-08-31T06:24:34.906" v="1352" actId="26606"/>
          <ac:spMkLst>
            <pc:docMk/>
            <pc:sldMk cId="1388264357" sldId="266"/>
            <ac:spMk id="14" creationId="{71877DBC-BB60-40F0-AC93-2ACDBAAE60CE}"/>
          </ac:spMkLst>
        </pc:spChg>
        <pc:picChg chg="add mod ord">
          <ac:chgData name="Hajem, Kristoffer" userId="0c85c552-679a-4151-aa69-ce225b179c25" providerId="ADAL" clId="{940D6556-6065-4811-ABCA-9524A3E8DC59}" dt="2021-08-31T06:24:34.906" v="1352" actId="26606"/>
          <ac:picMkLst>
            <pc:docMk/>
            <pc:sldMk cId="1388264357" sldId="266"/>
            <ac:picMk id="5" creationId="{EEEDE60B-34F5-4575-97B9-641B28F1DB1D}"/>
          </ac:picMkLst>
        </pc:picChg>
      </pc:sldChg>
      <pc:sldChg chg="addSp delSp modSp mod setBg">
        <pc:chgData name="Hajem, Kristoffer" userId="0c85c552-679a-4151-aa69-ce225b179c25" providerId="ADAL" clId="{940D6556-6065-4811-ABCA-9524A3E8DC59}" dt="2021-08-31T08:26:50.488" v="2979" actId="20577"/>
        <pc:sldMkLst>
          <pc:docMk/>
          <pc:sldMk cId="1909423982" sldId="267"/>
        </pc:sldMkLst>
        <pc:spChg chg="mod">
          <ac:chgData name="Hajem, Kristoffer" userId="0c85c552-679a-4151-aa69-ce225b179c25" providerId="ADAL" clId="{940D6556-6065-4811-ABCA-9524A3E8DC59}" dt="2021-08-31T06:58:37.021" v="2231" actId="255"/>
          <ac:spMkLst>
            <pc:docMk/>
            <pc:sldMk cId="1909423982" sldId="267"/>
            <ac:spMk id="2" creationId="{EE510B94-4DD7-4DEA-A712-F09A7D0201CA}"/>
          </ac:spMkLst>
        </pc:spChg>
        <pc:spChg chg="add del">
          <ac:chgData name="Hajem, Kristoffer" userId="0c85c552-679a-4151-aa69-ce225b179c25" providerId="ADAL" clId="{940D6556-6065-4811-ABCA-9524A3E8DC59}" dt="2021-08-31T06:57:54.705" v="2214"/>
          <ac:spMkLst>
            <pc:docMk/>
            <pc:sldMk cId="1909423982" sldId="267"/>
            <ac:spMk id="3" creationId="{45EA12DF-40C7-4322-9DFB-6D6D95618AFD}"/>
          </ac:spMkLst>
        </pc:spChg>
        <pc:spChg chg="add mod">
          <ac:chgData name="Hajem, Kristoffer" userId="0c85c552-679a-4151-aa69-ce225b179c25" providerId="ADAL" clId="{940D6556-6065-4811-ABCA-9524A3E8DC59}" dt="2021-08-31T06:58:26.665" v="2221" actId="208"/>
          <ac:spMkLst>
            <pc:docMk/>
            <pc:sldMk cId="1909423982" sldId="267"/>
            <ac:spMk id="16" creationId="{7BFD0FED-6F09-4977-BDF9-B318C36EC9D5}"/>
          </ac:spMkLst>
        </pc:spChg>
        <pc:spChg chg="add mod">
          <ac:chgData name="Hajem, Kristoffer" userId="0c85c552-679a-4151-aa69-ce225b179c25" providerId="ADAL" clId="{940D6556-6065-4811-ABCA-9524A3E8DC59}" dt="2021-08-31T08:26:50.488" v="2979" actId="20577"/>
          <ac:spMkLst>
            <pc:docMk/>
            <pc:sldMk cId="1909423982" sldId="267"/>
            <ac:spMk id="19" creationId="{A4FCBEF2-7BC6-43D3-BBB2-AA9176072288}"/>
          </ac:spMkLst>
        </pc:spChg>
        <pc:spChg chg="add">
          <ac:chgData name="Hajem, Kristoffer" userId="0c85c552-679a-4151-aa69-ce225b179c25" providerId="ADAL" clId="{940D6556-6065-4811-ABCA-9524A3E8DC59}" dt="2021-08-31T06:57:57.844" v="2217" actId="26606"/>
          <ac:spMkLst>
            <pc:docMk/>
            <pc:sldMk cId="1909423982" sldId="267"/>
            <ac:spMk id="22" creationId="{2B97F24A-32CE-4C1C-A50D-3016B394DCFB}"/>
          </ac:spMkLst>
        </pc:spChg>
        <pc:spChg chg="add">
          <ac:chgData name="Hajem, Kristoffer" userId="0c85c552-679a-4151-aa69-ce225b179c25" providerId="ADAL" clId="{940D6556-6065-4811-ABCA-9524A3E8DC59}" dt="2021-08-31T06:57:57.844" v="2217" actId="26606"/>
          <ac:spMkLst>
            <pc:docMk/>
            <pc:sldMk cId="1909423982" sldId="267"/>
            <ac:spMk id="24" creationId="{6357EC4F-235E-4222-A36F-C7878ACE37F2}"/>
          </ac:spMkLst>
        </pc:spChg>
        <pc:picChg chg="add del mod ord">
          <ac:chgData name="Hajem, Kristoffer" userId="0c85c552-679a-4151-aa69-ce225b179c25" providerId="ADAL" clId="{940D6556-6065-4811-ABCA-9524A3E8DC59}" dt="2021-08-31T06:57:34.555" v="2192" actId="931"/>
          <ac:picMkLst>
            <pc:docMk/>
            <pc:sldMk cId="1909423982" sldId="267"/>
            <ac:picMk id="5" creationId="{7A298849-9B9C-4F1B-BD99-3AB6642E2578}"/>
          </ac:picMkLst>
        </pc:picChg>
        <pc:picChg chg="add del mod ord">
          <ac:chgData name="Hajem, Kristoffer" userId="0c85c552-679a-4151-aa69-ce225b179c25" providerId="ADAL" clId="{940D6556-6065-4811-ABCA-9524A3E8DC59}" dt="2021-08-31T06:57:39.005" v="2197" actId="931"/>
          <ac:picMkLst>
            <pc:docMk/>
            <pc:sldMk cId="1909423982" sldId="267"/>
            <ac:picMk id="7" creationId="{995FDE79-CB46-4646-A88A-8D51BD9DF9E2}"/>
          </ac:picMkLst>
        </pc:picChg>
        <pc:picChg chg="add del mod ord">
          <ac:chgData name="Hajem, Kristoffer" userId="0c85c552-679a-4151-aa69-ce225b179c25" providerId="ADAL" clId="{940D6556-6065-4811-ABCA-9524A3E8DC59}" dt="2021-08-31T06:57:45.705" v="2202" actId="931"/>
          <ac:picMkLst>
            <pc:docMk/>
            <pc:sldMk cId="1909423982" sldId="267"/>
            <ac:picMk id="9" creationId="{FFA4682A-B0A6-4F0A-B98A-57CD80A6EBEF}"/>
          </ac:picMkLst>
        </pc:picChg>
        <pc:picChg chg="add del mod ord">
          <ac:chgData name="Hajem, Kristoffer" userId="0c85c552-679a-4151-aa69-ce225b179c25" providerId="ADAL" clId="{940D6556-6065-4811-ABCA-9524A3E8DC59}" dt="2021-08-31T06:57:49.692" v="2207" actId="931"/>
          <ac:picMkLst>
            <pc:docMk/>
            <pc:sldMk cId="1909423982" sldId="267"/>
            <ac:picMk id="11" creationId="{EB4DB017-1182-49AB-843A-BD5625EEBAFC}"/>
          </ac:picMkLst>
        </pc:picChg>
        <pc:picChg chg="add del mod ord">
          <ac:chgData name="Hajem, Kristoffer" userId="0c85c552-679a-4151-aa69-ce225b179c25" providerId="ADAL" clId="{940D6556-6065-4811-ABCA-9524A3E8DC59}" dt="2021-08-31T06:57:52.926" v="2212" actId="931"/>
          <ac:picMkLst>
            <pc:docMk/>
            <pc:sldMk cId="1909423982" sldId="267"/>
            <ac:picMk id="13" creationId="{F5BB8A3A-A7CD-4978-9E5D-909D876366BE}"/>
          </ac:picMkLst>
        </pc:picChg>
        <pc:picChg chg="add mod ord">
          <ac:chgData name="Hajem, Kristoffer" userId="0c85c552-679a-4151-aa69-ce225b179c25" providerId="ADAL" clId="{940D6556-6065-4811-ABCA-9524A3E8DC59}" dt="2021-08-31T06:58:02.185" v="2218" actId="1076"/>
          <ac:picMkLst>
            <pc:docMk/>
            <pc:sldMk cId="1909423982" sldId="267"/>
            <ac:picMk id="15" creationId="{BC54DC92-152A-40E7-9249-E44B103257B5}"/>
          </ac:picMkLst>
        </pc:picChg>
      </pc:sldChg>
      <pc:sldChg chg="addSp delSp modSp mod setBg">
        <pc:chgData name="Hajem, Kristoffer" userId="0c85c552-679a-4151-aa69-ce225b179c25" providerId="ADAL" clId="{940D6556-6065-4811-ABCA-9524A3E8DC59}" dt="2021-08-31T08:29:44.552" v="3208" actId="20577"/>
        <pc:sldMkLst>
          <pc:docMk/>
          <pc:sldMk cId="1371400415" sldId="268"/>
        </pc:sldMkLst>
        <pc:spChg chg="mod">
          <ac:chgData name="Hajem, Kristoffer" userId="0c85c552-679a-4151-aa69-ce225b179c25" providerId="ADAL" clId="{940D6556-6065-4811-ABCA-9524A3E8DC59}" dt="2021-08-31T08:28:05.062" v="2991" actId="255"/>
          <ac:spMkLst>
            <pc:docMk/>
            <pc:sldMk cId="1371400415" sldId="268"/>
            <ac:spMk id="2" creationId="{DDCB914D-B4E1-41E0-81EA-31A1184CD2D9}"/>
          </ac:spMkLst>
        </pc:spChg>
        <pc:spChg chg="del">
          <ac:chgData name="Hajem, Kristoffer" userId="0c85c552-679a-4151-aa69-ce225b179c25" providerId="ADAL" clId="{940D6556-6065-4811-ABCA-9524A3E8DC59}" dt="2021-08-31T08:27:42.084" v="2981"/>
          <ac:spMkLst>
            <pc:docMk/>
            <pc:sldMk cId="1371400415" sldId="268"/>
            <ac:spMk id="3" creationId="{A3ACED4A-2937-4F11-8C31-B965A39873DE}"/>
          </ac:spMkLst>
        </pc:spChg>
        <pc:spChg chg="add mod">
          <ac:chgData name="Hajem, Kristoffer" userId="0c85c552-679a-4151-aa69-ce225b179c25" providerId="ADAL" clId="{940D6556-6065-4811-ABCA-9524A3E8DC59}" dt="2021-08-31T08:29:44.552" v="3208" actId="20577"/>
          <ac:spMkLst>
            <pc:docMk/>
            <pc:sldMk cId="1371400415" sldId="268"/>
            <ac:spMk id="9" creationId="{32143DA7-702C-42F5-98E8-7ED0F68F5F09}"/>
          </ac:spMkLst>
        </pc:spChg>
        <pc:spChg chg="add">
          <ac:chgData name="Hajem, Kristoffer" userId="0c85c552-679a-4151-aa69-ce225b179c25" providerId="ADAL" clId="{940D6556-6065-4811-ABCA-9524A3E8DC59}" dt="2021-08-31T08:27:49.075" v="2984" actId="26606"/>
          <ac:spMkLst>
            <pc:docMk/>
            <pc:sldMk cId="1371400415" sldId="268"/>
            <ac:spMk id="12" creationId="{2B97F24A-32CE-4C1C-A50D-3016B394DCFB}"/>
          </ac:spMkLst>
        </pc:spChg>
        <pc:spChg chg="add">
          <ac:chgData name="Hajem, Kristoffer" userId="0c85c552-679a-4151-aa69-ce225b179c25" providerId="ADAL" clId="{940D6556-6065-4811-ABCA-9524A3E8DC59}" dt="2021-08-31T08:27:49.075" v="2984" actId="26606"/>
          <ac:spMkLst>
            <pc:docMk/>
            <pc:sldMk cId="1371400415" sldId="268"/>
            <ac:spMk id="14" creationId="{6357EC4F-235E-4222-A36F-C7878ACE37F2}"/>
          </ac:spMkLst>
        </pc:spChg>
        <pc:picChg chg="add mod ord">
          <ac:chgData name="Hajem, Kristoffer" userId="0c85c552-679a-4151-aa69-ce225b179c25" providerId="ADAL" clId="{940D6556-6065-4811-ABCA-9524A3E8DC59}" dt="2021-08-31T08:27:49.075" v="2984" actId="26606"/>
          <ac:picMkLst>
            <pc:docMk/>
            <pc:sldMk cId="1371400415" sldId="268"/>
            <ac:picMk id="5" creationId="{B4471C7F-7EDA-4B1D-B34D-69EC6A098E37}"/>
          </ac:picMkLst>
        </pc:picChg>
      </pc:sldChg>
      <pc:sldChg chg="addSp delSp modSp new mod setBg">
        <pc:chgData name="Hajem, Kristoffer" userId="0c85c552-679a-4151-aa69-ce225b179c25" providerId="ADAL" clId="{940D6556-6065-4811-ABCA-9524A3E8DC59}" dt="2021-08-31T08:41:36.630" v="3969" actId="1076"/>
        <pc:sldMkLst>
          <pc:docMk/>
          <pc:sldMk cId="1972413873" sldId="269"/>
        </pc:sldMkLst>
        <pc:spChg chg="mod">
          <ac:chgData name="Hajem, Kristoffer" userId="0c85c552-679a-4151-aa69-ce225b179c25" providerId="ADAL" clId="{940D6556-6065-4811-ABCA-9524A3E8DC59}" dt="2021-08-31T08:30:15.049" v="3233" actId="255"/>
          <ac:spMkLst>
            <pc:docMk/>
            <pc:sldMk cId="1972413873" sldId="269"/>
            <ac:spMk id="2" creationId="{7F738137-536B-4617-801E-CDED531DB72A}"/>
          </ac:spMkLst>
        </pc:spChg>
        <pc:spChg chg="del">
          <ac:chgData name="Hajem, Kristoffer" userId="0c85c552-679a-4151-aa69-ce225b179c25" providerId="ADAL" clId="{940D6556-6065-4811-ABCA-9524A3E8DC59}" dt="2021-08-31T08:30:00.604" v="3214"/>
          <ac:spMkLst>
            <pc:docMk/>
            <pc:sldMk cId="1972413873" sldId="269"/>
            <ac:spMk id="3" creationId="{5D51AC79-09FD-46D1-828A-F2041A0BEB42}"/>
          </ac:spMkLst>
        </pc:spChg>
        <pc:spChg chg="add mod">
          <ac:chgData name="Hajem, Kristoffer" userId="0c85c552-679a-4151-aa69-ce225b179c25" providerId="ADAL" clId="{940D6556-6065-4811-ABCA-9524A3E8DC59}" dt="2021-08-31T08:41:36.630" v="3969" actId="1076"/>
          <ac:spMkLst>
            <pc:docMk/>
            <pc:sldMk cId="1972413873" sldId="269"/>
            <ac:spMk id="9" creationId="{890F8C90-5A52-45DC-A312-7B1F3FDA7E56}"/>
          </ac:spMkLst>
        </pc:spChg>
        <pc:spChg chg="add">
          <ac:chgData name="Hajem, Kristoffer" userId="0c85c552-679a-4151-aa69-ce225b179c25" providerId="ADAL" clId="{940D6556-6065-4811-ABCA-9524A3E8DC59}" dt="2021-08-31T08:30:06.644" v="3215" actId="26606"/>
          <ac:spMkLst>
            <pc:docMk/>
            <pc:sldMk cId="1972413873" sldId="269"/>
            <ac:spMk id="12" creationId="{32AEEBC8-9D30-42EF-95F2-386C2653FBF0}"/>
          </ac:spMkLst>
        </pc:spChg>
        <pc:spChg chg="add">
          <ac:chgData name="Hajem, Kristoffer" userId="0c85c552-679a-4151-aa69-ce225b179c25" providerId="ADAL" clId="{940D6556-6065-4811-ABCA-9524A3E8DC59}" dt="2021-08-31T08:30:06.644" v="3215" actId="26606"/>
          <ac:spMkLst>
            <pc:docMk/>
            <pc:sldMk cId="1972413873" sldId="269"/>
            <ac:spMk id="14" creationId="{2E92FA66-67D7-4CB4-94D3-E643A9AD4757}"/>
          </ac:spMkLst>
        </pc:spChg>
        <pc:picChg chg="add mod ord">
          <ac:chgData name="Hajem, Kristoffer" userId="0c85c552-679a-4151-aa69-ce225b179c25" providerId="ADAL" clId="{940D6556-6065-4811-ABCA-9524A3E8DC59}" dt="2021-08-31T08:30:06.644" v="3215" actId="26606"/>
          <ac:picMkLst>
            <pc:docMk/>
            <pc:sldMk cId="1972413873" sldId="269"/>
            <ac:picMk id="5" creationId="{F3016247-D920-4CAC-AD29-745A61635975}"/>
          </ac:picMkLst>
        </pc:picChg>
      </pc:sldChg>
      <pc:sldChg chg="addSp delSp modSp new mod setBg">
        <pc:chgData name="Hajem, Kristoffer" userId="0c85c552-679a-4151-aa69-ce225b179c25" providerId="ADAL" clId="{940D6556-6065-4811-ABCA-9524A3E8DC59}" dt="2021-08-31T08:45:28.490" v="4567" actId="20577"/>
        <pc:sldMkLst>
          <pc:docMk/>
          <pc:sldMk cId="670514708" sldId="270"/>
        </pc:sldMkLst>
        <pc:spChg chg="mod">
          <ac:chgData name="Hajem, Kristoffer" userId="0c85c552-679a-4151-aa69-ce225b179c25" providerId="ADAL" clId="{940D6556-6065-4811-ABCA-9524A3E8DC59}" dt="2021-08-31T08:42:25.885" v="4016" actId="255"/>
          <ac:spMkLst>
            <pc:docMk/>
            <pc:sldMk cId="670514708" sldId="270"/>
            <ac:spMk id="2" creationId="{40A39F91-7989-40AD-8A20-97CE853A606E}"/>
          </ac:spMkLst>
        </pc:spChg>
        <pc:spChg chg="del">
          <ac:chgData name="Hajem, Kristoffer" userId="0c85c552-679a-4151-aa69-ce225b179c25" providerId="ADAL" clId="{940D6556-6065-4811-ABCA-9524A3E8DC59}" dt="2021-08-31T08:41:47.806" v="3971"/>
          <ac:spMkLst>
            <pc:docMk/>
            <pc:sldMk cId="670514708" sldId="270"/>
            <ac:spMk id="3" creationId="{146BC48B-873F-4DF2-B9AE-AF97E1475A55}"/>
          </ac:spMkLst>
        </pc:spChg>
        <pc:spChg chg="add mod">
          <ac:chgData name="Hajem, Kristoffer" userId="0c85c552-679a-4151-aa69-ce225b179c25" providerId="ADAL" clId="{940D6556-6065-4811-ABCA-9524A3E8DC59}" dt="2021-08-31T08:45:28.490" v="4567" actId="20577"/>
          <ac:spMkLst>
            <pc:docMk/>
            <pc:sldMk cId="670514708" sldId="270"/>
            <ac:spMk id="9" creationId="{4CFB9FC5-2C47-428B-AE7E-8ED31B1430DA}"/>
          </ac:spMkLst>
        </pc:spChg>
        <pc:spChg chg="add">
          <ac:chgData name="Hajem, Kristoffer" userId="0c85c552-679a-4151-aa69-ce225b179c25" providerId="ADAL" clId="{940D6556-6065-4811-ABCA-9524A3E8DC59}" dt="2021-08-31T08:41:50.531" v="3974" actId="26606"/>
          <ac:spMkLst>
            <pc:docMk/>
            <pc:sldMk cId="670514708" sldId="270"/>
            <ac:spMk id="12" creationId="{2B97F24A-32CE-4C1C-A50D-3016B394DCFB}"/>
          </ac:spMkLst>
        </pc:spChg>
        <pc:spChg chg="add">
          <ac:chgData name="Hajem, Kristoffer" userId="0c85c552-679a-4151-aa69-ce225b179c25" providerId="ADAL" clId="{940D6556-6065-4811-ABCA-9524A3E8DC59}" dt="2021-08-31T08:41:50.531" v="3974" actId="26606"/>
          <ac:spMkLst>
            <pc:docMk/>
            <pc:sldMk cId="670514708" sldId="270"/>
            <ac:spMk id="14" creationId="{CD8B4F24-440B-49E9-B85D-733523DC064B}"/>
          </ac:spMkLst>
        </pc:spChg>
        <pc:picChg chg="add mod ord">
          <ac:chgData name="Hajem, Kristoffer" userId="0c85c552-679a-4151-aa69-ce225b179c25" providerId="ADAL" clId="{940D6556-6065-4811-ABCA-9524A3E8DC59}" dt="2021-08-31T08:42:01.740" v="3977" actId="1076"/>
          <ac:picMkLst>
            <pc:docMk/>
            <pc:sldMk cId="670514708" sldId="270"/>
            <ac:picMk id="5" creationId="{64228A35-1F9E-4A98-B3E8-8B3D1C02C756}"/>
          </ac:picMkLst>
        </pc:picChg>
      </pc:sldChg>
      <pc:sldChg chg="addSp delSp modSp new mod ord">
        <pc:chgData name="Hajem, Kristoffer" userId="0c85c552-679a-4151-aa69-ce225b179c25" providerId="ADAL" clId="{940D6556-6065-4811-ABCA-9524A3E8DC59}" dt="2021-08-31T08:46:09.269" v="4594"/>
        <pc:sldMkLst>
          <pc:docMk/>
          <pc:sldMk cId="3724240444" sldId="271"/>
        </pc:sldMkLst>
        <pc:spChg chg="mod">
          <ac:chgData name="Hajem, Kristoffer" userId="0c85c552-679a-4151-aa69-ce225b179c25" providerId="ADAL" clId="{940D6556-6065-4811-ABCA-9524A3E8DC59}" dt="2021-08-31T08:45:51.713" v="4592" actId="20577"/>
          <ac:spMkLst>
            <pc:docMk/>
            <pc:sldMk cId="3724240444" sldId="271"/>
            <ac:spMk id="2" creationId="{44F6942B-33E8-43EA-A2DA-2EF2B572E1BE}"/>
          </ac:spMkLst>
        </pc:spChg>
        <pc:spChg chg="del">
          <ac:chgData name="Hajem, Kristoffer" userId="0c85c552-679a-4151-aa69-ce225b179c25" providerId="ADAL" clId="{940D6556-6065-4811-ABCA-9524A3E8DC59}" dt="2021-08-31T08:45:43.219" v="4569"/>
          <ac:spMkLst>
            <pc:docMk/>
            <pc:sldMk cId="3724240444" sldId="271"/>
            <ac:spMk id="3" creationId="{8B43A7F9-1FA6-44A0-A82D-00BECA1BC766}"/>
          </ac:spMkLst>
        </pc:spChg>
        <pc:picChg chg="add mod ord">
          <ac:chgData name="Hajem, Kristoffer" userId="0c85c552-679a-4151-aa69-ce225b179c25" providerId="ADAL" clId="{940D6556-6065-4811-ABCA-9524A3E8DC59}" dt="2021-08-31T08:45:43.680" v="4571" actId="962"/>
          <ac:picMkLst>
            <pc:docMk/>
            <pc:sldMk cId="3724240444" sldId="271"/>
            <ac:picMk id="5" creationId="{E3B454FF-8AE9-4EAE-B906-95BAA4831254}"/>
          </ac:picMkLst>
        </pc:picChg>
      </pc:sldChg>
      <pc:sldChg chg="addSp delSp modSp new mod">
        <pc:chgData name="Hajem, Kristoffer" userId="0c85c552-679a-4151-aa69-ce225b179c25" providerId="ADAL" clId="{940D6556-6065-4811-ABCA-9524A3E8DC59}" dt="2021-08-31T09:33:56.096" v="7357" actId="20577"/>
        <pc:sldMkLst>
          <pc:docMk/>
          <pc:sldMk cId="805574225" sldId="272"/>
        </pc:sldMkLst>
        <pc:spChg chg="mod">
          <ac:chgData name="Hajem, Kristoffer" userId="0c85c552-679a-4151-aa69-ce225b179c25" providerId="ADAL" clId="{940D6556-6065-4811-ABCA-9524A3E8DC59}" dt="2021-08-31T09:33:56.096" v="7357" actId="20577"/>
          <ac:spMkLst>
            <pc:docMk/>
            <pc:sldMk cId="805574225" sldId="272"/>
            <ac:spMk id="2" creationId="{F5002F9A-CEE2-4619-A5B8-E36F8F2D7A12}"/>
          </ac:spMkLst>
        </pc:spChg>
        <pc:spChg chg="del">
          <ac:chgData name="Hajem, Kristoffer" userId="0c85c552-679a-4151-aa69-ce225b179c25" providerId="ADAL" clId="{940D6556-6065-4811-ABCA-9524A3E8DC59}" dt="2021-08-31T09:33:44.289" v="7331"/>
          <ac:spMkLst>
            <pc:docMk/>
            <pc:sldMk cId="805574225" sldId="272"/>
            <ac:spMk id="3" creationId="{795E57E5-0D4E-41CC-842F-4E5C780D0005}"/>
          </ac:spMkLst>
        </pc:spChg>
        <pc:spChg chg="add del mod">
          <ac:chgData name="Hajem, Kristoffer" userId="0c85c552-679a-4151-aa69-ce225b179c25" providerId="ADAL" clId="{940D6556-6065-4811-ABCA-9524A3E8DC59}" dt="2021-08-31T09:33:48.900" v="7336"/>
          <ac:spMkLst>
            <pc:docMk/>
            <pc:sldMk cId="805574225" sldId="272"/>
            <ac:spMk id="7" creationId="{58F19B1D-205B-4707-AAC2-BFB3BA1156E1}"/>
          </ac:spMkLst>
        </pc:spChg>
        <pc:picChg chg="add del mod ord">
          <ac:chgData name="Hajem, Kristoffer" userId="0c85c552-679a-4151-aa69-ce225b179c25" providerId="ADAL" clId="{940D6556-6065-4811-ABCA-9524A3E8DC59}" dt="2021-08-31T09:33:46.019" v="7334" actId="478"/>
          <ac:picMkLst>
            <pc:docMk/>
            <pc:sldMk cId="805574225" sldId="272"/>
            <ac:picMk id="5" creationId="{61DD858C-A87E-43BE-B9B6-659D512B90EA}"/>
          </ac:picMkLst>
        </pc:picChg>
        <pc:picChg chg="add mod ord">
          <ac:chgData name="Hajem, Kristoffer" userId="0c85c552-679a-4151-aa69-ce225b179c25" providerId="ADAL" clId="{940D6556-6065-4811-ABCA-9524A3E8DC59}" dt="2021-08-31T09:33:49.778" v="7338" actId="962"/>
          <ac:picMkLst>
            <pc:docMk/>
            <pc:sldMk cId="805574225" sldId="272"/>
            <ac:picMk id="9" creationId="{E0C2CFA8-53BF-499F-8ED6-EC6568EB0207}"/>
          </ac:picMkLst>
        </pc:picChg>
      </pc:sldChg>
      <pc:sldChg chg="addSp delSp modSp new mod setBg">
        <pc:chgData name="Hajem, Kristoffer" userId="0c85c552-679a-4151-aa69-ce225b179c25" providerId="ADAL" clId="{940D6556-6065-4811-ABCA-9524A3E8DC59}" dt="2021-08-31T09:00:24.346" v="6221"/>
        <pc:sldMkLst>
          <pc:docMk/>
          <pc:sldMk cId="3694065540" sldId="273"/>
        </pc:sldMkLst>
        <pc:spChg chg="mod">
          <ac:chgData name="Hajem, Kristoffer" userId="0c85c552-679a-4151-aa69-ce225b179c25" providerId="ADAL" clId="{940D6556-6065-4811-ABCA-9524A3E8DC59}" dt="2021-08-31T08:59:42.760" v="6210" actId="20577"/>
          <ac:spMkLst>
            <pc:docMk/>
            <pc:sldMk cId="3694065540" sldId="273"/>
            <ac:spMk id="2" creationId="{4EBCCCCE-278E-43DD-8025-39390393FAE9}"/>
          </ac:spMkLst>
        </pc:spChg>
        <pc:spChg chg="del">
          <ac:chgData name="Hajem, Kristoffer" userId="0c85c552-679a-4151-aa69-ce225b179c25" providerId="ADAL" clId="{940D6556-6065-4811-ABCA-9524A3E8DC59}" dt="2021-08-31T08:46:27.886" v="4597"/>
          <ac:spMkLst>
            <pc:docMk/>
            <pc:sldMk cId="3694065540" sldId="273"/>
            <ac:spMk id="3" creationId="{6CEDC489-467D-46A2-AB86-6A13021AF8D4}"/>
          </ac:spMkLst>
        </pc:spChg>
        <pc:spChg chg="add del mod">
          <ac:chgData name="Hajem, Kristoffer" userId="0c85c552-679a-4151-aa69-ce225b179c25" providerId="ADAL" clId="{940D6556-6065-4811-ABCA-9524A3E8DC59}" dt="2021-08-31T09:00:24.346" v="6221"/>
          <ac:spMkLst>
            <pc:docMk/>
            <pc:sldMk cId="3694065540" sldId="273"/>
            <ac:spMk id="6" creationId="{2C56FABE-AF48-49F5-803E-CE987A98C50D}"/>
          </ac:spMkLst>
        </pc:spChg>
        <pc:spChg chg="add mod">
          <ac:chgData name="Hajem, Kristoffer" userId="0c85c552-679a-4151-aa69-ce225b179c25" providerId="ADAL" clId="{940D6556-6065-4811-ABCA-9524A3E8DC59}" dt="2021-08-31T09:00:23.097" v="6219" actId="5793"/>
          <ac:spMkLst>
            <pc:docMk/>
            <pc:sldMk cId="3694065540" sldId="273"/>
            <ac:spMk id="9" creationId="{68A0B1D9-D27F-4085-9D19-16997FE86079}"/>
          </ac:spMkLst>
        </pc:spChg>
        <pc:spChg chg="add">
          <ac:chgData name="Hajem, Kristoffer" userId="0c85c552-679a-4151-aa69-ce225b179c25" providerId="ADAL" clId="{940D6556-6065-4811-ABCA-9524A3E8DC59}" dt="2021-08-31T08:46:30.247" v="4598" actId="26606"/>
          <ac:spMkLst>
            <pc:docMk/>
            <pc:sldMk cId="3694065540" sldId="273"/>
            <ac:spMk id="12" creationId="{2B97F24A-32CE-4C1C-A50D-3016B394DCFB}"/>
          </ac:spMkLst>
        </pc:spChg>
        <pc:spChg chg="add">
          <ac:chgData name="Hajem, Kristoffer" userId="0c85c552-679a-4151-aa69-ce225b179c25" providerId="ADAL" clId="{940D6556-6065-4811-ABCA-9524A3E8DC59}" dt="2021-08-31T08:46:30.247" v="4598" actId="26606"/>
          <ac:spMkLst>
            <pc:docMk/>
            <pc:sldMk cId="3694065540" sldId="273"/>
            <ac:spMk id="14" creationId="{CD8B4F24-440B-49E9-B85D-733523DC064B}"/>
          </ac:spMkLst>
        </pc:spChg>
        <pc:picChg chg="add mod ord">
          <ac:chgData name="Hajem, Kristoffer" userId="0c85c552-679a-4151-aa69-ce225b179c25" providerId="ADAL" clId="{940D6556-6065-4811-ABCA-9524A3E8DC59}" dt="2021-08-31T08:59:31.545" v="6202" actId="1076"/>
          <ac:picMkLst>
            <pc:docMk/>
            <pc:sldMk cId="3694065540" sldId="273"/>
            <ac:picMk id="5" creationId="{0804B5D8-E9C9-4ABD-ACE5-5DDEB2B39DBA}"/>
          </ac:picMkLst>
        </pc:picChg>
      </pc:sldChg>
      <pc:sldChg chg="addSp delSp modSp new mod setBg">
        <pc:chgData name="Hajem, Kristoffer" userId="0c85c552-679a-4151-aa69-ce225b179c25" providerId="ADAL" clId="{940D6556-6065-4811-ABCA-9524A3E8DC59}" dt="2021-08-31T08:52:26.648" v="5443" actId="20577"/>
        <pc:sldMkLst>
          <pc:docMk/>
          <pc:sldMk cId="679687874" sldId="274"/>
        </pc:sldMkLst>
        <pc:spChg chg="mod">
          <ac:chgData name="Hajem, Kristoffer" userId="0c85c552-679a-4151-aa69-ce225b179c25" providerId="ADAL" clId="{940D6556-6065-4811-ABCA-9524A3E8DC59}" dt="2021-08-31T08:50:45.663" v="5082" actId="20577"/>
          <ac:spMkLst>
            <pc:docMk/>
            <pc:sldMk cId="679687874" sldId="274"/>
            <ac:spMk id="2" creationId="{694B02B6-2253-410F-AE97-2AE37C78B69F}"/>
          </ac:spMkLst>
        </pc:spChg>
        <pc:spChg chg="del">
          <ac:chgData name="Hajem, Kristoffer" userId="0c85c552-679a-4151-aa69-ce225b179c25" providerId="ADAL" clId="{940D6556-6065-4811-ABCA-9524A3E8DC59}" dt="2021-08-31T08:49:21.005" v="4920"/>
          <ac:spMkLst>
            <pc:docMk/>
            <pc:sldMk cId="679687874" sldId="274"/>
            <ac:spMk id="3" creationId="{CAB9A036-4C85-4573-8F99-5DCFD2E3E25F}"/>
          </ac:spMkLst>
        </pc:spChg>
        <pc:spChg chg="add mod">
          <ac:chgData name="Hajem, Kristoffer" userId="0c85c552-679a-4151-aa69-ce225b179c25" providerId="ADAL" clId="{940D6556-6065-4811-ABCA-9524A3E8DC59}" dt="2021-08-31T08:52:26.648" v="5443" actId="20577"/>
          <ac:spMkLst>
            <pc:docMk/>
            <pc:sldMk cId="679687874" sldId="274"/>
            <ac:spMk id="9" creationId="{AE559F2B-54E6-4395-A71A-D9725A0C1FCE}"/>
          </ac:spMkLst>
        </pc:spChg>
        <pc:spChg chg="add">
          <ac:chgData name="Hajem, Kristoffer" userId="0c85c552-679a-4151-aa69-ce225b179c25" providerId="ADAL" clId="{940D6556-6065-4811-ABCA-9524A3E8DC59}" dt="2021-08-31T08:49:25.289" v="4923" actId="26606"/>
          <ac:spMkLst>
            <pc:docMk/>
            <pc:sldMk cId="679687874" sldId="274"/>
            <ac:spMk id="12" creationId="{2B97F24A-32CE-4C1C-A50D-3016B394DCFB}"/>
          </ac:spMkLst>
        </pc:spChg>
        <pc:spChg chg="add">
          <ac:chgData name="Hajem, Kristoffer" userId="0c85c552-679a-4151-aa69-ce225b179c25" providerId="ADAL" clId="{940D6556-6065-4811-ABCA-9524A3E8DC59}" dt="2021-08-31T08:49:25.289" v="4923" actId="26606"/>
          <ac:spMkLst>
            <pc:docMk/>
            <pc:sldMk cId="679687874" sldId="274"/>
            <ac:spMk id="14" creationId="{6357EC4F-235E-4222-A36F-C7878ACE37F2}"/>
          </ac:spMkLst>
        </pc:spChg>
        <pc:picChg chg="add mod ord">
          <ac:chgData name="Hajem, Kristoffer" userId="0c85c552-679a-4151-aa69-ce225b179c25" providerId="ADAL" clId="{940D6556-6065-4811-ABCA-9524A3E8DC59}" dt="2021-08-31T08:49:40.326" v="4937" actId="1076"/>
          <ac:picMkLst>
            <pc:docMk/>
            <pc:sldMk cId="679687874" sldId="274"/>
            <ac:picMk id="5" creationId="{9F55B2BC-19E9-4B4D-B291-6952F779E128}"/>
          </ac:picMkLst>
        </pc:picChg>
      </pc:sldChg>
      <pc:sldChg chg="addSp delSp modSp new mod setBg">
        <pc:chgData name="Hajem, Kristoffer" userId="0c85c552-679a-4151-aa69-ce225b179c25" providerId="ADAL" clId="{940D6556-6065-4811-ABCA-9524A3E8DC59}" dt="2021-08-31T09:00:44.237" v="6228" actId="20577"/>
        <pc:sldMkLst>
          <pc:docMk/>
          <pc:sldMk cId="3333362368" sldId="275"/>
        </pc:sldMkLst>
        <pc:spChg chg="mod">
          <ac:chgData name="Hajem, Kristoffer" userId="0c85c552-679a-4151-aa69-ce225b179c25" providerId="ADAL" clId="{940D6556-6065-4811-ABCA-9524A3E8DC59}" dt="2021-08-31T08:53:03.782" v="5464" actId="255"/>
          <ac:spMkLst>
            <pc:docMk/>
            <pc:sldMk cId="3333362368" sldId="275"/>
            <ac:spMk id="2" creationId="{D4717526-88A9-4A1E-BA36-883ED0A4DEAA}"/>
          </ac:spMkLst>
        </pc:spChg>
        <pc:spChg chg="del">
          <ac:chgData name="Hajem, Kristoffer" userId="0c85c552-679a-4151-aa69-ce225b179c25" providerId="ADAL" clId="{940D6556-6065-4811-ABCA-9524A3E8DC59}" dt="2021-08-31T08:52:46.141" v="5446"/>
          <ac:spMkLst>
            <pc:docMk/>
            <pc:sldMk cId="3333362368" sldId="275"/>
            <ac:spMk id="3" creationId="{1C1A5F8F-3E7D-494C-B1EA-5F3648719E74}"/>
          </ac:spMkLst>
        </pc:spChg>
        <pc:spChg chg="add mod">
          <ac:chgData name="Hajem, Kristoffer" userId="0c85c552-679a-4151-aa69-ce225b179c25" providerId="ADAL" clId="{940D6556-6065-4811-ABCA-9524A3E8DC59}" dt="2021-08-31T09:00:44.237" v="6228" actId="20577"/>
          <ac:spMkLst>
            <pc:docMk/>
            <pc:sldMk cId="3333362368" sldId="275"/>
            <ac:spMk id="9" creationId="{70838D03-7107-4EB8-8FA4-EA8E66F6B16E}"/>
          </ac:spMkLst>
        </pc:spChg>
        <pc:spChg chg="add">
          <ac:chgData name="Hajem, Kristoffer" userId="0c85c552-679a-4151-aa69-ce225b179c25" providerId="ADAL" clId="{940D6556-6065-4811-ABCA-9524A3E8DC59}" dt="2021-08-31T08:52:51.147" v="5449" actId="26606"/>
          <ac:spMkLst>
            <pc:docMk/>
            <pc:sldMk cId="3333362368" sldId="275"/>
            <ac:spMk id="12" creationId="{32AEEBC8-9D30-42EF-95F2-386C2653FBF0}"/>
          </ac:spMkLst>
        </pc:spChg>
        <pc:spChg chg="add">
          <ac:chgData name="Hajem, Kristoffer" userId="0c85c552-679a-4151-aa69-ce225b179c25" providerId="ADAL" clId="{940D6556-6065-4811-ABCA-9524A3E8DC59}" dt="2021-08-31T08:52:51.147" v="5449" actId="26606"/>
          <ac:spMkLst>
            <pc:docMk/>
            <pc:sldMk cId="3333362368" sldId="275"/>
            <ac:spMk id="14" creationId="{2E92FA66-67D7-4CB4-94D3-E643A9AD4757}"/>
          </ac:spMkLst>
        </pc:spChg>
        <pc:picChg chg="add mod ord">
          <ac:chgData name="Hajem, Kristoffer" userId="0c85c552-679a-4151-aa69-ce225b179c25" providerId="ADAL" clId="{940D6556-6065-4811-ABCA-9524A3E8DC59}" dt="2021-08-31T08:52:51.147" v="5449" actId="26606"/>
          <ac:picMkLst>
            <pc:docMk/>
            <pc:sldMk cId="3333362368" sldId="275"/>
            <ac:picMk id="5" creationId="{DBCBF4B4-BBA0-471E-A366-BC3FB73DCAAA}"/>
          </ac:picMkLst>
        </pc:picChg>
      </pc:sldChg>
      <pc:sldChg chg="addSp delSp modSp new mod ord setBg">
        <pc:chgData name="Hajem, Kristoffer" userId="0c85c552-679a-4151-aa69-ce225b179c25" providerId="ADAL" clId="{940D6556-6065-4811-ABCA-9524A3E8DC59}" dt="2021-08-31T09:42:48.124" v="8258" actId="20577"/>
        <pc:sldMkLst>
          <pc:docMk/>
          <pc:sldMk cId="3473403219" sldId="276"/>
        </pc:sldMkLst>
        <pc:spChg chg="mod">
          <ac:chgData name="Hajem, Kristoffer" userId="0c85c552-679a-4151-aa69-ce225b179c25" providerId="ADAL" clId="{940D6556-6065-4811-ABCA-9524A3E8DC59}" dt="2021-08-31T09:40:36.512" v="7896" actId="20577"/>
          <ac:spMkLst>
            <pc:docMk/>
            <pc:sldMk cId="3473403219" sldId="276"/>
            <ac:spMk id="2" creationId="{D54DB777-1AAE-42ED-A8E5-B1B5E6AD82CE}"/>
          </ac:spMkLst>
        </pc:spChg>
        <pc:spChg chg="add del">
          <ac:chgData name="Hajem, Kristoffer" userId="0c85c552-679a-4151-aa69-ce225b179c25" providerId="ADAL" clId="{940D6556-6065-4811-ABCA-9524A3E8DC59}" dt="2021-08-31T09:40:27.023" v="7885"/>
          <ac:spMkLst>
            <pc:docMk/>
            <pc:sldMk cId="3473403219" sldId="276"/>
            <ac:spMk id="3" creationId="{BB32FDFD-C057-48FF-BF54-7315420D09FA}"/>
          </ac:spMkLst>
        </pc:spChg>
        <pc:spChg chg="add mod">
          <ac:chgData name="Hajem, Kristoffer" userId="0c85c552-679a-4151-aa69-ce225b179c25" providerId="ADAL" clId="{940D6556-6065-4811-ABCA-9524A3E8DC59}" dt="2021-08-31T09:42:48.124" v="8258" actId="20577"/>
          <ac:spMkLst>
            <pc:docMk/>
            <pc:sldMk cId="3473403219" sldId="276"/>
            <ac:spMk id="13" creationId="{0F2710FC-D357-4D72-8554-C9C8239FB8F8}"/>
          </ac:spMkLst>
        </pc:spChg>
        <pc:spChg chg="add">
          <ac:chgData name="Hajem, Kristoffer" userId="0c85c552-679a-4151-aa69-ce225b179c25" providerId="ADAL" clId="{940D6556-6065-4811-ABCA-9524A3E8DC59}" dt="2021-08-31T09:40:31.480" v="7888" actId="26606"/>
          <ac:spMkLst>
            <pc:docMk/>
            <pc:sldMk cId="3473403219" sldId="276"/>
            <ac:spMk id="16" creationId="{32AEEBC8-9D30-42EF-95F2-386C2653FBF0}"/>
          </ac:spMkLst>
        </pc:spChg>
        <pc:spChg chg="add">
          <ac:chgData name="Hajem, Kristoffer" userId="0c85c552-679a-4151-aa69-ce225b179c25" providerId="ADAL" clId="{940D6556-6065-4811-ABCA-9524A3E8DC59}" dt="2021-08-31T09:40:31.480" v="7888" actId="26606"/>
          <ac:spMkLst>
            <pc:docMk/>
            <pc:sldMk cId="3473403219" sldId="276"/>
            <ac:spMk id="18" creationId="{2E92FA66-67D7-4CB4-94D3-E643A9AD4757}"/>
          </ac:spMkLst>
        </pc:spChg>
        <pc:picChg chg="add del mod ord">
          <ac:chgData name="Hajem, Kristoffer" userId="0c85c552-679a-4151-aa69-ce225b179c25" providerId="ADAL" clId="{940D6556-6065-4811-ABCA-9524A3E8DC59}" dt="2021-08-31T09:01:18.700" v="6232" actId="931"/>
          <ac:picMkLst>
            <pc:docMk/>
            <pc:sldMk cId="3473403219" sldId="276"/>
            <ac:picMk id="5" creationId="{DBB1F1F9-98CD-4379-AA5B-3CEAAD861F34}"/>
          </ac:picMkLst>
        </pc:picChg>
        <pc:picChg chg="add del mod ord">
          <ac:chgData name="Hajem, Kristoffer" userId="0c85c552-679a-4151-aa69-ce225b179c25" providerId="ADAL" clId="{940D6556-6065-4811-ABCA-9524A3E8DC59}" dt="2021-08-31T09:01:27.893" v="6237" actId="931"/>
          <ac:picMkLst>
            <pc:docMk/>
            <pc:sldMk cId="3473403219" sldId="276"/>
            <ac:picMk id="7" creationId="{86D9857B-241A-4321-9B35-8CE4C121CF38}"/>
          </ac:picMkLst>
        </pc:picChg>
        <pc:picChg chg="add mod ord">
          <ac:chgData name="Hajem, Kristoffer" userId="0c85c552-679a-4151-aa69-ce225b179c25" providerId="ADAL" clId="{940D6556-6065-4811-ABCA-9524A3E8DC59}" dt="2021-08-31T09:40:31.480" v="7888" actId="26606"/>
          <ac:picMkLst>
            <pc:docMk/>
            <pc:sldMk cId="3473403219" sldId="276"/>
            <ac:picMk id="9" creationId="{CD0FF6CB-163C-4FDB-A482-9D60B0ECC16A}"/>
          </ac:picMkLst>
        </pc:picChg>
      </pc:sldChg>
      <pc:sldChg chg="addSp delSp modSp new mod">
        <pc:chgData name="Hajem, Kristoffer" userId="0c85c552-679a-4151-aa69-ce225b179c25" providerId="ADAL" clId="{940D6556-6065-4811-ABCA-9524A3E8DC59}" dt="2021-08-31T09:24:38.317" v="7329" actId="20577"/>
        <pc:sldMkLst>
          <pc:docMk/>
          <pc:sldMk cId="267698099" sldId="277"/>
        </pc:sldMkLst>
        <pc:spChg chg="mod">
          <ac:chgData name="Hajem, Kristoffer" userId="0c85c552-679a-4151-aa69-ce225b179c25" providerId="ADAL" clId="{940D6556-6065-4811-ABCA-9524A3E8DC59}" dt="2021-08-31T09:20:54.512" v="7200" actId="20577"/>
          <ac:spMkLst>
            <pc:docMk/>
            <pc:sldMk cId="267698099" sldId="277"/>
            <ac:spMk id="2" creationId="{38D501F7-C6D3-48EE-A2B9-6DDCA7E8A406}"/>
          </ac:spMkLst>
        </pc:spChg>
        <pc:spChg chg="mod">
          <ac:chgData name="Hajem, Kristoffer" userId="0c85c552-679a-4151-aa69-ce225b179c25" providerId="ADAL" clId="{940D6556-6065-4811-ABCA-9524A3E8DC59}" dt="2021-08-31T09:21:27.117" v="7212"/>
          <ac:spMkLst>
            <pc:docMk/>
            <pc:sldMk cId="267698099" sldId="277"/>
            <ac:spMk id="3" creationId="{7EBCC361-D430-45C4-BD79-DA5847CF04CE}"/>
          </ac:spMkLst>
        </pc:spChg>
        <pc:spChg chg="add mod">
          <ac:chgData name="Hajem, Kristoffer" userId="0c85c552-679a-4151-aa69-ce225b179c25" providerId="ADAL" clId="{940D6556-6065-4811-ABCA-9524A3E8DC59}" dt="2021-08-31T09:22:36.173" v="7229" actId="20577"/>
          <ac:spMkLst>
            <pc:docMk/>
            <pc:sldMk cId="267698099" sldId="277"/>
            <ac:spMk id="4" creationId="{FD8DCEAD-9C78-41E0-B836-30CA7788CD65}"/>
          </ac:spMkLst>
        </pc:spChg>
        <pc:spChg chg="add mod">
          <ac:chgData name="Hajem, Kristoffer" userId="0c85c552-679a-4151-aa69-ce225b179c25" providerId="ADAL" clId="{940D6556-6065-4811-ABCA-9524A3E8DC59}" dt="2021-08-31T09:07:15.485" v="6392" actId="207"/>
          <ac:spMkLst>
            <pc:docMk/>
            <pc:sldMk cId="267698099" sldId="277"/>
            <ac:spMk id="5" creationId="{9099CA4E-9F54-4EA4-8316-080AADDF6A92}"/>
          </ac:spMkLst>
        </pc:spChg>
        <pc:spChg chg="add del mod">
          <ac:chgData name="Hajem, Kristoffer" userId="0c85c552-679a-4151-aa69-ce225b179c25" providerId="ADAL" clId="{940D6556-6065-4811-ABCA-9524A3E8DC59}" dt="2021-08-31T09:08:48.244" v="6427" actId="478"/>
          <ac:spMkLst>
            <pc:docMk/>
            <pc:sldMk cId="267698099" sldId="277"/>
            <ac:spMk id="8" creationId="{E399DC31-DDE3-4F9C-9CAC-1B539C2E25EC}"/>
          </ac:spMkLst>
        </pc:spChg>
        <pc:spChg chg="add del mod">
          <ac:chgData name="Hajem, Kristoffer" userId="0c85c552-679a-4151-aa69-ce225b179c25" providerId="ADAL" clId="{940D6556-6065-4811-ABCA-9524A3E8DC59}" dt="2021-08-31T09:08:45.679" v="6426"/>
          <ac:spMkLst>
            <pc:docMk/>
            <pc:sldMk cId="267698099" sldId="277"/>
            <ac:spMk id="9" creationId="{61A7977B-9501-4944-8644-5FCD4C0E53C7}"/>
          </ac:spMkLst>
        </pc:spChg>
        <pc:spChg chg="add mod">
          <ac:chgData name="Hajem, Kristoffer" userId="0c85c552-679a-4151-aa69-ce225b179c25" providerId="ADAL" clId="{940D6556-6065-4811-ABCA-9524A3E8DC59}" dt="2021-08-31T09:24:38.317" v="7329" actId="20577"/>
          <ac:spMkLst>
            <pc:docMk/>
            <pc:sldMk cId="267698099" sldId="277"/>
            <ac:spMk id="10" creationId="{3276442A-73C1-4C94-AEE7-671BC4657090}"/>
          </ac:spMkLst>
        </pc:spChg>
        <pc:spChg chg="add mod">
          <ac:chgData name="Hajem, Kristoffer" userId="0c85c552-679a-4151-aa69-ce225b179c25" providerId="ADAL" clId="{940D6556-6065-4811-ABCA-9524A3E8DC59}" dt="2021-08-31T09:10:02.363" v="6503" actId="207"/>
          <ac:spMkLst>
            <pc:docMk/>
            <pc:sldMk cId="267698099" sldId="277"/>
            <ac:spMk id="12" creationId="{81D5BE7C-8097-421B-BD93-742BDFF8F233}"/>
          </ac:spMkLst>
        </pc:spChg>
        <pc:spChg chg="add mod">
          <ac:chgData name="Hajem, Kristoffer" userId="0c85c552-679a-4151-aa69-ce225b179c25" providerId="ADAL" clId="{940D6556-6065-4811-ABCA-9524A3E8DC59}" dt="2021-08-31T09:11:01.633" v="6616" actId="1076"/>
          <ac:spMkLst>
            <pc:docMk/>
            <pc:sldMk cId="267698099" sldId="277"/>
            <ac:spMk id="13" creationId="{E8934F58-7CB9-42FA-8604-F72EED7133F9}"/>
          </ac:spMkLst>
        </pc:spChg>
        <pc:spChg chg="add del">
          <ac:chgData name="Hajem, Kristoffer" userId="0c85c552-679a-4151-aa69-ce225b179c25" providerId="ADAL" clId="{940D6556-6065-4811-ABCA-9524A3E8DC59}" dt="2021-08-31T09:11:44.450" v="6619" actId="11529"/>
          <ac:spMkLst>
            <pc:docMk/>
            <pc:sldMk cId="267698099" sldId="277"/>
            <ac:spMk id="16" creationId="{51730EA9-FE9C-4E6F-B4DE-60E275873915}"/>
          </ac:spMkLst>
        </pc:spChg>
        <pc:spChg chg="add mod">
          <ac:chgData name="Hajem, Kristoffer" userId="0c85c552-679a-4151-aa69-ce225b179c25" providerId="ADAL" clId="{940D6556-6065-4811-ABCA-9524A3E8DC59}" dt="2021-08-31T09:11:52.025" v="6621" actId="207"/>
          <ac:spMkLst>
            <pc:docMk/>
            <pc:sldMk cId="267698099" sldId="277"/>
            <ac:spMk id="17" creationId="{827869C9-4E52-493C-B510-03B07C8C2B7C}"/>
          </ac:spMkLst>
        </pc:spChg>
        <pc:spChg chg="add mod">
          <ac:chgData name="Hajem, Kristoffer" userId="0c85c552-679a-4151-aa69-ce225b179c25" providerId="ADAL" clId="{940D6556-6065-4811-ABCA-9524A3E8DC59}" dt="2021-08-31T09:14:35.972" v="6784" actId="1076"/>
          <ac:spMkLst>
            <pc:docMk/>
            <pc:sldMk cId="267698099" sldId="277"/>
            <ac:spMk id="18" creationId="{D35EA082-40C8-4AFB-A53F-854851418FAB}"/>
          </ac:spMkLst>
        </pc:spChg>
        <pc:spChg chg="add mod">
          <ac:chgData name="Hajem, Kristoffer" userId="0c85c552-679a-4151-aa69-ce225b179c25" providerId="ADAL" clId="{940D6556-6065-4811-ABCA-9524A3E8DC59}" dt="2021-08-31T09:21:55.432" v="7214" actId="1076"/>
          <ac:spMkLst>
            <pc:docMk/>
            <pc:sldMk cId="267698099" sldId="277"/>
            <ac:spMk id="19" creationId="{1548B86C-B387-4E26-B85C-A6F7082D4FC2}"/>
          </ac:spMkLst>
        </pc:spChg>
        <pc:spChg chg="add mod">
          <ac:chgData name="Hajem, Kristoffer" userId="0c85c552-679a-4151-aa69-ce225b179c25" providerId="ADAL" clId="{940D6556-6065-4811-ABCA-9524A3E8DC59}" dt="2021-08-31T09:14:59.708" v="6788" actId="207"/>
          <ac:spMkLst>
            <pc:docMk/>
            <pc:sldMk cId="267698099" sldId="277"/>
            <ac:spMk id="22" creationId="{40642E5F-532C-42A4-8622-49E43CC7318F}"/>
          </ac:spMkLst>
        </pc:spChg>
        <pc:spChg chg="add mod">
          <ac:chgData name="Hajem, Kristoffer" userId="0c85c552-679a-4151-aa69-ce225b179c25" providerId="ADAL" clId="{940D6556-6065-4811-ABCA-9524A3E8DC59}" dt="2021-08-31T09:16:07.473" v="6817" actId="20577"/>
          <ac:spMkLst>
            <pc:docMk/>
            <pc:sldMk cId="267698099" sldId="277"/>
            <ac:spMk id="23" creationId="{917243EE-2CFE-4D69-ABF8-82B9555CCC58}"/>
          </ac:spMkLst>
        </pc:spChg>
        <pc:spChg chg="add mod">
          <ac:chgData name="Hajem, Kristoffer" userId="0c85c552-679a-4151-aa69-ce225b179c25" providerId="ADAL" clId="{940D6556-6065-4811-ABCA-9524A3E8DC59}" dt="2021-08-31T09:17:13.096" v="6914" actId="255"/>
          <ac:spMkLst>
            <pc:docMk/>
            <pc:sldMk cId="267698099" sldId="277"/>
            <ac:spMk id="24" creationId="{54D6E28F-A83B-4E18-BFE8-BC09B00EC7FA}"/>
          </ac:spMkLst>
        </pc:spChg>
        <pc:spChg chg="add mod">
          <ac:chgData name="Hajem, Kristoffer" userId="0c85c552-679a-4151-aa69-ce225b179c25" providerId="ADAL" clId="{940D6556-6065-4811-ABCA-9524A3E8DC59}" dt="2021-08-31T09:21:12.339" v="7202" actId="255"/>
          <ac:spMkLst>
            <pc:docMk/>
            <pc:sldMk cId="267698099" sldId="277"/>
            <ac:spMk id="25" creationId="{C37C3E78-D3EA-407B-8B34-FE9B975960F2}"/>
          </ac:spMkLst>
        </pc:spChg>
        <pc:spChg chg="add mod">
          <ac:chgData name="Hajem, Kristoffer" userId="0c85c552-679a-4151-aa69-ce225b179c25" providerId="ADAL" clId="{940D6556-6065-4811-ABCA-9524A3E8DC59}" dt="2021-08-31T09:23:55.147" v="7315" actId="14100"/>
          <ac:spMkLst>
            <pc:docMk/>
            <pc:sldMk cId="267698099" sldId="277"/>
            <ac:spMk id="26" creationId="{04AB216E-0B48-4EAA-8994-580B8BEFFADE}"/>
          </ac:spMkLst>
        </pc:spChg>
        <pc:spChg chg="add mod">
          <ac:chgData name="Hajem, Kristoffer" userId="0c85c552-679a-4151-aa69-ce225b179c25" providerId="ADAL" clId="{940D6556-6065-4811-ABCA-9524A3E8DC59}" dt="2021-08-31T09:23:47.408" v="7314" actId="20577"/>
          <ac:spMkLst>
            <pc:docMk/>
            <pc:sldMk cId="267698099" sldId="277"/>
            <ac:spMk id="27" creationId="{DA1FD3CB-2779-4E68-BBD9-E5D55C412278}"/>
          </ac:spMkLst>
        </pc:spChg>
        <pc:cxnChg chg="add mod">
          <ac:chgData name="Hajem, Kristoffer" userId="0c85c552-679a-4151-aa69-ce225b179c25" providerId="ADAL" clId="{940D6556-6065-4811-ABCA-9524A3E8DC59}" dt="2021-08-31T09:09:18.960" v="6469" actId="14100"/>
          <ac:cxnSpMkLst>
            <pc:docMk/>
            <pc:sldMk cId="267698099" sldId="277"/>
            <ac:cxnSpMk id="7" creationId="{15C2A72E-63CB-49D0-BB82-4F676F777089}"/>
          </ac:cxnSpMkLst>
        </pc:cxnChg>
        <pc:cxnChg chg="add">
          <ac:chgData name="Hajem, Kristoffer" userId="0c85c552-679a-4151-aa69-ce225b179c25" providerId="ADAL" clId="{940D6556-6065-4811-ABCA-9524A3E8DC59}" dt="2021-08-31T09:11:28.308" v="6617" actId="11529"/>
          <ac:cxnSpMkLst>
            <pc:docMk/>
            <pc:sldMk cId="267698099" sldId="277"/>
            <ac:cxnSpMk id="15" creationId="{19FED7C8-BC7E-4C46-9591-CB705660AE68}"/>
          </ac:cxnSpMkLst>
        </pc:cxnChg>
        <pc:cxnChg chg="add">
          <ac:chgData name="Hajem, Kristoffer" userId="0c85c552-679a-4151-aa69-ce225b179c25" providerId="ADAL" clId="{940D6556-6065-4811-ABCA-9524A3E8DC59}" dt="2021-08-31T09:14:44.806" v="6785" actId="11529"/>
          <ac:cxnSpMkLst>
            <pc:docMk/>
            <pc:sldMk cId="267698099" sldId="277"/>
            <ac:cxnSpMk id="21" creationId="{1B93832C-FF11-425C-8C36-D4E631AAF092}"/>
          </ac:cxnSpMkLst>
        </pc:cxnChg>
        <pc:cxnChg chg="add">
          <ac:chgData name="Hajem, Kristoffer" userId="0c85c552-679a-4151-aa69-ce225b179c25" providerId="ADAL" clId="{940D6556-6065-4811-ABCA-9524A3E8DC59}" dt="2021-08-31T09:24:04.512" v="7316" actId="11529"/>
          <ac:cxnSpMkLst>
            <pc:docMk/>
            <pc:sldMk cId="267698099" sldId="277"/>
            <ac:cxnSpMk id="29" creationId="{84E927BE-BABC-4DA7-9E7A-8E3F9F5B78E8}"/>
          </ac:cxnSpMkLst>
        </pc:cxnChg>
      </pc:sldChg>
      <pc:sldChg chg="addSp delSp modSp new mod setBg">
        <pc:chgData name="Hajem, Kristoffer" userId="0c85c552-679a-4151-aa69-ce225b179c25" providerId="ADAL" clId="{940D6556-6065-4811-ABCA-9524A3E8DC59}" dt="2021-08-31T10:12:27.988" v="10679" actId="20577"/>
        <pc:sldMkLst>
          <pc:docMk/>
          <pc:sldMk cId="529567295" sldId="278"/>
        </pc:sldMkLst>
        <pc:spChg chg="mod">
          <ac:chgData name="Hajem, Kristoffer" userId="0c85c552-679a-4151-aa69-ce225b179c25" providerId="ADAL" clId="{940D6556-6065-4811-ABCA-9524A3E8DC59}" dt="2021-08-31T09:46:31.752" v="8449" actId="255"/>
          <ac:spMkLst>
            <pc:docMk/>
            <pc:sldMk cId="529567295" sldId="278"/>
            <ac:spMk id="2" creationId="{ECFBF8D1-666B-4558-BD70-7FF3D3187D98}"/>
          </ac:spMkLst>
        </pc:spChg>
        <pc:spChg chg="del">
          <ac:chgData name="Hajem, Kristoffer" userId="0c85c552-679a-4151-aa69-ce225b179c25" providerId="ADAL" clId="{940D6556-6065-4811-ABCA-9524A3E8DC59}" dt="2021-08-31T09:44:01.347" v="8264"/>
          <ac:spMkLst>
            <pc:docMk/>
            <pc:sldMk cId="529567295" sldId="278"/>
            <ac:spMk id="3" creationId="{22BF7918-4DA4-4DEA-9A9D-28A931BCFB06}"/>
          </ac:spMkLst>
        </pc:spChg>
        <pc:spChg chg="add del">
          <ac:chgData name="Hajem, Kristoffer" userId="0c85c552-679a-4151-aa69-ce225b179c25" providerId="ADAL" clId="{940D6556-6065-4811-ABCA-9524A3E8DC59}" dt="2021-08-31T09:45:00.857" v="8271"/>
          <ac:spMkLst>
            <pc:docMk/>
            <pc:sldMk cId="529567295" sldId="278"/>
            <ac:spMk id="9" creationId="{474998A5-A103-4FD6-B503-091462BF7470}"/>
          </ac:spMkLst>
        </pc:spChg>
        <pc:spChg chg="add mod">
          <ac:chgData name="Hajem, Kristoffer" userId="0c85c552-679a-4151-aa69-ce225b179c25" providerId="ADAL" clId="{940D6556-6065-4811-ABCA-9524A3E8DC59}" dt="2021-08-31T10:12:27.988" v="10679" actId="20577"/>
          <ac:spMkLst>
            <pc:docMk/>
            <pc:sldMk cId="529567295" sldId="278"/>
            <ac:spMk id="11" creationId="{69E361F2-3C50-4919-BA45-8671470CD8B5}"/>
          </ac:spMkLst>
        </pc:spChg>
        <pc:spChg chg="add">
          <ac:chgData name="Hajem, Kristoffer" userId="0c85c552-679a-4151-aa69-ce225b179c25" providerId="ADAL" clId="{940D6556-6065-4811-ABCA-9524A3E8DC59}" dt="2021-08-31T09:44:07.363" v="8267" actId="26606"/>
          <ac:spMkLst>
            <pc:docMk/>
            <pc:sldMk cId="529567295" sldId="278"/>
            <ac:spMk id="12" creationId="{2B97F24A-32CE-4C1C-A50D-3016B394DCFB}"/>
          </ac:spMkLst>
        </pc:spChg>
        <pc:spChg chg="add">
          <ac:chgData name="Hajem, Kristoffer" userId="0c85c552-679a-4151-aa69-ce225b179c25" providerId="ADAL" clId="{940D6556-6065-4811-ABCA-9524A3E8DC59}" dt="2021-08-31T09:44:07.363" v="8267" actId="26606"/>
          <ac:spMkLst>
            <pc:docMk/>
            <pc:sldMk cId="529567295" sldId="278"/>
            <ac:spMk id="14" creationId="{6357EC4F-235E-4222-A36F-C7878ACE37F2}"/>
          </ac:spMkLst>
        </pc:spChg>
        <pc:spChg chg="add del mod">
          <ac:chgData name="Hajem, Kristoffer" userId="0c85c552-679a-4151-aa69-ce225b179c25" providerId="ADAL" clId="{940D6556-6065-4811-ABCA-9524A3E8DC59}" dt="2021-08-31T09:47:24.744" v="8481"/>
          <ac:spMkLst>
            <pc:docMk/>
            <pc:sldMk cId="529567295" sldId="278"/>
            <ac:spMk id="16" creationId="{2D600283-187B-48E5-8559-1D3FC9F4ABA1}"/>
          </ac:spMkLst>
        </pc:spChg>
        <pc:picChg chg="add mod ord">
          <ac:chgData name="Hajem, Kristoffer" userId="0c85c552-679a-4151-aa69-ce225b179c25" providerId="ADAL" clId="{940D6556-6065-4811-ABCA-9524A3E8DC59}" dt="2021-08-31T09:44:20.549" v="8269" actId="14100"/>
          <ac:picMkLst>
            <pc:docMk/>
            <pc:sldMk cId="529567295" sldId="278"/>
            <ac:picMk id="5" creationId="{95AB196E-FCFE-4793-B9C9-07A7A405C96B}"/>
          </ac:picMkLst>
        </pc:picChg>
        <pc:picChg chg="add del mod ord">
          <ac:chgData name="Hajem, Kristoffer" userId="0c85c552-679a-4151-aa69-ce225b179c25" providerId="ADAL" clId="{940D6556-6065-4811-ABCA-9524A3E8DC59}" dt="2021-08-31T09:47:21.662" v="8479" actId="478"/>
          <ac:picMkLst>
            <pc:docMk/>
            <pc:sldMk cId="529567295" sldId="278"/>
            <ac:picMk id="7" creationId="{42AA770C-0F63-4205-A3CE-A9E11FD9EDD6}"/>
          </ac:picMkLst>
        </pc:picChg>
        <pc:picChg chg="add mod ord">
          <ac:chgData name="Hajem, Kristoffer" userId="0c85c552-679a-4151-aa69-ce225b179c25" providerId="ADAL" clId="{940D6556-6065-4811-ABCA-9524A3E8DC59}" dt="2021-08-31T09:47:31.702" v="8483" actId="14100"/>
          <ac:picMkLst>
            <pc:docMk/>
            <pc:sldMk cId="529567295" sldId="278"/>
            <ac:picMk id="18" creationId="{E201F00A-83DB-4128-B695-C92DE72DB9C1}"/>
          </ac:picMkLst>
        </pc:picChg>
        <pc:picChg chg="add mod">
          <ac:chgData name="Hajem, Kristoffer" userId="0c85c552-679a-4151-aa69-ce225b179c25" providerId="ADAL" clId="{940D6556-6065-4811-ABCA-9524A3E8DC59}" dt="2021-08-31T09:48:43.826" v="8490" actId="1076"/>
          <ac:picMkLst>
            <pc:docMk/>
            <pc:sldMk cId="529567295" sldId="278"/>
            <ac:picMk id="20" creationId="{2B1AB547-49CE-4038-947D-EB2FC3629657}"/>
          </ac:picMkLst>
        </pc:picChg>
        <pc:cxnChg chg="add mod">
          <ac:chgData name="Hajem, Kristoffer" userId="0c85c552-679a-4151-aa69-ce225b179c25" providerId="ADAL" clId="{940D6556-6065-4811-ABCA-9524A3E8DC59}" dt="2021-08-31T09:46:49.960" v="8478" actId="14100"/>
          <ac:cxnSpMkLst>
            <pc:docMk/>
            <pc:sldMk cId="529567295" sldId="278"/>
            <ac:cxnSpMk id="10" creationId="{AFEB50B0-0E5A-4FF7-B913-A10B98B3E8FA}"/>
          </ac:cxnSpMkLst>
        </pc:cxnChg>
        <pc:cxnChg chg="add">
          <ac:chgData name="Hajem, Kristoffer" userId="0c85c552-679a-4151-aa69-ce225b179c25" providerId="ADAL" clId="{940D6556-6065-4811-ABCA-9524A3E8DC59}" dt="2021-08-31T09:48:51.739" v="8491" actId="11529"/>
          <ac:cxnSpMkLst>
            <pc:docMk/>
            <pc:sldMk cId="529567295" sldId="278"/>
            <ac:cxnSpMk id="22" creationId="{C18682F2-FAB0-4C46-B055-39955296089C}"/>
          </ac:cxnSpMkLst>
        </pc:cxnChg>
      </pc:sldChg>
      <pc:sldChg chg="addSp delSp modSp new mod setBg">
        <pc:chgData name="Hajem, Kristoffer" userId="0c85c552-679a-4151-aa69-ce225b179c25" providerId="ADAL" clId="{940D6556-6065-4811-ABCA-9524A3E8DC59}" dt="2021-08-31T09:55:08.487" v="9171" actId="14100"/>
        <pc:sldMkLst>
          <pc:docMk/>
          <pc:sldMk cId="3804696480" sldId="279"/>
        </pc:sldMkLst>
        <pc:spChg chg="mod">
          <ac:chgData name="Hajem, Kristoffer" userId="0c85c552-679a-4151-aa69-ce225b179c25" providerId="ADAL" clId="{940D6556-6065-4811-ABCA-9524A3E8DC59}" dt="2021-08-31T09:53:56.727" v="9008" actId="26606"/>
          <ac:spMkLst>
            <pc:docMk/>
            <pc:sldMk cId="3804696480" sldId="279"/>
            <ac:spMk id="2" creationId="{EFC9B245-12C5-4024-ABD2-4BF678EC4A04}"/>
          </ac:spMkLst>
        </pc:spChg>
        <pc:spChg chg="del">
          <ac:chgData name="Hajem, Kristoffer" userId="0c85c552-679a-4151-aa69-ce225b179c25" providerId="ADAL" clId="{940D6556-6065-4811-ABCA-9524A3E8DC59}" dt="2021-08-31T09:53:50.379" v="9007"/>
          <ac:spMkLst>
            <pc:docMk/>
            <pc:sldMk cId="3804696480" sldId="279"/>
            <ac:spMk id="3" creationId="{69F9501E-7AA5-4E0B-8B2E-DDD0F74E40F4}"/>
          </ac:spMkLst>
        </pc:spChg>
        <pc:spChg chg="add mod">
          <ac:chgData name="Hajem, Kristoffer" userId="0c85c552-679a-4151-aa69-ce225b179c25" providerId="ADAL" clId="{940D6556-6065-4811-ABCA-9524A3E8DC59}" dt="2021-08-31T09:55:08.487" v="9171" actId="14100"/>
          <ac:spMkLst>
            <pc:docMk/>
            <pc:sldMk cId="3804696480" sldId="279"/>
            <ac:spMk id="9" creationId="{CD1D55EA-289C-4346-BDE8-EAE1F987470C}"/>
          </ac:spMkLst>
        </pc:spChg>
        <pc:spChg chg="add">
          <ac:chgData name="Hajem, Kristoffer" userId="0c85c552-679a-4151-aa69-ce225b179c25" providerId="ADAL" clId="{940D6556-6065-4811-ABCA-9524A3E8DC59}" dt="2021-08-31T09:53:56.727" v="9008" actId="26606"/>
          <ac:spMkLst>
            <pc:docMk/>
            <pc:sldMk cId="3804696480" sldId="279"/>
            <ac:spMk id="12" creationId="{2B97F24A-32CE-4C1C-A50D-3016B394DCFB}"/>
          </ac:spMkLst>
        </pc:spChg>
        <pc:spChg chg="add">
          <ac:chgData name="Hajem, Kristoffer" userId="0c85c552-679a-4151-aa69-ce225b179c25" providerId="ADAL" clId="{940D6556-6065-4811-ABCA-9524A3E8DC59}" dt="2021-08-31T09:53:56.727" v="9008" actId="26606"/>
          <ac:spMkLst>
            <pc:docMk/>
            <pc:sldMk cId="3804696480" sldId="279"/>
            <ac:spMk id="14" creationId="{6357EC4F-235E-4222-A36F-C7878ACE37F2}"/>
          </ac:spMkLst>
        </pc:spChg>
        <pc:picChg chg="add mod ord">
          <ac:chgData name="Hajem, Kristoffer" userId="0c85c552-679a-4151-aa69-ce225b179c25" providerId="ADAL" clId="{940D6556-6065-4811-ABCA-9524A3E8DC59}" dt="2021-08-31T09:53:56.727" v="9008" actId="26606"/>
          <ac:picMkLst>
            <pc:docMk/>
            <pc:sldMk cId="3804696480" sldId="279"/>
            <ac:picMk id="5" creationId="{2C48AD10-E10A-4199-BBF4-2B84CD9388D8}"/>
          </ac:picMkLst>
        </pc:picChg>
      </pc:sldChg>
      <pc:sldChg chg="addSp delSp modSp new mod setBg">
        <pc:chgData name="Hajem, Kristoffer" userId="0c85c552-679a-4151-aa69-ce225b179c25" providerId="ADAL" clId="{940D6556-6065-4811-ABCA-9524A3E8DC59}" dt="2021-08-31T09:59:51.594" v="9479" actId="20577"/>
        <pc:sldMkLst>
          <pc:docMk/>
          <pc:sldMk cId="2250915253" sldId="280"/>
        </pc:sldMkLst>
        <pc:spChg chg="mod">
          <ac:chgData name="Hajem, Kristoffer" userId="0c85c552-679a-4151-aa69-ce225b179c25" providerId="ADAL" clId="{940D6556-6065-4811-ABCA-9524A3E8DC59}" dt="2021-08-31T09:59:11.080" v="9477" actId="255"/>
          <ac:spMkLst>
            <pc:docMk/>
            <pc:sldMk cId="2250915253" sldId="280"/>
            <ac:spMk id="2" creationId="{D72DCFB1-86F2-4B2F-90A4-0E1942A215B8}"/>
          </ac:spMkLst>
        </pc:spChg>
        <pc:spChg chg="del">
          <ac:chgData name="Hajem, Kristoffer" userId="0c85c552-679a-4151-aa69-ce225b179c25" providerId="ADAL" clId="{940D6556-6065-4811-ABCA-9524A3E8DC59}" dt="2021-08-31T09:57:02.129" v="9193"/>
          <ac:spMkLst>
            <pc:docMk/>
            <pc:sldMk cId="2250915253" sldId="280"/>
            <ac:spMk id="3" creationId="{543243C9-5F0F-4AF3-873D-9AEA6F2ED514}"/>
          </ac:spMkLst>
        </pc:spChg>
        <pc:spChg chg="add mod">
          <ac:chgData name="Hajem, Kristoffer" userId="0c85c552-679a-4151-aa69-ce225b179c25" providerId="ADAL" clId="{940D6556-6065-4811-ABCA-9524A3E8DC59}" dt="2021-08-31T09:59:51.594" v="9479" actId="20577"/>
          <ac:spMkLst>
            <pc:docMk/>
            <pc:sldMk cId="2250915253" sldId="280"/>
            <ac:spMk id="9" creationId="{04CBB764-AE79-43FD-A6FB-AEDECE1D1EB4}"/>
          </ac:spMkLst>
        </pc:spChg>
        <pc:spChg chg="add">
          <ac:chgData name="Hajem, Kristoffer" userId="0c85c552-679a-4151-aa69-ce225b179c25" providerId="ADAL" clId="{940D6556-6065-4811-ABCA-9524A3E8DC59}" dt="2021-08-31T09:57:06.493" v="9194" actId="26606"/>
          <ac:spMkLst>
            <pc:docMk/>
            <pc:sldMk cId="2250915253" sldId="280"/>
            <ac:spMk id="12" creationId="{32AEEBC8-9D30-42EF-95F2-386C2653FBF0}"/>
          </ac:spMkLst>
        </pc:spChg>
        <pc:spChg chg="add">
          <ac:chgData name="Hajem, Kristoffer" userId="0c85c552-679a-4151-aa69-ce225b179c25" providerId="ADAL" clId="{940D6556-6065-4811-ABCA-9524A3E8DC59}" dt="2021-08-31T09:57:06.493" v="9194" actId="26606"/>
          <ac:spMkLst>
            <pc:docMk/>
            <pc:sldMk cId="2250915253" sldId="280"/>
            <ac:spMk id="14" creationId="{2E92FA66-67D7-4CB4-94D3-E643A9AD4757}"/>
          </ac:spMkLst>
        </pc:spChg>
        <pc:picChg chg="add mod ord">
          <ac:chgData name="Hajem, Kristoffer" userId="0c85c552-679a-4151-aa69-ce225b179c25" providerId="ADAL" clId="{940D6556-6065-4811-ABCA-9524A3E8DC59}" dt="2021-08-31T09:57:06.493" v="9194" actId="26606"/>
          <ac:picMkLst>
            <pc:docMk/>
            <pc:sldMk cId="2250915253" sldId="280"/>
            <ac:picMk id="5" creationId="{45A1F52C-CAF1-47BB-B4C3-F66358492A5B}"/>
          </ac:picMkLst>
        </pc:picChg>
      </pc:sldChg>
      <pc:sldChg chg="addSp delSp modSp new mod setBg">
        <pc:chgData name="Hajem, Kristoffer" userId="0c85c552-679a-4151-aa69-ce225b179c25" providerId="ADAL" clId="{940D6556-6065-4811-ABCA-9524A3E8DC59}" dt="2021-08-31T10:05:36.220" v="9967" actId="20577"/>
        <pc:sldMkLst>
          <pc:docMk/>
          <pc:sldMk cId="3408627191" sldId="281"/>
        </pc:sldMkLst>
        <pc:spChg chg="mod">
          <ac:chgData name="Hajem, Kristoffer" userId="0c85c552-679a-4151-aa69-ce225b179c25" providerId="ADAL" clId="{940D6556-6065-4811-ABCA-9524A3E8DC59}" dt="2021-08-31T10:01:08.812" v="9532" actId="20577"/>
          <ac:spMkLst>
            <pc:docMk/>
            <pc:sldMk cId="3408627191" sldId="281"/>
            <ac:spMk id="2" creationId="{4F5311E6-C9EB-4814-947A-A8C5E6D375A3}"/>
          </ac:spMkLst>
        </pc:spChg>
        <pc:spChg chg="del">
          <ac:chgData name="Hajem, Kristoffer" userId="0c85c552-679a-4151-aa69-ce225b179c25" providerId="ADAL" clId="{940D6556-6065-4811-ABCA-9524A3E8DC59}" dt="2021-08-31T10:00:30.497" v="9481"/>
          <ac:spMkLst>
            <pc:docMk/>
            <pc:sldMk cId="3408627191" sldId="281"/>
            <ac:spMk id="3" creationId="{39FEE3F9-6532-467B-979C-1538CA08192E}"/>
          </ac:spMkLst>
        </pc:spChg>
        <pc:spChg chg="add mod">
          <ac:chgData name="Hajem, Kristoffer" userId="0c85c552-679a-4151-aa69-ce225b179c25" providerId="ADAL" clId="{940D6556-6065-4811-ABCA-9524A3E8DC59}" dt="2021-08-31T10:05:36.220" v="9967" actId="20577"/>
          <ac:spMkLst>
            <pc:docMk/>
            <pc:sldMk cId="3408627191" sldId="281"/>
            <ac:spMk id="9" creationId="{42BD7D57-8420-4B2E-AA9E-9A49EE35B945}"/>
          </ac:spMkLst>
        </pc:spChg>
        <pc:spChg chg="add mod">
          <ac:chgData name="Hajem, Kristoffer" userId="0c85c552-679a-4151-aa69-ce225b179c25" providerId="ADAL" clId="{940D6556-6065-4811-ABCA-9524A3E8DC59}" dt="2021-08-31T10:03:30.887" v="9739" actId="208"/>
          <ac:spMkLst>
            <pc:docMk/>
            <pc:sldMk cId="3408627191" sldId="281"/>
            <ac:spMk id="11" creationId="{22A42CC8-649E-456F-984F-4DD0AA98B296}"/>
          </ac:spMkLst>
        </pc:spChg>
        <pc:spChg chg="add">
          <ac:chgData name="Hajem, Kristoffer" userId="0c85c552-679a-4151-aa69-ce225b179c25" providerId="ADAL" clId="{940D6556-6065-4811-ABCA-9524A3E8DC59}" dt="2021-08-31T10:00:32.635" v="9482" actId="26606"/>
          <ac:spMkLst>
            <pc:docMk/>
            <pc:sldMk cId="3408627191" sldId="281"/>
            <ac:spMk id="12" creationId="{2B97F24A-32CE-4C1C-A50D-3016B394DCFB}"/>
          </ac:spMkLst>
        </pc:spChg>
        <pc:spChg chg="add">
          <ac:chgData name="Hajem, Kristoffer" userId="0c85c552-679a-4151-aa69-ce225b179c25" providerId="ADAL" clId="{940D6556-6065-4811-ABCA-9524A3E8DC59}" dt="2021-08-31T10:00:32.635" v="9482" actId="26606"/>
          <ac:spMkLst>
            <pc:docMk/>
            <pc:sldMk cId="3408627191" sldId="281"/>
            <ac:spMk id="14" creationId="{CD8B4F24-440B-49E9-B85D-733523DC064B}"/>
          </ac:spMkLst>
        </pc:spChg>
        <pc:picChg chg="add mod ord">
          <ac:chgData name="Hajem, Kristoffer" userId="0c85c552-679a-4151-aa69-ce225b179c25" providerId="ADAL" clId="{940D6556-6065-4811-ABCA-9524A3E8DC59}" dt="2021-08-31T10:02:34.274" v="9729" actId="14100"/>
          <ac:picMkLst>
            <pc:docMk/>
            <pc:sldMk cId="3408627191" sldId="281"/>
            <ac:picMk id="5" creationId="{AD6F48D9-217D-4370-927B-04D9D6CE45EF}"/>
          </ac:picMkLst>
        </pc:picChg>
        <pc:picChg chg="add mod">
          <ac:chgData name="Hajem, Kristoffer" userId="0c85c552-679a-4151-aa69-ce225b179c25" providerId="ADAL" clId="{940D6556-6065-4811-ABCA-9524A3E8DC59}" dt="2021-08-31T10:03:08.924" v="9735" actId="1076"/>
          <ac:picMkLst>
            <pc:docMk/>
            <pc:sldMk cId="3408627191" sldId="281"/>
            <ac:picMk id="7" creationId="{5C346E98-4DD2-41F1-AAD7-D56CB2D172D9}"/>
          </ac:picMkLst>
        </pc:picChg>
        <pc:cxnChg chg="add">
          <ac:chgData name="Hajem, Kristoffer" userId="0c85c552-679a-4151-aa69-ce225b179c25" providerId="ADAL" clId="{940D6556-6065-4811-ABCA-9524A3E8DC59}" dt="2021-08-31T10:03:14.031" v="9736" actId="11529"/>
          <ac:cxnSpMkLst>
            <pc:docMk/>
            <pc:sldMk cId="3408627191" sldId="281"/>
            <ac:cxnSpMk id="10" creationId="{1C7DEF4A-7C76-4FFD-AB3D-8EAC3AF79351}"/>
          </ac:cxnSpMkLst>
        </pc:cxnChg>
      </pc:sldChg>
      <pc:sldChg chg="addSp delSp modSp new mod setBg">
        <pc:chgData name="Hajem, Kristoffer" userId="0c85c552-679a-4151-aa69-ce225b179c25" providerId="ADAL" clId="{940D6556-6065-4811-ABCA-9524A3E8DC59}" dt="2021-08-31T10:11:18.427" v="10567" actId="1076"/>
        <pc:sldMkLst>
          <pc:docMk/>
          <pc:sldMk cId="2623469795" sldId="282"/>
        </pc:sldMkLst>
        <pc:spChg chg="mod">
          <ac:chgData name="Hajem, Kristoffer" userId="0c85c552-679a-4151-aa69-ce225b179c25" providerId="ADAL" clId="{940D6556-6065-4811-ABCA-9524A3E8DC59}" dt="2021-08-31T10:08:52.839" v="10268" actId="255"/>
          <ac:spMkLst>
            <pc:docMk/>
            <pc:sldMk cId="2623469795" sldId="282"/>
            <ac:spMk id="2" creationId="{73644E54-8ABA-4801-B2BD-9B37F553DEF6}"/>
          </ac:spMkLst>
        </pc:spChg>
        <pc:spChg chg="del">
          <ac:chgData name="Hajem, Kristoffer" userId="0c85c552-679a-4151-aa69-ce225b179c25" providerId="ADAL" clId="{940D6556-6065-4811-ABCA-9524A3E8DC59}" dt="2021-08-31T10:06:50.733" v="10010"/>
          <ac:spMkLst>
            <pc:docMk/>
            <pc:sldMk cId="2623469795" sldId="282"/>
            <ac:spMk id="3" creationId="{57246818-C672-45AA-9144-535C0EDF5E2B}"/>
          </ac:spMkLst>
        </pc:spChg>
        <pc:spChg chg="add mod">
          <ac:chgData name="Hajem, Kristoffer" userId="0c85c552-679a-4151-aa69-ce225b179c25" providerId="ADAL" clId="{940D6556-6065-4811-ABCA-9524A3E8DC59}" dt="2021-08-31T10:11:18.427" v="10567" actId="1076"/>
          <ac:spMkLst>
            <pc:docMk/>
            <pc:sldMk cId="2623469795" sldId="282"/>
            <ac:spMk id="8" creationId="{BB12FBF7-C4A4-4882-A377-A5082C82ABB2}"/>
          </ac:spMkLst>
        </pc:spChg>
        <pc:spChg chg="add del">
          <ac:chgData name="Hajem, Kristoffer" userId="0c85c552-679a-4151-aa69-ce225b179c25" providerId="ADAL" clId="{940D6556-6065-4811-ABCA-9524A3E8DC59}" dt="2021-08-31T10:07:07.622" v="10016"/>
          <ac:spMkLst>
            <pc:docMk/>
            <pc:sldMk cId="2623469795" sldId="282"/>
            <ac:spMk id="9" creationId="{8AC3157B-C2E0-4E37-B95D-C1806DC35281}"/>
          </ac:spMkLst>
        </pc:spChg>
        <pc:spChg chg="add mod">
          <ac:chgData name="Hajem, Kristoffer" userId="0c85c552-679a-4151-aa69-ce225b179c25" providerId="ADAL" clId="{940D6556-6065-4811-ABCA-9524A3E8DC59}" dt="2021-08-31T10:10:21.544" v="10423" actId="208"/>
          <ac:spMkLst>
            <pc:docMk/>
            <pc:sldMk cId="2623469795" sldId="282"/>
            <ac:spMk id="10" creationId="{EAF96150-5D5D-4B44-A5FD-873D86747F34}"/>
          </ac:spMkLst>
        </pc:spChg>
        <pc:spChg chg="add">
          <ac:chgData name="Hajem, Kristoffer" userId="0c85c552-679a-4151-aa69-ce225b179c25" providerId="ADAL" clId="{940D6556-6065-4811-ABCA-9524A3E8DC59}" dt="2021-08-31T10:06:53.364" v="10013" actId="26606"/>
          <ac:spMkLst>
            <pc:docMk/>
            <pc:sldMk cId="2623469795" sldId="282"/>
            <ac:spMk id="12" creationId="{2B97F24A-32CE-4C1C-A50D-3016B394DCFB}"/>
          </ac:spMkLst>
        </pc:spChg>
        <pc:spChg chg="add">
          <ac:chgData name="Hajem, Kristoffer" userId="0c85c552-679a-4151-aa69-ce225b179c25" providerId="ADAL" clId="{940D6556-6065-4811-ABCA-9524A3E8DC59}" dt="2021-08-31T10:06:53.364" v="10013" actId="26606"/>
          <ac:spMkLst>
            <pc:docMk/>
            <pc:sldMk cId="2623469795" sldId="282"/>
            <ac:spMk id="14" creationId="{CD8B4F24-440B-49E9-B85D-733523DC064B}"/>
          </ac:spMkLst>
        </pc:spChg>
        <pc:picChg chg="add mod ord">
          <ac:chgData name="Hajem, Kristoffer" userId="0c85c552-679a-4151-aa69-ce225b179c25" providerId="ADAL" clId="{940D6556-6065-4811-ABCA-9524A3E8DC59}" dt="2021-08-31T10:07:03.199" v="10014" actId="14100"/>
          <ac:picMkLst>
            <pc:docMk/>
            <pc:sldMk cId="2623469795" sldId="282"/>
            <ac:picMk id="5" creationId="{9F8FF358-C42E-4A4F-B878-B99042908B42}"/>
          </ac:picMkLst>
        </pc:picChg>
        <pc:picChg chg="add mod ord">
          <ac:chgData name="Hajem, Kristoffer" userId="0c85c552-679a-4151-aa69-ce225b179c25" providerId="ADAL" clId="{940D6556-6065-4811-ABCA-9524A3E8DC59}" dt="2021-08-31T10:07:15.983" v="10020" actId="14100"/>
          <ac:picMkLst>
            <pc:docMk/>
            <pc:sldMk cId="2623469795" sldId="282"/>
            <ac:picMk id="7" creationId="{6E1A81C6-484F-4FA2-B28E-DBB0CF13E98D}"/>
          </ac:picMkLst>
        </pc:picChg>
        <pc:cxnChg chg="add">
          <ac:chgData name="Hajem, Kristoffer" userId="0c85c552-679a-4151-aa69-ce225b179c25" providerId="ADAL" clId="{940D6556-6065-4811-ABCA-9524A3E8DC59}" dt="2021-08-31T10:10:33.430" v="10424" actId="11529"/>
          <ac:cxnSpMkLst>
            <pc:docMk/>
            <pc:sldMk cId="2623469795" sldId="282"/>
            <ac:cxnSpMk id="13" creationId="{C6D361FD-4A55-45A5-85CD-7E470B9F11B0}"/>
          </ac:cxnSpMkLst>
        </pc:cxnChg>
      </pc:sldChg>
      <pc:sldChg chg="addSp delSp modSp new mod setBg">
        <pc:chgData name="Hajem, Kristoffer" userId="0c85c552-679a-4151-aa69-ce225b179c25" providerId="ADAL" clId="{940D6556-6065-4811-ABCA-9524A3E8DC59}" dt="2021-08-31T10:31:28.874" v="11542"/>
        <pc:sldMkLst>
          <pc:docMk/>
          <pc:sldMk cId="3723969930" sldId="283"/>
        </pc:sldMkLst>
        <pc:spChg chg="mod">
          <ac:chgData name="Hajem, Kristoffer" userId="0c85c552-679a-4151-aa69-ce225b179c25" providerId="ADAL" clId="{940D6556-6065-4811-ABCA-9524A3E8DC59}" dt="2021-08-31T10:18:51.001" v="10724" actId="255"/>
          <ac:spMkLst>
            <pc:docMk/>
            <pc:sldMk cId="3723969930" sldId="283"/>
            <ac:spMk id="2" creationId="{42236793-0FBD-406D-9BE0-DF1FFB646698}"/>
          </ac:spMkLst>
        </pc:spChg>
        <pc:spChg chg="del">
          <ac:chgData name="Hajem, Kristoffer" userId="0c85c552-679a-4151-aa69-ce225b179c25" providerId="ADAL" clId="{940D6556-6065-4811-ABCA-9524A3E8DC59}" dt="2021-08-31T10:17:01.713" v="10681"/>
          <ac:spMkLst>
            <pc:docMk/>
            <pc:sldMk cId="3723969930" sldId="283"/>
            <ac:spMk id="3" creationId="{6655C6DC-C219-47AB-9949-B13B0DC5FFA3}"/>
          </ac:spMkLst>
        </pc:spChg>
        <pc:spChg chg="add del mod">
          <ac:chgData name="Hajem, Kristoffer" userId="0c85c552-679a-4151-aa69-ce225b179c25" providerId="ADAL" clId="{940D6556-6065-4811-ABCA-9524A3E8DC59}" dt="2021-08-31T10:18:29.523" v="10686"/>
          <ac:spMkLst>
            <pc:docMk/>
            <pc:sldMk cId="3723969930" sldId="283"/>
            <ac:spMk id="7" creationId="{08A89A4D-1137-4CC0-81BD-7C6BC02FAA96}"/>
          </ac:spMkLst>
        </pc:spChg>
        <pc:spChg chg="add mod">
          <ac:chgData name="Hajem, Kristoffer" userId="0c85c552-679a-4151-aa69-ce225b179c25" providerId="ADAL" clId="{940D6556-6065-4811-ABCA-9524A3E8DC59}" dt="2021-08-31T10:31:28.874" v="11542"/>
          <ac:spMkLst>
            <pc:docMk/>
            <pc:sldMk cId="3723969930" sldId="283"/>
            <ac:spMk id="13" creationId="{D121BD87-BA76-4E96-9139-FB0EDD6A59E8}"/>
          </ac:spMkLst>
        </pc:spChg>
        <pc:spChg chg="add">
          <ac:chgData name="Hajem, Kristoffer" userId="0c85c552-679a-4151-aa69-ce225b179c25" providerId="ADAL" clId="{940D6556-6065-4811-ABCA-9524A3E8DC59}" dt="2021-08-31T10:18:31.568" v="10689" actId="26606"/>
          <ac:spMkLst>
            <pc:docMk/>
            <pc:sldMk cId="3723969930" sldId="283"/>
            <ac:spMk id="16" creationId="{32AEEBC8-9D30-42EF-95F2-386C2653FBF0}"/>
          </ac:spMkLst>
        </pc:spChg>
        <pc:spChg chg="add">
          <ac:chgData name="Hajem, Kristoffer" userId="0c85c552-679a-4151-aa69-ce225b179c25" providerId="ADAL" clId="{940D6556-6065-4811-ABCA-9524A3E8DC59}" dt="2021-08-31T10:18:31.568" v="10689" actId="26606"/>
          <ac:spMkLst>
            <pc:docMk/>
            <pc:sldMk cId="3723969930" sldId="283"/>
            <ac:spMk id="18" creationId="{2E92FA66-67D7-4CB4-94D3-E643A9AD4757}"/>
          </ac:spMkLst>
        </pc:spChg>
        <pc:picChg chg="add del mod ord">
          <ac:chgData name="Hajem, Kristoffer" userId="0c85c552-679a-4151-aa69-ce225b179c25" providerId="ADAL" clId="{940D6556-6065-4811-ABCA-9524A3E8DC59}" dt="2021-08-31T10:17:03.151" v="10684" actId="478"/>
          <ac:picMkLst>
            <pc:docMk/>
            <pc:sldMk cId="3723969930" sldId="283"/>
            <ac:picMk id="5" creationId="{F4202120-EDD8-4D55-8309-3B08146CC52A}"/>
          </ac:picMkLst>
        </pc:picChg>
        <pc:picChg chg="add mod ord">
          <ac:chgData name="Hajem, Kristoffer" userId="0c85c552-679a-4151-aa69-ce225b179c25" providerId="ADAL" clId="{940D6556-6065-4811-ABCA-9524A3E8DC59}" dt="2021-08-31T10:18:31.568" v="10689" actId="26606"/>
          <ac:picMkLst>
            <pc:docMk/>
            <pc:sldMk cId="3723969930" sldId="283"/>
            <ac:picMk id="9" creationId="{CE6533AD-8CCC-4B67-820A-279873B787E4}"/>
          </ac:picMkLst>
        </pc:picChg>
      </pc:sldChg>
      <pc:sldChg chg="addSp delSp modSp new mod setBg">
        <pc:chgData name="Hajem, Kristoffer" userId="0c85c552-679a-4151-aa69-ce225b179c25" providerId="ADAL" clId="{940D6556-6065-4811-ABCA-9524A3E8DC59}" dt="2021-08-31T10:37:19.843" v="11911" actId="20577"/>
        <pc:sldMkLst>
          <pc:docMk/>
          <pc:sldMk cId="1607615079" sldId="284"/>
        </pc:sldMkLst>
        <pc:spChg chg="mod">
          <ac:chgData name="Hajem, Kristoffer" userId="0c85c552-679a-4151-aa69-ce225b179c25" providerId="ADAL" clId="{940D6556-6065-4811-ABCA-9524A3E8DC59}" dt="2021-08-31T10:34:36.441" v="11576" actId="26606"/>
          <ac:spMkLst>
            <pc:docMk/>
            <pc:sldMk cId="1607615079" sldId="284"/>
            <ac:spMk id="2" creationId="{4A27838E-282C-4B00-9514-3A068D0B91B2}"/>
          </ac:spMkLst>
        </pc:spChg>
        <pc:spChg chg="del">
          <ac:chgData name="Hajem, Kristoffer" userId="0c85c552-679a-4151-aa69-ce225b179c25" providerId="ADAL" clId="{940D6556-6065-4811-ABCA-9524A3E8DC59}" dt="2021-08-31T10:34:31.380" v="11573"/>
          <ac:spMkLst>
            <pc:docMk/>
            <pc:sldMk cId="1607615079" sldId="284"/>
            <ac:spMk id="3" creationId="{32C3974B-47DE-4237-A7C4-7E670D74F79E}"/>
          </ac:spMkLst>
        </pc:spChg>
        <pc:spChg chg="add mod">
          <ac:chgData name="Hajem, Kristoffer" userId="0c85c552-679a-4151-aa69-ce225b179c25" providerId="ADAL" clId="{940D6556-6065-4811-ABCA-9524A3E8DC59}" dt="2021-08-31T10:37:19.843" v="11911" actId="20577"/>
          <ac:spMkLst>
            <pc:docMk/>
            <pc:sldMk cId="1607615079" sldId="284"/>
            <ac:spMk id="9" creationId="{11B21A1C-405F-4727-AED1-BE7336B98C78}"/>
          </ac:spMkLst>
        </pc:spChg>
        <pc:spChg chg="add">
          <ac:chgData name="Hajem, Kristoffer" userId="0c85c552-679a-4151-aa69-ce225b179c25" providerId="ADAL" clId="{940D6556-6065-4811-ABCA-9524A3E8DC59}" dt="2021-08-31T10:34:36.441" v="11576" actId="26606"/>
          <ac:spMkLst>
            <pc:docMk/>
            <pc:sldMk cId="1607615079" sldId="284"/>
            <ac:spMk id="12" creationId="{32AEEBC8-9D30-42EF-95F2-386C2653FBF0}"/>
          </ac:spMkLst>
        </pc:spChg>
        <pc:spChg chg="add">
          <ac:chgData name="Hajem, Kristoffer" userId="0c85c552-679a-4151-aa69-ce225b179c25" providerId="ADAL" clId="{940D6556-6065-4811-ABCA-9524A3E8DC59}" dt="2021-08-31T10:34:36.441" v="11576" actId="26606"/>
          <ac:spMkLst>
            <pc:docMk/>
            <pc:sldMk cId="1607615079" sldId="284"/>
            <ac:spMk id="14" creationId="{2E92FA66-67D7-4CB4-94D3-E643A9AD4757}"/>
          </ac:spMkLst>
        </pc:spChg>
        <pc:picChg chg="add mod ord">
          <ac:chgData name="Hajem, Kristoffer" userId="0c85c552-679a-4151-aa69-ce225b179c25" providerId="ADAL" clId="{940D6556-6065-4811-ABCA-9524A3E8DC59}" dt="2021-08-31T10:34:36.441" v="11576" actId="26606"/>
          <ac:picMkLst>
            <pc:docMk/>
            <pc:sldMk cId="1607615079" sldId="284"/>
            <ac:picMk id="5" creationId="{6873501F-297A-4361-B0A9-747B78C6F030}"/>
          </ac:picMkLst>
        </pc:picChg>
        <pc:cxnChg chg="add">
          <ac:chgData name="Hajem, Kristoffer" userId="0c85c552-679a-4151-aa69-ce225b179c25" providerId="ADAL" clId="{940D6556-6065-4811-ABCA-9524A3E8DC59}" dt="2021-08-31T10:36:14.639" v="11785" actId="11529"/>
          <ac:cxnSpMkLst>
            <pc:docMk/>
            <pc:sldMk cId="1607615079" sldId="284"/>
            <ac:cxnSpMk id="7" creationId="{D2BFA51B-DE58-432E-B28D-AA386225F8DE}"/>
          </ac:cxnSpMkLst>
        </pc:cxnChg>
      </pc:sldChg>
      <pc:sldChg chg="addSp delSp modSp new mod setBg">
        <pc:chgData name="Hajem, Kristoffer" userId="0c85c552-679a-4151-aa69-ce225b179c25" providerId="ADAL" clId="{940D6556-6065-4811-ABCA-9524A3E8DC59}" dt="2021-08-31T10:49:38.497" v="13398" actId="20577"/>
        <pc:sldMkLst>
          <pc:docMk/>
          <pc:sldMk cId="1052552474" sldId="285"/>
        </pc:sldMkLst>
        <pc:spChg chg="mod">
          <ac:chgData name="Hajem, Kristoffer" userId="0c85c552-679a-4151-aa69-ce225b179c25" providerId="ADAL" clId="{940D6556-6065-4811-ABCA-9524A3E8DC59}" dt="2021-08-31T10:38:16.558" v="11952" actId="20577"/>
          <ac:spMkLst>
            <pc:docMk/>
            <pc:sldMk cId="1052552474" sldId="285"/>
            <ac:spMk id="2" creationId="{3B6DE7DA-8B9E-4B4F-A652-D6A34C93C4BE}"/>
          </ac:spMkLst>
        </pc:spChg>
        <pc:spChg chg="del">
          <ac:chgData name="Hajem, Kristoffer" userId="0c85c552-679a-4151-aa69-ce225b179c25" providerId="ADAL" clId="{940D6556-6065-4811-ABCA-9524A3E8DC59}" dt="2021-08-31T10:37:55.505" v="11913"/>
          <ac:spMkLst>
            <pc:docMk/>
            <pc:sldMk cId="1052552474" sldId="285"/>
            <ac:spMk id="3" creationId="{C6BF90D9-8098-4E18-BB8F-700EEB1B5AFE}"/>
          </ac:spMkLst>
        </pc:spChg>
        <pc:spChg chg="add mod">
          <ac:chgData name="Hajem, Kristoffer" userId="0c85c552-679a-4151-aa69-ce225b179c25" providerId="ADAL" clId="{940D6556-6065-4811-ABCA-9524A3E8DC59}" dt="2021-08-31T10:49:38.497" v="13398" actId="20577"/>
          <ac:spMkLst>
            <pc:docMk/>
            <pc:sldMk cId="1052552474" sldId="285"/>
            <ac:spMk id="9" creationId="{A96623E4-C476-4AE9-BD7A-8D5575C79A59}"/>
          </ac:spMkLst>
        </pc:spChg>
        <pc:spChg chg="add">
          <ac:chgData name="Hajem, Kristoffer" userId="0c85c552-679a-4151-aa69-ce225b179c25" providerId="ADAL" clId="{940D6556-6065-4811-ABCA-9524A3E8DC59}" dt="2021-08-31T10:37:57.710" v="11916" actId="26606"/>
          <ac:spMkLst>
            <pc:docMk/>
            <pc:sldMk cId="1052552474" sldId="285"/>
            <ac:spMk id="12" creationId="{32AEEBC8-9D30-42EF-95F2-386C2653FBF0}"/>
          </ac:spMkLst>
        </pc:spChg>
        <pc:spChg chg="add">
          <ac:chgData name="Hajem, Kristoffer" userId="0c85c552-679a-4151-aa69-ce225b179c25" providerId="ADAL" clId="{940D6556-6065-4811-ABCA-9524A3E8DC59}" dt="2021-08-31T10:37:57.710" v="11916" actId="26606"/>
          <ac:spMkLst>
            <pc:docMk/>
            <pc:sldMk cId="1052552474" sldId="285"/>
            <ac:spMk id="14" creationId="{2E92FA66-67D7-4CB4-94D3-E643A9AD4757}"/>
          </ac:spMkLst>
        </pc:spChg>
        <pc:picChg chg="add mod ord">
          <ac:chgData name="Hajem, Kristoffer" userId="0c85c552-679a-4151-aa69-ce225b179c25" providerId="ADAL" clId="{940D6556-6065-4811-ABCA-9524A3E8DC59}" dt="2021-08-31T10:44:13.918" v="12936" actId="1036"/>
          <ac:picMkLst>
            <pc:docMk/>
            <pc:sldMk cId="1052552474" sldId="285"/>
            <ac:picMk id="5" creationId="{1285D266-408D-469A-96DE-A4FC1BFD6F51}"/>
          </ac:picMkLst>
        </pc:picChg>
      </pc:sldChg>
      <pc:sldChg chg="addSp delSp modSp new mod setBg">
        <pc:chgData name="Hajem, Kristoffer" userId="0c85c552-679a-4151-aa69-ce225b179c25" providerId="ADAL" clId="{940D6556-6065-4811-ABCA-9524A3E8DC59}" dt="2021-08-31T10:49:46.230" v="13400" actId="20577"/>
        <pc:sldMkLst>
          <pc:docMk/>
          <pc:sldMk cId="678609246" sldId="286"/>
        </pc:sldMkLst>
        <pc:spChg chg="mod">
          <ac:chgData name="Hajem, Kristoffer" userId="0c85c552-679a-4151-aa69-ce225b179c25" providerId="ADAL" clId="{940D6556-6065-4811-ABCA-9524A3E8DC59}" dt="2021-08-31T10:45:40.433" v="12977" actId="26606"/>
          <ac:spMkLst>
            <pc:docMk/>
            <pc:sldMk cId="678609246" sldId="286"/>
            <ac:spMk id="2" creationId="{A9027F78-B2C1-490D-B679-50BDB1B87CAC}"/>
          </ac:spMkLst>
        </pc:spChg>
        <pc:spChg chg="add del">
          <ac:chgData name="Hajem, Kristoffer" userId="0c85c552-679a-4151-aa69-ce225b179c25" providerId="ADAL" clId="{940D6556-6065-4811-ABCA-9524A3E8DC59}" dt="2021-08-31T10:45:11.485" v="12970"/>
          <ac:spMkLst>
            <pc:docMk/>
            <pc:sldMk cId="678609246" sldId="286"/>
            <ac:spMk id="3" creationId="{372469D9-74BA-4D61-B933-660CFF023086}"/>
          </ac:spMkLst>
        </pc:spChg>
        <pc:spChg chg="add del mod">
          <ac:chgData name="Hajem, Kristoffer" userId="0c85c552-679a-4151-aa69-ce225b179c25" providerId="ADAL" clId="{940D6556-6065-4811-ABCA-9524A3E8DC59}" dt="2021-08-31T10:45:35.484" v="12976"/>
          <ac:spMkLst>
            <pc:docMk/>
            <pc:sldMk cId="678609246" sldId="286"/>
            <ac:spMk id="9" creationId="{E736CA96-E7E3-4E97-9B77-145E24E65A61}"/>
          </ac:spMkLst>
        </pc:spChg>
        <pc:spChg chg="add mod">
          <ac:chgData name="Hajem, Kristoffer" userId="0c85c552-679a-4151-aa69-ce225b179c25" providerId="ADAL" clId="{940D6556-6065-4811-ABCA-9524A3E8DC59}" dt="2021-08-31T10:45:59.340" v="12981" actId="207"/>
          <ac:spMkLst>
            <pc:docMk/>
            <pc:sldMk cId="678609246" sldId="286"/>
            <ac:spMk id="12" creationId="{0B47452E-9EA6-4069-A8B0-18902E5333FA}"/>
          </ac:spMkLst>
        </pc:spChg>
        <pc:spChg chg="add mod">
          <ac:chgData name="Hajem, Kristoffer" userId="0c85c552-679a-4151-aa69-ce225b179c25" providerId="ADAL" clId="{940D6556-6065-4811-ABCA-9524A3E8DC59}" dt="2021-08-31T10:49:46.230" v="13400" actId="20577"/>
          <ac:spMkLst>
            <pc:docMk/>
            <pc:sldMk cId="678609246" sldId="286"/>
            <ac:spMk id="15" creationId="{958D024C-A21A-4439-AFB3-E6356D40BE28}"/>
          </ac:spMkLst>
        </pc:spChg>
        <pc:spChg chg="add">
          <ac:chgData name="Hajem, Kristoffer" userId="0c85c552-679a-4151-aa69-ce225b179c25" providerId="ADAL" clId="{940D6556-6065-4811-ABCA-9524A3E8DC59}" dt="2021-08-31T10:45:40.433" v="12977" actId="26606"/>
          <ac:spMkLst>
            <pc:docMk/>
            <pc:sldMk cId="678609246" sldId="286"/>
            <ac:spMk id="18" creationId="{32AEEBC8-9D30-42EF-95F2-386C2653FBF0}"/>
          </ac:spMkLst>
        </pc:spChg>
        <pc:spChg chg="add">
          <ac:chgData name="Hajem, Kristoffer" userId="0c85c552-679a-4151-aa69-ce225b179c25" providerId="ADAL" clId="{940D6556-6065-4811-ABCA-9524A3E8DC59}" dt="2021-08-31T10:45:40.433" v="12977" actId="26606"/>
          <ac:spMkLst>
            <pc:docMk/>
            <pc:sldMk cId="678609246" sldId="286"/>
            <ac:spMk id="20" creationId="{2E92FA66-67D7-4CB4-94D3-E643A9AD4757}"/>
          </ac:spMkLst>
        </pc:spChg>
        <pc:picChg chg="add del mod ord">
          <ac:chgData name="Hajem, Kristoffer" userId="0c85c552-679a-4151-aa69-ce225b179c25" providerId="ADAL" clId="{940D6556-6065-4811-ABCA-9524A3E8DC59}" dt="2021-08-31T10:45:03.694" v="12968" actId="931"/>
          <ac:picMkLst>
            <pc:docMk/>
            <pc:sldMk cId="678609246" sldId="286"/>
            <ac:picMk id="5" creationId="{443B3159-0713-483E-B56C-C98377E3D558}"/>
          </ac:picMkLst>
        </pc:picChg>
        <pc:picChg chg="add del mod ord">
          <ac:chgData name="Hajem, Kristoffer" userId="0c85c552-679a-4151-aa69-ce225b179c25" providerId="ADAL" clId="{940D6556-6065-4811-ABCA-9524A3E8DC59}" dt="2021-08-31T10:45:31.164" v="12974" actId="478"/>
          <ac:picMkLst>
            <pc:docMk/>
            <pc:sldMk cId="678609246" sldId="286"/>
            <ac:picMk id="7" creationId="{CA7FB6AF-F070-413F-8CE5-230BEE3000B1}"/>
          </ac:picMkLst>
        </pc:picChg>
        <pc:picChg chg="add mod ord">
          <ac:chgData name="Hajem, Kristoffer" userId="0c85c552-679a-4151-aa69-ce225b179c25" providerId="ADAL" clId="{940D6556-6065-4811-ABCA-9524A3E8DC59}" dt="2021-08-31T10:45:56.351" v="12979" actId="27614"/>
          <ac:picMkLst>
            <pc:docMk/>
            <pc:sldMk cId="678609246" sldId="286"/>
            <ac:picMk id="11" creationId="{40FD1604-8802-4022-BCEA-8704ED498F64}"/>
          </ac:picMkLst>
        </pc:picChg>
      </pc:sldChg>
      <pc:sldChg chg="addSp delSp modSp new mod setBg">
        <pc:chgData name="Hajem, Kristoffer" userId="0c85c552-679a-4151-aa69-ce225b179c25" providerId="ADAL" clId="{940D6556-6065-4811-ABCA-9524A3E8DC59}" dt="2021-08-31T10:55:13.884" v="13911" actId="20577"/>
        <pc:sldMkLst>
          <pc:docMk/>
          <pc:sldMk cId="1674533406" sldId="287"/>
        </pc:sldMkLst>
        <pc:spChg chg="mod">
          <ac:chgData name="Hajem, Kristoffer" userId="0c85c552-679a-4151-aa69-ce225b179c25" providerId="ADAL" clId="{940D6556-6065-4811-ABCA-9524A3E8DC59}" dt="2021-08-31T10:51:06.923" v="13431" actId="26606"/>
          <ac:spMkLst>
            <pc:docMk/>
            <pc:sldMk cId="1674533406" sldId="287"/>
            <ac:spMk id="2" creationId="{08A72EFD-2690-48B3-9245-CC57C5BCD08D}"/>
          </ac:spMkLst>
        </pc:spChg>
        <pc:spChg chg="del">
          <ac:chgData name="Hajem, Kristoffer" userId="0c85c552-679a-4151-aa69-ce225b179c25" providerId="ADAL" clId="{940D6556-6065-4811-ABCA-9524A3E8DC59}" dt="2021-08-31T10:50:54.169" v="13430"/>
          <ac:spMkLst>
            <pc:docMk/>
            <pc:sldMk cId="1674533406" sldId="287"/>
            <ac:spMk id="3" creationId="{321B179F-B06B-4256-A086-EC2D52401F2F}"/>
          </ac:spMkLst>
        </pc:spChg>
        <pc:spChg chg="add mod">
          <ac:chgData name="Hajem, Kristoffer" userId="0c85c552-679a-4151-aa69-ce225b179c25" providerId="ADAL" clId="{940D6556-6065-4811-ABCA-9524A3E8DC59}" dt="2021-08-31T10:55:13.884" v="13911" actId="20577"/>
          <ac:spMkLst>
            <pc:docMk/>
            <pc:sldMk cId="1674533406" sldId="287"/>
            <ac:spMk id="9" creationId="{75F4A071-047A-4CFC-85A2-40E4BE2EF130}"/>
          </ac:spMkLst>
        </pc:spChg>
        <pc:spChg chg="add">
          <ac:chgData name="Hajem, Kristoffer" userId="0c85c552-679a-4151-aa69-ce225b179c25" providerId="ADAL" clId="{940D6556-6065-4811-ABCA-9524A3E8DC59}" dt="2021-08-31T10:51:06.923" v="13431" actId="26606"/>
          <ac:spMkLst>
            <pc:docMk/>
            <pc:sldMk cId="1674533406" sldId="287"/>
            <ac:spMk id="12" creationId="{2B97F24A-32CE-4C1C-A50D-3016B394DCFB}"/>
          </ac:spMkLst>
        </pc:spChg>
        <pc:spChg chg="add">
          <ac:chgData name="Hajem, Kristoffer" userId="0c85c552-679a-4151-aa69-ce225b179c25" providerId="ADAL" clId="{940D6556-6065-4811-ABCA-9524A3E8DC59}" dt="2021-08-31T10:51:06.923" v="13431" actId="26606"/>
          <ac:spMkLst>
            <pc:docMk/>
            <pc:sldMk cId="1674533406" sldId="287"/>
            <ac:spMk id="14" creationId="{6357EC4F-235E-4222-A36F-C7878ACE37F2}"/>
          </ac:spMkLst>
        </pc:spChg>
        <pc:picChg chg="add mod ord">
          <ac:chgData name="Hajem, Kristoffer" userId="0c85c552-679a-4151-aa69-ce225b179c25" providerId="ADAL" clId="{940D6556-6065-4811-ABCA-9524A3E8DC59}" dt="2021-08-31T10:51:48.359" v="13436" actId="1076"/>
          <ac:picMkLst>
            <pc:docMk/>
            <pc:sldMk cId="1674533406" sldId="287"/>
            <ac:picMk id="5" creationId="{B9E691C1-40BE-4AFB-85D5-509CCE36A67E}"/>
          </ac:picMkLst>
        </pc:picChg>
      </pc:sldChg>
      <pc:sldChg chg="addSp delSp modSp new del mod">
        <pc:chgData name="Hajem, Kristoffer" userId="0c85c552-679a-4151-aa69-ce225b179c25" providerId="ADAL" clId="{940D6556-6065-4811-ABCA-9524A3E8DC59}" dt="2021-08-31T10:57:44.817" v="14072" actId="2696"/>
        <pc:sldMkLst>
          <pc:docMk/>
          <pc:sldMk cId="2475092435" sldId="288"/>
        </pc:sldMkLst>
        <pc:spChg chg="mod">
          <ac:chgData name="Hajem, Kristoffer" userId="0c85c552-679a-4151-aa69-ce225b179c25" providerId="ADAL" clId="{940D6556-6065-4811-ABCA-9524A3E8DC59}" dt="2021-08-31T10:55:45.698" v="13925" actId="20577"/>
          <ac:spMkLst>
            <pc:docMk/>
            <pc:sldMk cId="2475092435" sldId="288"/>
            <ac:spMk id="2" creationId="{A5F2DB59-F346-42A8-894F-F44C5D5969CF}"/>
          </ac:spMkLst>
        </pc:spChg>
        <pc:spChg chg="del">
          <ac:chgData name="Hajem, Kristoffer" userId="0c85c552-679a-4151-aa69-ce225b179c25" providerId="ADAL" clId="{940D6556-6065-4811-ABCA-9524A3E8DC59}" dt="2021-08-31T10:55:54.833" v="13927"/>
          <ac:spMkLst>
            <pc:docMk/>
            <pc:sldMk cId="2475092435" sldId="288"/>
            <ac:spMk id="3" creationId="{091C4AB5-D958-49F4-8ACB-1D94482FBFA4}"/>
          </ac:spMkLst>
        </pc:spChg>
        <pc:picChg chg="add mod ord">
          <ac:chgData name="Hajem, Kristoffer" userId="0c85c552-679a-4151-aa69-ce225b179c25" providerId="ADAL" clId="{940D6556-6065-4811-ABCA-9524A3E8DC59}" dt="2021-08-31T10:55:55.931" v="13929" actId="962"/>
          <ac:picMkLst>
            <pc:docMk/>
            <pc:sldMk cId="2475092435" sldId="288"/>
            <ac:picMk id="5" creationId="{137F5FDC-410F-49B8-8064-2EB62278BC85}"/>
          </ac:picMkLst>
        </pc:picChg>
      </pc:sldChg>
      <pc:sldChg chg="addSp delSp modSp new mod setBg">
        <pc:chgData name="Hajem, Kristoffer" userId="0c85c552-679a-4151-aa69-ce225b179c25" providerId="ADAL" clId="{940D6556-6065-4811-ABCA-9524A3E8DC59}" dt="2021-08-31T10:57:18.538" v="14071" actId="20577"/>
        <pc:sldMkLst>
          <pc:docMk/>
          <pc:sldMk cId="1084647593" sldId="289"/>
        </pc:sldMkLst>
        <pc:spChg chg="mod">
          <ac:chgData name="Hajem, Kristoffer" userId="0c85c552-679a-4151-aa69-ce225b179c25" providerId="ADAL" clId="{940D6556-6065-4811-ABCA-9524A3E8DC59}" dt="2021-08-31T10:56:25.029" v="13950" actId="255"/>
          <ac:spMkLst>
            <pc:docMk/>
            <pc:sldMk cId="1084647593" sldId="289"/>
            <ac:spMk id="2" creationId="{9EB7D604-7F90-46EF-BCE2-813127FE96B4}"/>
          </ac:spMkLst>
        </pc:spChg>
        <pc:spChg chg="del">
          <ac:chgData name="Hajem, Kristoffer" userId="0c85c552-679a-4151-aa69-ce225b179c25" providerId="ADAL" clId="{940D6556-6065-4811-ABCA-9524A3E8DC59}" dt="2021-08-31T10:56:11.190" v="13932"/>
          <ac:spMkLst>
            <pc:docMk/>
            <pc:sldMk cId="1084647593" sldId="289"/>
            <ac:spMk id="3" creationId="{41E057AD-C733-4640-9938-673F5BCF3291}"/>
          </ac:spMkLst>
        </pc:spChg>
        <pc:spChg chg="add mod">
          <ac:chgData name="Hajem, Kristoffer" userId="0c85c552-679a-4151-aa69-ce225b179c25" providerId="ADAL" clId="{940D6556-6065-4811-ABCA-9524A3E8DC59}" dt="2021-08-31T10:57:18.538" v="14071" actId="20577"/>
          <ac:spMkLst>
            <pc:docMk/>
            <pc:sldMk cId="1084647593" sldId="289"/>
            <ac:spMk id="9" creationId="{62A25D8D-B3C2-438E-AEC5-1CE4951B2384}"/>
          </ac:spMkLst>
        </pc:spChg>
        <pc:spChg chg="add">
          <ac:chgData name="Hajem, Kristoffer" userId="0c85c552-679a-4151-aa69-ce225b179c25" providerId="ADAL" clId="{940D6556-6065-4811-ABCA-9524A3E8DC59}" dt="2021-08-31T10:56:13.349" v="13935" actId="26606"/>
          <ac:spMkLst>
            <pc:docMk/>
            <pc:sldMk cId="1084647593" sldId="289"/>
            <ac:spMk id="12" creationId="{32AEEBC8-9D30-42EF-95F2-386C2653FBF0}"/>
          </ac:spMkLst>
        </pc:spChg>
        <pc:spChg chg="add">
          <ac:chgData name="Hajem, Kristoffer" userId="0c85c552-679a-4151-aa69-ce225b179c25" providerId="ADAL" clId="{940D6556-6065-4811-ABCA-9524A3E8DC59}" dt="2021-08-31T10:56:13.349" v="13935" actId="26606"/>
          <ac:spMkLst>
            <pc:docMk/>
            <pc:sldMk cId="1084647593" sldId="289"/>
            <ac:spMk id="14" creationId="{2E92FA66-67D7-4CB4-94D3-E643A9AD4757}"/>
          </ac:spMkLst>
        </pc:spChg>
        <pc:picChg chg="add mod ord">
          <ac:chgData name="Hajem, Kristoffer" userId="0c85c552-679a-4151-aa69-ce225b179c25" providerId="ADAL" clId="{940D6556-6065-4811-ABCA-9524A3E8DC59}" dt="2021-08-31T10:56:13.349" v="13935" actId="26606"/>
          <ac:picMkLst>
            <pc:docMk/>
            <pc:sldMk cId="1084647593" sldId="289"/>
            <ac:picMk id="5" creationId="{A6D8FEFB-7EC7-4087-B0EF-D451B0B5D98A}"/>
          </ac:picMkLst>
        </pc:picChg>
      </pc:sldChg>
      <pc:sldChg chg="addSp delSp modSp new mod setBg">
        <pc:chgData name="Hajem, Kristoffer" userId="0c85c552-679a-4151-aa69-ce225b179c25" providerId="ADAL" clId="{940D6556-6065-4811-ABCA-9524A3E8DC59}" dt="2021-08-31T11:03:33.781" v="14521" actId="20577"/>
        <pc:sldMkLst>
          <pc:docMk/>
          <pc:sldMk cId="1210532499" sldId="290"/>
        </pc:sldMkLst>
        <pc:spChg chg="mod">
          <ac:chgData name="Hajem, Kristoffer" userId="0c85c552-679a-4151-aa69-ce225b179c25" providerId="ADAL" clId="{940D6556-6065-4811-ABCA-9524A3E8DC59}" dt="2021-08-31T10:59:07.483" v="14115" actId="26606"/>
          <ac:spMkLst>
            <pc:docMk/>
            <pc:sldMk cId="1210532499" sldId="290"/>
            <ac:spMk id="2" creationId="{C76BA69E-667F-4354-BE69-F18AD7DE0D79}"/>
          </ac:spMkLst>
        </pc:spChg>
        <pc:spChg chg="del">
          <ac:chgData name="Hajem, Kristoffer" userId="0c85c552-679a-4151-aa69-ce225b179c25" providerId="ADAL" clId="{940D6556-6065-4811-ABCA-9524A3E8DC59}" dt="2021-08-31T10:59:02.485" v="14112"/>
          <ac:spMkLst>
            <pc:docMk/>
            <pc:sldMk cId="1210532499" sldId="290"/>
            <ac:spMk id="3" creationId="{E9C52D9D-195B-4780-8CD0-4930F4E79082}"/>
          </ac:spMkLst>
        </pc:spChg>
        <pc:spChg chg="add del">
          <ac:chgData name="Hajem, Kristoffer" userId="0c85c552-679a-4151-aa69-ce225b179c25" providerId="ADAL" clId="{940D6556-6065-4811-ABCA-9524A3E8DC59}" dt="2021-08-31T10:59:18.179" v="14118"/>
          <ac:spMkLst>
            <pc:docMk/>
            <pc:sldMk cId="1210532499" sldId="290"/>
            <ac:spMk id="9" creationId="{03089A20-7514-4A06-B441-E56CFEEE650F}"/>
          </ac:spMkLst>
        </pc:spChg>
        <pc:spChg chg="add mod">
          <ac:chgData name="Hajem, Kristoffer" userId="0c85c552-679a-4151-aa69-ce225b179c25" providerId="ADAL" clId="{940D6556-6065-4811-ABCA-9524A3E8DC59}" dt="2021-08-31T11:00:19.250" v="14131" actId="208"/>
          <ac:spMkLst>
            <pc:docMk/>
            <pc:sldMk cId="1210532499" sldId="290"/>
            <ac:spMk id="11" creationId="{9F64F563-7CB8-42FA-922D-C9419573F1E1}"/>
          </ac:spMkLst>
        </pc:spChg>
        <pc:spChg chg="add">
          <ac:chgData name="Hajem, Kristoffer" userId="0c85c552-679a-4151-aa69-ce225b179c25" providerId="ADAL" clId="{940D6556-6065-4811-ABCA-9524A3E8DC59}" dt="2021-08-31T10:59:07.483" v="14115" actId="26606"/>
          <ac:spMkLst>
            <pc:docMk/>
            <pc:sldMk cId="1210532499" sldId="290"/>
            <ac:spMk id="12" creationId="{2B97F24A-32CE-4C1C-A50D-3016B394DCFB}"/>
          </ac:spMkLst>
        </pc:spChg>
        <pc:spChg chg="add">
          <ac:chgData name="Hajem, Kristoffer" userId="0c85c552-679a-4151-aa69-ce225b179c25" providerId="ADAL" clId="{940D6556-6065-4811-ABCA-9524A3E8DC59}" dt="2021-08-31T10:59:07.483" v="14115" actId="26606"/>
          <ac:spMkLst>
            <pc:docMk/>
            <pc:sldMk cId="1210532499" sldId="290"/>
            <ac:spMk id="14" creationId="{6357EC4F-235E-4222-A36F-C7878ACE37F2}"/>
          </ac:spMkLst>
        </pc:spChg>
        <pc:spChg chg="add mod">
          <ac:chgData name="Hajem, Kristoffer" userId="0c85c552-679a-4151-aa69-ce225b179c25" providerId="ADAL" clId="{940D6556-6065-4811-ABCA-9524A3E8DC59}" dt="2021-08-31T11:03:33.781" v="14521" actId="20577"/>
          <ac:spMkLst>
            <pc:docMk/>
            <pc:sldMk cId="1210532499" sldId="290"/>
            <ac:spMk id="18" creationId="{488057AE-598F-46C4-87E0-9C31028BDBCE}"/>
          </ac:spMkLst>
        </pc:spChg>
        <pc:picChg chg="add del mod ord">
          <ac:chgData name="Hajem, Kristoffer" userId="0c85c552-679a-4151-aa69-ce225b179c25" providerId="ADAL" clId="{940D6556-6065-4811-ABCA-9524A3E8DC59}" dt="2021-08-31T10:59:31.871" v="14122" actId="478"/>
          <ac:picMkLst>
            <pc:docMk/>
            <pc:sldMk cId="1210532499" sldId="290"/>
            <ac:picMk id="5" creationId="{0AC27A6E-B542-431B-A0DC-51A2632AC2F3}"/>
          </ac:picMkLst>
        </pc:picChg>
        <pc:picChg chg="add mod ord">
          <ac:chgData name="Hajem, Kristoffer" userId="0c85c552-679a-4151-aa69-ce225b179c25" providerId="ADAL" clId="{940D6556-6065-4811-ABCA-9524A3E8DC59}" dt="2021-08-31T10:59:21.691" v="14121" actId="1076"/>
          <ac:picMkLst>
            <pc:docMk/>
            <pc:sldMk cId="1210532499" sldId="290"/>
            <ac:picMk id="7" creationId="{ACDCB941-5305-4377-913B-1863C2D0270B}"/>
          </ac:picMkLst>
        </pc:picChg>
        <pc:picChg chg="add mod">
          <ac:chgData name="Hajem, Kristoffer" userId="0c85c552-679a-4151-aa69-ce225b179c25" providerId="ADAL" clId="{940D6556-6065-4811-ABCA-9524A3E8DC59}" dt="2021-08-31T11:00:02.665" v="14128" actId="1076"/>
          <ac:picMkLst>
            <pc:docMk/>
            <pc:sldMk cId="1210532499" sldId="290"/>
            <ac:picMk id="10" creationId="{DC9BA345-F112-49DA-BCC6-9902B7B6EB42}"/>
          </ac:picMkLst>
        </pc:picChg>
        <pc:cxnChg chg="add mod">
          <ac:chgData name="Hajem, Kristoffer" userId="0c85c552-679a-4151-aa69-ce225b179c25" providerId="ADAL" clId="{940D6556-6065-4811-ABCA-9524A3E8DC59}" dt="2021-08-31T11:00:28.094" v="14134" actId="14100"/>
          <ac:cxnSpMkLst>
            <pc:docMk/>
            <pc:sldMk cId="1210532499" sldId="290"/>
            <ac:cxnSpMk id="15" creationId="{6E74DAAD-1ED5-4975-93AD-5B0FD325E1AE}"/>
          </ac:cxnSpMkLst>
        </pc:cxnChg>
      </pc:sldChg>
      <pc:sldChg chg="addSp delSp modSp new mod setBg">
        <pc:chgData name="Hajem, Kristoffer" userId="0c85c552-679a-4151-aa69-ce225b179c25" providerId="ADAL" clId="{940D6556-6065-4811-ABCA-9524A3E8DC59}" dt="2021-08-31T11:10:04.107" v="15133" actId="20577"/>
        <pc:sldMkLst>
          <pc:docMk/>
          <pc:sldMk cId="3303633076" sldId="291"/>
        </pc:sldMkLst>
        <pc:spChg chg="mod">
          <ac:chgData name="Hajem, Kristoffer" userId="0c85c552-679a-4151-aa69-ce225b179c25" providerId="ADAL" clId="{940D6556-6065-4811-ABCA-9524A3E8DC59}" dt="2021-08-31T11:04:49.264" v="14558" actId="26606"/>
          <ac:spMkLst>
            <pc:docMk/>
            <pc:sldMk cId="3303633076" sldId="291"/>
            <ac:spMk id="2" creationId="{6590FB98-B406-48DA-A685-9C0335965F21}"/>
          </ac:spMkLst>
        </pc:spChg>
        <pc:spChg chg="del">
          <ac:chgData name="Hajem, Kristoffer" userId="0c85c552-679a-4151-aa69-ce225b179c25" providerId="ADAL" clId="{940D6556-6065-4811-ABCA-9524A3E8DC59}" dt="2021-08-31T11:04:46.504" v="14555"/>
          <ac:spMkLst>
            <pc:docMk/>
            <pc:sldMk cId="3303633076" sldId="291"/>
            <ac:spMk id="3" creationId="{3EB94EA5-C347-4E0F-A388-7A824E87F863}"/>
          </ac:spMkLst>
        </pc:spChg>
        <pc:spChg chg="add del mod">
          <ac:chgData name="Hajem, Kristoffer" userId="0c85c552-679a-4151-aa69-ce225b179c25" providerId="ADAL" clId="{940D6556-6065-4811-ABCA-9524A3E8DC59}" dt="2021-08-31T11:10:04.107" v="15133" actId="20577"/>
          <ac:spMkLst>
            <pc:docMk/>
            <pc:sldMk cId="3303633076" sldId="291"/>
            <ac:spMk id="9" creationId="{FD963FAF-53E2-46AD-8328-7BACEF93C0A2}"/>
          </ac:spMkLst>
        </pc:spChg>
        <pc:spChg chg="add">
          <ac:chgData name="Hajem, Kristoffer" userId="0c85c552-679a-4151-aa69-ce225b179c25" providerId="ADAL" clId="{940D6556-6065-4811-ABCA-9524A3E8DC59}" dt="2021-08-31T11:04:49.264" v="14558" actId="26606"/>
          <ac:spMkLst>
            <pc:docMk/>
            <pc:sldMk cId="3303633076" sldId="291"/>
            <ac:spMk id="12" creationId="{32AEEBC8-9D30-42EF-95F2-386C2653FBF0}"/>
          </ac:spMkLst>
        </pc:spChg>
        <pc:spChg chg="add">
          <ac:chgData name="Hajem, Kristoffer" userId="0c85c552-679a-4151-aa69-ce225b179c25" providerId="ADAL" clId="{940D6556-6065-4811-ABCA-9524A3E8DC59}" dt="2021-08-31T11:04:49.264" v="14558" actId="26606"/>
          <ac:spMkLst>
            <pc:docMk/>
            <pc:sldMk cId="3303633076" sldId="291"/>
            <ac:spMk id="14" creationId="{2E92FA66-67D7-4CB4-94D3-E643A9AD4757}"/>
          </ac:spMkLst>
        </pc:spChg>
        <pc:picChg chg="add del mod ord">
          <ac:chgData name="Hajem, Kristoffer" userId="0c85c552-679a-4151-aa69-ce225b179c25" providerId="ADAL" clId="{940D6556-6065-4811-ABCA-9524A3E8DC59}" dt="2021-08-31T11:05:11.703" v="14561" actId="478"/>
          <ac:picMkLst>
            <pc:docMk/>
            <pc:sldMk cId="3303633076" sldId="291"/>
            <ac:picMk id="5" creationId="{D726E936-96A2-4868-B98F-E994F7C475AA}"/>
          </ac:picMkLst>
        </pc:picChg>
        <pc:picChg chg="add del mod ord">
          <ac:chgData name="Hajem, Kristoffer" userId="0c85c552-679a-4151-aa69-ce225b179c25" providerId="ADAL" clId="{940D6556-6065-4811-ABCA-9524A3E8DC59}" dt="2021-08-31T11:05:40.062" v="14566" actId="931"/>
          <ac:picMkLst>
            <pc:docMk/>
            <pc:sldMk cId="3303633076" sldId="291"/>
            <ac:picMk id="7" creationId="{0D77F745-18D6-4E05-930A-FA9846C3BE39}"/>
          </ac:picMkLst>
        </pc:picChg>
        <pc:picChg chg="add mod">
          <ac:chgData name="Hajem, Kristoffer" userId="0c85c552-679a-4151-aa69-ce225b179c25" providerId="ADAL" clId="{940D6556-6065-4811-ABCA-9524A3E8DC59}" dt="2021-08-31T11:05:51.541" v="14573" actId="1076"/>
          <ac:picMkLst>
            <pc:docMk/>
            <pc:sldMk cId="3303633076" sldId="291"/>
            <ac:picMk id="10" creationId="{4C29E734-7341-4DA2-8EC8-E9BAC7F4750A}"/>
          </ac:picMkLst>
        </pc:picChg>
      </pc:sldChg>
      <pc:sldChg chg="addSp delSp modSp new mod setBg">
        <pc:chgData name="Hajem, Kristoffer" userId="0c85c552-679a-4151-aa69-ce225b179c25" providerId="ADAL" clId="{940D6556-6065-4811-ABCA-9524A3E8DC59}" dt="2021-08-31T11:22:14.223" v="16223" actId="20577"/>
        <pc:sldMkLst>
          <pc:docMk/>
          <pc:sldMk cId="3282196496" sldId="292"/>
        </pc:sldMkLst>
        <pc:spChg chg="mod">
          <ac:chgData name="Hajem, Kristoffer" userId="0c85c552-679a-4151-aa69-ce225b179c25" providerId="ADAL" clId="{940D6556-6065-4811-ABCA-9524A3E8DC59}" dt="2021-08-31T11:20:21.720" v="15875" actId="26606"/>
          <ac:spMkLst>
            <pc:docMk/>
            <pc:sldMk cId="3282196496" sldId="292"/>
            <ac:spMk id="2" creationId="{CD0E440A-491C-47A8-9F85-EDD1D64E5116}"/>
          </ac:spMkLst>
        </pc:spChg>
        <pc:spChg chg="del">
          <ac:chgData name="Hajem, Kristoffer" userId="0c85c552-679a-4151-aa69-ce225b179c25" providerId="ADAL" clId="{940D6556-6065-4811-ABCA-9524A3E8DC59}" dt="2021-08-31T11:20:00.547" v="15869"/>
          <ac:spMkLst>
            <pc:docMk/>
            <pc:sldMk cId="3282196496" sldId="292"/>
            <ac:spMk id="3" creationId="{D1BDFBD3-4D50-49CA-AF85-B50B10222A25}"/>
          </ac:spMkLst>
        </pc:spChg>
        <pc:spChg chg="add mod">
          <ac:chgData name="Hajem, Kristoffer" userId="0c85c552-679a-4151-aa69-ce225b179c25" providerId="ADAL" clId="{940D6556-6065-4811-ABCA-9524A3E8DC59}" dt="2021-08-31T11:22:14.223" v="16223" actId="20577"/>
          <ac:spMkLst>
            <pc:docMk/>
            <pc:sldMk cId="3282196496" sldId="292"/>
            <ac:spMk id="9" creationId="{2D119E7A-0DF1-4FD3-A2BC-131443DDA314}"/>
          </ac:spMkLst>
        </pc:spChg>
        <pc:spChg chg="add del">
          <ac:chgData name="Hajem, Kristoffer" userId="0c85c552-679a-4151-aa69-ce225b179c25" providerId="ADAL" clId="{940D6556-6065-4811-ABCA-9524A3E8DC59}" dt="2021-08-31T11:20:21.720" v="15875" actId="26606"/>
          <ac:spMkLst>
            <pc:docMk/>
            <pc:sldMk cId="3282196496" sldId="292"/>
            <ac:spMk id="12" creationId="{32AEEBC8-9D30-42EF-95F2-386C2653FBF0}"/>
          </ac:spMkLst>
        </pc:spChg>
        <pc:spChg chg="add del">
          <ac:chgData name="Hajem, Kristoffer" userId="0c85c552-679a-4151-aa69-ce225b179c25" providerId="ADAL" clId="{940D6556-6065-4811-ABCA-9524A3E8DC59}" dt="2021-08-31T11:20:21.720" v="15875" actId="26606"/>
          <ac:spMkLst>
            <pc:docMk/>
            <pc:sldMk cId="3282196496" sldId="292"/>
            <ac:spMk id="14" creationId="{2E92FA66-67D7-4CB4-94D3-E643A9AD4757}"/>
          </ac:spMkLst>
        </pc:spChg>
        <pc:spChg chg="add">
          <ac:chgData name="Hajem, Kristoffer" userId="0c85c552-679a-4151-aa69-ce225b179c25" providerId="ADAL" clId="{940D6556-6065-4811-ABCA-9524A3E8DC59}" dt="2021-08-31T11:20:21.720" v="15875" actId="26606"/>
          <ac:spMkLst>
            <pc:docMk/>
            <pc:sldMk cId="3282196496" sldId="292"/>
            <ac:spMk id="19" creationId="{2B97F24A-32CE-4C1C-A50D-3016B394DCFB}"/>
          </ac:spMkLst>
        </pc:spChg>
        <pc:spChg chg="add">
          <ac:chgData name="Hajem, Kristoffer" userId="0c85c552-679a-4151-aa69-ce225b179c25" providerId="ADAL" clId="{940D6556-6065-4811-ABCA-9524A3E8DC59}" dt="2021-08-31T11:20:21.720" v="15875" actId="26606"/>
          <ac:spMkLst>
            <pc:docMk/>
            <pc:sldMk cId="3282196496" sldId="292"/>
            <ac:spMk id="21" creationId="{CD8B4F24-440B-49E9-B85D-733523DC064B}"/>
          </ac:spMkLst>
        </pc:spChg>
        <pc:picChg chg="add mod ord">
          <ac:chgData name="Hajem, Kristoffer" userId="0c85c552-679a-4151-aa69-ce225b179c25" providerId="ADAL" clId="{940D6556-6065-4811-ABCA-9524A3E8DC59}" dt="2021-08-31T11:20:21.720" v="15875" actId="26606"/>
          <ac:picMkLst>
            <pc:docMk/>
            <pc:sldMk cId="3282196496" sldId="292"/>
            <ac:picMk id="5" creationId="{79C28479-57E0-40BF-80E2-201E9A607DBE}"/>
          </ac:picMkLst>
        </pc:picChg>
      </pc:sldChg>
      <pc:sldChg chg="addSp delSp modSp new mod setBg">
        <pc:chgData name="Hajem, Kristoffer" userId="0c85c552-679a-4151-aa69-ce225b179c25" providerId="ADAL" clId="{940D6556-6065-4811-ABCA-9524A3E8DC59}" dt="2021-08-31T11:16:36.770" v="15833"/>
        <pc:sldMkLst>
          <pc:docMk/>
          <pc:sldMk cId="642188581" sldId="293"/>
        </pc:sldMkLst>
        <pc:spChg chg="mod">
          <ac:chgData name="Hajem, Kristoffer" userId="0c85c552-679a-4151-aa69-ce225b179c25" providerId="ADAL" clId="{940D6556-6065-4811-ABCA-9524A3E8DC59}" dt="2021-08-31T11:14:34.907" v="15582" actId="20577"/>
          <ac:spMkLst>
            <pc:docMk/>
            <pc:sldMk cId="642188581" sldId="293"/>
            <ac:spMk id="2" creationId="{5288DA47-BBA3-4AC5-9DE8-ABBDECEC7D79}"/>
          </ac:spMkLst>
        </pc:spChg>
        <pc:spChg chg="del">
          <ac:chgData name="Hajem, Kristoffer" userId="0c85c552-679a-4151-aa69-ce225b179c25" providerId="ADAL" clId="{940D6556-6065-4811-ABCA-9524A3E8DC59}" dt="2021-08-31T11:11:52.689" v="15182"/>
          <ac:spMkLst>
            <pc:docMk/>
            <pc:sldMk cId="642188581" sldId="293"/>
            <ac:spMk id="3" creationId="{134897F1-F15E-4FAF-B3D4-7DABD2951410}"/>
          </ac:spMkLst>
        </pc:spChg>
        <pc:spChg chg="add mod">
          <ac:chgData name="Hajem, Kristoffer" userId="0c85c552-679a-4151-aa69-ce225b179c25" providerId="ADAL" clId="{940D6556-6065-4811-ABCA-9524A3E8DC59}" dt="2021-08-31T11:16:36.770" v="15833"/>
          <ac:spMkLst>
            <pc:docMk/>
            <pc:sldMk cId="642188581" sldId="293"/>
            <ac:spMk id="9" creationId="{0E4A415C-C64E-4FA5-8885-C138A6A07732}"/>
          </ac:spMkLst>
        </pc:spChg>
        <pc:spChg chg="add">
          <ac:chgData name="Hajem, Kristoffer" userId="0c85c552-679a-4151-aa69-ce225b179c25" providerId="ADAL" clId="{940D6556-6065-4811-ABCA-9524A3E8DC59}" dt="2021-08-31T11:11:55.086" v="15185" actId="26606"/>
          <ac:spMkLst>
            <pc:docMk/>
            <pc:sldMk cId="642188581" sldId="293"/>
            <ac:spMk id="12" creationId="{32AEEBC8-9D30-42EF-95F2-386C2653FBF0}"/>
          </ac:spMkLst>
        </pc:spChg>
        <pc:spChg chg="add">
          <ac:chgData name="Hajem, Kristoffer" userId="0c85c552-679a-4151-aa69-ce225b179c25" providerId="ADAL" clId="{940D6556-6065-4811-ABCA-9524A3E8DC59}" dt="2021-08-31T11:11:55.086" v="15185" actId="26606"/>
          <ac:spMkLst>
            <pc:docMk/>
            <pc:sldMk cId="642188581" sldId="293"/>
            <ac:spMk id="14" creationId="{2E92FA66-67D7-4CB4-94D3-E643A9AD4757}"/>
          </ac:spMkLst>
        </pc:spChg>
        <pc:picChg chg="add mod ord">
          <ac:chgData name="Hajem, Kristoffer" userId="0c85c552-679a-4151-aa69-ce225b179c25" providerId="ADAL" clId="{940D6556-6065-4811-ABCA-9524A3E8DC59}" dt="2021-08-31T11:11:55.086" v="15185" actId="26606"/>
          <ac:picMkLst>
            <pc:docMk/>
            <pc:sldMk cId="642188581" sldId="293"/>
            <ac:picMk id="5" creationId="{994BE60F-A2E4-4D58-972A-E351199E8D49}"/>
          </ac:picMkLst>
        </pc:picChg>
      </pc:sldChg>
      <pc:sldChg chg="addSp delSp modSp new mod setBg">
        <pc:chgData name="Hajem, Kristoffer" userId="0c85c552-679a-4151-aa69-ce225b179c25" providerId="ADAL" clId="{940D6556-6065-4811-ABCA-9524A3E8DC59}" dt="2021-08-31T11:51:00.048" v="19047" actId="20577"/>
        <pc:sldMkLst>
          <pc:docMk/>
          <pc:sldMk cId="346993390" sldId="294"/>
        </pc:sldMkLst>
        <pc:spChg chg="mod">
          <ac:chgData name="Hajem, Kristoffer" userId="0c85c552-679a-4151-aa69-ce225b179c25" providerId="ADAL" clId="{940D6556-6065-4811-ABCA-9524A3E8DC59}" dt="2021-08-31T11:23:01.147" v="16249" actId="26606"/>
          <ac:spMkLst>
            <pc:docMk/>
            <pc:sldMk cId="346993390" sldId="294"/>
            <ac:spMk id="2" creationId="{B2A9ABD4-6D5E-4E27-8349-235660330CB4}"/>
          </ac:spMkLst>
        </pc:spChg>
        <pc:spChg chg="del">
          <ac:chgData name="Hajem, Kristoffer" userId="0c85c552-679a-4151-aa69-ce225b179c25" providerId="ADAL" clId="{940D6556-6065-4811-ABCA-9524A3E8DC59}" dt="2021-08-31T11:22:57.955" v="16246"/>
          <ac:spMkLst>
            <pc:docMk/>
            <pc:sldMk cId="346993390" sldId="294"/>
            <ac:spMk id="3" creationId="{5170DBD9-9D5E-484C-A64A-3B7D05CC147C}"/>
          </ac:spMkLst>
        </pc:spChg>
        <pc:spChg chg="add mod">
          <ac:chgData name="Hajem, Kristoffer" userId="0c85c552-679a-4151-aa69-ce225b179c25" providerId="ADAL" clId="{940D6556-6065-4811-ABCA-9524A3E8DC59}" dt="2021-08-31T11:51:00.048" v="19047" actId="20577"/>
          <ac:spMkLst>
            <pc:docMk/>
            <pc:sldMk cId="346993390" sldId="294"/>
            <ac:spMk id="9" creationId="{D4808C50-4C60-45AE-9160-162A40358596}"/>
          </ac:spMkLst>
        </pc:spChg>
        <pc:spChg chg="add">
          <ac:chgData name="Hajem, Kristoffer" userId="0c85c552-679a-4151-aa69-ce225b179c25" providerId="ADAL" clId="{940D6556-6065-4811-ABCA-9524A3E8DC59}" dt="2021-08-31T11:23:01.147" v="16249" actId="26606"/>
          <ac:spMkLst>
            <pc:docMk/>
            <pc:sldMk cId="346993390" sldId="294"/>
            <ac:spMk id="12" creationId="{32AEEBC8-9D30-42EF-95F2-386C2653FBF0}"/>
          </ac:spMkLst>
        </pc:spChg>
        <pc:spChg chg="add">
          <ac:chgData name="Hajem, Kristoffer" userId="0c85c552-679a-4151-aa69-ce225b179c25" providerId="ADAL" clId="{940D6556-6065-4811-ABCA-9524A3E8DC59}" dt="2021-08-31T11:23:01.147" v="16249" actId="26606"/>
          <ac:spMkLst>
            <pc:docMk/>
            <pc:sldMk cId="346993390" sldId="294"/>
            <ac:spMk id="14" creationId="{2E92FA66-67D7-4CB4-94D3-E643A9AD4757}"/>
          </ac:spMkLst>
        </pc:spChg>
        <pc:picChg chg="add mod ord">
          <ac:chgData name="Hajem, Kristoffer" userId="0c85c552-679a-4151-aa69-ce225b179c25" providerId="ADAL" clId="{940D6556-6065-4811-ABCA-9524A3E8DC59}" dt="2021-08-31T11:23:01.147" v="16249" actId="26606"/>
          <ac:picMkLst>
            <pc:docMk/>
            <pc:sldMk cId="346993390" sldId="294"/>
            <ac:picMk id="5" creationId="{8D03954D-C43C-461F-96A7-EDA4CEE4E752}"/>
          </ac:picMkLst>
        </pc:picChg>
      </pc:sldChg>
      <pc:sldChg chg="addSp delSp modSp new mod setBg">
        <pc:chgData name="Hajem, Kristoffer" userId="0c85c552-679a-4151-aa69-ce225b179c25" providerId="ADAL" clId="{940D6556-6065-4811-ABCA-9524A3E8DC59}" dt="2021-08-31T11:31:26.841" v="17036" actId="20577"/>
        <pc:sldMkLst>
          <pc:docMk/>
          <pc:sldMk cId="559046055" sldId="295"/>
        </pc:sldMkLst>
        <pc:spChg chg="mod">
          <ac:chgData name="Hajem, Kristoffer" userId="0c85c552-679a-4151-aa69-ce225b179c25" providerId="ADAL" clId="{940D6556-6065-4811-ABCA-9524A3E8DC59}" dt="2021-08-31T11:24:49.972" v="16456" actId="26606"/>
          <ac:spMkLst>
            <pc:docMk/>
            <pc:sldMk cId="559046055" sldId="295"/>
            <ac:spMk id="2" creationId="{8A4B1CA0-CCC6-45CE-9DD7-A7674A5991F4}"/>
          </ac:spMkLst>
        </pc:spChg>
        <pc:spChg chg="del">
          <ac:chgData name="Hajem, Kristoffer" userId="0c85c552-679a-4151-aa69-ce225b179c25" providerId="ADAL" clId="{940D6556-6065-4811-ABCA-9524A3E8DC59}" dt="2021-08-31T11:24:46.847" v="16453"/>
          <ac:spMkLst>
            <pc:docMk/>
            <pc:sldMk cId="559046055" sldId="295"/>
            <ac:spMk id="3" creationId="{FB30B728-0F14-4A84-B7BE-FE552FBB4F3A}"/>
          </ac:spMkLst>
        </pc:spChg>
        <pc:spChg chg="add del mod">
          <ac:chgData name="Hajem, Kristoffer" userId="0c85c552-679a-4151-aa69-ce225b179c25" providerId="ADAL" clId="{940D6556-6065-4811-ABCA-9524A3E8DC59}" dt="2021-08-31T11:31:26.841" v="17036" actId="20577"/>
          <ac:spMkLst>
            <pc:docMk/>
            <pc:sldMk cId="559046055" sldId="295"/>
            <ac:spMk id="9" creationId="{74468917-2321-4D3F-A3B9-C0A91CCF85D1}"/>
          </ac:spMkLst>
        </pc:spChg>
        <pc:spChg chg="add mod">
          <ac:chgData name="Hajem, Kristoffer" userId="0c85c552-679a-4151-aa69-ce225b179c25" providerId="ADAL" clId="{940D6556-6065-4811-ABCA-9524A3E8DC59}" dt="2021-08-31T11:26:10.526" v="16474" actId="208"/>
          <ac:spMkLst>
            <pc:docMk/>
            <pc:sldMk cId="559046055" sldId="295"/>
            <ac:spMk id="11" creationId="{89FAF8FC-5319-4ED6-BB72-19F02CF2036F}"/>
          </ac:spMkLst>
        </pc:spChg>
        <pc:spChg chg="add">
          <ac:chgData name="Hajem, Kristoffer" userId="0c85c552-679a-4151-aa69-ce225b179c25" providerId="ADAL" clId="{940D6556-6065-4811-ABCA-9524A3E8DC59}" dt="2021-08-31T11:24:49.972" v="16456" actId="26606"/>
          <ac:spMkLst>
            <pc:docMk/>
            <pc:sldMk cId="559046055" sldId="295"/>
            <ac:spMk id="12" creationId="{2B97F24A-32CE-4C1C-A50D-3016B394DCFB}"/>
          </ac:spMkLst>
        </pc:spChg>
        <pc:spChg chg="add">
          <ac:chgData name="Hajem, Kristoffer" userId="0c85c552-679a-4151-aa69-ce225b179c25" providerId="ADAL" clId="{940D6556-6065-4811-ABCA-9524A3E8DC59}" dt="2021-08-31T11:24:49.972" v="16456" actId="26606"/>
          <ac:spMkLst>
            <pc:docMk/>
            <pc:sldMk cId="559046055" sldId="295"/>
            <ac:spMk id="14" creationId="{CD8B4F24-440B-49E9-B85D-733523DC064B}"/>
          </ac:spMkLst>
        </pc:spChg>
        <pc:picChg chg="add mod ord">
          <ac:chgData name="Hajem, Kristoffer" userId="0c85c552-679a-4151-aa69-ce225b179c25" providerId="ADAL" clId="{940D6556-6065-4811-ABCA-9524A3E8DC59}" dt="2021-08-31T11:24:55.196" v="16457" actId="14100"/>
          <ac:picMkLst>
            <pc:docMk/>
            <pc:sldMk cId="559046055" sldId="295"/>
            <ac:picMk id="5" creationId="{8E51D3EF-586F-4649-A0B3-4A5F26AFA614}"/>
          </ac:picMkLst>
        </pc:picChg>
        <pc:picChg chg="add del mod ord">
          <ac:chgData name="Hajem, Kristoffer" userId="0c85c552-679a-4151-aa69-ce225b179c25" providerId="ADAL" clId="{940D6556-6065-4811-ABCA-9524A3E8DC59}" dt="2021-08-31T11:25:31.673" v="16462" actId="931"/>
          <ac:picMkLst>
            <pc:docMk/>
            <pc:sldMk cId="559046055" sldId="295"/>
            <ac:picMk id="7" creationId="{E08E3DC9-87B9-4252-B234-B8FF8F7608A1}"/>
          </ac:picMkLst>
        </pc:picChg>
        <pc:picChg chg="add mod">
          <ac:chgData name="Hajem, Kristoffer" userId="0c85c552-679a-4151-aa69-ce225b179c25" providerId="ADAL" clId="{940D6556-6065-4811-ABCA-9524A3E8DC59}" dt="2021-08-31T11:25:57.051" v="16471" actId="1076"/>
          <ac:picMkLst>
            <pc:docMk/>
            <pc:sldMk cId="559046055" sldId="295"/>
            <ac:picMk id="10" creationId="{EB634036-9601-4A35-A4ED-F2412FF9EB32}"/>
          </ac:picMkLst>
        </pc:picChg>
        <pc:cxnChg chg="add">
          <ac:chgData name="Hajem, Kristoffer" userId="0c85c552-679a-4151-aa69-ce225b179c25" providerId="ADAL" clId="{940D6556-6065-4811-ABCA-9524A3E8DC59}" dt="2021-08-31T11:26:20.474" v="16475" actId="11529"/>
          <ac:cxnSpMkLst>
            <pc:docMk/>
            <pc:sldMk cId="559046055" sldId="295"/>
            <ac:cxnSpMk id="15" creationId="{BC995FC9-622A-4246-A934-D4C3DB1B9D8F}"/>
          </ac:cxnSpMkLst>
        </pc:cxnChg>
      </pc:sldChg>
      <pc:sldChg chg="addSp delSp modSp new mod setBg">
        <pc:chgData name="Hajem, Kristoffer" userId="0c85c552-679a-4151-aa69-ce225b179c25" providerId="ADAL" clId="{940D6556-6065-4811-ABCA-9524A3E8DC59}" dt="2021-08-31T11:39:12.213" v="17684" actId="20577"/>
        <pc:sldMkLst>
          <pc:docMk/>
          <pc:sldMk cId="2902692792" sldId="296"/>
        </pc:sldMkLst>
        <pc:spChg chg="mod">
          <ac:chgData name="Hajem, Kristoffer" userId="0c85c552-679a-4151-aa69-ce225b179c25" providerId="ADAL" clId="{940D6556-6065-4811-ABCA-9524A3E8DC59}" dt="2021-08-31T11:33:02.303" v="17041" actId="26606"/>
          <ac:spMkLst>
            <pc:docMk/>
            <pc:sldMk cId="2902692792" sldId="296"/>
            <ac:spMk id="2" creationId="{10522A2E-7969-4CC2-8CD2-77EC45BDA324}"/>
          </ac:spMkLst>
        </pc:spChg>
        <pc:spChg chg="del">
          <ac:chgData name="Hajem, Kristoffer" userId="0c85c552-679a-4151-aa69-ce225b179c25" providerId="ADAL" clId="{940D6556-6065-4811-ABCA-9524A3E8DC59}" dt="2021-08-31T11:32:58.425" v="17040"/>
          <ac:spMkLst>
            <pc:docMk/>
            <pc:sldMk cId="2902692792" sldId="296"/>
            <ac:spMk id="3" creationId="{3449FA08-0A4D-4D8B-B5DC-4F5AC515D0E3}"/>
          </ac:spMkLst>
        </pc:spChg>
        <pc:spChg chg="add del mod">
          <ac:chgData name="Hajem, Kristoffer" userId="0c85c552-679a-4151-aa69-ce225b179c25" providerId="ADAL" clId="{940D6556-6065-4811-ABCA-9524A3E8DC59}" dt="2021-08-31T11:33:44.856" v="17048" actId="478"/>
          <ac:spMkLst>
            <pc:docMk/>
            <pc:sldMk cId="2902692792" sldId="296"/>
            <ac:spMk id="6" creationId="{5D7E934D-BACA-40EA-A4E8-43D44E223DAA}"/>
          </ac:spMkLst>
        </pc:spChg>
        <pc:spChg chg="add del">
          <ac:chgData name="Hajem, Kristoffer" userId="0c85c552-679a-4151-aa69-ce225b179c25" providerId="ADAL" clId="{940D6556-6065-4811-ABCA-9524A3E8DC59}" dt="2021-08-31T11:33:46.135" v="17049" actId="478"/>
          <ac:spMkLst>
            <pc:docMk/>
            <pc:sldMk cId="2902692792" sldId="296"/>
            <ac:spMk id="7" creationId="{81060BC2-26FF-479E-8A06-FB09D204A4CC}"/>
          </ac:spMkLst>
        </pc:spChg>
        <pc:spChg chg="add del mod">
          <ac:chgData name="Hajem, Kristoffer" userId="0c85c552-679a-4151-aa69-ce225b179c25" providerId="ADAL" clId="{940D6556-6065-4811-ABCA-9524A3E8DC59}" dt="2021-08-31T11:39:12.213" v="17684" actId="20577"/>
          <ac:spMkLst>
            <pc:docMk/>
            <pc:sldMk cId="2902692792" sldId="296"/>
            <ac:spMk id="9" creationId="{D2A293BC-3E8E-4CD4-B246-F5C6466D3502}"/>
          </ac:spMkLst>
        </pc:spChg>
        <pc:spChg chg="add">
          <ac:chgData name="Hajem, Kristoffer" userId="0c85c552-679a-4151-aa69-ce225b179c25" providerId="ADAL" clId="{940D6556-6065-4811-ABCA-9524A3E8DC59}" dt="2021-08-31T11:33:02.303" v="17041" actId="26606"/>
          <ac:spMkLst>
            <pc:docMk/>
            <pc:sldMk cId="2902692792" sldId="296"/>
            <ac:spMk id="12" creationId="{2B97F24A-32CE-4C1C-A50D-3016B394DCFB}"/>
          </ac:spMkLst>
        </pc:spChg>
        <pc:spChg chg="add">
          <ac:chgData name="Hajem, Kristoffer" userId="0c85c552-679a-4151-aa69-ce225b179c25" providerId="ADAL" clId="{940D6556-6065-4811-ABCA-9524A3E8DC59}" dt="2021-08-31T11:33:02.303" v="17041" actId="26606"/>
          <ac:spMkLst>
            <pc:docMk/>
            <pc:sldMk cId="2902692792" sldId="296"/>
            <ac:spMk id="14" creationId="{6357EC4F-235E-4222-A36F-C7878ACE37F2}"/>
          </ac:spMkLst>
        </pc:spChg>
        <pc:picChg chg="add del mod ord">
          <ac:chgData name="Hajem, Kristoffer" userId="0c85c552-679a-4151-aa69-ce225b179c25" providerId="ADAL" clId="{940D6556-6065-4811-ABCA-9524A3E8DC59}" dt="2021-08-31T11:33:58.039" v="17050" actId="478"/>
          <ac:picMkLst>
            <pc:docMk/>
            <pc:sldMk cId="2902692792" sldId="296"/>
            <ac:picMk id="5" creationId="{08CD9B52-77DA-464A-AA7B-FEEBAF007162}"/>
          </ac:picMkLst>
        </pc:picChg>
        <pc:picChg chg="add del mod ord">
          <ac:chgData name="Hajem, Kristoffer" userId="0c85c552-679a-4151-aa69-ce225b179c25" providerId="ADAL" clId="{940D6556-6065-4811-ABCA-9524A3E8DC59}" dt="2021-08-31T11:34:12.396" v="17053" actId="931"/>
          <ac:picMkLst>
            <pc:docMk/>
            <pc:sldMk cId="2902692792" sldId="296"/>
            <ac:picMk id="10" creationId="{22D4126D-B103-4D7A-9A9C-0B4B31446C72}"/>
          </ac:picMkLst>
        </pc:picChg>
        <pc:picChg chg="add mod">
          <ac:chgData name="Hajem, Kristoffer" userId="0c85c552-679a-4151-aa69-ce225b179c25" providerId="ADAL" clId="{940D6556-6065-4811-ABCA-9524A3E8DC59}" dt="2021-08-31T11:34:25.172" v="17060" actId="1076"/>
          <ac:picMkLst>
            <pc:docMk/>
            <pc:sldMk cId="2902692792" sldId="296"/>
            <ac:picMk id="13" creationId="{A7D5F26B-AC99-4D82-A3E3-616F1355CEEE}"/>
          </ac:picMkLst>
        </pc:picChg>
      </pc:sldChg>
      <pc:sldChg chg="addSp delSp modSp new mod setBg">
        <pc:chgData name="Hajem, Kristoffer" userId="0c85c552-679a-4151-aa69-ce225b179c25" providerId="ADAL" clId="{940D6556-6065-4811-ABCA-9524A3E8DC59}" dt="2021-08-31T11:44:11.562" v="18267"/>
        <pc:sldMkLst>
          <pc:docMk/>
          <pc:sldMk cId="1634878748" sldId="297"/>
        </pc:sldMkLst>
        <pc:spChg chg="mod">
          <ac:chgData name="Hajem, Kristoffer" userId="0c85c552-679a-4151-aa69-ce225b179c25" providerId="ADAL" clId="{940D6556-6065-4811-ABCA-9524A3E8DC59}" dt="2021-08-31T11:43:40.026" v="18218" actId="20577"/>
          <ac:spMkLst>
            <pc:docMk/>
            <pc:sldMk cId="1634878748" sldId="297"/>
            <ac:spMk id="2" creationId="{4550A8DD-9ABE-4E44-9FE9-42F82BC5D1AC}"/>
          </ac:spMkLst>
        </pc:spChg>
        <pc:spChg chg="del">
          <ac:chgData name="Hajem, Kristoffer" userId="0c85c552-679a-4151-aa69-ce225b179c25" providerId="ADAL" clId="{940D6556-6065-4811-ABCA-9524A3E8DC59}" dt="2021-08-31T11:39:27.371" v="17689"/>
          <ac:spMkLst>
            <pc:docMk/>
            <pc:sldMk cId="1634878748" sldId="297"/>
            <ac:spMk id="3" creationId="{29C6C4CA-4566-4EC5-B3FA-80A3EC1E0E2C}"/>
          </ac:spMkLst>
        </pc:spChg>
        <pc:spChg chg="add mod">
          <ac:chgData name="Hajem, Kristoffer" userId="0c85c552-679a-4151-aa69-ce225b179c25" providerId="ADAL" clId="{940D6556-6065-4811-ABCA-9524A3E8DC59}" dt="2021-08-31T11:43:06.667" v="18143" actId="113"/>
          <ac:spMkLst>
            <pc:docMk/>
            <pc:sldMk cId="1634878748" sldId="297"/>
            <ac:spMk id="8" creationId="{EADC2D33-276F-48FA-9800-8412488A8D72}"/>
          </ac:spMkLst>
        </pc:spChg>
        <pc:spChg chg="add del">
          <ac:chgData name="Hajem, Kristoffer" userId="0c85c552-679a-4151-aa69-ce225b179c25" providerId="ADAL" clId="{940D6556-6065-4811-ABCA-9524A3E8DC59}" dt="2021-08-31T11:39:40.941" v="17693"/>
          <ac:spMkLst>
            <pc:docMk/>
            <pc:sldMk cId="1634878748" sldId="297"/>
            <ac:spMk id="9" creationId="{8F6B4618-52A7-4651-8DB5-AA593EF90013}"/>
          </ac:spMkLst>
        </pc:spChg>
        <pc:spChg chg="add del mod">
          <ac:chgData name="Hajem, Kristoffer" userId="0c85c552-679a-4151-aa69-ce225b179c25" providerId="ADAL" clId="{940D6556-6065-4811-ABCA-9524A3E8DC59}" dt="2021-08-31T11:44:11.562" v="18267"/>
          <ac:spMkLst>
            <pc:docMk/>
            <pc:sldMk cId="1634878748" sldId="297"/>
            <ac:spMk id="10" creationId="{5845D339-EDFF-4136-A549-C498D46064BB}"/>
          </ac:spMkLst>
        </pc:spChg>
        <pc:spChg chg="add">
          <ac:chgData name="Hajem, Kristoffer" userId="0c85c552-679a-4151-aa69-ce225b179c25" providerId="ADAL" clId="{940D6556-6065-4811-ABCA-9524A3E8DC59}" dt="2021-08-31T11:39:34.137" v="17690" actId="26606"/>
          <ac:spMkLst>
            <pc:docMk/>
            <pc:sldMk cId="1634878748" sldId="297"/>
            <ac:spMk id="12" creationId="{32AEEBC8-9D30-42EF-95F2-386C2653FBF0}"/>
          </ac:spMkLst>
        </pc:spChg>
        <pc:spChg chg="add">
          <ac:chgData name="Hajem, Kristoffer" userId="0c85c552-679a-4151-aa69-ce225b179c25" providerId="ADAL" clId="{940D6556-6065-4811-ABCA-9524A3E8DC59}" dt="2021-08-31T11:39:34.137" v="17690" actId="26606"/>
          <ac:spMkLst>
            <pc:docMk/>
            <pc:sldMk cId="1634878748" sldId="297"/>
            <ac:spMk id="14" creationId="{2E92FA66-67D7-4CB4-94D3-E643A9AD4757}"/>
          </ac:spMkLst>
        </pc:spChg>
        <pc:picChg chg="add mod ord">
          <ac:chgData name="Hajem, Kristoffer" userId="0c85c552-679a-4151-aa69-ce225b179c25" providerId="ADAL" clId="{940D6556-6065-4811-ABCA-9524A3E8DC59}" dt="2021-08-31T11:39:48.975" v="17697" actId="14100"/>
          <ac:picMkLst>
            <pc:docMk/>
            <pc:sldMk cId="1634878748" sldId="297"/>
            <ac:picMk id="5" creationId="{1600768E-BA64-4CB7-B79B-252D4CBBD170}"/>
          </ac:picMkLst>
        </pc:picChg>
        <pc:picChg chg="add mod ord">
          <ac:chgData name="Hajem, Kristoffer" userId="0c85c552-679a-4151-aa69-ce225b179c25" providerId="ADAL" clId="{940D6556-6065-4811-ABCA-9524A3E8DC59}" dt="2021-08-31T11:39:53.612" v="17699" actId="14100"/>
          <ac:picMkLst>
            <pc:docMk/>
            <pc:sldMk cId="1634878748" sldId="297"/>
            <ac:picMk id="7" creationId="{EE7C0E63-A0F0-4B15-9745-E0146367FE9D}"/>
          </ac:picMkLst>
        </pc:picChg>
      </pc:sldChg>
      <pc:sldChg chg="addSp delSp modSp new mod setBg">
        <pc:chgData name="Hajem, Kristoffer" userId="0c85c552-679a-4151-aa69-ce225b179c25" providerId="ADAL" clId="{940D6556-6065-4811-ABCA-9524A3E8DC59}" dt="2021-08-31T11:48:32.805" v="18739" actId="20577"/>
        <pc:sldMkLst>
          <pc:docMk/>
          <pc:sldMk cId="2121949011" sldId="298"/>
        </pc:sldMkLst>
        <pc:spChg chg="mod">
          <ac:chgData name="Hajem, Kristoffer" userId="0c85c552-679a-4151-aa69-ce225b179c25" providerId="ADAL" clId="{940D6556-6065-4811-ABCA-9524A3E8DC59}" dt="2021-08-31T11:44:54.645" v="18283" actId="255"/>
          <ac:spMkLst>
            <pc:docMk/>
            <pc:sldMk cId="2121949011" sldId="298"/>
            <ac:spMk id="2" creationId="{E82CDA6A-6B58-42E3-B5C9-84CC063F0754}"/>
          </ac:spMkLst>
        </pc:spChg>
        <pc:spChg chg="del">
          <ac:chgData name="Hajem, Kristoffer" userId="0c85c552-679a-4151-aa69-ce225b179c25" providerId="ADAL" clId="{940D6556-6065-4811-ABCA-9524A3E8DC59}" dt="2021-08-31T11:44:24.174" v="18269"/>
          <ac:spMkLst>
            <pc:docMk/>
            <pc:sldMk cId="2121949011" sldId="298"/>
            <ac:spMk id="3" creationId="{92CEC0D3-8F92-4DF3-A71C-3C3DF718DCCB}"/>
          </ac:spMkLst>
        </pc:spChg>
        <pc:spChg chg="add mod">
          <ac:chgData name="Hajem, Kristoffer" userId="0c85c552-679a-4151-aa69-ce225b179c25" providerId="ADAL" clId="{940D6556-6065-4811-ABCA-9524A3E8DC59}" dt="2021-08-31T11:48:32.805" v="18739" actId="20577"/>
          <ac:spMkLst>
            <pc:docMk/>
            <pc:sldMk cId="2121949011" sldId="298"/>
            <ac:spMk id="9" creationId="{01576E28-3294-48AF-BB54-D5851E78830C}"/>
          </ac:spMkLst>
        </pc:spChg>
        <pc:spChg chg="add">
          <ac:chgData name="Hajem, Kristoffer" userId="0c85c552-679a-4151-aa69-ce225b179c25" providerId="ADAL" clId="{940D6556-6065-4811-ABCA-9524A3E8DC59}" dt="2021-08-31T11:44:32.622" v="18272" actId="26606"/>
          <ac:spMkLst>
            <pc:docMk/>
            <pc:sldMk cId="2121949011" sldId="298"/>
            <ac:spMk id="12" creationId="{32AEEBC8-9D30-42EF-95F2-386C2653FBF0}"/>
          </ac:spMkLst>
        </pc:spChg>
        <pc:spChg chg="add">
          <ac:chgData name="Hajem, Kristoffer" userId="0c85c552-679a-4151-aa69-ce225b179c25" providerId="ADAL" clId="{940D6556-6065-4811-ABCA-9524A3E8DC59}" dt="2021-08-31T11:44:32.622" v="18272" actId="26606"/>
          <ac:spMkLst>
            <pc:docMk/>
            <pc:sldMk cId="2121949011" sldId="298"/>
            <ac:spMk id="14" creationId="{2E92FA66-67D7-4CB4-94D3-E643A9AD4757}"/>
          </ac:spMkLst>
        </pc:spChg>
        <pc:picChg chg="add mod ord">
          <ac:chgData name="Hajem, Kristoffer" userId="0c85c552-679a-4151-aa69-ce225b179c25" providerId="ADAL" clId="{940D6556-6065-4811-ABCA-9524A3E8DC59}" dt="2021-08-31T11:45:12.407" v="18287" actId="14100"/>
          <ac:picMkLst>
            <pc:docMk/>
            <pc:sldMk cId="2121949011" sldId="298"/>
            <ac:picMk id="5" creationId="{48B6BA13-AE1C-4DC5-B19C-F43DAC2DDC82}"/>
          </ac:picMkLst>
        </pc:picChg>
        <pc:picChg chg="add mod">
          <ac:chgData name="Hajem, Kristoffer" userId="0c85c552-679a-4151-aa69-ce225b179c25" providerId="ADAL" clId="{940D6556-6065-4811-ABCA-9524A3E8DC59}" dt="2021-08-31T11:45:34.386" v="18295" actId="14100"/>
          <ac:picMkLst>
            <pc:docMk/>
            <pc:sldMk cId="2121949011" sldId="298"/>
            <ac:picMk id="7" creationId="{FFDAADF7-3363-41A7-945D-9823602CBECD}"/>
          </ac:picMkLst>
        </pc:picChg>
      </pc:sldChg>
      <pc:sldChg chg="addSp modSp new mod setBg">
        <pc:chgData name="Hajem, Kristoffer" userId="0c85c552-679a-4151-aa69-ce225b179c25" providerId="ADAL" clId="{940D6556-6065-4811-ABCA-9524A3E8DC59}" dt="2021-08-31T14:52:19.245" v="22754" actId="20577"/>
        <pc:sldMkLst>
          <pc:docMk/>
          <pc:sldMk cId="2917694869" sldId="299"/>
        </pc:sldMkLst>
        <pc:spChg chg="mod">
          <ac:chgData name="Hajem, Kristoffer" userId="0c85c552-679a-4151-aa69-ce225b179c25" providerId="ADAL" clId="{940D6556-6065-4811-ABCA-9524A3E8DC59}" dt="2021-08-31T14:50:43.229" v="22492" actId="20577"/>
          <ac:spMkLst>
            <pc:docMk/>
            <pc:sldMk cId="2917694869" sldId="299"/>
            <ac:spMk id="2" creationId="{BC5B7691-046C-4AF7-AB42-611FBEB0197A}"/>
          </ac:spMkLst>
        </pc:spChg>
        <pc:spChg chg="mod">
          <ac:chgData name="Hajem, Kristoffer" userId="0c85c552-679a-4151-aa69-ce225b179c25" providerId="ADAL" clId="{940D6556-6065-4811-ABCA-9524A3E8DC59}" dt="2021-08-31T14:52:19.245" v="22754" actId="20577"/>
          <ac:spMkLst>
            <pc:docMk/>
            <pc:sldMk cId="2917694869" sldId="299"/>
            <ac:spMk id="3" creationId="{589EE003-3A42-4866-A85E-490AE5CCE6F1}"/>
          </ac:spMkLst>
        </pc:spChg>
        <pc:spChg chg="add">
          <ac:chgData name="Hajem, Kristoffer" userId="0c85c552-679a-4151-aa69-ce225b179c25" providerId="ADAL" clId="{940D6556-6065-4811-ABCA-9524A3E8DC59}" dt="2021-08-31T13:52:00.613" v="19050" actId="26606"/>
          <ac:spMkLst>
            <pc:docMk/>
            <pc:sldMk cId="2917694869" sldId="299"/>
            <ac:spMk id="9" creationId="{32AEEBC8-9D30-42EF-95F2-386C2653FBF0}"/>
          </ac:spMkLst>
        </pc:spChg>
        <pc:spChg chg="add">
          <ac:chgData name="Hajem, Kristoffer" userId="0c85c552-679a-4151-aa69-ce225b179c25" providerId="ADAL" clId="{940D6556-6065-4811-ABCA-9524A3E8DC59}" dt="2021-08-31T13:52:00.613" v="19050" actId="26606"/>
          <ac:spMkLst>
            <pc:docMk/>
            <pc:sldMk cId="2917694869" sldId="299"/>
            <ac:spMk id="11" creationId="{2E92FA66-67D7-4CB4-94D3-E643A9AD4757}"/>
          </ac:spMkLst>
        </pc:spChg>
        <pc:picChg chg="add mod">
          <ac:chgData name="Hajem, Kristoffer" userId="0c85c552-679a-4151-aa69-ce225b179c25" providerId="ADAL" clId="{940D6556-6065-4811-ABCA-9524A3E8DC59}" dt="2021-08-31T13:52:14.260" v="19052" actId="27614"/>
          <ac:picMkLst>
            <pc:docMk/>
            <pc:sldMk cId="2917694869" sldId="299"/>
            <ac:picMk id="4" creationId="{E8DC9DBE-2206-44F0-8C38-80CFF75A20E7}"/>
          </ac:picMkLst>
        </pc:picChg>
      </pc:sldChg>
      <pc:sldChg chg="addSp modSp new mod setBg">
        <pc:chgData name="Hajem, Kristoffer" userId="0c85c552-679a-4151-aa69-ce225b179c25" providerId="ADAL" clId="{940D6556-6065-4811-ABCA-9524A3E8DC59}" dt="2021-08-31T13:55:19.052" v="19084" actId="12"/>
        <pc:sldMkLst>
          <pc:docMk/>
          <pc:sldMk cId="2293757379" sldId="300"/>
        </pc:sldMkLst>
        <pc:spChg chg="mod">
          <ac:chgData name="Hajem, Kristoffer" userId="0c85c552-679a-4151-aa69-ce225b179c25" providerId="ADAL" clId="{940D6556-6065-4811-ABCA-9524A3E8DC59}" dt="2021-08-31T13:54:59.791" v="19079" actId="20577"/>
          <ac:spMkLst>
            <pc:docMk/>
            <pc:sldMk cId="2293757379" sldId="300"/>
            <ac:spMk id="2" creationId="{22F0618D-EBEA-4B86-B71B-D7998AD1B1FB}"/>
          </ac:spMkLst>
        </pc:spChg>
        <pc:spChg chg="mod">
          <ac:chgData name="Hajem, Kristoffer" userId="0c85c552-679a-4151-aa69-ce225b179c25" providerId="ADAL" clId="{940D6556-6065-4811-ABCA-9524A3E8DC59}" dt="2021-08-31T13:55:19.052" v="19084" actId="12"/>
          <ac:spMkLst>
            <pc:docMk/>
            <pc:sldMk cId="2293757379" sldId="300"/>
            <ac:spMk id="3" creationId="{16F04DFE-E52F-4AAD-9524-FE6E08A1766F}"/>
          </ac:spMkLst>
        </pc:spChg>
        <pc:spChg chg="add mod">
          <ac:chgData name="Hajem, Kristoffer" userId="0c85c552-679a-4151-aa69-ce225b179c25" providerId="ADAL" clId="{940D6556-6065-4811-ABCA-9524A3E8DC59}" dt="2021-08-31T13:54:21.336" v="19074" actId="14100"/>
          <ac:spMkLst>
            <pc:docMk/>
            <pc:sldMk cId="2293757379" sldId="300"/>
            <ac:spMk id="8" creationId="{AF041350-B3CF-4E70-BDAB-6DE543CEB657}"/>
          </ac:spMkLst>
        </pc:spChg>
        <pc:spChg chg="add">
          <ac:chgData name="Hajem, Kristoffer" userId="0c85c552-679a-4151-aa69-ce225b179c25" providerId="ADAL" clId="{940D6556-6065-4811-ABCA-9524A3E8DC59}" dt="2021-08-31T13:53:42.567" v="19065" actId="26606"/>
          <ac:spMkLst>
            <pc:docMk/>
            <pc:sldMk cId="2293757379" sldId="300"/>
            <ac:spMk id="9" creationId="{2B97F24A-32CE-4C1C-A50D-3016B394DCFB}"/>
          </ac:spMkLst>
        </pc:spChg>
        <pc:spChg chg="add">
          <ac:chgData name="Hajem, Kristoffer" userId="0c85c552-679a-4151-aa69-ce225b179c25" providerId="ADAL" clId="{940D6556-6065-4811-ABCA-9524A3E8DC59}" dt="2021-08-31T13:53:42.567" v="19065" actId="26606"/>
          <ac:spMkLst>
            <pc:docMk/>
            <pc:sldMk cId="2293757379" sldId="300"/>
            <ac:spMk id="11" creationId="{6357EC4F-235E-4222-A36F-C7878ACE37F2}"/>
          </ac:spMkLst>
        </pc:spChg>
        <pc:picChg chg="add mod">
          <ac:chgData name="Hajem, Kristoffer" userId="0c85c552-679a-4151-aa69-ce225b179c25" providerId="ADAL" clId="{940D6556-6065-4811-ABCA-9524A3E8DC59}" dt="2021-08-31T13:54:10.313" v="19072" actId="1076"/>
          <ac:picMkLst>
            <pc:docMk/>
            <pc:sldMk cId="2293757379" sldId="300"/>
            <ac:picMk id="4" creationId="{BCA95C95-12CE-4917-A2D1-FE28D91EB6BE}"/>
          </ac:picMkLst>
        </pc:picChg>
        <pc:picChg chg="add mod">
          <ac:chgData name="Hajem, Kristoffer" userId="0c85c552-679a-4151-aa69-ce225b179c25" providerId="ADAL" clId="{940D6556-6065-4811-ABCA-9524A3E8DC59}" dt="2021-08-31T13:53:58.360" v="19070" actId="14100"/>
          <ac:picMkLst>
            <pc:docMk/>
            <pc:sldMk cId="2293757379" sldId="300"/>
            <ac:picMk id="7" creationId="{9C6433AE-EDB2-42E6-8B39-5D96BF197288}"/>
          </ac:picMkLst>
        </pc:picChg>
        <pc:cxnChg chg="add">
          <ac:chgData name="Hajem, Kristoffer" userId="0c85c552-679a-4151-aa69-ce225b179c25" providerId="ADAL" clId="{940D6556-6065-4811-ABCA-9524A3E8DC59}" dt="2021-08-31T13:54:31.328" v="19075" actId="11529"/>
          <ac:cxnSpMkLst>
            <pc:docMk/>
            <pc:sldMk cId="2293757379" sldId="300"/>
            <ac:cxnSpMk id="6" creationId="{3B631E40-7058-4A14-B23F-BAC35599C68A}"/>
          </ac:cxnSpMkLst>
        </pc:cxnChg>
      </pc:sldChg>
      <pc:sldChg chg="addSp modSp new mod setBg">
        <pc:chgData name="Hajem, Kristoffer" userId="0c85c552-679a-4151-aa69-ce225b179c25" providerId="ADAL" clId="{940D6556-6065-4811-ABCA-9524A3E8DC59}" dt="2021-08-31T13:57:13.329" v="19154" actId="20577"/>
        <pc:sldMkLst>
          <pc:docMk/>
          <pc:sldMk cId="344647771" sldId="301"/>
        </pc:sldMkLst>
        <pc:spChg chg="mod">
          <ac:chgData name="Hajem, Kristoffer" userId="0c85c552-679a-4151-aa69-ce225b179c25" providerId="ADAL" clId="{940D6556-6065-4811-ABCA-9524A3E8DC59}" dt="2021-08-31T13:55:59.005" v="19092"/>
          <ac:spMkLst>
            <pc:docMk/>
            <pc:sldMk cId="344647771" sldId="301"/>
            <ac:spMk id="2" creationId="{E1EAAE13-2C88-4FEE-9EE3-F66CF94FB764}"/>
          </ac:spMkLst>
        </pc:spChg>
        <pc:spChg chg="mod">
          <ac:chgData name="Hajem, Kristoffer" userId="0c85c552-679a-4151-aa69-ce225b179c25" providerId="ADAL" clId="{940D6556-6065-4811-ABCA-9524A3E8DC59}" dt="2021-08-31T13:57:13.329" v="19154" actId="20577"/>
          <ac:spMkLst>
            <pc:docMk/>
            <pc:sldMk cId="344647771" sldId="301"/>
            <ac:spMk id="3" creationId="{54C58D3A-8F14-4BED-8BE3-E54B80DDED9C}"/>
          </ac:spMkLst>
        </pc:spChg>
        <pc:spChg chg="add">
          <ac:chgData name="Hajem, Kristoffer" userId="0c85c552-679a-4151-aa69-ce225b179c25" providerId="ADAL" clId="{940D6556-6065-4811-ABCA-9524A3E8DC59}" dt="2021-08-31T13:55:48.375" v="19089" actId="26606"/>
          <ac:spMkLst>
            <pc:docMk/>
            <pc:sldMk cId="344647771" sldId="301"/>
            <ac:spMk id="9" creationId="{2B97F24A-32CE-4C1C-A50D-3016B394DCFB}"/>
          </ac:spMkLst>
        </pc:spChg>
        <pc:spChg chg="add">
          <ac:chgData name="Hajem, Kristoffer" userId="0c85c552-679a-4151-aa69-ce225b179c25" providerId="ADAL" clId="{940D6556-6065-4811-ABCA-9524A3E8DC59}" dt="2021-08-31T13:55:48.375" v="19089" actId="26606"/>
          <ac:spMkLst>
            <pc:docMk/>
            <pc:sldMk cId="344647771" sldId="301"/>
            <ac:spMk id="11" creationId="{6357EC4F-235E-4222-A36F-C7878ACE37F2}"/>
          </ac:spMkLst>
        </pc:spChg>
        <pc:picChg chg="add mod">
          <ac:chgData name="Hajem, Kristoffer" userId="0c85c552-679a-4151-aa69-ce225b179c25" providerId="ADAL" clId="{940D6556-6065-4811-ABCA-9524A3E8DC59}" dt="2021-08-31T13:55:55.384" v="19091" actId="1076"/>
          <ac:picMkLst>
            <pc:docMk/>
            <pc:sldMk cId="344647771" sldId="301"/>
            <ac:picMk id="4" creationId="{A737818D-A0BD-4472-893F-D9767E11F408}"/>
          </ac:picMkLst>
        </pc:picChg>
      </pc:sldChg>
      <pc:sldChg chg="addSp delSp modSp new mod setBg">
        <pc:chgData name="Hajem, Kristoffer" userId="0c85c552-679a-4151-aa69-ce225b179c25" providerId="ADAL" clId="{940D6556-6065-4811-ABCA-9524A3E8DC59}" dt="2021-08-31T14:01:03.128" v="19532" actId="20577"/>
        <pc:sldMkLst>
          <pc:docMk/>
          <pc:sldMk cId="911542690" sldId="302"/>
        </pc:sldMkLst>
        <pc:spChg chg="mod">
          <ac:chgData name="Hajem, Kristoffer" userId="0c85c552-679a-4151-aa69-ce225b179c25" providerId="ADAL" clId="{940D6556-6065-4811-ABCA-9524A3E8DC59}" dt="2021-08-31T13:57:50.746" v="19157" actId="26606"/>
          <ac:spMkLst>
            <pc:docMk/>
            <pc:sldMk cId="911542690" sldId="302"/>
            <ac:spMk id="2" creationId="{774128A9-9188-49B2-ACA4-DF3B597AA1D9}"/>
          </ac:spMkLst>
        </pc:spChg>
        <pc:spChg chg="del">
          <ac:chgData name="Hajem, Kristoffer" userId="0c85c552-679a-4151-aa69-ce225b179c25" providerId="ADAL" clId="{940D6556-6065-4811-ABCA-9524A3E8DC59}" dt="2021-08-31T13:57:48.558" v="19156"/>
          <ac:spMkLst>
            <pc:docMk/>
            <pc:sldMk cId="911542690" sldId="302"/>
            <ac:spMk id="3" creationId="{9E76BFDE-53C3-4D52-9971-B63360F8CDE2}"/>
          </ac:spMkLst>
        </pc:spChg>
        <pc:spChg chg="add mod">
          <ac:chgData name="Hajem, Kristoffer" userId="0c85c552-679a-4151-aa69-ce225b179c25" providerId="ADAL" clId="{940D6556-6065-4811-ABCA-9524A3E8DC59}" dt="2021-08-31T14:01:03.128" v="19532" actId="20577"/>
          <ac:spMkLst>
            <pc:docMk/>
            <pc:sldMk cId="911542690" sldId="302"/>
            <ac:spMk id="8" creationId="{4591E8E0-F829-41BB-8D40-AE8B9114D387}"/>
          </ac:spMkLst>
        </pc:spChg>
        <pc:spChg chg="add">
          <ac:chgData name="Hajem, Kristoffer" userId="0c85c552-679a-4151-aa69-ce225b179c25" providerId="ADAL" clId="{940D6556-6065-4811-ABCA-9524A3E8DC59}" dt="2021-08-31T13:57:50.746" v="19157" actId="26606"/>
          <ac:spMkLst>
            <pc:docMk/>
            <pc:sldMk cId="911542690" sldId="302"/>
            <ac:spMk id="11" creationId="{2B97F24A-32CE-4C1C-A50D-3016B394DCFB}"/>
          </ac:spMkLst>
        </pc:spChg>
        <pc:spChg chg="add">
          <ac:chgData name="Hajem, Kristoffer" userId="0c85c552-679a-4151-aa69-ce225b179c25" providerId="ADAL" clId="{940D6556-6065-4811-ABCA-9524A3E8DC59}" dt="2021-08-31T13:57:50.746" v="19157" actId="26606"/>
          <ac:spMkLst>
            <pc:docMk/>
            <pc:sldMk cId="911542690" sldId="302"/>
            <ac:spMk id="13" creationId="{6357EC4F-235E-4222-A36F-C7878ACE37F2}"/>
          </ac:spMkLst>
        </pc:spChg>
        <pc:picChg chg="add mod">
          <ac:chgData name="Hajem, Kristoffer" userId="0c85c552-679a-4151-aa69-ce225b179c25" providerId="ADAL" clId="{940D6556-6065-4811-ABCA-9524A3E8DC59}" dt="2021-08-31T13:57:58.214" v="19159" actId="1076"/>
          <ac:picMkLst>
            <pc:docMk/>
            <pc:sldMk cId="911542690" sldId="302"/>
            <ac:picMk id="4" creationId="{7106785A-2BF5-4C39-9C9A-E9EE0A0167F5}"/>
          </ac:picMkLst>
        </pc:picChg>
      </pc:sldChg>
      <pc:sldChg chg="addSp delSp modSp new mod setBg">
        <pc:chgData name="Hajem, Kristoffer" userId="0c85c552-679a-4151-aa69-ce225b179c25" providerId="ADAL" clId="{940D6556-6065-4811-ABCA-9524A3E8DC59}" dt="2021-08-31T14:03:10.633" v="19549" actId="255"/>
        <pc:sldMkLst>
          <pc:docMk/>
          <pc:sldMk cId="1608219743" sldId="303"/>
        </pc:sldMkLst>
        <pc:spChg chg="mod">
          <ac:chgData name="Hajem, Kristoffer" userId="0c85c552-679a-4151-aa69-ce225b179c25" providerId="ADAL" clId="{940D6556-6065-4811-ABCA-9524A3E8DC59}" dt="2021-08-31T14:01:53.056" v="19535" actId="26606"/>
          <ac:spMkLst>
            <pc:docMk/>
            <pc:sldMk cId="1608219743" sldId="303"/>
            <ac:spMk id="2" creationId="{27EA87E6-8C50-48B9-AE65-649C15B1B972}"/>
          </ac:spMkLst>
        </pc:spChg>
        <pc:spChg chg="del">
          <ac:chgData name="Hajem, Kristoffer" userId="0c85c552-679a-4151-aa69-ce225b179c25" providerId="ADAL" clId="{940D6556-6065-4811-ABCA-9524A3E8DC59}" dt="2021-08-31T14:01:48.677" v="19534"/>
          <ac:spMkLst>
            <pc:docMk/>
            <pc:sldMk cId="1608219743" sldId="303"/>
            <ac:spMk id="3" creationId="{D6B19434-BB9D-4072-83C4-92C65DA013F4}"/>
          </ac:spMkLst>
        </pc:spChg>
        <pc:spChg chg="add mod">
          <ac:chgData name="Hajem, Kristoffer" userId="0c85c552-679a-4151-aa69-ce225b179c25" providerId="ADAL" clId="{940D6556-6065-4811-ABCA-9524A3E8DC59}" dt="2021-08-31T14:03:10.633" v="19549" actId="255"/>
          <ac:spMkLst>
            <pc:docMk/>
            <pc:sldMk cId="1608219743" sldId="303"/>
            <ac:spMk id="8" creationId="{914F0DF7-55EE-4ADD-8D08-A3BA1C2C6C53}"/>
          </ac:spMkLst>
        </pc:spChg>
        <pc:spChg chg="add">
          <ac:chgData name="Hajem, Kristoffer" userId="0c85c552-679a-4151-aa69-ce225b179c25" providerId="ADAL" clId="{940D6556-6065-4811-ABCA-9524A3E8DC59}" dt="2021-08-31T14:01:53.056" v="19535" actId="26606"/>
          <ac:spMkLst>
            <pc:docMk/>
            <pc:sldMk cId="1608219743" sldId="303"/>
            <ac:spMk id="11" creationId="{2B97F24A-32CE-4C1C-A50D-3016B394DCFB}"/>
          </ac:spMkLst>
        </pc:spChg>
        <pc:spChg chg="add mod">
          <ac:chgData name="Hajem, Kristoffer" userId="0c85c552-679a-4151-aa69-ce225b179c25" providerId="ADAL" clId="{940D6556-6065-4811-ABCA-9524A3E8DC59}" dt="2021-08-31T14:02:43.187" v="19545" actId="14100"/>
          <ac:spMkLst>
            <pc:docMk/>
            <pc:sldMk cId="1608219743" sldId="303"/>
            <ac:spMk id="12" creationId="{F1FF5563-EE6D-493C-B967-2CCEFC7543F3}"/>
          </ac:spMkLst>
        </pc:spChg>
        <pc:spChg chg="add">
          <ac:chgData name="Hajem, Kristoffer" userId="0c85c552-679a-4151-aa69-ce225b179c25" providerId="ADAL" clId="{940D6556-6065-4811-ABCA-9524A3E8DC59}" dt="2021-08-31T14:01:53.056" v="19535" actId="26606"/>
          <ac:spMkLst>
            <pc:docMk/>
            <pc:sldMk cId="1608219743" sldId="303"/>
            <ac:spMk id="13" creationId="{6357EC4F-235E-4222-A36F-C7878ACE37F2}"/>
          </ac:spMkLst>
        </pc:spChg>
        <pc:picChg chg="add mod">
          <ac:chgData name="Hajem, Kristoffer" userId="0c85c552-679a-4151-aa69-ce225b179c25" providerId="ADAL" clId="{940D6556-6065-4811-ABCA-9524A3E8DC59}" dt="2021-08-31T14:01:57.998" v="19536" actId="14100"/>
          <ac:picMkLst>
            <pc:docMk/>
            <pc:sldMk cId="1608219743" sldId="303"/>
            <ac:picMk id="4" creationId="{EE10920A-6A56-4EE0-AE95-65B9B4650584}"/>
          </ac:picMkLst>
        </pc:picChg>
        <pc:picChg chg="add mod">
          <ac:chgData name="Hajem, Kristoffer" userId="0c85c552-679a-4151-aa69-ce225b179c25" providerId="ADAL" clId="{940D6556-6065-4811-ABCA-9524A3E8DC59}" dt="2021-08-31T14:02:15.232" v="19540" actId="1076"/>
          <ac:picMkLst>
            <pc:docMk/>
            <pc:sldMk cId="1608219743" sldId="303"/>
            <ac:picMk id="9" creationId="{8469C9C1-99E8-46E4-873C-ADCE096B9754}"/>
          </ac:picMkLst>
        </pc:picChg>
        <pc:picChg chg="add mod">
          <ac:chgData name="Hajem, Kristoffer" userId="0c85c552-679a-4151-aa69-ce225b179c25" providerId="ADAL" clId="{940D6556-6065-4811-ABCA-9524A3E8DC59}" dt="2021-08-31T14:02:27.946" v="19542" actId="1076"/>
          <ac:picMkLst>
            <pc:docMk/>
            <pc:sldMk cId="1608219743" sldId="303"/>
            <ac:picMk id="10" creationId="{457AAA0F-02CB-4604-8CDC-792108FD0ECE}"/>
          </ac:picMkLst>
        </pc:picChg>
        <pc:cxnChg chg="add">
          <ac:chgData name="Hajem, Kristoffer" userId="0c85c552-679a-4151-aa69-ce225b179c25" providerId="ADAL" clId="{940D6556-6065-4811-ABCA-9524A3E8DC59}" dt="2021-08-31T14:02:52.704" v="19546" actId="11529"/>
          <ac:cxnSpMkLst>
            <pc:docMk/>
            <pc:sldMk cId="1608219743" sldId="303"/>
            <ac:cxnSpMk id="6" creationId="{03D7E3E4-A733-43D5-88D0-C77382B5DD67}"/>
          </ac:cxnSpMkLst>
        </pc:cxnChg>
      </pc:sldChg>
      <pc:sldChg chg="addSp modSp new mod setBg">
        <pc:chgData name="Hajem, Kristoffer" userId="0c85c552-679a-4151-aa69-ce225b179c25" providerId="ADAL" clId="{940D6556-6065-4811-ABCA-9524A3E8DC59}" dt="2021-08-31T14:07:12.742" v="19994" actId="20577"/>
        <pc:sldMkLst>
          <pc:docMk/>
          <pc:sldMk cId="2400526727" sldId="304"/>
        </pc:sldMkLst>
        <pc:spChg chg="mod">
          <ac:chgData name="Hajem, Kristoffer" userId="0c85c552-679a-4151-aa69-ce225b179c25" providerId="ADAL" clId="{940D6556-6065-4811-ABCA-9524A3E8DC59}" dt="2021-08-31T14:03:44.689" v="19555" actId="26606"/>
          <ac:spMkLst>
            <pc:docMk/>
            <pc:sldMk cId="2400526727" sldId="304"/>
            <ac:spMk id="2" creationId="{2EB7F534-5DD8-4893-87A8-76BBD2F34DF4}"/>
          </ac:spMkLst>
        </pc:spChg>
        <pc:spChg chg="mod">
          <ac:chgData name="Hajem, Kristoffer" userId="0c85c552-679a-4151-aa69-ce225b179c25" providerId="ADAL" clId="{940D6556-6065-4811-ABCA-9524A3E8DC59}" dt="2021-08-31T14:07:12.742" v="19994" actId="20577"/>
          <ac:spMkLst>
            <pc:docMk/>
            <pc:sldMk cId="2400526727" sldId="304"/>
            <ac:spMk id="3" creationId="{A7F44F86-8379-488D-BFA3-2E2B01EAA70D}"/>
          </ac:spMkLst>
        </pc:spChg>
        <pc:spChg chg="add mod">
          <ac:chgData name="Hajem, Kristoffer" userId="0c85c552-679a-4151-aa69-ce225b179c25" providerId="ADAL" clId="{940D6556-6065-4811-ABCA-9524A3E8DC59}" dt="2021-08-31T14:04:19.857" v="19563" actId="14100"/>
          <ac:spMkLst>
            <pc:docMk/>
            <pc:sldMk cId="2400526727" sldId="304"/>
            <ac:spMk id="7" creationId="{F7312F96-3E69-4327-A0F8-C52271CBD1D5}"/>
          </ac:spMkLst>
        </pc:spChg>
        <pc:spChg chg="add">
          <ac:chgData name="Hajem, Kristoffer" userId="0c85c552-679a-4151-aa69-ce225b179c25" providerId="ADAL" clId="{940D6556-6065-4811-ABCA-9524A3E8DC59}" dt="2021-08-31T14:03:44.689" v="19555" actId="26606"/>
          <ac:spMkLst>
            <pc:docMk/>
            <pc:sldMk cId="2400526727" sldId="304"/>
            <ac:spMk id="9" creationId="{32AEEBC8-9D30-42EF-95F2-386C2653FBF0}"/>
          </ac:spMkLst>
        </pc:spChg>
        <pc:spChg chg="add">
          <ac:chgData name="Hajem, Kristoffer" userId="0c85c552-679a-4151-aa69-ce225b179c25" providerId="ADAL" clId="{940D6556-6065-4811-ABCA-9524A3E8DC59}" dt="2021-08-31T14:03:44.689" v="19555" actId="26606"/>
          <ac:spMkLst>
            <pc:docMk/>
            <pc:sldMk cId="2400526727" sldId="304"/>
            <ac:spMk id="11" creationId="{2E92FA66-67D7-4CB4-94D3-E643A9AD4757}"/>
          </ac:spMkLst>
        </pc:spChg>
        <pc:picChg chg="add mod">
          <ac:chgData name="Hajem, Kristoffer" userId="0c85c552-679a-4151-aa69-ce225b179c25" providerId="ADAL" clId="{940D6556-6065-4811-ABCA-9524A3E8DC59}" dt="2021-08-31T14:03:50.884" v="19557" actId="1076"/>
          <ac:picMkLst>
            <pc:docMk/>
            <pc:sldMk cId="2400526727" sldId="304"/>
            <ac:picMk id="4" creationId="{23775BE0-1AA1-429C-BAD6-A6A78B04515F}"/>
          </ac:picMkLst>
        </pc:picChg>
      </pc:sldChg>
      <pc:sldChg chg="addSp modSp new mod setBg">
        <pc:chgData name="Hajem, Kristoffer" userId="0c85c552-679a-4151-aa69-ce225b179c25" providerId="ADAL" clId="{940D6556-6065-4811-ABCA-9524A3E8DC59}" dt="2021-08-31T14:07:54.967" v="20001" actId="1076"/>
        <pc:sldMkLst>
          <pc:docMk/>
          <pc:sldMk cId="2849073145" sldId="305"/>
        </pc:sldMkLst>
        <pc:spChg chg="mod">
          <ac:chgData name="Hajem, Kristoffer" userId="0c85c552-679a-4151-aa69-ce225b179c25" providerId="ADAL" clId="{940D6556-6065-4811-ABCA-9524A3E8DC59}" dt="2021-08-31T14:07:42.250" v="19998" actId="26606"/>
          <ac:spMkLst>
            <pc:docMk/>
            <pc:sldMk cId="2849073145" sldId="305"/>
            <ac:spMk id="2" creationId="{481B9194-D96C-479A-92DD-5CD7A2EEB72E}"/>
          </ac:spMkLst>
        </pc:spChg>
        <pc:spChg chg="mod">
          <ac:chgData name="Hajem, Kristoffer" userId="0c85c552-679a-4151-aa69-ce225b179c25" providerId="ADAL" clId="{940D6556-6065-4811-ABCA-9524A3E8DC59}" dt="2021-08-31T14:07:54.967" v="20001" actId="1076"/>
          <ac:spMkLst>
            <pc:docMk/>
            <pc:sldMk cId="2849073145" sldId="305"/>
            <ac:spMk id="3" creationId="{2DB08217-75C3-4E5B-AFD5-807B925759B4}"/>
          </ac:spMkLst>
        </pc:spChg>
        <pc:spChg chg="add">
          <ac:chgData name="Hajem, Kristoffer" userId="0c85c552-679a-4151-aa69-ce225b179c25" providerId="ADAL" clId="{940D6556-6065-4811-ABCA-9524A3E8DC59}" dt="2021-08-31T14:07:42.250" v="19998" actId="26606"/>
          <ac:spMkLst>
            <pc:docMk/>
            <pc:sldMk cId="2849073145" sldId="305"/>
            <ac:spMk id="9" creationId="{32AEEBC8-9D30-42EF-95F2-386C2653FBF0}"/>
          </ac:spMkLst>
        </pc:spChg>
        <pc:spChg chg="add">
          <ac:chgData name="Hajem, Kristoffer" userId="0c85c552-679a-4151-aa69-ce225b179c25" providerId="ADAL" clId="{940D6556-6065-4811-ABCA-9524A3E8DC59}" dt="2021-08-31T14:07:42.250" v="19998" actId="26606"/>
          <ac:spMkLst>
            <pc:docMk/>
            <pc:sldMk cId="2849073145" sldId="305"/>
            <ac:spMk id="11" creationId="{2E92FA66-67D7-4CB4-94D3-E643A9AD4757}"/>
          </ac:spMkLst>
        </pc:spChg>
        <pc:picChg chg="add mod">
          <ac:chgData name="Hajem, Kristoffer" userId="0c85c552-679a-4151-aa69-ce225b179c25" providerId="ADAL" clId="{940D6556-6065-4811-ABCA-9524A3E8DC59}" dt="2021-08-31T14:07:42.250" v="19998" actId="26606"/>
          <ac:picMkLst>
            <pc:docMk/>
            <pc:sldMk cId="2849073145" sldId="305"/>
            <ac:picMk id="4" creationId="{6A86B2AF-FB6D-4C13-825E-92778B1990D1}"/>
          </ac:picMkLst>
        </pc:picChg>
      </pc:sldChg>
      <pc:sldChg chg="addSp modSp new mod setBg">
        <pc:chgData name="Hajem, Kristoffer" userId="0c85c552-679a-4151-aa69-ce225b179c25" providerId="ADAL" clId="{940D6556-6065-4811-ABCA-9524A3E8DC59}" dt="2021-08-31T14:08:40.487" v="20009" actId="255"/>
        <pc:sldMkLst>
          <pc:docMk/>
          <pc:sldMk cId="890931921" sldId="306"/>
        </pc:sldMkLst>
        <pc:spChg chg="mod">
          <ac:chgData name="Hajem, Kristoffer" userId="0c85c552-679a-4151-aa69-ce225b179c25" providerId="ADAL" clId="{940D6556-6065-4811-ABCA-9524A3E8DC59}" dt="2021-08-31T14:08:22.618" v="20004" actId="26606"/>
          <ac:spMkLst>
            <pc:docMk/>
            <pc:sldMk cId="890931921" sldId="306"/>
            <ac:spMk id="2" creationId="{C97D31F2-C9FC-4BCE-8EA0-508C9C6E9819}"/>
          </ac:spMkLst>
        </pc:spChg>
        <pc:spChg chg="mod">
          <ac:chgData name="Hajem, Kristoffer" userId="0c85c552-679a-4151-aa69-ce225b179c25" providerId="ADAL" clId="{940D6556-6065-4811-ABCA-9524A3E8DC59}" dt="2021-08-31T14:08:40.487" v="20009" actId="255"/>
          <ac:spMkLst>
            <pc:docMk/>
            <pc:sldMk cId="890931921" sldId="306"/>
            <ac:spMk id="3" creationId="{98666BAF-905F-4873-95C0-FCAA7986340D}"/>
          </ac:spMkLst>
        </pc:spChg>
        <pc:spChg chg="add">
          <ac:chgData name="Hajem, Kristoffer" userId="0c85c552-679a-4151-aa69-ce225b179c25" providerId="ADAL" clId="{940D6556-6065-4811-ABCA-9524A3E8DC59}" dt="2021-08-31T14:08:22.618" v="20004" actId="26606"/>
          <ac:spMkLst>
            <pc:docMk/>
            <pc:sldMk cId="890931921" sldId="306"/>
            <ac:spMk id="9" creationId="{2B97F24A-32CE-4C1C-A50D-3016B394DCFB}"/>
          </ac:spMkLst>
        </pc:spChg>
        <pc:spChg chg="add">
          <ac:chgData name="Hajem, Kristoffer" userId="0c85c552-679a-4151-aa69-ce225b179c25" providerId="ADAL" clId="{940D6556-6065-4811-ABCA-9524A3E8DC59}" dt="2021-08-31T14:08:22.618" v="20004" actId="26606"/>
          <ac:spMkLst>
            <pc:docMk/>
            <pc:sldMk cId="890931921" sldId="306"/>
            <ac:spMk id="11" creationId="{6357EC4F-235E-4222-A36F-C7878ACE37F2}"/>
          </ac:spMkLst>
        </pc:spChg>
        <pc:picChg chg="add mod">
          <ac:chgData name="Hajem, Kristoffer" userId="0c85c552-679a-4151-aa69-ce225b179c25" providerId="ADAL" clId="{940D6556-6065-4811-ABCA-9524A3E8DC59}" dt="2021-08-31T14:08:29.881" v="20006" actId="27614"/>
          <ac:picMkLst>
            <pc:docMk/>
            <pc:sldMk cId="890931921" sldId="306"/>
            <ac:picMk id="4" creationId="{6241988A-0F11-4555-A0C4-5993382C96CD}"/>
          </ac:picMkLst>
        </pc:picChg>
      </pc:sldChg>
      <pc:sldChg chg="addSp delSp modSp new mod setBg">
        <pc:chgData name="Hajem, Kristoffer" userId="0c85c552-679a-4151-aa69-ce225b179c25" providerId="ADAL" clId="{940D6556-6065-4811-ABCA-9524A3E8DC59}" dt="2021-08-31T14:19:39.248" v="21016" actId="1076"/>
        <pc:sldMkLst>
          <pc:docMk/>
          <pc:sldMk cId="3837769762" sldId="307"/>
        </pc:sldMkLst>
        <pc:spChg chg="mod">
          <ac:chgData name="Hajem, Kristoffer" userId="0c85c552-679a-4151-aa69-ce225b179c25" providerId="ADAL" clId="{940D6556-6065-4811-ABCA-9524A3E8DC59}" dt="2021-08-31T14:12:05.331" v="20108" actId="26606"/>
          <ac:spMkLst>
            <pc:docMk/>
            <pc:sldMk cId="3837769762" sldId="307"/>
            <ac:spMk id="2" creationId="{67BE95AE-0ED9-4E72-A49E-33BC4FBBAF60}"/>
          </ac:spMkLst>
        </pc:spChg>
        <pc:spChg chg="del">
          <ac:chgData name="Hajem, Kristoffer" userId="0c85c552-679a-4151-aa69-ce225b179c25" providerId="ADAL" clId="{940D6556-6065-4811-ABCA-9524A3E8DC59}" dt="2021-08-31T14:12:02.737" v="20105"/>
          <ac:spMkLst>
            <pc:docMk/>
            <pc:sldMk cId="3837769762" sldId="307"/>
            <ac:spMk id="3" creationId="{185C6918-4C57-4C68-8426-72C5ECD0F010}"/>
          </ac:spMkLst>
        </pc:spChg>
        <pc:spChg chg="add mod">
          <ac:chgData name="Hajem, Kristoffer" userId="0c85c552-679a-4151-aa69-ce225b179c25" providerId="ADAL" clId="{940D6556-6065-4811-ABCA-9524A3E8DC59}" dt="2021-08-31T14:19:39.248" v="21016" actId="1076"/>
          <ac:spMkLst>
            <pc:docMk/>
            <pc:sldMk cId="3837769762" sldId="307"/>
            <ac:spMk id="9" creationId="{D84A3DB4-A898-4B75-B21E-928E43E31834}"/>
          </ac:spMkLst>
        </pc:spChg>
        <pc:spChg chg="add">
          <ac:chgData name="Hajem, Kristoffer" userId="0c85c552-679a-4151-aa69-ce225b179c25" providerId="ADAL" clId="{940D6556-6065-4811-ABCA-9524A3E8DC59}" dt="2021-08-31T14:12:05.331" v="20108" actId="26606"/>
          <ac:spMkLst>
            <pc:docMk/>
            <pc:sldMk cId="3837769762" sldId="307"/>
            <ac:spMk id="12" creationId="{32AEEBC8-9D30-42EF-95F2-386C2653FBF0}"/>
          </ac:spMkLst>
        </pc:spChg>
        <pc:spChg chg="add">
          <ac:chgData name="Hajem, Kristoffer" userId="0c85c552-679a-4151-aa69-ce225b179c25" providerId="ADAL" clId="{940D6556-6065-4811-ABCA-9524A3E8DC59}" dt="2021-08-31T14:12:05.331" v="20108" actId="26606"/>
          <ac:spMkLst>
            <pc:docMk/>
            <pc:sldMk cId="3837769762" sldId="307"/>
            <ac:spMk id="14" creationId="{2E92FA66-67D7-4CB4-94D3-E643A9AD4757}"/>
          </ac:spMkLst>
        </pc:spChg>
        <pc:picChg chg="add mod ord">
          <ac:chgData name="Hajem, Kristoffer" userId="0c85c552-679a-4151-aa69-ce225b179c25" providerId="ADAL" clId="{940D6556-6065-4811-ABCA-9524A3E8DC59}" dt="2021-08-31T14:12:05.331" v="20108" actId="26606"/>
          <ac:picMkLst>
            <pc:docMk/>
            <pc:sldMk cId="3837769762" sldId="307"/>
            <ac:picMk id="5" creationId="{3F945C0C-231A-4FD1-8D2F-DB666B711E44}"/>
          </ac:picMkLst>
        </pc:picChg>
      </pc:sldChg>
      <pc:sldChg chg="addSp delSp modSp new mod setBg">
        <pc:chgData name="Hajem, Kristoffer" userId="0c85c552-679a-4151-aa69-ce225b179c25" providerId="ADAL" clId="{940D6556-6065-4811-ABCA-9524A3E8DC59}" dt="2021-08-31T14:32:09.783" v="21835" actId="20577"/>
        <pc:sldMkLst>
          <pc:docMk/>
          <pc:sldMk cId="3583090607" sldId="308"/>
        </pc:sldMkLst>
        <pc:spChg chg="mod">
          <ac:chgData name="Hajem, Kristoffer" userId="0c85c552-679a-4151-aa69-ce225b179c25" providerId="ADAL" clId="{940D6556-6065-4811-ABCA-9524A3E8DC59}" dt="2021-08-31T14:24:53.145" v="21102" actId="255"/>
          <ac:spMkLst>
            <pc:docMk/>
            <pc:sldMk cId="3583090607" sldId="308"/>
            <ac:spMk id="2" creationId="{11CD155C-0D08-4D81-94DE-ACCFF32CC906}"/>
          </ac:spMkLst>
        </pc:spChg>
        <pc:spChg chg="del">
          <ac:chgData name="Hajem, Kristoffer" userId="0c85c552-679a-4151-aa69-ce225b179c25" providerId="ADAL" clId="{940D6556-6065-4811-ABCA-9524A3E8DC59}" dt="2021-08-31T14:21:17.171" v="21018"/>
          <ac:spMkLst>
            <pc:docMk/>
            <pc:sldMk cId="3583090607" sldId="308"/>
            <ac:spMk id="3" creationId="{9FC76ED1-E8D5-4040-A5A8-78FF4ACBD977}"/>
          </ac:spMkLst>
        </pc:spChg>
        <pc:spChg chg="add mod">
          <ac:chgData name="Hajem, Kristoffer" userId="0c85c552-679a-4151-aa69-ce225b179c25" providerId="ADAL" clId="{940D6556-6065-4811-ABCA-9524A3E8DC59}" dt="2021-08-31T14:21:49.174" v="21025" actId="207"/>
          <ac:spMkLst>
            <pc:docMk/>
            <pc:sldMk cId="3583090607" sldId="308"/>
            <ac:spMk id="6" creationId="{6E42DCDF-CBB9-4EE7-BC5A-8171BF0A5FE0}"/>
          </ac:spMkLst>
        </pc:spChg>
        <pc:spChg chg="add del">
          <ac:chgData name="Hajem, Kristoffer" userId="0c85c552-679a-4151-aa69-ce225b179c25" providerId="ADAL" clId="{940D6556-6065-4811-ABCA-9524A3E8DC59}" dt="2021-08-31T14:21:56.036" v="21027"/>
          <ac:spMkLst>
            <pc:docMk/>
            <pc:sldMk cId="3583090607" sldId="308"/>
            <ac:spMk id="9" creationId="{261FF81C-8787-4C67-8689-CA828D8154DC}"/>
          </ac:spMkLst>
        </pc:spChg>
        <pc:spChg chg="add">
          <ac:chgData name="Hajem, Kristoffer" userId="0c85c552-679a-4151-aa69-ce225b179c25" providerId="ADAL" clId="{940D6556-6065-4811-ABCA-9524A3E8DC59}" dt="2021-08-31T14:21:32.796" v="21021" actId="26606"/>
          <ac:spMkLst>
            <pc:docMk/>
            <pc:sldMk cId="3583090607" sldId="308"/>
            <ac:spMk id="12" creationId="{32AEEBC8-9D30-42EF-95F2-386C2653FBF0}"/>
          </ac:spMkLst>
        </pc:spChg>
        <pc:spChg chg="add mod">
          <ac:chgData name="Hajem, Kristoffer" userId="0c85c552-679a-4151-aa69-ce225b179c25" providerId="ADAL" clId="{940D6556-6065-4811-ABCA-9524A3E8DC59}" dt="2021-08-31T14:23:26.737" v="21048" actId="1076"/>
          <ac:spMkLst>
            <pc:docMk/>
            <pc:sldMk cId="3583090607" sldId="308"/>
            <ac:spMk id="13" creationId="{417E9FBC-49D1-4135-989C-7D2E0959F98B}"/>
          </ac:spMkLst>
        </pc:spChg>
        <pc:spChg chg="add">
          <ac:chgData name="Hajem, Kristoffer" userId="0c85c552-679a-4151-aa69-ce225b179c25" providerId="ADAL" clId="{940D6556-6065-4811-ABCA-9524A3E8DC59}" dt="2021-08-31T14:21:32.796" v="21021" actId="26606"/>
          <ac:spMkLst>
            <pc:docMk/>
            <pc:sldMk cId="3583090607" sldId="308"/>
            <ac:spMk id="14" creationId="{2E92FA66-67D7-4CB4-94D3-E643A9AD4757}"/>
          </ac:spMkLst>
        </pc:spChg>
        <pc:spChg chg="add mod">
          <ac:chgData name="Hajem, Kristoffer" userId="0c85c552-679a-4151-aa69-ce225b179c25" providerId="ADAL" clId="{940D6556-6065-4811-ABCA-9524A3E8DC59}" dt="2021-08-31T14:24:11.267" v="21057" actId="208"/>
          <ac:spMkLst>
            <pc:docMk/>
            <pc:sldMk cId="3583090607" sldId="308"/>
            <ac:spMk id="27" creationId="{A986A552-14BD-4955-8960-2F911E314210}"/>
          </ac:spMkLst>
        </pc:spChg>
        <pc:spChg chg="add mod">
          <ac:chgData name="Hajem, Kristoffer" userId="0c85c552-679a-4151-aa69-ce225b179c25" providerId="ADAL" clId="{940D6556-6065-4811-ABCA-9524A3E8DC59}" dt="2021-08-31T14:32:09.783" v="21835" actId="20577"/>
          <ac:spMkLst>
            <pc:docMk/>
            <pc:sldMk cId="3583090607" sldId="308"/>
            <ac:spMk id="28" creationId="{86CB634C-06EE-44C1-9169-FCD86B920478}"/>
          </ac:spMkLst>
        </pc:spChg>
        <pc:spChg chg="add mod">
          <ac:chgData name="Hajem, Kristoffer" userId="0c85c552-679a-4151-aa69-ce225b179c25" providerId="ADAL" clId="{940D6556-6065-4811-ABCA-9524A3E8DC59}" dt="2021-08-31T14:27:29.306" v="21260" actId="1076"/>
          <ac:spMkLst>
            <pc:docMk/>
            <pc:sldMk cId="3583090607" sldId="308"/>
            <ac:spMk id="33" creationId="{35BF21D0-9BE9-4641-99B1-D6A699758768}"/>
          </ac:spMkLst>
        </pc:spChg>
        <pc:spChg chg="add mod">
          <ac:chgData name="Hajem, Kristoffer" userId="0c85c552-679a-4151-aa69-ce225b179c25" providerId="ADAL" clId="{940D6556-6065-4811-ABCA-9524A3E8DC59}" dt="2021-08-31T14:27:43.333" v="21266" actId="1076"/>
          <ac:spMkLst>
            <pc:docMk/>
            <pc:sldMk cId="3583090607" sldId="308"/>
            <ac:spMk id="34" creationId="{6F1A616D-D7EB-40FA-AB5D-AD8A784DE221}"/>
          </ac:spMkLst>
        </pc:spChg>
        <pc:spChg chg="add mod">
          <ac:chgData name="Hajem, Kristoffer" userId="0c85c552-679a-4151-aa69-ce225b179c25" providerId="ADAL" clId="{940D6556-6065-4811-ABCA-9524A3E8DC59}" dt="2021-08-31T14:27:55.675" v="21270" actId="1076"/>
          <ac:spMkLst>
            <pc:docMk/>
            <pc:sldMk cId="3583090607" sldId="308"/>
            <ac:spMk id="35" creationId="{EEA69B79-ADEB-4FCB-93A2-F99A8399D9C9}"/>
          </ac:spMkLst>
        </pc:spChg>
        <pc:spChg chg="add mod">
          <ac:chgData name="Hajem, Kristoffer" userId="0c85c552-679a-4151-aa69-ce225b179c25" providerId="ADAL" clId="{940D6556-6065-4811-ABCA-9524A3E8DC59}" dt="2021-08-31T14:28:14.044" v="21274" actId="1076"/>
          <ac:spMkLst>
            <pc:docMk/>
            <pc:sldMk cId="3583090607" sldId="308"/>
            <ac:spMk id="36" creationId="{36A07326-A5D4-4D67-97DD-2B6A7C8CDC92}"/>
          </ac:spMkLst>
        </pc:spChg>
        <pc:picChg chg="add mod ord">
          <ac:chgData name="Hajem, Kristoffer" userId="0c85c552-679a-4151-aa69-ce225b179c25" providerId="ADAL" clId="{940D6556-6065-4811-ABCA-9524A3E8DC59}" dt="2021-08-31T14:21:37.436" v="21022" actId="14100"/>
          <ac:picMkLst>
            <pc:docMk/>
            <pc:sldMk cId="3583090607" sldId="308"/>
            <ac:picMk id="5" creationId="{F8839D1C-EC93-4ABC-B231-9E49E51E4038}"/>
          </ac:picMkLst>
        </pc:picChg>
        <pc:picChg chg="add mod ord">
          <ac:chgData name="Hajem, Kristoffer" userId="0c85c552-679a-4151-aa69-ce225b179c25" providerId="ADAL" clId="{940D6556-6065-4811-ABCA-9524A3E8DC59}" dt="2021-08-31T14:23:03.104" v="21044" actId="1076"/>
          <ac:picMkLst>
            <pc:docMk/>
            <pc:sldMk cId="3583090607" sldId="308"/>
            <ac:picMk id="8" creationId="{819EA92F-7877-4AC7-8438-E44FADA53FF1}"/>
          </ac:picMkLst>
        </pc:picChg>
        <pc:picChg chg="add mod">
          <ac:chgData name="Hajem, Kristoffer" userId="0c85c552-679a-4151-aa69-ce225b179c25" providerId="ADAL" clId="{940D6556-6065-4811-ABCA-9524A3E8DC59}" dt="2021-08-31T14:23:38.324" v="21051" actId="1076"/>
          <ac:picMkLst>
            <pc:docMk/>
            <pc:sldMk cId="3583090607" sldId="308"/>
            <ac:picMk id="18" creationId="{1AC37269-48AC-4587-9B8A-47D1BD58BCE5}"/>
          </ac:picMkLst>
        </pc:picChg>
        <pc:picChg chg="add mod">
          <ac:chgData name="Hajem, Kristoffer" userId="0c85c552-679a-4151-aa69-ce225b179c25" providerId="ADAL" clId="{940D6556-6065-4811-ABCA-9524A3E8DC59}" dt="2021-08-31T14:27:04.113" v="21255" actId="1076"/>
          <ac:picMkLst>
            <pc:docMk/>
            <pc:sldMk cId="3583090607" sldId="308"/>
            <ac:picMk id="30" creationId="{7ADDD079-78CC-40B1-AEB8-0C21D0E93591}"/>
          </ac:picMkLst>
        </pc:picChg>
        <pc:cxnChg chg="add mod">
          <ac:chgData name="Hajem, Kristoffer" userId="0c85c552-679a-4151-aa69-ce225b179c25" providerId="ADAL" clId="{940D6556-6065-4811-ABCA-9524A3E8DC59}" dt="2021-08-31T14:23:20.463" v="21047" actId="14100"/>
          <ac:cxnSpMkLst>
            <pc:docMk/>
            <pc:sldMk cId="3583090607" sldId="308"/>
            <ac:cxnSpMk id="11" creationId="{30858993-B497-4919-AAA9-DF64787E579A}"/>
          </ac:cxnSpMkLst>
        </pc:cxnChg>
        <pc:cxnChg chg="add del mod">
          <ac:chgData name="Hajem, Kristoffer" userId="0c85c552-679a-4151-aa69-ce225b179c25" providerId="ADAL" clId="{940D6556-6065-4811-ABCA-9524A3E8DC59}" dt="2021-08-31T14:23:47.453" v="21053" actId="478"/>
          <ac:cxnSpMkLst>
            <pc:docMk/>
            <pc:sldMk cId="3583090607" sldId="308"/>
            <ac:cxnSpMk id="16" creationId="{E967F5D8-4C63-423F-9658-A81BA9070E99}"/>
          </ac:cxnSpMkLst>
        </pc:cxnChg>
        <pc:cxnChg chg="add">
          <ac:chgData name="Hajem, Kristoffer" userId="0c85c552-679a-4151-aa69-ce225b179c25" providerId="ADAL" clId="{940D6556-6065-4811-ABCA-9524A3E8DC59}" dt="2021-08-31T14:23:54.360" v="21054" actId="11529"/>
          <ac:cxnSpMkLst>
            <pc:docMk/>
            <pc:sldMk cId="3583090607" sldId="308"/>
            <ac:cxnSpMk id="26" creationId="{DD2B28D1-AEC2-43AD-AF66-90B37E577072}"/>
          </ac:cxnSpMkLst>
        </pc:cxnChg>
        <pc:cxnChg chg="add">
          <ac:chgData name="Hajem, Kristoffer" userId="0c85c552-679a-4151-aa69-ce225b179c25" providerId="ADAL" clId="{940D6556-6065-4811-ABCA-9524A3E8DC59}" dt="2021-08-31T14:27:11.896" v="21256" actId="11529"/>
          <ac:cxnSpMkLst>
            <pc:docMk/>
            <pc:sldMk cId="3583090607" sldId="308"/>
            <ac:cxnSpMk id="32" creationId="{673FA789-10DD-43B1-8DBA-FAFBBBFE9645}"/>
          </ac:cxnSpMkLst>
        </pc:cxnChg>
      </pc:sldChg>
      <pc:sldChg chg="addSp delSp modSp new mod ord setBg">
        <pc:chgData name="Hajem, Kristoffer" userId="0c85c552-679a-4151-aa69-ce225b179c25" providerId="ADAL" clId="{940D6556-6065-4811-ABCA-9524A3E8DC59}" dt="2021-08-31T14:10:04.193" v="20087" actId="1076"/>
        <pc:sldMkLst>
          <pc:docMk/>
          <pc:sldMk cId="990292591" sldId="309"/>
        </pc:sldMkLst>
        <pc:spChg chg="mod">
          <ac:chgData name="Hajem, Kristoffer" userId="0c85c552-679a-4151-aa69-ce225b179c25" providerId="ADAL" clId="{940D6556-6065-4811-ABCA-9524A3E8DC59}" dt="2021-08-31T14:09:12.011" v="20015" actId="26606"/>
          <ac:spMkLst>
            <pc:docMk/>
            <pc:sldMk cId="990292591" sldId="309"/>
            <ac:spMk id="2" creationId="{B34D4301-AE57-4E44-832B-E7E99E3B77DD}"/>
          </ac:spMkLst>
        </pc:spChg>
        <pc:spChg chg="del">
          <ac:chgData name="Hajem, Kristoffer" userId="0c85c552-679a-4151-aa69-ce225b179c25" providerId="ADAL" clId="{940D6556-6065-4811-ABCA-9524A3E8DC59}" dt="2021-08-31T14:09:04.790" v="20014"/>
          <ac:spMkLst>
            <pc:docMk/>
            <pc:sldMk cId="990292591" sldId="309"/>
            <ac:spMk id="3" creationId="{FBF74F59-B931-485A-888A-213E79D5E03C}"/>
          </ac:spMkLst>
        </pc:spChg>
        <pc:spChg chg="add mod">
          <ac:chgData name="Hajem, Kristoffer" userId="0c85c552-679a-4151-aa69-ce225b179c25" providerId="ADAL" clId="{940D6556-6065-4811-ABCA-9524A3E8DC59}" dt="2021-08-31T14:10:04.193" v="20087" actId="1076"/>
          <ac:spMkLst>
            <pc:docMk/>
            <pc:sldMk cId="990292591" sldId="309"/>
            <ac:spMk id="8" creationId="{36567AE5-A495-4152-8B37-F141732A9F64}"/>
          </ac:spMkLst>
        </pc:spChg>
        <pc:spChg chg="add">
          <ac:chgData name="Hajem, Kristoffer" userId="0c85c552-679a-4151-aa69-ce225b179c25" providerId="ADAL" clId="{940D6556-6065-4811-ABCA-9524A3E8DC59}" dt="2021-08-31T14:09:12.011" v="20015" actId="26606"/>
          <ac:spMkLst>
            <pc:docMk/>
            <pc:sldMk cId="990292591" sldId="309"/>
            <ac:spMk id="11" creationId="{32AEEBC8-9D30-42EF-95F2-386C2653FBF0}"/>
          </ac:spMkLst>
        </pc:spChg>
        <pc:spChg chg="add">
          <ac:chgData name="Hajem, Kristoffer" userId="0c85c552-679a-4151-aa69-ce225b179c25" providerId="ADAL" clId="{940D6556-6065-4811-ABCA-9524A3E8DC59}" dt="2021-08-31T14:09:12.011" v="20015" actId="26606"/>
          <ac:spMkLst>
            <pc:docMk/>
            <pc:sldMk cId="990292591" sldId="309"/>
            <ac:spMk id="13" creationId="{2E92FA66-67D7-4CB4-94D3-E643A9AD4757}"/>
          </ac:spMkLst>
        </pc:spChg>
        <pc:picChg chg="add mod">
          <ac:chgData name="Hajem, Kristoffer" userId="0c85c552-679a-4151-aa69-ce225b179c25" providerId="ADAL" clId="{940D6556-6065-4811-ABCA-9524A3E8DC59}" dt="2021-08-31T14:09:12.011" v="20015" actId="26606"/>
          <ac:picMkLst>
            <pc:docMk/>
            <pc:sldMk cId="990292591" sldId="309"/>
            <ac:picMk id="4" creationId="{0F7DF5CA-3A16-4E7B-A8A0-694394B76330}"/>
          </ac:picMkLst>
        </pc:picChg>
      </pc:sldChg>
      <pc:sldChg chg="addSp delSp modSp new mod setBg">
        <pc:chgData name="Hajem, Kristoffer" userId="0c85c552-679a-4151-aa69-ce225b179c25" providerId="ADAL" clId="{940D6556-6065-4811-ABCA-9524A3E8DC59}" dt="2021-08-31T14:41:01.393" v="22209"/>
        <pc:sldMkLst>
          <pc:docMk/>
          <pc:sldMk cId="3922402463" sldId="310"/>
        </pc:sldMkLst>
        <pc:spChg chg="mod">
          <ac:chgData name="Hajem, Kristoffer" userId="0c85c552-679a-4151-aa69-ce225b179c25" providerId="ADAL" clId="{940D6556-6065-4811-ABCA-9524A3E8DC59}" dt="2021-08-31T14:38:24.928" v="21862" actId="26606"/>
          <ac:spMkLst>
            <pc:docMk/>
            <pc:sldMk cId="3922402463" sldId="310"/>
            <ac:spMk id="2" creationId="{62E9196F-89FF-4D14-973F-B99AC6AA2748}"/>
          </ac:spMkLst>
        </pc:spChg>
        <pc:spChg chg="del">
          <ac:chgData name="Hajem, Kristoffer" userId="0c85c552-679a-4151-aa69-ce225b179c25" providerId="ADAL" clId="{940D6556-6065-4811-ABCA-9524A3E8DC59}" dt="2021-08-31T14:37:50.724" v="21839"/>
          <ac:spMkLst>
            <pc:docMk/>
            <pc:sldMk cId="3922402463" sldId="310"/>
            <ac:spMk id="3" creationId="{9FE31284-8DB4-4352-AF0B-5377BA6DAC4B}"/>
          </ac:spMkLst>
        </pc:spChg>
        <pc:spChg chg="add del mod">
          <ac:chgData name="Hajem, Kristoffer" userId="0c85c552-679a-4151-aa69-ce225b179c25" providerId="ADAL" clId="{940D6556-6065-4811-ABCA-9524A3E8DC59}" dt="2021-08-31T14:38:17.348" v="21859"/>
          <ac:spMkLst>
            <pc:docMk/>
            <pc:sldMk cId="3922402463" sldId="310"/>
            <ac:spMk id="7" creationId="{7E7BF27E-CA7D-46D4-9B77-CD4DCF4819D4}"/>
          </ac:spMkLst>
        </pc:spChg>
        <pc:spChg chg="add mod">
          <ac:chgData name="Hajem, Kristoffer" userId="0c85c552-679a-4151-aa69-ce225b179c25" providerId="ADAL" clId="{940D6556-6065-4811-ABCA-9524A3E8DC59}" dt="2021-08-31T14:41:01.393" v="22209"/>
          <ac:spMkLst>
            <pc:docMk/>
            <pc:sldMk cId="3922402463" sldId="310"/>
            <ac:spMk id="13" creationId="{25729F87-2916-44B4-9F87-157897B026AE}"/>
          </ac:spMkLst>
        </pc:spChg>
        <pc:spChg chg="add">
          <ac:chgData name="Hajem, Kristoffer" userId="0c85c552-679a-4151-aa69-ce225b179c25" providerId="ADAL" clId="{940D6556-6065-4811-ABCA-9524A3E8DC59}" dt="2021-08-31T14:38:24.928" v="21862" actId="26606"/>
          <ac:spMkLst>
            <pc:docMk/>
            <pc:sldMk cId="3922402463" sldId="310"/>
            <ac:spMk id="16" creationId="{2B97F24A-32CE-4C1C-A50D-3016B394DCFB}"/>
          </ac:spMkLst>
        </pc:spChg>
        <pc:spChg chg="add">
          <ac:chgData name="Hajem, Kristoffer" userId="0c85c552-679a-4151-aa69-ce225b179c25" providerId="ADAL" clId="{940D6556-6065-4811-ABCA-9524A3E8DC59}" dt="2021-08-31T14:38:24.928" v="21862" actId="26606"/>
          <ac:spMkLst>
            <pc:docMk/>
            <pc:sldMk cId="3922402463" sldId="310"/>
            <ac:spMk id="18" creationId="{CD8B4F24-440B-49E9-B85D-733523DC064B}"/>
          </ac:spMkLst>
        </pc:spChg>
        <pc:picChg chg="add del mod ord">
          <ac:chgData name="Hajem, Kristoffer" userId="0c85c552-679a-4151-aa69-ce225b179c25" providerId="ADAL" clId="{940D6556-6065-4811-ABCA-9524A3E8DC59}" dt="2021-08-31T14:38:13.235" v="21857" actId="478"/>
          <ac:picMkLst>
            <pc:docMk/>
            <pc:sldMk cId="3922402463" sldId="310"/>
            <ac:picMk id="5" creationId="{94308954-4742-4F76-B502-8E8BE400F24A}"/>
          </ac:picMkLst>
        </pc:picChg>
        <pc:picChg chg="add mod ord">
          <ac:chgData name="Hajem, Kristoffer" userId="0c85c552-679a-4151-aa69-ce225b179c25" providerId="ADAL" clId="{940D6556-6065-4811-ABCA-9524A3E8DC59}" dt="2021-08-31T14:38:24.928" v="21862" actId="26606"/>
          <ac:picMkLst>
            <pc:docMk/>
            <pc:sldMk cId="3922402463" sldId="310"/>
            <ac:picMk id="9" creationId="{99CC7FEB-4F73-46F5-A6CB-FC7D4AFA09EC}"/>
          </ac:picMkLst>
        </pc:picChg>
      </pc:sldChg>
      <pc:sldChg chg="addSp delSp modSp new mod setBg">
        <pc:chgData name="Hajem, Kristoffer" userId="0c85c552-679a-4151-aa69-ce225b179c25" providerId="ADAL" clId="{940D6556-6065-4811-ABCA-9524A3E8DC59}" dt="2021-08-31T14:50:24.510" v="22477" actId="20577"/>
        <pc:sldMkLst>
          <pc:docMk/>
          <pc:sldMk cId="170299113" sldId="311"/>
        </pc:sldMkLst>
        <pc:spChg chg="mod">
          <ac:chgData name="Hajem, Kristoffer" userId="0c85c552-679a-4151-aa69-ce225b179c25" providerId="ADAL" clId="{940D6556-6065-4811-ABCA-9524A3E8DC59}" dt="2021-08-31T14:48:46.166" v="22462" actId="255"/>
          <ac:spMkLst>
            <pc:docMk/>
            <pc:sldMk cId="170299113" sldId="311"/>
            <ac:spMk id="2" creationId="{1CAEC46F-A06D-4755-9188-B89C177D078E}"/>
          </ac:spMkLst>
        </pc:spChg>
        <pc:spChg chg="add del mod">
          <ac:chgData name="Hajem, Kristoffer" userId="0c85c552-679a-4151-aa69-ce225b179c25" providerId="ADAL" clId="{940D6556-6065-4811-ABCA-9524A3E8DC59}" dt="2021-08-31T14:50:24.510" v="22477" actId="20577"/>
          <ac:spMkLst>
            <pc:docMk/>
            <pc:sldMk cId="170299113" sldId="311"/>
            <ac:spMk id="3" creationId="{18DF726A-1F41-4CD7-BA97-5F56CAFA979B}"/>
          </ac:spMkLst>
        </pc:spChg>
        <pc:spChg chg="add">
          <ac:chgData name="Hajem, Kristoffer" userId="0c85c552-679a-4151-aa69-ce225b179c25" providerId="ADAL" clId="{940D6556-6065-4811-ABCA-9524A3E8DC59}" dt="2021-08-31T14:46:07.919" v="22437" actId="26606"/>
          <ac:spMkLst>
            <pc:docMk/>
            <pc:sldMk cId="170299113" sldId="311"/>
            <ac:spMk id="9" creationId="{32AEEBC8-9D30-42EF-95F2-386C2653FBF0}"/>
          </ac:spMkLst>
        </pc:spChg>
        <pc:spChg chg="add">
          <ac:chgData name="Hajem, Kristoffer" userId="0c85c552-679a-4151-aa69-ce225b179c25" providerId="ADAL" clId="{940D6556-6065-4811-ABCA-9524A3E8DC59}" dt="2021-08-31T14:46:07.919" v="22437" actId="26606"/>
          <ac:spMkLst>
            <pc:docMk/>
            <pc:sldMk cId="170299113" sldId="311"/>
            <ac:spMk id="11" creationId="{2E92FA66-67D7-4CB4-94D3-E643A9AD4757}"/>
          </ac:spMkLst>
        </pc:spChg>
        <pc:picChg chg="add del mod">
          <ac:chgData name="Hajem, Kristoffer" userId="0c85c552-679a-4151-aa69-ce225b179c25" providerId="ADAL" clId="{940D6556-6065-4811-ABCA-9524A3E8DC59}" dt="2021-08-31T14:46:20.507" v="22438" actId="478"/>
          <ac:picMkLst>
            <pc:docMk/>
            <pc:sldMk cId="170299113" sldId="311"/>
            <ac:picMk id="4" creationId="{7EA97F60-4E4C-49FD-9F10-FECAC6A72FE6}"/>
          </ac:picMkLst>
        </pc:picChg>
        <pc:picChg chg="add del mod ord">
          <ac:chgData name="Hajem, Kristoffer" userId="0c85c552-679a-4151-aa69-ce225b179c25" providerId="ADAL" clId="{940D6556-6065-4811-ABCA-9524A3E8DC59}" dt="2021-08-31T14:46:56.262" v="22443" actId="931"/>
          <ac:picMkLst>
            <pc:docMk/>
            <pc:sldMk cId="170299113" sldId="311"/>
            <ac:picMk id="6" creationId="{046B9071-BB63-4CDB-A89F-EA5A43820D84}"/>
          </ac:picMkLst>
        </pc:picChg>
        <pc:picChg chg="add mod">
          <ac:chgData name="Hajem, Kristoffer" userId="0c85c552-679a-4151-aa69-ce225b179c25" providerId="ADAL" clId="{940D6556-6065-4811-ABCA-9524A3E8DC59}" dt="2021-08-31T14:47:08.270" v="22450" actId="1076"/>
          <ac:picMkLst>
            <pc:docMk/>
            <pc:sldMk cId="170299113" sldId="311"/>
            <ac:picMk id="8" creationId="{8A92E28C-BCAB-470D-AC2D-13BCEBFEF6F9}"/>
          </ac:picMkLst>
        </pc:picChg>
        <pc:picChg chg="add mod">
          <ac:chgData name="Hajem, Kristoffer" userId="0c85c552-679a-4151-aa69-ce225b179c25" providerId="ADAL" clId="{940D6556-6065-4811-ABCA-9524A3E8DC59}" dt="2021-08-31T14:47:50.400" v="22452" actId="1076"/>
          <ac:picMkLst>
            <pc:docMk/>
            <pc:sldMk cId="170299113" sldId="311"/>
            <ac:picMk id="12" creationId="{2F630352-8473-48B6-BFD7-BA0778615564}"/>
          </ac:picMkLst>
        </pc:picChg>
        <pc:cxnChg chg="add">
          <ac:chgData name="Hajem, Kristoffer" userId="0c85c552-679a-4151-aa69-ce225b179c25" providerId="ADAL" clId="{940D6556-6065-4811-ABCA-9524A3E8DC59}" dt="2021-08-31T14:47:54.260" v="22453" actId="11529"/>
          <ac:cxnSpMkLst>
            <pc:docMk/>
            <pc:sldMk cId="170299113" sldId="311"/>
            <ac:cxnSpMk id="13" creationId="{6C16BD96-C45A-44E7-A14A-9660DF0E4CB5}"/>
          </ac:cxnSpMkLst>
        </pc:cxnChg>
      </pc:sldChg>
      <pc:sldChg chg="addSp delSp modSp new mod setBg">
        <pc:chgData name="Hajem, Kristoffer" userId="0c85c552-679a-4151-aa69-ce225b179c25" providerId="ADAL" clId="{940D6556-6065-4811-ABCA-9524A3E8DC59}" dt="2021-08-31T14:55:18.847" v="22981" actId="20577"/>
        <pc:sldMkLst>
          <pc:docMk/>
          <pc:sldMk cId="50840295" sldId="312"/>
        </pc:sldMkLst>
        <pc:spChg chg="mod">
          <ac:chgData name="Hajem, Kristoffer" userId="0c85c552-679a-4151-aa69-ce225b179c25" providerId="ADAL" clId="{940D6556-6065-4811-ABCA-9524A3E8DC59}" dt="2021-08-31T14:52:49.396" v="22757" actId="26606"/>
          <ac:spMkLst>
            <pc:docMk/>
            <pc:sldMk cId="50840295" sldId="312"/>
            <ac:spMk id="2" creationId="{459B876E-DD3B-40D0-BEE9-5201732B567A}"/>
          </ac:spMkLst>
        </pc:spChg>
        <pc:spChg chg="del">
          <ac:chgData name="Hajem, Kristoffer" userId="0c85c552-679a-4151-aa69-ce225b179c25" providerId="ADAL" clId="{940D6556-6065-4811-ABCA-9524A3E8DC59}" dt="2021-08-31T14:52:46.600" v="22756"/>
          <ac:spMkLst>
            <pc:docMk/>
            <pc:sldMk cId="50840295" sldId="312"/>
            <ac:spMk id="3" creationId="{30E8EEBE-2704-4852-9941-D768AF7FCF7D}"/>
          </ac:spMkLst>
        </pc:spChg>
        <pc:spChg chg="add mod">
          <ac:chgData name="Hajem, Kristoffer" userId="0c85c552-679a-4151-aa69-ce225b179c25" providerId="ADAL" clId="{940D6556-6065-4811-ABCA-9524A3E8DC59}" dt="2021-08-31T14:55:18.847" v="22981" actId="20577"/>
          <ac:spMkLst>
            <pc:docMk/>
            <pc:sldMk cId="50840295" sldId="312"/>
            <ac:spMk id="8" creationId="{73C1426C-1BD0-4310-A99A-A287B5667FF2}"/>
          </ac:spMkLst>
        </pc:spChg>
        <pc:spChg chg="add">
          <ac:chgData name="Hajem, Kristoffer" userId="0c85c552-679a-4151-aa69-ce225b179c25" providerId="ADAL" clId="{940D6556-6065-4811-ABCA-9524A3E8DC59}" dt="2021-08-31T14:52:49.396" v="22757" actId="26606"/>
          <ac:spMkLst>
            <pc:docMk/>
            <pc:sldMk cId="50840295" sldId="312"/>
            <ac:spMk id="11" creationId="{32AEEBC8-9D30-42EF-95F2-386C2653FBF0}"/>
          </ac:spMkLst>
        </pc:spChg>
        <pc:spChg chg="add">
          <ac:chgData name="Hajem, Kristoffer" userId="0c85c552-679a-4151-aa69-ce225b179c25" providerId="ADAL" clId="{940D6556-6065-4811-ABCA-9524A3E8DC59}" dt="2021-08-31T14:52:49.396" v="22757" actId="26606"/>
          <ac:spMkLst>
            <pc:docMk/>
            <pc:sldMk cId="50840295" sldId="312"/>
            <ac:spMk id="13" creationId="{2E92FA66-67D7-4CB4-94D3-E643A9AD4757}"/>
          </ac:spMkLst>
        </pc:spChg>
        <pc:picChg chg="add mod">
          <ac:chgData name="Hajem, Kristoffer" userId="0c85c552-679a-4151-aa69-ce225b179c25" providerId="ADAL" clId="{940D6556-6065-4811-ABCA-9524A3E8DC59}" dt="2021-08-31T14:52:52.500" v="22758" actId="14100"/>
          <ac:picMkLst>
            <pc:docMk/>
            <pc:sldMk cId="50840295" sldId="312"/>
            <ac:picMk id="4" creationId="{6FCFF9FC-124B-4899-BF5A-1985D54C6FC4}"/>
          </ac:picMkLst>
        </pc:picChg>
      </pc:sldChg>
      <pc:sldChg chg="addSp delSp modSp new mod setBg">
        <pc:chgData name="Hajem, Kristoffer" userId="0c85c552-679a-4151-aa69-ce225b179c25" providerId="ADAL" clId="{940D6556-6065-4811-ABCA-9524A3E8DC59}" dt="2021-08-31T14:59:57.804" v="23306" actId="1076"/>
        <pc:sldMkLst>
          <pc:docMk/>
          <pc:sldMk cId="1117971675" sldId="313"/>
        </pc:sldMkLst>
        <pc:spChg chg="mod">
          <ac:chgData name="Hajem, Kristoffer" userId="0c85c552-679a-4151-aa69-ce225b179c25" providerId="ADAL" clId="{940D6556-6065-4811-ABCA-9524A3E8DC59}" dt="2021-08-31T14:57:26.955" v="23009" actId="26606"/>
          <ac:spMkLst>
            <pc:docMk/>
            <pc:sldMk cId="1117971675" sldId="313"/>
            <ac:spMk id="2" creationId="{3FDF3A2A-418D-4EBF-8749-BE325334B005}"/>
          </ac:spMkLst>
        </pc:spChg>
        <pc:spChg chg="del">
          <ac:chgData name="Hajem, Kristoffer" userId="0c85c552-679a-4151-aa69-ce225b179c25" providerId="ADAL" clId="{940D6556-6065-4811-ABCA-9524A3E8DC59}" dt="2021-08-31T14:57:24.397" v="23006"/>
          <ac:spMkLst>
            <pc:docMk/>
            <pc:sldMk cId="1117971675" sldId="313"/>
            <ac:spMk id="3" creationId="{98E71784-B1BD-4A7F-B6E8-7FBFDC43C7E3}"/>
          </ac:spMkLst>
        </pc:spChg>
        <pc:spChg chg="add mod">
          <ac:chgData name="Hajem, Kristoffer" userId="0c85c552-679a-4151-aa69-ce225b179c25" providerId="ADAL" clId="{940D6556-6065-4811-ABCA-9524A3E8DC59}" dt="2021-08-31T14:59:57.804" v="23306" actId="1076"/>
          <ac:spMkLst>
            <pc:docMk/>
            <pc:sldMk cId="1117971675" sldId="313"/>
            <ac:spMk id="9" creationId="{008ED9A7-3C5A-484B-8C6C-5A4CAFCC1CF1}"/>
          </ac:spMkLst>
        </pc:spChg>
        <pc:spChg chg="add">
          <ac:chgData name="Hajem, Kristoffer" userId="0c85c552-679a-4151-aa69-ce225b179c25" providerId="ADAL" clId="{940D6556-6065-4811-ABCA-9524A3E8DC59}" dt="2021-08-31T14:57:26.955" v="23009" actId="26606"/>
          <ac:spMkLst>
            <pc:docMk/>
            <pc:sldMk cId="1117971675" sldId="313"/>
            <ac:spMk id="12" creationId="{32AEEBC8-9D30-42EF-95F2-386C2653FBF0}"/>
          </ac:spMkLst>
        </pc:spChg>
        <pc:spChg chg="add">
          <ac:chgData name="Hajem, Kristoffer" userId="0c85c552-679a-4151-aa69-ce225b179c25" providerId="ADAL" clId="{940D6556-6065-4811-ABCA-9524A3E8DC59}" dt="2021-08-31T14:57:26.955" v="23009" actId="26606"/>
          <ac:spMkLst>
            <pc:docMk/>
            <pc:sldMk cId="1117971675" sldId="313"/>
            <ac:spMk id="14" creationId="{2E92FA66-67D7-4CB4-94D3-E643A9AD4757}"/>
          </ac:spMkLst>
        </pc:spChg>
        <pc:picChg chg="add mod ord">
          <ac:chgData name="Hajem, Kristoffer" userId="0c85c552-679a-4151-aa69-ce225b179c25" providerId="ADAL" clId="{940D6556-6065-4811-ABCA-9524A3E8DC59}" dt="2021-08-31T14:57:26.955" v="23009" actId="26606"/>
          <ac:picMkLst>
            <pc:docMk/>
            <pc:sldMk cId="1117971675" sldId="313"/>
            <ac:picMk id="5" creationId="{967524D2-5360-4602-86B7-982321551E8B}"/>
          </ac:picMkLst>
        </pc:picChg>
      </pc:sldChg>
      <pc:sldChg chg="addSp modSp new mod ord setBg">
        <pc:chgData name="Hajem, Kristoffer" userId="0c85c552-679a-4151-aa69-ce225b179c25" providerId="ADAL" clId="{940D6556-6065-4811-ABCA-9524A3E8DC59}" dt="2021-08-31T14:45:50.963" v="22435" actId="20577"/>
        <pc:sldMkLst>
          <pc:docMk/>
          <pc:sldMk cId="1952327665" sldId="314"/>
        </pc:sldMkLst>
        <pc:spChg chg="mod">
          <ac:chgData name="Hajem, Kristoffer" userId="0c85c552-679a-4151-aa69-ce225b179c25" providerId="ADAL" clId="{940D6556-6065-4811-ABCA-9524A3E8DC59}" dt="2021-08-31T14:42:44.735" v="22226" actId="255"/>
          <ac:spMkLst>
            <pc:docMk/>
            <pc:sldMk cId="1952327665" sldId="314"/>
            <ac:spMk id="2" creationId="{4563D46E-1AF6-4C46-810F-6A29CD59CE93}"/>
          </ac:spMkLst>
        </pc:spChg>
        <pc:spChg chg="mod">
          <ac:chgData name="Hajem, Kristoffer" userId="0c85c552-679a-4151-aa69-ce225b179c25" providerId="ADAL" clId="{940D6556-6065-4811-ABCA-9524A3E8DC59}" dt="2021-08-31T14:45:50.963" v="22435" actId="20577"/>
          <ac:spMkLst>
            <pc:docMk/>
            <pc:sldMk cId="1952327665" sldId="314"/>
            <ac:spMk id="3" creationId="{736DFDDA-ABDC-45F0-B688-F6185795FC7D}"/>
          </ac:spMkLst>
        </pc:spChg>
        <pc:spChg chg="add">
          <ac:chgData name="Hajem, Kristoffer" userId="0c85c552-679a-4151-aa69-ce225b179c25" providerId="ADAL" clId="{940D6556-6065-4811-ABCA-9524A3E8DC59}" dt="2021-08-31T14:41:33.651" v="22215" actId="26606"/>
          <ac:spMkLst>
            <pc:docMk/>
            <pc:sldMk cId="1952327665" sldId="314"/>
            <ac:spMk id="9" creationId="{2B97F24A-32CE-4C1C-A50D-3016B394DCFB}"/>
          </ac:spMkLst>
        </pc:spChg>
        <pc:spChg chg="add">
          <ac:chgData name="Hajem, Kristoffer" userId="0c85c552-679a-4151-aa69-ce225b179c25" providerId="ADAL" clId="{940D6556-6065-4811-ABCA-9524A3E8DC59}" dt="2021-08-31T14:41:33.651" v="22215" actId="26606"/>
          <ac:spMkLst>
            <pc:docMk/>
            <pc:sldMk cId="1952327665" sldId="314"/>
            <ac:spMk id="11" creationId="{CD8B4F24-440B-49E9-B85D-733523DC064B}"/>
          </ac:spMkLst>
        </pc:spChg>
        <pc:picChg chg="add mod">
          <ac:chgData name="Hajem, Kristoffer" userId="0c85c552-679a-4151-aa69-ce225b179c25" providerId="ADAL" clId="{940D6556-6065-4811-ABCA-9524A3E8DC59}" dt="2021-08-31T14:41:38.234" v="22217" actId="1076"/>
          <ac:picMkLst>
            <pc:docMk/>
            <pc:sldMk cId="1952327665" sldId="314"/>
            <ac:picMk id="4" creationId="{0DE25D3A-3AD8-437E-AF57-FC798B96CAF7}"/>
          </ac:picMkLst>
        </pc:picChg>
        <pc:picChg chg="add mod">
          <ac:chgData name="Hajem, Kristoffer" userId="0c85c552-679a-4151-aa69-ce225b179c25" providerId="ADAL" clId="{940D6556-6065-4811-ABCA-9524A3E8DC59}" dt="2021-08-31T14:41:43.639" v="22219" actId="1076"/>
          <ac:picMkLst>
            <pc:docMk/>
            <pc:sldMk cId="1952327665" sldId="314"/>
            <ac:picMk id="7" creationId="{E03DC186-BE24-4570-826D-0A88EC1EF36A}"/>
          </ac:picMkLst>
        </pc:picChg>
        <pc:picChg chg="add mod">
          <ac:chgData name="Hajem, Kristoffer" userId="0c85c552-679a-4151-aa69-ce225b179c25" providerId="ADAL" clId="{940D6556-6065-4811-ABCA-9524A3E8DC59}" dt="2021-08-31T14:41:54.850" v="22222" actId="14100"/>
          <ac:picMkLst>
            <pc:docMk/>
            <pc:sldMk cId="1952327665" sldId="314"/>
            <ac:picMk id="8" creationId="{040E7772-0DBD-4EF5-9B09-276FBFA72448}"/>
          </ac:picMkLst>
        </pc:picChg>
        <pc:cxnChg chg="add">
          <ac:chgData name="Hajem, Kristoffer" userId="0c85c552-679a-4151-aa69-ce225b179c25" providerId="ADAL" clId="{940D6556-6065-4811-ABCA-9524A3E8DC59}" dt="2021-08-31T14:42:11.229" v="22223" actId="11529"/>
          <ac:cxnSpMkLst>
            <pc:docMk/>
            <pc:sldMk cId="1952327665" sldId="314"/>
            <ac:cxnSpMk id="6" creationId="{DF689643-D845-4A26-BC5A-30BB35C12130}"/>
          </ac:cxnSpMkLst>
        </pc:cxnChg>
        <pc:cxnChg chg="add">
          <ac:chgData name="Hajem, Kristoffer" userId="0c85c552-679a-4151-aa69-ce225b179c25" providerId="ADAL" clId="{940D6556-6065-4811-ABCA-9524A3E8DC59}" dt="2021-08-31T14:42:18.478" v="22224" actId="11529"/>
          <ac:cxnSpMkLst>
            <pc:docMk/>
            <pc:sldMk cId="1952327665" sldId="314"/>
            <ac:cxnSpMk id="12" creationId="{35E5AA4E-7457-4463-9103-AE203A35D321}"/>
          </ac:cxnSpMkLst>
        </pc:cxnChg>
      </pc:sldChg>
      <pc:sldChg chg="addSp delSp modSp new mod setBg">
        <pc:chgData name="Hajem, Kristoffer" userId="0c85c552-679a-4151-aa69-ce225b179c25" providerId="ADAL" clId="{940D6556-6065-4811-ABCA-9524A3E8DC59}" dt="2021-08-31T15:04:14.394" v="23885" actId="20577"/>
        <pc:sldMkLst>
          <pc:docMk/>
          <pc:sldMk cId="524824089" sldId="315"/>
        </pc:sldMkLst>
        <pc:spChg chg="mod">
          <ac:chgData name="Hajem, Kristoffer" userId="0c85c552-679a-4151-aa69-ce225b179c25" providerId="ADAL" clId="{940D6556-6065-4811-ABCA-9524A3E8DC59}" dt="2021-08-31T15:00:41.689" v="23364" actId="20577"/>
          <ac:spMkLst>
            <pc:docMk/>
            <pc:sldMk cId="524824089" sldId="315"/>
            <ac:spMk id="2" creationId="{DDF4236D-C66C-4B1B-B4BF-8CC8B32B6483}"/>
          </ac:spMkLst>
        </pc:spChg>
        <pc:spChg chg="del">
          <ac:chgData name="Hajem, Kristoffer" userId="0c85c552-679a-4151-aa69-ce225b179c25" providerId="ADAL" clId="{940D6556-6065-4811-ABCA-9524A3E8DC59}" dt="2021-08-31T15:00:04.891" v="23309"/>
          <ac:spMkLst>
            <pc:docMk/>
            <pc:sldMk cId="524824089" sldId="315"/>
            <ac:spMk id="3" creationId="{BE9E3E1E-4AE6-4FFA-A1BE-2CC87F87775F}"/>
          </ac:spMkLst>
        </pc:spChg>
        <pc:spChg chg="add mod">
          <ac:chgData name="Hajem, Kristoffer" userId="0c85c552-679a-4151-aa69-ce225b179c25" providerId="ADAL" clId="{940D6556-6065-4811-ABCA-9524A3E8DC59}" dt="2021-08-31T15:04:14.394" v="23885" actId="20577"/>
          <ac:spMkLst>
            <pc:docMk/>
            <pc:sldMk cId="524824089" sldId="315"/>
            <ac:spMk id="9" creationId="{6B505F05-223D-4E31-B997-C2D475ECE7BA}"/>
          </ac:spMkLst>
        </pc:spChg>
        <pc:spChg chg="add">
          <ac:chgData name="Hajem, Kristoffer" userId="0c85c552-679a-4151-aa69-ce225b179c25" providerId="ADAL" clId="{940D6556-6065-4811-ABCA-9524A3E8DC59}" dt="2021-08-31T15:00:07.168" v="23312" actId="26606"/>
          <ac:spMkLst>
            <pc:docMk/>
            <pc:sldMk cId="524824089" sldId="315"/>
            <ac:spMk id="12" creationId="{32AEEBC8-9D30-42EF-95F2-386C2653FBF0}"/>
          </ac:spMkLst>
        </pc:spChg>
        <pc:spChg chg="add">
          <ac:chgData name="Hajem, Kristoffer" userId="0c85c552-679a-4151-aa69-ce225b179c25" providerId="ADAL" clId="{940D6556-6065-4811-ABCA-9524A3E8DC59}" dt="2021-08-31T15:00:07.168" v="23312" actId="26606"/>
          <ac:spMkLst>
            <pc:docMk/>
            <pc:sldMk cId="524824089" sldId="315"/>
            <ac:spMk id="14" creationId="{2E92FA66-67D7-4CB4-94D3-E643A9AD4757}"/>
          </ac:spMkLst>
        </pc:spChg>
        <pc:picChg chg="add mod ord">
          <ac:chgData name="Hajem, Kristoffer" userId="0c85c552-679a-4151-aa69-ce225b179c25" providerId="ADAL" clId="{940D6556-6065-4811-ABCA-9524A3E8DC59}" dt="2021-08-31T15:00:07.168" v="23312" actId="26606"/>
          <ac:picMkLst>
            <pc:docMk/>
            <pc:sldMk cId="524824089" sldId="315"/>
            <ac:picMk id="5" creationId="{9BDC7AC3-DC3C-461D-A4B9-7658A2585589}"/>
          </ac:picMkLst>
        </pc:picChg>
      </pc:sldChg>
      <pc:sldChg chg="addSp delSp modSp new mod setBg">
        <pc:chgData name="Hajem, Kristoffer" userId="0c85c552-679a-4151-aa69-ce225b179c25" providerId="ADAL" clId="{940D6556-6065-4811-ABCA-9524A3E8DC59}" dt="2021-08-31T15:11:09.137" v="24576" actId="255"/>
        <pc:sldMkLst>
          <pc:docMk/>
          <pc:sldMk cId="2594133591" sldId="316"/>
        </pc:sldMkLst>
        <pc:spChg chg="mod">
          <ac:chgData name="Hajem, Kristoffer" userId="0c85c552-679a-4151-aa69-ce225b179c25" providerId="ADAL" clId="{940D6556-6065-4811-ABCA-9524A3E8DC59}" dt="2021-08-31T15:06:58.460" v="23964" actId="20577"/>
          <ac:spMkLst>
            <pc:docMk/>
            <pc:sldMk cId="2594133591" sldId="316"/>
            <ac:spMk id="2" creationId="{E80245AA-AC38-4B29-9E4F-94D1936353F9}"/>
          </ac:spMkLst>
        </pc:spChg>
        <pc:spChg chg="del">
          <ac:chgData name="Hajem, Kristoffer" userId="0c85c552-679a-4151-aa69-ce225b179c25" providerId="ADAL" clId="{940D6556-6065-4811-ABCA-9524A3E8DC59}" dt="2021-08-31T15:05:05.540" v="23888"/>
          <ac:spMkLst>
            <pc:docMk/>
            <pc:sldMk cId="2594133591" sldId="316"/>
            <ac:spMk id="3" creationId="{89F2BFCC-6B79-45AA-8FC0-B0C02BAEF30C}"/>
          </ac:spMkLst>
        </pc:spChg>
        <pc:spChg chg="add del mod">
          <ac:chgData name="Hajem, Kristoffer" userId="0c85c552-679a-4151-aa69-ce225b179c25" providerId="ADAL" clId="{940D6556-6065-4811-ABCA-9524A3E8DC59}" dt="2021-08-31T15:05:55.119" v="23907" actId="478"/>
          <ac:spMkLst>
            <pc:docMk/>
            <pc:sldMk cId="2594133591" sldId="316"/>
            <ac:spMk id="9" creationId="{4284E21A-68FC-4650-9F2F-B3972B531DC9}"/>
          </ac:spMkLst>
        </pc:spChg>
        <pc:spChg chg="add">
          <ac:chgData name="Hajem, Kristoffer" userId="0c85c552-679a-4151-aa69-ce225b179c25" providerId="ADAL" clId="{940D6556-6065-4811-ABCA-9524A3E8DC59}" dt="2021-08-31T15:05:08.625" v="23891" actId="26606"/>
          <ac:spMkLst>
            <pc:docMk/>
            <pc:sldMk cId="2594133591" sldId="316"/>
            <ac:spMk id="12" creationId="{32AEEBC8-9D30-42EF-95F2-386C2653FBF0}"/>
          </ac:spMkLst>
        </pc:spChg>
        <pc:spChg chg="add">
          <ac:chgData name="Hajem, Kristoffer" userId="0c85c552-679a-4151-aa69-ce225b179c25" providerId="ADAL" clId="{940D6556-6065-4811-ABCA-9524A3E8DC59}" dt="2021-08-31T15:05:08.625" v="23891" actId="26606"/>
          <ac:spMkLst>
            <pc:docMk/>
            <pc:sldMk cId="2594133591" sldId="316"/>
            <ac:spMk id="14" creationId="{2E92FA66-67D7-4CB4-94D3-E643A9AD4757}"/>
          </ac:spMkLst>
        </pc:spChg>
        <pc:spChg chg="add mod">
          <ac:chgData name="Hajem, Kristoffer" userId="0c85c552-679a-4151-aa69-ce225b179c25" providerId="ADAL" clId="{940D6556-6065-4811-ABCA-9524A3E8DC59}" dt="2021-08-31T15:11:09.137" v="24576" actId="255"/>
          <ac:spMkLst>
            <pc:docMk/>
            <pc:sldMk cId="2594133591" sldId="316"/>
            <ac:spMk id="18" creationId="{C18BC481-E0D8-49FD-B571-53086D5AAD67}"/>
          </ac:spMkLst>
        </pc:spChg>
        <pc:spChg chg="add del mod">
          <ac:chgData name="Hajem, Kristoffer" userId="0c85c552-679a-4151-aa69-ce225b179c25" providerId="ADAL" clId="{940D6556-6065-4811-ABCA-9524A3E8DC59}" dt="2021-08-31T15:06:07.154" v="23910"/>
          <ac:spMkLst>
            <pc:docMk/>
            <pc:sldMk cId="2594133591" sldId="316"/>
            <ac:spMk id="19" creationId="{E98F8CCC-04FB-4913-A8C3-2E4B4E79AA5A}"/>
          </ac:spMkLst>
        </pc:spChg>
        <pc:picChg chg="add mod ord">
          <ac:chgData name="Hajem, Kristoffer" userId="0c85c552-679a-4151-aa69-ce225b179c25" providerId="ADAL" clId="{940D6556-6065-4811-ABCA-9524A3E8DC59}" dt="2021-08-31T15:05:12.212" v="23892" actId="1076"/>
          <ac:picMkLst>
            <pc:docMk/>
            <pc:sldMk cId="2594133591" sldId="316"/>
            <ac:picMk id="5" creationId="{81728129-CFB6-4E1F-A6E6-5F1196549270}"/>
          </ac:picMkLst>
        </pc:picChg>
        <pc:picChg chg="add del mod ord">
          <ac:chgData name="Hajem, Kristoffer" userId="0c85c552-679a-4151-aa69-ce225b179c25" providerId="ADAL" clId="{940D6556-6065-4811-ABCA-9524A3E8DC59}" dt="2021-08-31T15:05:18.258" v="23897" actId="931"/>
          <ac:picMkLst>
            <pc:docMk/>
            <pc:sldMk cId="2594133591" sldId="316"/>
            <ac:picMk id="7" creationId="{023CD47C-72B2-4442-B481-34B803F65316}"/>
          </ac:picMkLst>
        </pc:picChg>
        <pc:picChg chg="add mod">
          <ac:chgData name="Hajem, Kristoffer" userId="0c85c552-679a-4151-aa69-ce225b179c25" providerId="ADAL" clId="{940D6556-6065-4811-ABCA-9524A3E8DC59}" dt="2021-08-31T15:05:28.586" v="23904" actId="1076"/>
          <ac:picMkLst>
            <pc:docMk/>
            <pc:sldMk cId="2594133591" sldId="316"/>
            <ac:picMk id="10" creationId="{121C84E3-766B-4039-ADCB-78768CBF20BE}"/>
          </ac:picMkLst>
        </pc:picChg>
        <pc:cxnChg chg="add">
          <ac:chgData name="Hajem, Kristoffer" userId="0c85c552-679a-4151-aa69-ce225b179c25" providerId="ADAL" clId="{940D6556-6065-4811-ABCA-9524A3E8DC59}" dt="2021-08-31T15:05:39.051" v="23905" actId="11529"/>
          <ac:cxnSpMkLst>
            <pc:docMk/>
            <pc:sldMk cId="2594133591" sldId="316"/>
            <ac:cxnSpMk id="13" creationId="{C1502079-CFF7-468D-A50E-EF8071511012}"/>
          </ac:cxnSpMkLst>
        </pc:cxnChg>
        <pc:cxnChg chg="add">
          <ac:chgData name="Hajem, Kristoffer" userId="0c85c552-679a-4151-aa69-ce225b179c25" providerId="ADAL" clId="{940D6556-6065-4811-ABCA-9524A3E8DC59}" dt="2021-08-31T15:05:45.906" v="23906" actId="11529"/>
          <ac:cxnSpMkLst>
            <pc:docMk/>
            <pc:sldMk cId="2594133591" sldId="316"/>
            <ac:cxnSpMk id="16" creationId="{1377B03F-9CE1-4666-A017-8370918FE49F}"/>
          </ac:cxnSpMkLst>
        </pc:cxnChg>
      </pc:sldChg>
      <pc:sldChg chg="addSp modSp new mod setBg">
        <pc:chgData name="Hajem, Kristoffer" userId="0c85c552-679a-4151-aa69-ce225b179c25" providerId="ADAL" clId="{940D6556-6065-4811-ABCA-9524A3E8DC59}" dt="2021-08-31T15:15:54.197" v="25039"/>
        <pc:sldMkLst>
          <pc:docMk/>
          <pc:sldMk cId="376390786" sldId="317"/>
        </pc:sldMkLst>
        <pc:spChg chg="mod">
          <ac:chgData name="Hajem, Kristoffer" userId="0c85c552-679a-4151-aa69-ce225b179c25" providerId="ADAL" clId="{940D6556-6065-4811-ABCA-9524A3E8DC59}" dt="2021-08-31T15:12:15.623" v="24603" actId="20577"/>
          <ac:spMkLst>
            <pc:docMk/>
            <pc:sldMk cId="376390786" sldId="317"/>
            <ac:spMk id="2" creationId="{8F8CA7D8-093D-425A-AD56-14ABC72F7C9C}"/>
          </ac:spMkLst>
        </pc:spChg>
        <pc:spChg chg="mod">
          <ac:chgData name="Hajem, Kristoffer" userId="0c85c552-679a-4151-aa69-ce225b179c25" providerId="ADAL" clId="{940D6556-6065-4811-ABCA-9524A3E8DC59}" dt="2021-08-31T15:15:54.197" v="25039"/>
          <ac:spMkLst>
            <pc:docMk/>
            <pc:sldMk cId="376390786" sldId="317"/>
            <ac:spMk id="3" creationId="{30AF5054-20A0-4AEA-8659-20D98A8E2BC0}"/>
          </ac:spMkLst>
        </pc:spChg>
        <pc:spChg chg="add">
          <ac:chgData name="Hajem, Kristoffer" userId="0c85c552-679a-4151-aa69-ce225b179c25" providerId="ADAL" clId="{940D6556-6065-4811-ABCA-9524A3E8DC59}" dt="2021-08-31T15:12:05.036" v="24594" actId="26606"/>
          <ac:spMkLst>
            <pc:docMk/>
            <pc:sldMk cId="376390786" sldId="317"/>
            <ac:spMk id="8" creationId="{907EF6B7-1338-4443-8C46-6A318D952DFD}"/>
          </ac:spMkLst>
        </pc:spChg>
        <pc:spChg chg="add">
          <ac:chgData name="Hajem, Kristoffer" userId="0c85c552-679a-4151-aa69-ce225b179c25" providerId="ADAL" clId="{940D6556-6065-4811-ABCA-9524A3E8DC59}" dt="2021-08-31T15:12:05.036" v="24594" actId="26606"/>
          <ac:spMkLst>
            <pc:docMk/>
            <pc:sldMk cId="376390786" sldId="317"/>
            <ac:spMk id="10" creationId="{DAAE4CDD-124C-4DCF-9584-B6033B545DD5}"/>
          </ac:spMkLst>
        </pc:spChg>
        <pc:spChg chg="add">
          <ac:chgData name="Hajem, Kristoffer" userId="0c85c552-679a-4151-aa69-ce225b179c25" providerId="ADAL" clId="{940D6556-6065-4811-ABCA-9524A3E8DC59}" dt="2021-08-31T15:12:05.036" v="24594" actId="26606"/>
          <ac:spMkLst>
            <pc:docMk/>
            <pc:sldMk cId="376390786" sldId="317"/>
            <ac:spMk id="12" creationId="{081E4A58-353D-44AE-B2FC-2A74E2E400F7}"/>
          </ac:spMkLst>
        </pc:spChg>
      </pc:sldChg>
      <pc:sldChg chg="new del">
        <pc:chgData name="Hajem, Kristoffer" userId="0c85c552-679a-4151-aa69-ce225b179c25" providerId="ADAL" clId="{940D6556-6065-4811-ABCA-9524A3E8DC59}" dt="2021-08-31T15:31:17.399" v="25045" actId="47"/>
        <pc:sldMkLst>
          <pc:docMk/>
          <pc:sldMk cId="516569080" sldId="318"/>
        </pc:sldMkLst>
      </pc:sldChg>
      <pc:sldChg chg="addSp delSp modSp new mod ord setBg">
        <pc:chgData name="Hajem, Kristoffer" userId="0c85c552-679a-4151-aa69-ce225b179c25" providerId="ADAL" clId="{940D6556-6065-4811-ABCA-9524A3E8DC59}" dt="2021-08-31T15:33:01.695" v="25169"/>
        <pc:sldMkLst>
          <pc:docMk/>
          <pc:sldMk cId="1853819835" sldId="318"/>
        </pc:sldMkLst>
        <pc:spChg chg="mod">
          <ac:chgData name="Hajem, Kristoffer" userId="0c85c552-679a-4151-aa69-ce225b179c25" providerId="ADAL" clId="{940D6556-6065-4811-ABCA-9524A3E8DC59}" dt="2021-08-31T15:32:10.311" v="25058" actId="26606"/>
          <ac:spMkLst>
            <pc:docMk/>
            <pc:sldMk cId="1853819835" sldId="318"/>
            <ac:spMk id="2" creationId="{08B075F3-A63F-431F-8F24-9955AB3453DC}"/>
          </ac:spMkLst>
        </pc:spChg>
        <pc:spChg chg="del">
          <ac:chgData name="Hajem, Kristoffer" userId="0c85c552-679a-4151-aa69-ce225b179c25" providerId="ADAL" clId="{940D6556-6065-4811-ABCA-9524A3E8DC59}" dt="2021-08-31T15:31:58.163" v="25050"/>
          <ac:spMkLst>
            <pc:docMk/>
            <pc:sldMk cId="1853819835" sldId="318"/>
            <ac:spMk id="3" creationId="{6991EF62-6748-4484-B8FB-1FF33304E792}"/>
          </ac:spMkLst>
        </pc:spChg>
        <pc:spChg chg="add del mod">
          <ac:chgData name="Hajem, Kristoffer" userId="0c85c552-679a-4151-aa69-ce225b179c25" providerId="ADAL" clId="{940D6556-6065-4811-ABCA-9524A3E8DC59}" dt="2021-08-31T15:33:01.695" v="25169"/>
          <ac:spMkLst>
            <pc:docMk/>
            <pc:sldMk cId="1853819835" sldId="318"/>
            <ac:spMk id="6" creationId="{CFA24EEF-BC3A-41B6-AEDF-D6A678680C0E}"/>
          </ac:spMkLst>
        </pc:spChg>
        <pc:spChg chg="add mod">
          <ac:chgData name="Hajem, Kristoffer" userId="0c85c552-679a-4151-aa69-ce225b179c25" providerId="ADAL" clId="{940D6556-6065-4811-ABCA-9524A3E8DC59}" dt="2021-08-31T15:33:00.264" v="25167"/>
          <ac:spMkLst>
            <pc:docMk/>
            <pc:sldMk cId="1853819835" sldId="318"/>
            <ac:spMk id="9" creationId="{BB31983D-5AB8-4D8A-9C0E-063FF55C4B5A}"/>
          </ac:spMkLst>
        </pc:spChg>
        <pc:spChg chg="add">
          <ac:chgData name="Hajem, Kristoffer" userId="0c85c552-679a-4151-aa69-ce225b179c25" providerId="ADAL" clId="{940D6556-6065-4811-ABCA-9524A3E8DC59}" dt="2021-08-31T15:32:10.311" v="25058" actId="26606"/>
          <ac:spMkLst>
            <pc:docMk/>
            <pc:sldMk cId="1853819835" sldId="318"/>
            <ac:spMk id="12" creationId="{32AEEBC8-9D30-42EF-95F2-386C2653FBF0}"/>
          </ac:spMkLst>
        </pc:spChg>
        <pc:spChg chg="add">
          <ac:chgData name="Hajem, Kristoffer" userId="0c85c552-679a-4151-aa69-ce225b179c25" providerId="ADAL" clId="{940D6556-6065-4811-ABCA-9524A3E8DC59}" dt="2021-08-31T15:32:10.311" v="25058" actId="26606"/>
          <ac:spMkLst>
            <pc:docMk/>
            <pc:sldMk cId="1853819835" sldId="318"/>
            <ac:spMk id="14" creationId="{2E92FA66-67D7-4CB4-94D3-E643A9AD4757}"/>
          </ac:spMkLst>
        </pc:spChg>
        <pc:picChg chg="add mod ord">
          <ac:chgData name="Hajem, Kristoffer" userId="0c85c552-679a-4151-aa69-ce225b179c25" providerId="ADAL" clId="{940D6556-6065-4811-ABCA-9524A3E8DC59}" dt="2021-08-31T15:32:10.311" v="25058" actId="26606"/>
          <ac:picMkLst>
            <pc:docMk/>
            <pc:sldMk cId="1853819835" sldId="318"/>
            <ac:picMk id="5" creationId="{97C47D81-36EA-460A-9A0F-4C7B68E4CFC8}"/>
          </ac:picMkLst>
        </pc:picChg>
      </pc:sldChg>
      <pc:sldChg chg="new del">
        <pc:chgData name="Hajem, Kristoffer" userId="0c85c552-679a-4151-aa69-ce225b179c25" providerId="ADAL" clId="{940D6556-6065-4811-ABCA-9524A3E8DC59}" dt="2021-08-31T15:31:16.062" v="25044" actId="47"/>
        <pc:sldMkLst>
          <pc:docMk/>
          <pc:sldMk cId="2810569994" sldId="319"/>
        </pc:sldMkLst>
      </pc:sldChg>
      <pc:sldChg chg="new del">
        <pc:chgData name="Hajem, Kristoffer" userId="0c85c552-679a-4151-aa69-ce225b179c25" providerId="ADAL" clId="{940D6556-6065-4811-ABCA-9524A3E8DC59}" dt="2021-08-31T15:31:15.219" v="25043" actId="47"/>
        <pc:sldMkLst>
          <pc:docMk/>
          <pc:sldMk cId="4240146627" sldId="32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83473-6400-411D-96F9-0A35DDDD09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27813EE2-AC2A-4E0D-8FC8-1FE4B5AFDB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319D031E-0CFE-4D2C-BF36-F2F8E3076A9C}"/>
              </a:ext>
            </a:extLst>
          </p:cNvPr>
          <p:cNvSpPr>
            <a:spLocks noGrp="1"/>
          </p:cNvSpPr>
          <p:nvPr>
            <p:ph type="dt" sz="half" idx="10"/>
          </p:nvPr>
        </p:nvSpPr>
        <p:spPr/>
        <p:txBody>
          <a:bodyPr/>
          <a:lstStyle/>
          <a:p>
            <a:fld id="{F223F411-35B8-4224-8CC6-4ABA2B78105A}" type="datetimeFigureOut">
              <a:rPr lang="nb-NO" smtClean="0"/>
              <a:t>01.09.2021</a:t>
            </a:fld>
            <a:endParaRPr lang="nb-NO"/>
          </a:p>
        </p:txBody>
      </p:sp>
      <p:sp>
        <p:nvSpPr>
          <p:cNvPr id="5" name="Footer Placeholder 4">
            <a:extLst>
              <a:ext uri="{FF2B5EF4-FFF2-40B4-BE49-F238E27FC236}">
                <a16:creationId xmlns:a16="http://schemas.microsoft.com/office/drawing/2014/main" id="{99DF5119-0412-4B2D-B0D6-C4909F6CF662}"/>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D841A49A-BF19-4D56-9A9C-7E81EABFBA6E}"/>
              </a:ext>
            </a:extLst>
          </p:cNvPr>
          <p:cNvSpPr>
            <a:spLocks noGrp="1"/>
          </p:cNvSpPr>
          <p:nvPr>
            <p:ph type="sldNum" sz="quarter" idx="12"/>
          </p:nvPr>
        </p:nvSpPr>
        <p:spPr/>
        <p:txBody>
          <a:bodyPr/>
          <a:lstStyle/>
          <a:p>
            <a:fld id="{2EE2ABFB-53D2-4685-AE48-11DB317E4AE7}" type="slidenum">
              <a:rPr lang="nb-NO" smtClean="0"/>
              <a:t>‹#›</a:t>
            </a:fld>
            <a:endParaRPr lang="nb-NO"/>
          </a:p>
        </p:txBody>
      </p:sp>
    </p:spTree>
    <p:extLst>
      <p:ext uri="{BB962C8B-B14F-4D97-AF65-F5344CB8AC3E}">
        <p14:creationId xmlns:p14="http://schemas.microsoft.com/office/powerpoint/2010/main" val="1510419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8B9F-981F-4913-86B6-A36EF9B6AE5B}"/>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4D5F4AE4-3D03-4E9B-8DA0-21132BD5ED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F771817F-23BA-4D96-A870-E89F10442DB8}"/>
              </a:ext>
            </a:extLst>
          </p:cNvPr>
          <p:cNvSpPr>
            <a:spLocks noGrp="1"/>
          </p:cNvSpPr>
          <p:nvPr>
            <p:ph type="dt" sz="half" idx="10"/>
          </p:nvPr>
        </p:nvSpPr>
        <p:spPr/>
        <p:txBody>
          <a:bodyPr/>
          <a:lstStyle/>
          <a:p>
            <a:fld id="{F223F411-35B8-4224-8CC6-4ABA2B78105A}" type="datetimeFigureOut">
              <a:rPr lang="nb-NO" smtClean="0"/>
              <a:t>01.09.2021</a:t>
            </a:fld>
            <a:endParaRPr lang="nb-NO"/>
          </a:p>
        </p:txBody>
      </p:sp>
      <p:sp>
        <p:nvSpPr>
          <p:cNvPr id="5" name="Footer Placeholder 4">
            <a:extLst>
              <a:ext uri="{FF2B5EF4-FFF2-40B4-BE49-F238E27FC236}">
                <a16:creationId xmlns:a16="http://schemas.microsoft.com/office/drawing/2014/main" id="{205234E9-7BC8-4E24-9DDE-1B38CE654957}"/>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738C86FF-D945-40A8-A1C8-CE015F317E6E}"/>
              </a:ext>
            </a:extLst>
          </p:cNvPr>
          <p:cNvSpPr>
            <a:spLocks noGrp="1"/>
          </p:cNvSpPr>
          <p:nvPr>
            <p:ph type="sldNum" sz="quarter" idx="12"/>
          </p:nvPr>
        </p:nvSpPr>
        <p:spPr/>
        <p:txBody>
          <a:bodyPr/>
          <a:lstStyle/>
          <a:p>
            <a:fld id="{2EE2ABFB-53D2-4685-AE48-11DB317E4AE7}" type="slidenum">
              <a:rPr lang="nb-NO" smtClean="0"/>
              <a:t>‹#›</a:t>
            </a:fld>
            <a:endParaRPr lang="nb-NO"/>
          </a:p>
        </p:txBody>
      </p:sp>
    </p:spTree>
    <p:extLst>
      <p:ext uri="{BB962C8B-B14F-4D97-AF65-F5344CB8AC3E}">
        <p14:creationId xmlns:p14="http://schemas.microsoft.com/office/powerpoint/2010/main" val="635233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0A40C0-CBBE-461D-9B42-93B1EC2ADF1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6C3D9417-8C4B-4526-9610-38C77B68EF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FEE11422-518F-4891-919E-F1BCC9701845}"/>
              </a:ext>
            </a:extLst>
          </p:cNvPr>
          <p:cNvSpPr>
            <a:spLocks noGrp="1"/>
          </p:cNvSpPr>
          <p:nvPr>
            <p:ph type="dt" sz="half" idx="10"/>
          </p:nvPr>
        </p:nvSpPr>
        <p:spPr/>
        <p:txBody>
          <a:bodyPr/>
          <a:lstStyle/>
          <a:p>
            <a:fld id="{F223F411-35B8-4224-8CC6-4ABA2B78105A}" type="datetimeFigureOut">
              <a:rPr lang="nb-NO" smtClean="0"/>
              <a:t>01.09.2021</a:t>
            </a:fld>
            <a:endParaRPr lang="nb-NO"/>
          </a:p>
        </p:txBody>
      </p:sp>
      <p:sp>
        <p:nvSpPr>
          <p:cNvPr id="5" name="Footer Placeholder 4">
            <a:extLst>
              <a:ext uri="{FF2B5EF4-FFF2-40B4-BE49-F238E27FC236}">
                <a16:creationId xmlns:a16="http://schemas.microsoft.com/office/drawing/2014/main" id="{9C042AE6-C18B-48A6-9A61-53BA6C8EEEC4}"/>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449F9026-E573-44E2-A1E8-1B4243336EB9}"/>
              </a:ext>
            </a:extLst>
          </p:cNvPr>
          <p:cNvSpPr>
            <a:spLocks noGrp="1"/>
          </p:cNvSpPr>
          <p:nvPr>
            <p:ph type="sldNum" sz="quarter" idx="12"/>
          </p:nvPr>
        </p:nvSpPr>
        <p:spPr/>
        <p:txBody>
          <a:bodyPr/>
          <a:lstStyle/>
          <a:p>
            <a:fld id="{2EE2ABFB-53D2-4685-AE48-11DB317E4AE7}" type="slidenum">
              <a:rPr lang="nb-NO" smtClean="0"/>
              <a:t>‹#›</a:t>
            </a:fld>
            <a:endParaRPr lang="nb-NO"/>
          </a:p>
        </p:txBody>
      </p:sp>
    </p:spTree>
    <p:extLst>
      <p:ext uri="{BB962C8B-B14F-4D97-AF65-F5344CB8AC3E}">
        <p14:creationId xmlns:p14="http://schemas.microsoft.com/office/powerpoint/2010/main" val="661018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005DB-E71C-41DC-BC97-464E023B01DD}"/>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096EE8B5-18A9-4794-8AC0-611A2EBDE4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7218DD9F-5645-41E1-AA41-186102F3E3AE}"/>
              </a:ext>
            </a:extLst>
          </p:cNvPr>
          <p:cNvSpPr>
            <a:spLocks noGrp="1"/>
          </p:cNvSpPr>
          <p:nvPr>
            <p:ph type="dt" sz="half" idx="10"/>
          </p:nvPr>
        </p:nvSpPr>
        <p:spPr/>
        <p:txBody>
          <a:bodyPr/>
          <a:lstStyle/>
          <a:p>
            <a:fld id="{F223F411-35B8-4224-8CC6-4ABA2B78105A}" type="datetimeFigureOut">
              <a:rPr lang="nb-NO" smtClean="0"/>
              <a:t>01.09.2021</a:t>
            </a:fld>
            <a:endParaRPr lang="nb-NO"/>
          </a:p>
        </p:txBody>
      </p:sp>
      <p:sp>
        <p:nvSpPr>
          <p:cNvPr id="5" name="Footer Placeholder 4">
            <a:extLst>
              <a:ext uri="{FF2B5EF4-FFF2-40B4-BE49-F238E27FC236}">
                <a16:creationId xmlns:a16="http://schemas.microsoft.com/office/drawing/2014/main" id="{A54E6F4D-0433-48F0-AEF5-7F5F2A733230}"/>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FE8FEFE4-BBB1-4A26-A246-F8F7AC2AF985}"/>
              </a:ext>
            </a:extLst>
          </p:cNvPr>
          <p:cNvSpPr>
            <a:spLocks noGrp="1"/>
          </p:cNvSpPr>
          <p:nvPr>
            <p:ph type="sldNum" sz="quarter" idx="12"/>
          </p:nvPr>
        </p:nvSpPr>
        <p:spPr/>
        <p:txBody>
          <a:bodyPr/>
          <a:lstStyle/>
          <a:p>
            <a:fld id="{2EE2ABFB-53D2-4685-AE48-11DB317E4AE7}" type="slidenum">
              <a:rPr lang="nb-NO" smtClean="0"/>
              <a:t>‹#›</a:t>
            </a:fld>
            <a:endParaRPr lang="nb-NO"/>
          </a:p>
        </p:txBody>
      </p:sp>
    </p:spTree>
    <p:extLst>
      <p:ext uri="{BB962C8B-B14F-4D97-AF65-F5344CB8AC3E}">
        <p14:creationId xmlns:p14="http://schemas.microsoft.com/office/powerpoint/2010/main" val="3627113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34F4C-E1F0-4805-AD8D-23D57B4671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D614F916-DE8C-4530-BD4B-6D65B03B3C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7B10-5FB8-43DE-AAFB-5D0A3F105109}"/>
              </a:ext>
            </a:extLst>
          </p:cNvPr>
          <p:cNvSpPr>
            <a:spLocks noGrp="1"/>
          </p:cNvSpPr>
          <p:nvPr>
            <p:ph type="dt" sz="half" idx="10"/>
          </p:nvPr>
        </p:nvSpPr>
        <p:spPr/>
        <p:txBody>
          <a:bodyPr/>
          <a:lstStyle/>
          <a:p>
            <a:fld id="{F223F411-35B8-4224-8CC6-4ABA2B78105A}" type="datetimeFigureOut">
              <a:rPr lang="nb-NO" smtClean="0"/>
              <a:t>01.09.2021</a:t>
            </a:fld>
            <a:endParaRPr lang="nb-NO"/>
          </a:p>
        </p:txBody>
      </p:sp>
      <p:sp>
        <p:nvSpPr>
          <p:cNvPr id="5" name="Footer Placeholder 4">
            <a:extLst>
              <a:ext uri="{FF2B5EF4-FFF2-40B4-BE49-F238E27FC236}">
                <a16:creationId xmlns:a16="http://schemas.microsoft.com/office/drawing/2014/main" id="{BF8EC749-221F-4D4F-B1AC-BBC03E54C48E}"/>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252458F9-F18F-4E14-AE55-F9C9B0D40F2C}"/>
              </a:ext>
            </a:extLst>
          </p:cNvPr>
          <p:cNvSpPr>
            <a:spLocks noGrp="1"/>
          </p:cNvSpPr>
          <p:nvPr>
            <p:ph type="sldNum" sz="quarter" idx="12"/>
          </p:nvPr>
        </p:nvSpPr>
        <p:spPr/>
        <p:txBody>
          <a:bodyPr/>
          <a:lstStyle/>
          <a:p>
            <a:fld id="{2EE2ABFB-53D2-4685-AE48-11DB317E4AE7}" type="slidenum">
              <a:rPr lang="nb-NO" smtClean="0"/>
              <a:t>‹#›</a:t>
            </a:fld>
            <a:endParaRPr lang="nb-NO"/>
          </a:p>
        </p:txBody>
      </p:sp>
    </p:spTree>
    <p:extLst>
      <p:ext uri="{BB962C8B-B14F-4D97-AF65-F5344CB8AC3E}">
        <p14:creationId xmlns:p14="http://schemas.microsoft.com/office/powerpoint/2010/main" val="627283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B68A9-E5BB-42F2-AC4A-5B4D095E501F}"/>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D439F789-6601-4858-B45F-BB14A13158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439F8F50-1D11-4ED0-8C11-D0CE0B113D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6769B766-46F0-4E9B-843F-0DF9A63A1107}"/>
              </a:ext>
            </a:extLst>
          </p:cNvPr>
          <p:cNvSpPr>
            <a:spLocks noGrp="1"/>
          </p:cNvSpPr>
          <p:nvPr>
            <p:ph type="dt" sz="half" idx="10"/>
          </p:nvPr>
        </p:nvSpPr>
        <p:spPr/>
        <p:txBody>
          <a:bodyPr/>
          <a:lstStyle/>
          <a:p>
            <a:fld id="{F223F411-35B8-4224-8CC6-4ABA2B78105A}" type="datetimeFigureOut">
              <a:rPr lang="nb-NO" smtClean="0"/>
              <a:t>01.09.2021</a:t>
            </a:fld>
            <a:endParaRPr lang="nb-NO"/>
          </a:p>
        </p:txBody>
      </p:sp>
      <p:sp>
        <p:nvSpPr>
          <p:cNvPr id="6" name="Footer Placeholder 5">
            <a:extLst>
              <a:ext uri="{FF2B5EF4-FFF2-40B4-BE49-F238E27FC236}">
                <a16:creationId xmlns:a16="http://schemas.microsoft.com/office/drawing/2014/main" id="{82C3ACD4-CB5C-4237-94EC-A4756119027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D44CB4B9-ECB9-422F-867A-4FA5A09426C9}"/>
              </a:ext>
            </a:extLst>
          </p:cNvPr>
          <p:cNvSpPr>
            <a:spLocks noGrp="1"/>
          </p:cNvSpPr>
          <p:nvPr>
            <p:ph type="sldNum" sz="quarter" idx="12"/>
          </p:nvPr>
        </p:nvSpPr>
        <p:spPr/>
        <p:txBody>
          <a:bodyPr/>
          <a:lstStyle/>
          <a:p>
            <a:fld id="{2EE2ABFB-53D2-4685-AE48-11DB317E4AE7}" type="slidenum">
              <a:rPr lang="nb-NO" smtClean="0"/>
              <a:t>‹#›</a:t>
            </a:fld>
            <a:endParaRPr lang="nb-NO"/>
          </a:p>
        </p:txBody>
      </p:sp>
    </p:spTree>
    <p:extLst>
      <p:ext uri="{BB962C8B-B14F-4D97-AF65-F5344CB8AC3E}">
        <p14:creationId xmlns:p14="http://schemas.microsoft.com/office/powerpoint/2010/main" val="1432189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00826-6D84-4CA6-A5A3-209777019900}"/>
              </a:ext>
            </a:extLst>
          </p:cNvPr>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92B552F8-725A-4BBB-82CB-B2E30D16F6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D9314D-F58B-4691-8074-72AD9FDB1D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D81B4158-BE29-4AD6-AC90-FBC227C17A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376BB4-A6A7-4AE6-B79C-146FAF113D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D80BDAAC-ED8A-4822-B22E-0735850D9A61}"/>
              </a:ext>
            </a:extLst>
          </p:cNvPr>
          <p:cNvSpPr>
            <a:spLocks noGrp="1"/>
          </p:cNvSpPr>
          <p:nvPr>
            <p:ph type="dt" sz="half" idx="10"/>
          </p:nvPr>
        </p:nvSpPr>
        <p:spPr/>
        <p:txBody>
          <a:bodyPr/>
          <a:lstStyle/>
          <a:p>
            <a:fld id="{F223F411-35B8-4224-8CC6-4ABA2B78105A}" type="datetimeFigureOut">
              <a:rPr lang="nb-NO" smtClean="0"/>
              <a:t>01.09.2021</a:t>
            </a:fld>
            <a:endParaRPr lang="nb-NO"/>
          </a:p>
        </p:txBody>
      </p:sp>
      <p:sp>
        <p:nvSpPr>
          <p:cNvPr id="8" name="Footer Placeholder 7">
            <a:extLst>
              <a:ext uri="{FF2B5EF4-FFF2-40B4-BE49-F238E27FC236}">
                <a16:creationId xmlns:a16="http://schemas.microsoft.com/office/drawing/2014/main" id="{FA353661-5649-418A-86B3-88F804C1BCBF}"/>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A1498EB6-8518-48F0-8434-47A1A0BDA5FE}"/>
              </a:ext>
            </a:extLst>
          </p:cNvPr>
          <p:cNvSpPr>
            <a:spLocks noGrp="1"/>
          </p:cNvSpPr>
          <p:nvPr>
            <p:ph type="sldNum" sz="quarter" idx="12"/>
          </p:nvPr>
        </p:nvSpPr>
        <p:spPr/>
        <p:txBody>
          <a:bodyPr/>
          <a:lstStyle/>
          <a:p>
            <a:fld id="{2EE2ABFB-53D2-4685-AE48-11DB317E4AE7}" type="slidenum">
              <a:rPr lang="nb-NO" smtClean="0"/>
              <a:t>‹#›</a:t>
            </a:fld>
            <a:endParaRPr lang="nb-NO"/>
          </a:p>
        </p:txBody>
      </p:sp>
    </p:spTree>
    <p:extLst>
      <p:ext uri="{BB962C8B-B14F-4D97-AF65-F5344CB8AC3E}">
        <p14:creationId xmlns:p14="http://schemas.microsoft.com/office/powerpoint/2010/main" val="5303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6650C-DF0C-4B50-B6B9-5FFCD9F4CB71}"/>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065E7AC2-5C0D-4657-8163-5DA1F2DE1071}"/>
              </a:ext>
            </a:extLst>
          </p:cNvPr>
          <p:cNvSpPr>
            <a:spLocks noGrp="1"/>
          </p:cNvSpPr>
          <p:nvPr>
            <p:ph type="dt" sz="half" idx="10"/>
          </p:nvPr>
        </p:nvSpPr>
        <p:spPr/>
        <p:txBody>
          <a:bodyPr/>
          <a:lstStyle/>
          <a:p>
            <a:fld id="{F223F411-35B8-4224-8CC6-4ABA2B78105A}" type="datetimeFigureOut">
              <a:rPr lang="nb-NO" smtClean="0"/>
              <a:t>01.09.2021</a:t>
            </a:fld>
            <a:endParaRPr lang="nb-NO"/>
          </a:p>
        </p:txBody>
      </p:sp>
      <p:sp>
        <p:nvSpPr>
          <p:cNvPr id="4" name="Footer Placeholder 3">
            <a:extLst>
              <a:ext uri="{FF2B5EF4-FFF2-40B4-BE49-F238E27FC236}">
                <a16:creationId xmlns:a16="http://schemas.microsoft.com/office/drawing/2014/main" id="{CD6C3F61-DF19-4840-BACF-5D59B906A363}"/>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D5AB0594-0DAD-4135-A57B-E3D1900EA89F}"/>
              </a:ext>
            </a:extLst>
          </p:cNvPr>
          <p:cNvSpPr>
            <a:spLocks noGrp="1"/>
          </p:cNvSpPr>
          <p:nvPr>
            <p:ph type="sldNum" sz="quarter" idx="12"/>
          </p:nvPr>
        </p:nvSpPr>
        <p:spPr/>
        <p:txBody>
          <a:bodyPr/>
          <a:lstStyle/>
          <a:p>
            <a:fld id="{2EE2ABFB-53D2-4685-AE48-11DB317E4AE7}" type="slidenum">
              <a:rPr lang="nb-NO" smtClean="0"/>
              <a:t>‹#›</a:t>
            </a:fld>
            <a:endParaRPr lang="nb-NO"/>
          </a:p>
        </p:txBody>
      </p:sp>
    </p:spTree>
    <p:extLst>
      <p:ext uri="{BB962C8B-B14F-4D97-AF65-F5344CB8AC3E}">
        <p14:creationId xmlns:p14="http://schemas.microsoft.com/office/powerpoint/2010/main" val="714654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F4E5E9-83FE-4CCD-8A11-E83DB609159E}"/>
              </a:ext>
            </a:extLst>
          </p:cNvPr>
          <p:cNvSpPr>
            <a:spLocks noGrp="1"/>
          </p:cNvSpPr>
          <p:nvPr>
            <p:ph type="dt" sz="half" idx="10"/>
          </p:nvPr>
        </p:nvSpPr>
        <p:spPr/>
        <p:txBody>
          <a:bodyPr/>
          <a:lstStyle/>
          <a:p>
            <a:fld id="{F223F411-35B8-4224-8CC6-4ABA2B78105A}" type="datetimeFigureOut">
              <a:rPr lang="nb-NO" smtClean="0"/>
              <a:t>01.09.2021</a:t>
            </a:fld>
            <a:endParaRPr lang="nb-NO"/>
          </a:p>
        </p:txBody>
      </p:sp>
      <p:sp>
        <p:nvSpPr>
          <p:cNvPr id="3" name="Footer Placeholder 2">
            <a:extLst>
              <a:ext uri="{FF2B5EF4-FFF2-40B4-BE49-F238E27FC236}">
                <a16:creationId xmlns:a16="http://schemas.microsoft.com/office/drawing/2014/main" id="{B07B4A05-2F65-4A01-A245-53DF9B73C7DD}"/>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D6E7D1D5-15A4-4418-9D5F-75B28BB76B6F}"/>
              </a:ext>
            </a:extLst>
          </p:cNvPr>
          <p:cNvSpPr>
            <a:spLocks noGrp="1"/>
          </p:cNvSpPr>
          <p:nvPr>
            <p:ph type="sldNum" sz="quarter" idx="12"/>
          </p:nvPr>
        </p:nvSpPr>
        <p:spPr/>
        <p:txBody>
          <a:bodyPr/>
          <a:lstStyle/>
          <a:p>
            <a:fld id="{2EE2ABFB-53D2-4685-AE48-11DB317E4AE7}" type="slidenum">
              <a:rPr lang="nb-NO" smtClean="0"/>
              <a:t>‹#›</a:t>
            </a:fld>
            <a:endParaRPr lang="nb-NO"/>
          </a:p>
        </p:txBody>
      </p:sp>
    </p:spTree>
    <p:extLst>
      <p:ext uri="{BB962C8B-B14F-4D97-AF65-F5344CB8AC3E}">
        <p14:creationId xmlns:p14="http://schemas.microsoft.com/office/powerpoint/2010/main" val="3663274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DEABA-B920-46F8-AAD0-3EB4F0FFE3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BCB974F8-5C41-4711-9444-100A30F17F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CED42D27-2D07-47DD-9667-51B26BDB8B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60904B-435C-4F8E-89E3-FFD39BC45B5C}"/>
              </a:ext>
            </a:extLst>
          </p:cNvPr>
          <p:cNvSpPr>
            <a:spLocks noGrp="1"/>
          </p:cNvSpPr>
          <p:nvPr>
            <p:ph type="dt" sz="half" idx="10"/>
          </p:nvPr>
        </p:nvSpPr>
        <p:spPr/>
        <p:txBody>
          <a:bodyPr/>
          <a:lstStyle/>
          <a:p>
            <a:fld id="{F223F411-35B8-4224-8CC6-4ABA2B78105A}" type="datetimeFigureOut">
              <a:rPr lang="nb-NO" smtClean="0"/>
              <a:t>01.09.2021</a:t>
            </a:fld>
            <a:endParaRPr lang="nb-NO"/>
          </a:p>
        </p:txBody>
      </p:sp>
      <p:sp>
        <p:nvSpPr>
          <p:cNvPr id="6" name="Footer Placeholder 5">
            <a:extLst>
              <a:ext uri="{FF2B5EF4-FFF2-40B4-BE49-F238E27FC236}">
                <a16:creationId xmlns:a16="http://schemas.microsoft.com/office/drawing/2014/main" id="{E1F2C657-542F-4266-8716-94801DC31B1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E95D809C-8A93-44D5-A7B0-6FD494B0ABAF}"/>
              </a:ext>
            </a:extLst>
          </p:cNvPr>
          <p:cNvSpPr>
            <a:spLocks noGrp="1"/>
          </p:cNvSpPr>
          <p:nvPr>
            <p:ph type="sldNum" sz="quarter" idx="12"/>
          </p:nvPr>
        </p:nvSpPr>
        <p:spPr/>
        <p:txBody>
          <a:bodyPr/>
          <a:lstStyle/>
          <a:p>
            <a:fld id="{2EE2ABFB-53D2-4685-AE48-11DB317E4AE7}" type="slidenum">
              <a:rPr lang="nb-NO" smtClean="0"/>
              <a:t>‹#›</a:t>
            </a:fld>
            <a:endParaRPr lang="nb-NO"/>
          </a:p>
        </p:txBody>
      </p:sp>
    </p:spTree>
    <p:extLst>
      <p:ext uri="{BB962C8B-B14F-4D97-AF65-F5344CB8AC3E}">
        <p14:creationId xmlns:p14="http://schemas.microsoft.com/office/powerpoint/2010/main" val="122505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254D-4F46-4A1C-AB77-72384BFC7F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4B176FA8-ACCC-44E3-A66F-456CCCE753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9C8BCC23-64BF-4EE8-8692-8755DB842A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F0791A-B354-44E5-AC48-D66CB26724B1}"/>
              </a:ext>
            </a:extLst>
          </p:cNvPr>
          <p:cNvSpPr>
            <a:spLocks noGrp="1"/>
          </p:cNvSpPr>
          <p:nvPr>
            <p:ph type="dt" sz="half" idx="10"/>
          </p:nvPr>
        </p:nvSpPr>
        <p:spPr/>
        <p:txBody>
          <a:bodyPr/>
          <a:lstStyle/>
          <a:p>
            <a:fld id="{F223F411-35B8-4224-8CC6-4ABA2B78105A}" type="datetimeFigureOut">
              <a:rPr lang="nb-NO" smtClean="0"/>
              <a:t>01.09.2021</a:t>
            </a:fld>
            <a:endParaRPr lang="nb-NO"/>
          </a:p>
        </p:txBody>
      </p:sp>
      <p:sp>
        <p:nvSpPr>
          <p:cNvPr id="6" name="Footer Placeholder 5">
            <a:extLst>
              <a:ext uri="{FF2B5EF4-FFF2-40B4-BE49-F238E27FC236}">
                <a16:creationId xmlns:a16="http://schemas.microsoft.com/office/drawing/2014/main" id="{87E809BA-2F9D-4DCB-9472-CDFF50C783DF}"/>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DD3F7DF8-04A5-4382-B58D-7BA2EAB80420}"/>
              </a:ext>
            </a:extLst>
          </p:cNvPr>
          <p:cNvSpPr>
            <a:spLocks noGrp="1"/>
          </p:cNvSpPr>
          <p:nvPr>
            <p:ph type="sldNum" sz="quarter" idx="12"/>
          </p:nvPr>
        </p:nvSpPr>
        <p:spPr/>
        <p:txBody>
          <a:bodyPr/>
          <a:lstStyle/>
          <a:p>
            <a:fld id="{2EE2ABFB-53D2-4685-AE48-11DB317E4AE7}" type="slidenum">
              <a:rPr lang="nb-NO" smtClean="0"/>
              <a:t>‹#›</a:t>
            </a:fld>
            <a:endParaRPr lang="nb-NO"/>
          </a:p>
        </p:txBody>
      </p:sp>
    </p:spTree>
    <p:extLst>
      <p:ext uri="{BB962C8B-B14F-4D97-AF65-F5344CB8AC3E}">
        <p14:creationId xmlns:p14="http://schemas.microsoft.com/office/powerpoint/2010/main" val="2604706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612FB9-1F58-4AB4-B45E-D59BE88BC3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30DB131D-D874-4253-822C-30A409EC13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8277560B-EB75-4CE9-8C03-F27D3F2607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3F411-35B8-4224-8CC6-4ABA2B78105A}" type="datetimeFigureOut">
              <a:rPr lang="nb-NO" smtClean="0"/>
              <a:t>01.09.2021</a:t>
            </a:fld>
            <a:endParaRPr lang="nb-NO"/>
          </a:p>
        </p:txBody>
      </p:sp>
      <p:sp>
        <p:nvSpPr>
          <p:cNvPr id="5" name="Footer Placeholder 4">
            <a:extLst>
              <a:ext uri="{FF2B5EF4-FFF2-40B4-BE49-F238E27FC236}">
                <a16:creationId xmlns:a16="http://schemas.microsoft.com/office/drawing/2014/main" id="{BAE17F7D-2630-46CA-8C17-72B4D2BE9B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4A590EFB-32C3-447F-83D6-57076103F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E2ABFB-53D2-4685-AE48-11DB317E4AE7}" type="slidenum">
              <a:rPr lang="nb-NO" smtClean="0"/>
              <a:t>‹#›</a:t>
            </a:fld>
            <a:endParaRPr lang="nb-NO"/>
          </a:p>
        </p:txBody>
      </p:sp>
    </p:spTree>
    <p:extLst>
      <p:ext uri="{BB962C8B-B14F-4D97-AF65-F5344CB8AC3E}">
        <p14:creationId xmlns:p14="http://schemas.microsoft.com/office/powerpoint/2010/main" val="1737618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5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76993-4AF3-49D6-9F16-1EC2085ABADF}"/>
              </a:ext>
            </a:extLst>
          </p:cNvPr>
          <p:cNvSpPr>
            <a:spLocks noGrp="1"/>
          </p:cNvSpPr>
          <p:nvPr>
            <p:ph type="ctrTitle"/>
          </p:nvPr>
        </p:nvSpPr>
        <p:spPr/>
        <p:txBody>
          <a:bodyPr/>
          <a:lstStyle/>
          <a:p>
            <a:r>
              <a:rPr lang="nb-NO"/>
              <a:t>Førstegangsoppsett og innføring</a:t>
            </a:r>
          </a:p>
        </p:txBody>
      </p:sp>
      <p:sp>
        <p:nvSpPr>
          <p:cNvPr id="3" name="Subtitle 2">
            <a:extLst>
              <a:ext uri="{FF2B5EF4-FFF2-40B4-BE49-F238E27FC236}">
                <a16:creationId xmlns:a16="http://schemas.microsoft.com/office/drawing/2014/main" id="{82311072-63BD-4ED4-9794-872D1604B1AB}"/>
              </a:ext>
            </a:extLst>
          </p:cNvPr>
          <p:cNvSpPr>
            <a:spLocks noGrp="1"/>
          </p:cNvSpPr>
          <p:nvPr>
            <p:ph type="subTitle" idx="1"/>
          </p:nvPr>
        </p:nvSpPr>
        <p:spPr>
          <a:xfrm>
            <a:off x="1524000" y="3602038"/>
            <a:ext cx="9144000" cy="822044"/>
          </a:xfrm>
        </p:spPr>
        <p:txBody>
          <a:bodyPr/>
          <a:lstStyle/>
          <a:p>
            <a:r>
              <a:rPr lang="nb-NO"/>
              <a:t>For klubber som nylig er </a:t>
            </a:r>
            <a:r>
              <a:rPr lang="nb-NO" err="1"/>
              <a:t>onboardet</a:t>
            </a:r>
            <a:r>
              <a:rPr lang="nb-NO"/>
              <a:t> og importert til Idrettens Medlemssystem (IMS)</a:t>
            </a:r>
          </a:p>
          <a:p>
            <a:endParaRPr lang="nb-NO"/>
          </a:p>
        </p:txBody>
      </p:sp>
      <p:sp>
        <p:nvSpPr>
          <p:cNvPr id="4" name="TextBox 3">
            <a:extLst>
              <a:ext uri="{FF2B5EF4-FFF2-40B4-BE49-F238E27FC236}">
                <a16:creationId xmlns:a16="http://schemas.microsoft.com/office/drawing/2014/main" id="{9E9CAF7B-5D05-4093-AFED-87B781C45968}"/>
              </a:ext>
            </a:extLst>
          </p:cNvPr>
          <p:cNvSpPr txBox="1"/>
          <p:nvPr/>
        </p:nvSpPr>
        <p:spPr>
          <a:xfrm>
            <a:off x="2346512" y="4424082"/>
            <a:ext cx="7604312" cy="1754326"/>
          </a:xfrm>
          <a:prstGeom prst="rect">
            <a:avLst/>
          </a:prstGeom>
          <a:noFill/>
        </p:spPr>
        <p:txBody>
          <a:bodyPr wrap="square" rtlCol="0">
            <a:spAutoFit/>
          </a:bodyPr>
          <a:lstStyle/>
          <a:p>
            <a:r>
              <a:rPr lang="nb-NO"/>
              <a:t>Denne presentasjonen inneholder en stegvis veiledning for hvordan en klubb setter opp alle innstillinger og produkter, samt kontrollerer ev. importert data, for første gang.</a:t>
            </a:r>
          </a:p>
          <a:p>
            <a:endParaRPr lang="nb-NO"/>
          </a:p>
          <a:p>
            <a:r>
              <a:rPr lang="nb-NO"/>
              <a:t>Den kan også fint benyttes for nye brukere som ønsker en helhetlig veiledning for IMS Admin.</a:t>
            </a:r>
          </a:p>
        </p:txBody>
      </p:sp>
    </p:spTree>
    <p:extLst>
      <p:ext uri="{BB962C8B-B14F-4D97-AF65-F5344CB8AC3E}">
        <p14:creationId xmlns:p14="http://schemas.microsoft.com/office/powerpoint/2010/main" val="3018212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9F61F-5D6B-4658-A2E5-8FF6782FF0B0}"/>
              </a:ext>
            </a:extLst>
          </p:cNvPr>
          <p:cNvSpPr>
            <a:spLocks noGrp="1"/>
          </p:cNvSpPr>
          <p:nvPr>
            <p:ph type="title"/>
          </p:nvPr>
        </p:nvSpPr>
        <p:spPr/>
        <p:txBody>
          <a:bodyPr/>
          <a:lstStyle/>
          <a:p>
            <a:r>
              <a:rPr lang="nb-NO"/>
              <a:t>Profil Idrettslag</a:t>
            </a:r>
          </a:p>
        </p:txBody>
      </p:sp>
      <p:pic>
        <p:nvPicPr>
          <p:cNvPr id="5" name="Content Placeholder 4" descr="Graphical user interface, text, application&#10;&#10;Description automatically generated">
            <a:extLst>
              <a:ext uri="{FF2B5EF4-FFF2-40B4-BE49-F238E27FC236}">
                <a16:creationId xmlns:a16="http://schemas.microsoft.com/office/drawing/2014/main" id="{5DE0F036-5630-4440-9B0A-6CD3F4F2C7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5181" y="1825625"/>
            <a:ext cx="9041638" cy="4351338"/>
          </a:xfrm>
        </p:spPr>
      </p:pic>
    </p:spTree>
    <p:extLst>
      <p:ext uri="{BB962C8B-B14F-4D97-AF65-F5344CB8AC3E}">
        <p14:creationId xmlns:p14="http://schemas.microsoft.com/office/powerpoint/2010/main" val="3996977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A1317-7AB3-45B5-AC8C-B2537879C560}"/>
              </a:ext>
            </a:extLst>
          </p:cNvPr>
          <p:cNvSpPr>
            <a:spLocks noGrp="1"/>
          </p:cNvSpPr>
          <p:nvPr>
            <p:ph type="title"/>
          </p:nvPr>
        </p:nvSpPr>
        <p:spPr>
          <a:xfrm>
            <a:off x="630936" y="639520"/>
            <a:ext cx="3429000" cy="1719072"/>
          </a:xfrm>
        </p:spPr>
        <p:txBody>
          <a:bodyPr anchor="b">
            <a:normAutofit/>
          </a:bodyPr>
          <a:lstStyle/>
          <a:p>
            <a:r>
              <a:rPr lang="nb-NO" sz="5400"/>
              <a:t>Profil Idrettslag</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92DE4B4-9250-49A9-8B60-C3E47CB515EE}"/>
              </a:ext>
            </a:extLst>
          </p:cNvPr>
          <p:cNvSpPr>
            <a:spLocks noGrp="1"/>
          </p:cNvSpPr>
          <p:nvPr>
            <p:ph idx="1"/>
          </p:nvPr>
        </p:nvSpPr>
        <p:spPr>
          <a:xfrm>
            <a:off x="630936" y="2807208"/>
            <a:ext cx="3429000" cy="3410712"/>
          </a:xfrm>
        </p:spPr>
        <p:txBody>
          <a:bodyPr anchor="t">
            <a:normAutofit/>
          </a:bodyPr>
          <a:lstStyle/>
          <a:p>
            <a:r>
              <a:rPr lang="en-US" sz="2200"/>
              <a:t>I </a:t>
            </a:r>
            <a:r>
              <a:rPr lang="en-US" sz="2200" err="1"/>
              <a:t>Profil</a:t>
            </a:r>
            <a:r>
              <a:rPr lang="en-US" sz="2200"/>
              <a:t> </a:t>
            </a:r>
            <a:r>
              <a:rPr lang="en-US" sz="2200" err="1"/>
              <a:t>Idrettslag</a:t>
            </a:r>
            <a:r>
              <a:rPr lang="en-US" sz="2200"/>
              <a:t> </a:t>
            </a:r>
            <a:r>
              <a:rPr lang="en-US" sz="2200" err="1"/>
              <a:t>vil</a:t>
            </a:r>
            <a:r>
              <a:rPr lang="en-US" sz="2200"/>
              <a:t> man </a:t>
            </a:r>
            <a:r>
              <a:rPr lang="en-US" sz="2200" err="1"/>
              <a:t>finne</a:t>
            </a:r>
            <a:r>
              <a:rPr lang="en-US" sz="2200"/>
              <a:t> </a:t>
            </a:r>
            <a:r>
              <a:rPr lang="en-US" sz="2200" err="1"/>
              <a:t>generell</a:t>
            </a:r>
            <a:r>
              <a:rPr lang="en-US" sz="2200"/>
              <a:t> </a:t>
            </a:r>
            <a:r>
              <a:rPr lang="en-US" sz="2200" err="1"/>
              <a:t>informasjon</a:t>
            </a:r>
            <a:r>
              <a:rPr lang="en-US" sz="2200"/>
              <a:t> </a:t>
            </a:r>
            <a:r>
              <a:rPr lang="en-US" sz="2200" err="1"/>
              <a:t>til</a:t>
            </a:r>
            <a:r>
              <a:rPr lang="en-US" sz="2200"/>
              <a:t> </a:t>
            </a:r>
            <a:r>
              <a:rPr lang="en-US" sz="2200" err="1"/>
              <a:t>klubben</a:t>
            </a:r>
            <a:r>
              <a:rPr lang="en-US" sz="2200"/>
              <a:t>, </a:t>
            </a:r>
            <a:r>
              <a:rPr lang="en-US" sz="2200" err="1"/>
              <a:t>og</a:t>
            </a:r>
            <a:r>
              <a:rPr lang="en-US" sz="2200"/>
              <a:t> </a:t>
            </a:r>
            <a:r>
              <a:rPr lang="en-US" sz="2200" err="1"/>
              <a:t>innstillinger</a:t>
            </a:r>
            <a:r>
              <a:rPr lang="en-US" sz="2200"/>
              <a:t> </a:t>
            </a:r>
            <a:r>
              <a:rPr lang="en-US" sz="2200" err="1"/>
              <a:t>som</a:t>
            </a:r>
            <a:r>
              <a:rPr lang="en-US" sz="2200"/>
              <a:t> </a:t>
            </a:r>
            <a:r>
              <a:rPr lang="en-US" sz="2200" err="1"/>
              <a:t>gjelder</a:t>
            </a:r>
            <a:r>
              <a:rPr lang="en-US" sz="2200"/>
              <a:t> </a:t>
            </a:r>
            <a:r>
              <a:rPr lang="en-US" sz="2200" err="1"/>
              <a:t>helhetlig</a:t>
            </a:r>
            <a:r>
              <a:rPr lang="en-US" sz="2200"/>
              <a:t> for </a:t>
            </a:r>
            <a:r>
              <a:rPr lang="en-US" sz="2200" err="1"/>
              <a:t>klubben</a:t>
            </a:r>
            <a:r>
              <a:rPr lang="en-US" sz="2200"/>
              <a:t>.</a:t>
            </a:r>
          </a:p>
        </p:txBody>
      </p:sp>
      <p:pic>
        <p:nvPicPr>
          <p:cNvPr id="5" name="Content Placeholder 4" descr="Graphical user interface, text, application&#10;&#10;Description automatically generated">
            <a:extLst>
              <a:ext uri="{FF2B5EF4-FFF2-40B4-BE49-F238E27FC236}">
                <a16:creationId xmlns:a16="http://schemas.microsoft.com/office/drawing/2014/main" id="{3F0713B1-1969-4F21-B991-37966D0D8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1763477"/>
            <a:ext cx="6903720" cy="3331045"/>
          </a:xfrm>
          <a:prstGeom prst="rect">
            <a:avLst/>
          </a:prstGeom>
        </p:spPr>
      </p:pic>
    </p:spTree>
    <p:extLst>
      <p:ext uri="{BB962C8B-B14F-4D97-AF65-F5344CB8AC3E}">
        <p14:creationId xmlns:p14="http://schemas.microsoft.com/office/powerpoint/2010/main" val="321208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EA975F-E37F-49E7-94D2-7733E4C1BDA5}"/>
              </a:ext>
            </a:extLst>
          </p:cNvPr>
          <p:cNvSpPr>
            <a:spLocks noGrp="1"/>
          </p:cNvSpPr>
          <p:nvPr>
            <p:ph type="title"/>
          </p:nvPr>
        </p:nvSpPr>
        <p:spPr>
          <a:xfrm>
            <a:off x="630936" y="639520"/>
            <a:ext cx="3429000" cy="1719072"/>
          </a:xfrm>
        </p:spPr>
        <p:txBody>
          <a:bodyPr anchor="b">
            <a:normAutofit/>
          </a:bodyPr>
          <a:lstStyle/>
          <a:p>
            <a:r>
              <a:rPr lang="nb-NO" sz="3600"/>
              <a:t>Eposter</a:t>
            </a:r>
          </a:p>
        </p:txBody>
      </p:sp>
      <p:sp>
        <p:nvSpPr>
          <p:cNvPr id="14"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Graphical user interface, text, application, Teams&#10;&#10;Description automatically generated">
            <a:extLst>
              <a:ext uri="{FF2B5EF4-FFF2-40B4-BE49-F238E27FC236}">
                <a16:creationId xmlns:a16="http://schemas.microsoft.com/office/drawing/2014/main" id="{A437A92D-4D2D-47EA-A8FD-F2A0EF17EF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748" y="3183994"/>
            <a:ext cx="6866343" cy="1173630"/>
          </a:xfrm>
        </p:spPr>
      </p:pic>
      <p:pic>
        <p:nvPicPr>
          <p:cNvPr id="5" name="Content Placeholder 4" descr="Text&#10;&#10;Description automatically generated with medium confidence">
            <a:extLst>
              <a:ext uri="{FF2B5EF4-FFF2-40B4-BE49-F238E27FC236}">
                <a16:creationId xmlns:a16="http://schemas.microsoft.com/office/drawing/2014/main" id="{DF7E56A2-AD3D-4934-A6FC-42643EF7A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4889" y="1499056"/>
            <a:ext cx="6903720" cy="1173631"/>
          </a:xfrm>
          <a:prstGeom prst="rect">
            <a:avLst/>
          </a:prstGeom>
        </p:spPr>
      </p:pic>
      <p:sp>
        <p:nvSpPr>
          <p:cNvPr id="11" name="TextBox 10">
            <a:extLst>
              <a:ext uri="{FF2B5EF4-FFF2-40B4-BE49-F238E27FC236}">
                <a16:creationId xmlns:a16="http://schemas.microsoft.com/office/drawing/2014/main" id="{E64106D3-9B07-4DC5-9C65-034A56AB45E6}"/>
              </a:ext>
            </a:extLst>
          </p:cNvPr>
          <p:cNvSpPr txBox="1"/>
          <p:nvPr/>
        </p:nvSpPr>
        <p:spPr>
          <a:xfrm>
            <a:off x="628146" y="2703016"/>
            <a:ext cx="3270227" cy="4154984"/>
          </a:xfrm>
          <a:prstGeom prst="rect">
            <a:avLst/>
          </a:prstGeom>
          <a:noFill/>
        </p:spPr>
        <p:txBody>
          <a:bodyPr wrap="square" rtlCol="0">
            <a:spAutoFit/>
          </a:bodyPr>
          <a:lstStyle/>
          <a:p>
            <a:r>
              <a:rPr lang="nb-NO" sz="1200"/>
              <a:t>Det viktigste feltene i den første fanen er epost-feltene. Disse vil motta enkelte varsler, samt vises som avsender på f.eks. faktura.</a:t>
            </a:r>
          </a:p>
          <a:p>
            <a:r>
              <a:rPr lang="nb-NO" sz="1200"/>
              <a:t>E-post medlemsansvarlig er den eneste som er påkrevd, men det er anbefalt å fylle ut alle 4 feltene. Dersom noen mangler vil systemet benytte seg av epost medlemsansvarlig der det er relevant.</a:t>
            </a:r>
          </a:p>
          <a:p>
            <a:pPr marL="285750" indent="-285750">
              <a:buFont typeface="Arial" panose="020B0604020202020204" pitchFamily="34" charset="0"/>
              <a:buChar char="•"/>
            </a:pPr>
            <a:r>
              <a:rPr lang="nb-NO" sz="1200"/>
              <a:t>E-post vil bl.a. vises i medlemsplattformen som kontaktinformasjon til klubben</a:t>
            </a:r>
          </a:p>
          <a:p>
            <a:pPr marL="285750" indent="-285750">
              <a:buFont typeface="Arial" panose="020B0604020202020204" pitchFamily="34" charset="0"/>
              <a:buChar char="•"/>
            </a:pPr>
            <a:r>
              <a:rPr lang="nb-NO" sz="1200"/>
              <a:t>E-post medlemsansvarlig vil motta noen varsler om hendelser i IMS, slik at man ikke alltid må logge inn før man vet om noe skjer</a:t>
            </a:r>
          </a:p>
          <a:p>
            <a:pPr marL="285750" indent="-285750">
              <a:buFont typeface="Arial" panose="020B0604020202020204" pitchFamily="34" charset="0"/>
              <a:buChar char="•"/>
            </a:pPr>
            <a:r>
              <a:rPr lang="nb-NO" sz="1200"/>
              <a:t>E-post faktura vises som avsender på faktura og kreditnota</a:t>
            </a:r>
          </a:p>
          <a:p>
            <a:pPr marL="285750" indent="-285750">
              <a:buFont typeface="Arial" panose="020B0604020202020204" pitchFamily="34" charset="0"/>
              <a:buChar char="•"/>
            </a:pPr>
            <a:r>
              <a:rPr lang="nb-NO" sz="1200"/>
              <a:t>«Svar til Epost» gjør det mulig for medlemmer å svare til den angitte adressen på eposter, både automatiske og manuelle, som sendes fra IMS. Om denne er tom har medlemmene ingen mulighet til å svare direkte på disse</a:t>
            </a:r>
          </a:p>
          <a:p>
            <a:pPr marL="285750" indent="-285750">
              <a:buFont typeface="Arial" panose="020B0604020202020204" pitchFamily="34" charset="0"/>
              <a:buChar char="•"/>
            </a:pPr>
            <a:endParaRPr lang="nb-NO" sz="1200"/>
          </a:p>
        </p:txBody>
      </p:sp>
    </p:spTree>
    <p:extLst>
      <p:ext uri="{BB962C8B-B14F-4D97-AF65-F5344CB8AC3E}">
        <p14:creationId xmlns:p14="http://schemas.microsoft.com/office/powerpoint/2010/main" val="1190036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88DA47-BBA3-4AC5-9DE8-ABBDECEC7D79}"/>
              </a:ext>
            </a:extLst>
          </p:cNvPr>
          <p:cNvSpPr>
            <a:spLocks noGrp="1"/>
          </p:cNvSpPr>
          <p:nvPr>
            <p:ph type="title"/>
          </p:nvPr>
        </p:nvSpPr>
        <p:spPr>
          <a:xfrm>
            <a:off x="630936" y="502920"/>
            <a:ext cx="3419856" cy="1463040"/>
          </a:xfrm>
        </p:spPr>
        <p:txBody>
          <a:bodyPr anchor="ctr">
            <a:normAutofit/>
          </a:bodyPr>
          <a:lstStyle/>
          <a:p>
            <a:r>
              <a:rPr lang="nb-NO" sz="3000"/>
              <a:t>Sosiale medier og annen funksjonalitet for fremtiden</a:t>
            </a: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0E4A415C-C64E-4FA5-8885-C138A6A07732}"/>
              </a:ext>
            </a:extLst>
          </p:cNvPr>
          <p:cNvSpPr>
            <a:spLocks noGrp="1"/>
          </p:cNvSpPr>
          <p:nvPr>
            <p:ph idx="1"/>
          </p:nvPr>
        </p:nvSpPr>
        <p:spPr>
          <a:xfrm>
            <a:off x="4654295" y="502920"/>
            <a:ext cx="6894576" cy="1463040"/>
          </a:xfrm>
        </p:spPr>
        <p:txBody>
          <a:bodyPr anchor="ctr">
            <a:normAutofit/>
          </a:bodyPr>
          <a:lstStyle/>
          <a:p>
            <a:pPr marL="0" indent="0">
              <a:buNone/>
            </a:pPr>
            <a:r>
              <a:rPr lang="en-US" sz="1600"/>
              <a:t>Linker til sosiale medier vises per i dag ingen steder i klubb- eller medlemsplatformen.</a:t>
            </a:r>
          </a:p>
          <a:p>
            <a:pPr marL="0" indent="0">
              <a:buNone/>
            </a:pPr>
            <a:r>
              <a:rPr lang="en-US" sz="1600"/>
              <a:t>Funksjonalitet knyttet til avdelinger er avhengige av ekstern funksjonalitet som er under utvikling, som vil si at "Avdeling påkrevd" har ingen funksjonalitet per i dag.</a:t>
            </a:r>
          </a:p>
          <a:p>
            <a:pPr marL="0" indent="0">
              <a:buNone/>
            </a:pPr>
            <a:r>
              <a:rPr lang="en-US" sz="1600"/>
              <a:t>Oppstartspakkefunsjonaliteten har en del tekniske utfordringer og mangler per i dag, så vi anbefaler å ikke benytte denne siden den ikke fungerer.</a:t>
            </a:r>
          </a:p>
          <a:p>
            <a:pPr marL="0" indent="0">
              <a:buNone/>
            </a:pPr>
            <a:r>
              <a:rPr lang="en-US" sz="1600"/>
              <a:t>NIFFA er en ekstern app som er under utvikling fra NIF, som vil kunne knyttes mot IMS når den lanseres. For mer informasjon se her: https://niffa.no/</a:t>
            </a:r>
          </a:p>
        </p:txBody>
      </p:sp>
      <p:pic>
        <p:nvPicPr>
          <p:cNvPr id="5" name="Content Placeholder 4" descr="A picture containing table&#10;&#10;Description automatically generated">
            <a:extLst>
              <a:ext uri="{FF2B5EF4-FFF2-40B4-BE49-F238E27FC236}">
                <a16:creationId xmlns:a16="http://schemas.microsoft.com/office/drawing/2014/main" id="{994BE60F-A2E4-4D58-972A-E351199E8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36" y="3178819"/>
            <a:ext cx="10917936" cy="2183586"/>
          </a:xfrm>
          <a:prstGeom prst="rect">
            <a:avLst/>
          </a:prstGeom>
        </p:spPr>
      </p:pic>
    </p:spTree>
    <p:extLst>
      <p:ext uri="{BB962C8B-B14F-4D97-AF65-F5344CB8AC3E}">
        <p14:creationId xmlns:p14="http://schemas.microsoft.com/office/powerpoint/2010/main" val="642188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AD9BA7-D299-4469-B52B-648DA561E36D}"/>
              </a:ext>
            </a:extLst>
          </p:cNvPr>
          <p:cNvSpPr>
            <a:spLocks noGrp="1"/>
          </p:cNvSpPr>
          <p:nvPr>
            <p:ph type="title"/>
          </p:nvPr>
        </p:nvSpPr>
        <p:spPr>
          <a:xfrm>
            <a:off x="543531" y="62242"/>
            <a:ext cx="5373176" cy="1719072"/>
          </a:xfrm>
        </p:spPr>
        <p:txBody>
          <a:bodyPr anchor="b">
            <a:normAutofit/>
          </a:bodyPr>
          <a:lstStyle/>
          <a:p>
            <a:r>
              <a:rPr lang="nb-NO" sz="2800"/>
              <a:t>Profil Idrettslag - Innstillinger</a:t>
            </a:r>
          </a:p>
        </p:txBody>
      </p:sp>
      <p:sp>
        <p:nvSpPr>
          <p:cNvPr id="14"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8340037C-C3FB-4B0F-B6EB-FE98D7B84AC6}"/>
              </a:ext>
            </a:extLst>
          </p:cNvPr>
          <p:cNvSpPr>
            <a:spLocks noGrp="1"/>
          </p:cNvSpPr>
          <p:nvPr>
            <p:ph idx="1"/>
          </p:nvPr>
        </p:nvSpPr>
        <p:spPr>
          <a:xfrm>
            <a:off x="630936" y="2807208"/>
            <a:ext cx="3429000" cy="3410712"/>
          </a:xfrm>
        </p:spPr>
        <p:txBody>
          <a:bodyPr anchor="t">
            <a:normAutofit/>
          </a:bodyPr>
          <a:lstStyle/>
          <a:p>
            <a:r>
              <a:rPr lang="en-US" sz="2200"/>
              <a:t>I </a:t>
            </a:r>
            <a:r>
              <a:rPr lang="en-US" sz="2200" err="1"/>
              <a:t>fanen</a:t>
            </a:r>
            <a:r>
              <a:rPr lang="en-US" sz="2200"/>
              <a:t> for </a:t>
            </a:r>
            <a:r>
              <a:rPr lang="en-US" sz="2200" err="1"/>
              <a:t>Innstillinger</a:t>
            </a:r>
            <a:r>
              <a:rPr lang="en-US" sz="2200"/>
              <a:t> </a:t>
            </a:r>
            <a:r>
              <a:rPr lang="en-US" sz="2200" err="1"/>
              <a:t>finner</a:t>
            </a:r>
            <a:r>
              <a:rPr lang="en-US" sz="2200"/>
              <a:t> man </a:t>
            </a:r>
            <a:r>
              <a:rPr lang="en-US" sz="2200" err="1"/>
              <a:t>innstillinger</a:t>
            </a:r>
            <a:r>
              <a:rPr lang="en-US" sz="2200"/>
              <a:t> </a:t>
            </a:r>
            <a:r>
              <a:rPr lang="en-US" sz="2200" err="1"/>
              <a:t>hovedsakelig</a:t>
            </a:r>
            <a:r>
              <a:rPr lang="en-US" sz="2200"/>
              <a:t> </a:t>
            </a:r>
            <a:r>
              <a:rPr lang="en-US" sz="2200" err="1"/>
              <a:t>knyttet</a:t>
            </a:r>
            <a:r>
              <a:rPr lang="en-US" sz="2200"/>
              <a:t> </a:t>
            </a:r>
            <a:r>
              <a:rPr lang="en-US" sz="2200" err="1"/>
              <a:t>til</a:t>
            </a:r>
            <a:r>
              <a:rPr lang="en-US" sz="2200"/>
              <a:t> </a:t>
            </a:r>
            <a:r>
              <a:rPr lang="en-US" sz="2200" err="1"/>
              <a:t>økonomi</a:t>
            </a:r>
            <a:r>
              <a:rPr lang="en-US" sz="2200"/>
              <a:t> </a:t>
            </a:r>
            <a:r>
              <a:rPr lang="en-US" sz="2200" err="1"/>
              <a:t>som</a:t>
            </a:r>
            <a:r>
              <a:rPr lang="en-US" sz="2200"/>
              <a:t> </a:t>
            </a:r>
            <a:r>
              <a:rPr lang="en-US" sz="2200" err="1"/>
              <a:t>vil</a:t>
            </a:r>
            <a:r>
              <a:rPr lang="en-US" sz="2200"/>
              <a:t> </a:t>
            </a:r>
            <a:r>
              <a:rPr lang="en-US" sz="2200" err="1"/>
              <a:t>gjelde</a:t>
            </a:r>
            <a:r>
              <a:rPr lang="en-US" sz="2200"/>
              <a:t> for hele </a:t>
            </a:r>
            <a:r>
              <a:rPr lang="en-US" sz="2200" err="1"/>
              <a:t>klubben</a:t>
            </a:r>
            <a:endParaRPr lang="en-US" sz="2200"/>
          </a:p>
        </p:txBody>
      </p:sp>
      <p:pic>
        <p:nvPicPr>
          <p:cNvPr id="5" name="Content Placeholder 4" descr="A screenshot of a computer&#10;&#10;Description automatically generated with medium confidence">
            <a:extLst>
              <a:ext uri="{FF2B5EF4-FFF2-40B4-BE49-F238E27FC236}">
                <a16:creationId xmlns:a16="http://schemas.microsoft.com/office/drawing/2014/main" id="{1B91B070-CE5D-4F95-95C8-AF582C017B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1996478"/>
            <a:ext cx="6903720" cy="2865044"/>
          </a:xfrm>
          <a:prstGeom prst="rect">
            <a:avLst/>
          </a:prstGeom>
        </p:spPr>
      </p:pic>
    </p:spTree>
    <p:extLst>
      <p:ext uri="{BB962C8B-B14F-4D97-AF65-F5344CB8AC3E}">
        <p14:creationId xmlns:p14="http://schemas.microsoft.com/office/powerpoint/2010/main" val="1974033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B82603-76AC-4C91-AD5F-649BC3B97F3C}"/>
              </a:ext>
            </a:extLst>
          </p:cNvPr>
          <p:cNvSpPr>
            <a:spLocks noGrp="1"/>
          </p:cNvSpPr>
          <p:nvPr>
            <p:ph type="title"/>
          </p:nvPr>
        </p:nvSpPr>
        <p:spPr>
          <a:xfrm>
            <a:off x="630935" y="639520"/>
            <a:ext cx="10476335" cy="1719072"/>
          </a:xfrm>
        </p:spPr>
        <p:txBody>
          <a:bodyPr anchor="b">
            <a:normAutofit/>
          </a:bodyPr>
          <a:lstStyle/>
          <a:p>
            <a:r>
              <a:rPr lang="nb-NO" sz="3200"/>
              <a:t>Administrasjonsgebyr og forfall</a:t>
            </a:r>
          </a:p>
        </p:txBody>
      </p:sp>
      <p:sp>
        <p:nvSpPr>
          <p:cNvPr id="16"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1823967B-4CC4-4273-8A4C-6D25ADC84161}"/>
              </a:ext>
            </a:extLst>
          </p:cNvPr>
          <p:cNvSpPr>
            <a:spLocks noGrp="1"/>
          </p:cNvSpPr>
          <p:nvPr>
            <p:ph idx="1"/>
          </p:nvPr>
        </p:nvSpPr>
        <p:spPr>
          <a:xfrm>
            <a:off x="643278" y="4434302"/>
            <a:ext cx="10813616" cy="3410712"/>
          </a:xfrm>
        </p:spPr>
        <p:txBody>
          <a:bodyPr anchor="t">
            <a:normAutofit/>
          </a:bodyPr>
          <a:lstStyle/>
          <a:p>
            <a:r>
              <a:rPr lang="en-US" sz="1800" err="1"/>
              <a:t>Administrasjonsgebyr</a:t>
            </a:r>
            <a:r>
              <a:rPr lang="en-US" sz="1800"/>
              <a:t> </a:t>
            </a:r>
            <a:r>
              <a:rPr lang="en-US" sz="1800" err="1"/>
              <a:t>kan</a:t>
            </a:r>
            <a:r>
              <a:rPr lang="en-US" sz="1800"/>
              <a:t> </a:t>
            </a:r>
            <a:r>
              <a:rPr lang="en-US" sz="1800" err="1"/>
              <a:t>settes</a:t>
            </a:r>
            <a:r>
              <a:rPr lang="en-US" sz="1800"/>
              <a:t> per </a:t>
            </a:r>
            <a:r>
              <a:rPr lang="en-US" sz="1800" err="1"/>
              <a:t>produkttype</a:t>
            </a:r>
            <a:r>
              <a:rPr lang="en-US" sz="1800"/>
              <a:t>, </a:t>
            </a:r>
            <a:r>
              <a:rPr lang="en-US" sz="1800" err="1"/>
              <a:t>og</a:t>
            </a:r>
            <a:r>
              <a:rPr lang="en-US" sz="1800"/>
              <a:t> </a:t>
            </a:r>
            <a:r>
              <a:rPr lang="en-US" sz="1800" err="1"/>
              <a:t>settes</a:t>
            </a:r>
            <a:r>
              <a:rPr lang="en-US" sz="1800"/>
              <a:t> </a:t>
            </a:r>
            <a:r>
              <a:rPr lang="en-US" sz="1800" err="1"/>
              <a:t>i</a:t>
            </a:r>
            <a:r>
              <a:rPr lang="en-US" sz="1800"/>
              <a:t> kroner(NOK). </a:t>
            </a:r>
            <a:r>
              <a:rPr lang="en-US" sz="1800" err="1"/>
              <a:t>Når</a:t>
            </a:r>
            <a:r>
              <a:rPr lang="en-US" sz="1800"/>
              <a:t> et </a:t>
            </a:r>
            <a:r>
              <a:rPr lang="en-US" sz="1800" err="1"/>
              <a:t>beløp</a:t>
            </a:r>
            <a:r>
              <a:rPr lang="en-US" sz="1800"/>
              <a:t> </a:t>
            </a:r>
            <a:r>
              <a:rPr lang="en-US" sz="1800" err="1"/>
              <a:t>settes</a:t>
            </a:r>
            <a:r>
              <a:rPr lang="en-US" sz="1800"/>
              <a:t> her </a:t>
            </a:r>
            <a:r>
              <a:rPr lang="en-US" sz="1800" err="1"/>
              <a:t>vil</a:t>
            </a:r>
            <a:r>
              <a:rPr lang="en-US" sz="1800"/>
              <a:t> det </a:t>
            </a:r>
            <a:r>
              <a:rPr lang="en-US" sz="1800" err="1"/>
              <a:t>gjelde</a:t>
            </a:r>
            <a:r>
              <a:rPr lang="en-US" sz="1800"/>
              <a:t> for alle </a:t>
            </a:r>
            <a:r>
              <a:rPr lang="en-US" sz="1800" err="1"/>
              <a:t>fakturaer</a:t>
            </a:r>
            <a:r>
              <a:rPr lang="en-US" sz="1800"/>
              <a:t> </a:t>
            </a:r>
            <a:r>
              <a:rPr lang="en-US" sz="1800" err="1"/>
              <a:t>som</a:t>
            </a:r>
            <a:r>
              <a:rPr lang="en-US" sz="1800"/>
              <a:t> </a:t>
            </a:r>
            <a:r>
              <a:rPr lang="en-US" sz="1800" err="1"/>
              <a:t>opprettes</a:t>
            </a:r>
            <a:r>
              <a:rPr lang="en-US" sz="1800"/>
              <a:t> </a:t>
            </a:r>
            <a:r>
              <a:rPr lang="en-US" sz="1800" err="1"/>
              <a:t>etter</a:t>
            </a:r>
            <a:r>
              <a:rPr lang="en-US" sz="1800"/>
              <a:t> at </a:t>
            </a:r>
            <a:r>
              <a:rPr lang="en-US" sz="1800" err="1"/>
              <a:t>innstillingene</a:t>
            </a:r>
            <a:r>
              <a:rPr lang="en-US" sz="1800"/>
              <a:t> </a:t>
            </a:r>
            <a:r>
              <a:rPr lang="en-US" sz="1800" err="1"/>
              <a:t>lagres</a:t>
            </a:r>
            <a:r>
              <a:rPr lang="en-US" sz="1800"/>
              <a:t>.</a:t>
            </a:r>
          </a:p>
          <a:p>
            <a:r>
              <a:rPr lang="en-US" sz="1800" err="1"/>
              <a:t>Forfallstiden</a:t>
            </a:r>
            <a:r>
              <a:rPr lang="en-US" sz="1800"/>
              <a:t> </a:t>
            </a:r>
            <a:r>
              <a:rPr lang="en-US" sz="1800" err="1"/>
              <a:t>angir</a:t>
            </a:r>
            <a:r>
              <a:rPr lang="en-US" sz="1800"/>
              <a:t> </a:t>
            </a:r>
            <a:r>
              <a:rPr lang="en-US" sz="1800" err="1"/>
              <a:t>hvor</a:t>
            </a:r>
            <a:r>
              <a:rPr lang="en-US" sz="1800"/>
              <a:t> mange </a:t>
            </a:r>
            <a:r>
              <a:rPr lang="en-US" sz="1800" err="1"/>
              <a:t>dager</a:t>
            </a:r>
            <a:r>
              <a:rPr lang="en-US" sz="1800"/>
              <a:t> </a:t>
            </a:r>
            <a:r>
              <a:rPr lang="en-US" sz="1800" err="1"/>
              <a:t>medlemmet</a:t>
            </a:r>
            <a:r>
              <a:rPr lang="en-US" sz="1800"/>
              <a:t> </a:t>
            </a:r>
            <a:r>
              <a:rPr lang="en-US" sz="1800" err="1"/>
              <a:t>har</a:t>
            </a:r>
            <a:r>
              <a:rPr lang="en-US" sz="1800"/>
              <a:t> å </a:t>
            </a:r>
            <a:r>
              <a:rPr lang="en-US" sz="1800" err="1"/>
              <a:t>betale</a:t>
            </a:r>
            <a:r>
              <a:rPr lang="en-US" sz="1800"/>
              <a:t> </a:t>
            </a:r>
            <a:r>
              <a:rPr lang="en-US" sz="1800" err="1"/>
              <a:t>fra</a:t>
            </a:r>
            <a:r>
              <a:rPr lang="en-US" sz="1800"/>
              <a:t> fakturadato, og denne kan ikke settes til kortere en 7 dager. </a:t>
            </a:r>
            <a:r>
              <a:rPr lang="en-US" sz="1800" err="1"/>
              <a:t>En</a:t>
            </a:r>
            <a:r>
              <a:rPr lang="en-US" sz="1800"/>
              <a:t> faktura </a:t>
            </a:r>
            <a:r>
              <a:rPr lang="en-US" sz="1800" err="1"/>
              <a:t>som</a:t>
            </a:r>
            <a:r>
              <a:rPr lang="en-US" sz="1800"/>
              <a:t> </a:t>
            </a:r>
            <a:r>
              <a:rPr lang="en-US" sz="1800" err="1"/>
              <a:t>utstedes</a:t>
            </a:r>
            <a:r>
              <a:rPr lang="en-US" sz="1800"/>
              <a:t> den </a:t>
            </a:r>
            <a:r>
              <a:rPr lang="en-US" sz="1800" err="1"/>
              <a:t>første</a:t>
            </a:r>
            <a:r>
              <a:rPr lang="en-US" sz="1800"/>
              <a:t> </a:t>
            </a:r>
            <a:r>
              <a:rPr lang="en-US" sz="1800" err="1"/>
              <a:t>i</a:t>
            </a:r>
            <a:r>
              <a:rPr lang="en-US" sz="1800"/>
              <a:t> </a:t>
            </a:r>
            <a:r>
              <a:rPr lang="en-US" sz="1800" err="1"/>
              <a:t>måneden</a:t>
            </a:r>
            <a:r>
              <a:rPr lang="en-US" sz="1800"/>
              <a:t> </a:t>
            </a:r>
            <a:r>
              <a:rPr lang="en-US" sz="1800" err="1"/>
              <a:t>vil</a:t>
            </a:r>
            <a:r>
              <a:rPr lang="en-US" sz="1800"/>
              <a:t> </a:t>
            </a:r>
            <a:r>
              <a:rPr lang="en-US" sz="1800" err="1"/>
              <a:t>forfalle</a:t>
            </a:r>
            <a:r>
              <a:rPr lang="en-US" sz="1800"/>
              <a:t> den </a:t>
            </a:r>
            <a:r>
              <a:rPr lang="en-US" sz="1800" err="1"/>
              <a:t>ellevte</a:t>
            </a:r>
            <a:r>
              <a:rPr lang="en-US" sz="1800"/>
              <a:t>(11.) om </a:t>
            </a:r>
            <a:r>
              <a:rPr lang="en-US" sz="1800" err="1"/>
              <a:t>forfall</a:t>
            </a:r>
            <a:r>
              <a:rPr lang="en-US" sz="1800"/>
              <a:t> er </a:t>
            </a:r>
            <a:r>
              <a:rPr lang="en-US" sz="1800" err="1"/>
              <a:t>satt</a:t>
            </a:r>
            <a:r>
              <a:rPr lang="en-US" sz="1800"/>
              <a:t> </a:t>
            </a:r>
            <a:r>
              <a:rPr lang="en-US" sz="1800" err="1"/>
              <a:t>til</a:t>
            </a:r>
            <a:r>
              <a:rPr lang="en-US" sz="1800"/>
              <a:t> 10 </a:t>
            </a:r>
            <a:r>
              <a:rPr lang="en-US" sz="1800" err="1"/>
              <a:t>dager</a:t>
            </a:r>
            <a:r>
              <a:rPr lang="en-US" sz="1800"/>
              <a:t>.</a:t>
            </a:r>
          </a:p>
          <a:p>
            <a:pPr lvl="1"/>
            <a:r>
              <a:rPr lang="en-US" sz="1600"/>
              <a:t>Ved </a:t>
            </a:r>
            <a:r>
              <a:rPr lang="en-US" sz="1600" err="1"/>
              <a:t>en</a:t>
            </a:r>
            <a:r>
              <a:rPr lang="en-US" sz="1600"/>
              <a:t> </a:t>
            </a:r>
            <a:r>
              <a:rPr lang="en-US" sz="1600" err="1"/>
              <a:t>samlefaktura</a:t>
            </a:r>
            <a:r>
              <a:rPr lang="en-US" sz="1600"/>
              <a:t> med </a:t>
            </a:r>
            <a:r>
              <a:rPr lang="en-US" sz="1600" err="1"/>
              <a:t>ulik</a:t>
            </a:r>
            <a:r>
              <a:rPr lang="en-US" sz="1600"/>
              <a:t> </a:t>
            </a:r>
            <a:r>
              <a:rPr lang="en-US" sz="1600" err="1"/>
              <a:t>forfallstid</a:t>
            </a:r>
            <a:r>
              <a:rPr lang="en-US" sz="1600"/>
              <a:t> </a:t>
            </a:r>
            <a:r>
              <a:rPr lang="en-US" sz="1600" err="1"/>
              <a:t>på</a:t>
            </a:r>
            <a:r>
              <a:rPr lang="en-US" sz="1600"/>
              <a:t> </a:t>
            </a:r>
            <a:r>
              <a:rPr lang="en-US" sz="1600" err="1"/>
              <a:t>ulike</a:t>
            </a:r>
            <a:r>
              <a:rPr lang="en-US" sz="1600"/>
              <a:t> </a:t>
            </a:r>
            <a:r>
              <a:rPr lang="en-US" sz="1600" err="1"/>
              <a:t>produkter</a:t>
            </a:r>
            <a:r>
              <a:rPr lang="en-US" sz="1600"/>
              <a:t> </a:t>
            </a:r>
            <a:r>
              <a:rPr lang="en-US" sz="1600" err="1"/>
              <a:t>eller</a:t>
            </a:r>
            <a:r>
              <a:rPr lang="en-US" sz="1600"/>
              <a:t> </a:t>
            </a:r>
            <a:r>
              <a:rPr lang="en-US" sz="1600" err="1"/>
              <a:t>produkttyper</a:t>
            </a:r>
            <a:r>
              <a:rPr lang="en-US" sz="1600"/>
              <a:t> </a:t>
            </a:r>
            <a:r>
              <a:rPr lang="en-US" sz="1600" err="1"/>
              <a:t>vil</a:t>
            </a:r>
            <a:r>
              <a:rPr lang="en-US" sz="1600"/>
              <a:t> </a:t>
            </a:r>
            <a:r>
              <a:rPr lang="en-US" sz="1600" err="1"/>
              <a:t>minste</a:t>
            </a:r>
            <a:r>
              <a:rPr lang="en-US" sz="1600"/>
              <a:t> </a:t>
            </a:r>
            <a:r>
              <a:rPr lang="en-US" sz="1600" err="1"/>
              <a:t>forfallstid</a:t>
            </a:r>
            <a:r>
              <a:rPr lang="en-US" sz="1600"/>
              <a:t> </a:t>
            </a:r>
            <a:r>
              <a:rPr lang="en-US" sz="1600" err="1"/>
              <a:t>velges</a:t>
            </a:r>
            <a:r>
              <a:rPr lang="en-US" sz="1600"/>
              <a:t>. </a:t>
            </a:r>
            <a:r>
              <a:rPr lang="en-US" sz="1600" err="1"/>
              <a:t>F.eks</a:t>
            </a:r>
            <a:r>
              <a:rPr lang="en-US" sz="1600"/>
              <a:t>. </a:t>
            </a:r>
            <a:r>
              <a:rPr lang="en-US" sz="1600" err="1"/>
              <a:t>vil</a:t>
            </a:r>
            <a:r>
              <a:rPr lang="en-US" sz="1600"/>
              <a:t> </a:t>
            </a:r>
            <a:r>
              <a:rPr lang="en-US" sz="1600" err="1"/>
              <a:t>en</a:t>
            </a:r>
            <a:r>
              <a:rPr lang="en-US" sz="1600"/>
              <a:t> </a:t>
            </a:r>
            <a:r>
              <a:rPr lang="en-US" sz="1600" err="1"/>
              <a:t>samlefaktura</a:t>
            </a:r>
            <a:r>
              <a:rPr lang="en-US" sz="1600"/>
              <a:t> med </a:t>
            </a:r>
            <a:r>
              <a:rPr lang="en-US" sz="1600" err="1"/>
              <a:t>innstillingene</a:t>
            </a:r>
            <a:r>
              <a:rPr lang="en-US" sz="1600"/>
              <a:t> over ha 7 </a:t>
            </a:r>
            <a:r>
              <a:rPr lang="en-US" sz="1600" err="1"/>
              <a:t>dager</a:t>
            </a:r>
            <a:r>
              <a:rPr lang="en-US" sz="1600"/>
              <a:t> </a:t>
            </a:r>
            <a:r>
              <a:rPr lang="en-US" sz="1600" err="1"/>
              <a:t>forfall</a:t>
            </a:r>
            <a:r>
              <a:rPr lang="en-US" sz="1600"/>
              <a:t> om den </a:t>
            </a:r>
            <a:r>
              <a:rPr lang="en-US" sz="1600" err="1"/>
              <a:t>inneholder</a:t>
            </a:r>
            <a:r>
              <a:rPr lang="en-US" sz="1600"/>
              <a:t> </a:t>
            </a:r>
            <a:r>
              <a:rPr lang="en-US" sz="1600" err="1"/>
              <a:t>produktlinjer</a:t>
            </a:r>
            <a:r>
              <a:rPr lang="en-US" sz="1600"/>
              <a:t> for </a:t>
            </a:r>
            <a:r>
              <a:rPr lang="en-US" sz="1600" err="1"/>
              <a:t>kontingent</a:t>
            </a:r>
            <a:r>
              <a:rPr lang="en-US" sz="1600"/>
              <a:t>, </a:t>
            </a:r>
            <a:r>
              <a:rPr lang="en-US" sz="1600" err="1"/>
              <a:t>treningsavgift</a:t>
            </a:r>
            <a:r>
              <a:rPr lang="en-US" sz="1600"/>
              <a:t> </a:t>
            </a:r>
            <a:r>
              <a:rPr lang="en-US" sz="1600" err="1"/>
              <a:t>og</a:t>
            </a:r>
            <a:r>
              <a:rPr lang="en-US" sz="1600"/>
              <a:t> </a:t>
            </a:r>
            <a:r>
              <a:rPr lang="en-US" sz="1600" err="1"/>
              <a:t>partiavgift</a:t>
            </a:r>
            <a:r>
              <a:rPr lang="en-US" sz="1600"/>
              <a:t>.</a:t>
            </a:r>
          </a:p>
          <a:p>
            <a:pPr marL="0" indent="0">
              <a:buNone/>
            </a:pPr>
            <a:endParaRPr lang="en-US" sz="1800"/>
          </a:p>
        </p:txBody>
      </p:sp>
      <p:pic>
        <p:nvPicPr>
          <p:cNvPr id="7" name="Content Placeholder 6" descr="Graphical user interface, application&#10;&#10;Description automatically generated">
            <a:extLst>
              <a:ext uri="{FF2B5EF4-FFF2-40B4-BE49-F238E27FC236}">
                <a16:creationId xmlns:a16="http://schemas.microsoft.com/office/drawing/2014/main" id="{693A7686-2C83-4DAE-BD7C-18C8586488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141" y="2997518"/>
            <a:ext cx="9688875" cy="1211108"/>
          </a:xfrm>
          <a:prstGeom prst="rect">
            <a:avLst/>
          </a:prstGeom>
        </p:spPr>
      </p:pic>
    </p:spTree>
    <p:extLst>
      <p:ext uri="{BB962C8B-B14F-4D97-AF65-F5344CB8AC3E}">
        <p14:creationId xmlns:p14="http://schemas.microsoft.com/office/powerpoint/2010/main" val="728844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7C04BB-378D-4C06-A5F4-4220E3F31626}"/>
              </a:ext>
            </a:extLst>
          </p:cNvPr>
          <p:cNvSpPr>
            <a:spLocks noGrp="1"/>
          </p:cNvSpPr>
          <p:nvPr>
            <p:ph type="title"/>
          </p:nvPr>
        </p:nvSpPr>
        <p:spPr>
          <a:xfrm>
            <a:off x="630935" y="639520"/>
            <a:ext cx="6610305" cy="1042169"/>
          </a:xfrm>
        </p:spPr>
        <p:txBody>
          <a:bodyPr anchor="b">
            <a:normAutofit/>
          </a:bodyPr>
          <a:lstStyle/>
          <a:p>
            <a:r>
              <a:rPr lang="nb-NO" sz="2800"/>
              <a:t>Fakturatekst</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F07F7DB0-DBC5-442E-A43B-4E975D34C2B9}"/>
              </a:ext>
            </a:extLst>
          </p:cNvPr>
          <p:cNvSpPr>
            <a:spLocks noGrp="1"/>
          </p:cNvSpPr>
          <p:nvPr>
            <p:ph idx="1"/>
          </p:nvPr>
        </p:nvSpPr>
        <p:spPr>
          <a:xfrm>
            <a:off x="643278" y="4052320"/>
            <a:ext cx="10914738" cy="2251612"/>
          </a:xfrm>
        </p:spPr>
        <p:txBody>
          <a:bodyPr anchor="t">
            <a:normAutofit/>
          </a:bodyPr>
          <a:lstStyle/>
          <a:p>
            <a:r>
              <a:rPr lang="en-US" sz="2200" err="1"/>
              <a:t>Fakturatekst</a:t>
            </a:r>
            <a:r>
              <a:rPr lang="en-US" sz="2200"/>
              <a:t> </a:t>
            </a:r>
            <a:r>
              <a:rPr lang="en-US" sz="2200" err="1"/>
              <a:t>kan</a:t>
            </a:r>
            <a:r>
              <a:rPr lang="en-US" sz="2200"/>
              <a:t> </a:t>
            </a:r>
            <a:r>
              <a:rPr lang="en-US" sz="2200" err="1"/>
              <a:t>settes</a:t>
            </a:r>
            <a:r>
              <a:rPr lang="en-US" sz="2200"/>
              <a:t> per </a:t>
            </a:r>
            <a:r>
              <a:rPr lang="en-US" sz="2200" err="1"/>
              <a:t>produkttype</a:t>
            </a:r>
            <a:r>
              <a:rPr lang="en-US" sz="2200"/>
              <a:t>.</a:t>
            </a:r>
          </a:p>
          <a:p>
            <a:r>
              <a:rPr lang="en-US" sz="2200"/>
              <a:t>Alle </a:t>
            </a:r>
            <a:r>
              <a:rPr lang="en-US" sz="2200" err="1"/>
              <a:t>fakturaer</a:t>
            </a:r>
            <a:r>
              <a:rPr lang="en-US" sz="2200"/>
              <a:t> </a:t>
            </a:r>
            <a:r>
              <a:rPr lang="en-US" sz="2200" err="1"/>
              <a:t>som</a:t>
            </a:r>
            <a:r>
              <a:rPr lang="en-US" sz="2200"/>
              <a:t> </a:t>
            </a:r>
            <a:r>
              <a:rPr lang="en-US" sz="2200" err="1"/>
              <a:t>inneholder</a:t>
            </a:r>
            <a:r>
              <a:rPr lang="en-US" sz="2200"/>
              <a:t> </a:t>
            </a:r>
            <a:r>
              <a:rPr lang="en-US" sz="2200" err="1"/>
              <a:t>en</a:t>
            </a:r>
            <a:r>
              <a:rPr lang="en-US" sz="2200"/>
              <a:t> </a:t>
            </a:r>
            <a:r>
              <a:rPr lang="en-US" sz="2200" err="1"/>
              <a:t>eller</a:t>
            </a:r>
            <a:r>
              <a:rPr lang="en-US" sz="2200"/>
              <a:t> </a:t>
            </a:r>
            <a:r>
              <a:rPr lang="en-US" sz="2200" err="1"/>
              <a:t>flere</a:t>
            </a:r>
            <a:r>
              <a:rPr lang="en-US" sz="2200"/>
              <a:t> </a:t>
            </a:r>
            <a:r>
              <a:rPr lang="en-US" sz="2200" err="1"/>
              <a:t>produkttyper</a:t>
            </a:r>
            <a:r>
              <a:rPr lang="en-US" sz="2200"/>
              <a:t> </a:t>
            </a:r>
            <a:r>
              <a:rPr lang="en-US" sz="2200" err="1"/>
              <a:t>vil</a:t>
            </a:r>
            <a:r>
              <a:rPr lang="en-US" sz="2200"/>
              <a:t> ha relevant </a:t>
            </a:r>
            <a:r>
              <a:rPr lang="en-US" sz="2200" err="1"/>
              <a:t>fakturatekst</a:t>
            </a:r>
            <a:r>
              <a:rPr lang="en-US" sz="2200"/>
              <a:t> </a:t>
            </a:r>
            <a:r>
              <a:rPr lang="en-US" sz="2200" err="1"/>
              <a:t>én</a:t>
            </a:r>
            <a:r>
              <a:rPr lang="en-US" sz="2200"/>
              <a:t> gang per type. (</a:t>
            </a:r>
            <a:r>
              <a:rPr lang="en-US" sz="2200" err="1"/>
              <a:t>Altså</a:t>
            </a:r>
            <a:r>
              <a:rPr lang="en-US" sz="2200"/>
              <a:t> </a:t>
            </a:r>
            <a:r>
              <a:rPr lang="en-US" sz="2200" err="1"/>
              <a:t>vil</a:t>
            </a:r>
            <a:r>
              <a:rPr lang="en-US" sz="2200"/>
              <a:t> </a:t>
            </a:r>
            <a:r>
              <a:rPr lang="en-US" sz="2200" err="1"/>
              <a:t>en</a:t>
            </a:r>
            <a:r>
              <a:rPr lang="en-US" sz="2200"/>
              <a:t> faktura for </a:t>
            </a:r>
            <a:r>
              <a:rPr lang="en-US" sz="2200" err="1"/>
              <a:t>flere</a:t>
            </a:r>
            <a:r>
              <a:rPr lang="en-US" sz="2200"/>
              <a:t> </a:t>
            </a:r>
            <a:r>
              <a:rPr lang="en-US" sz="2200" err="1"/>
              <a:t>partiavgifter</a:t>
            </a:r>
            <a:r>
              <a:rPr lang="en-US" sz="2200"/>
              <a:t> </a:t>
            </a:r>
            <a:r>
              <a:rPr lang="en-US" sz="2200" err="1"/>
              <a:t>kun</a:t>
            </a:r>
            <a:r>
              <a:rPr lang="en-US" sz="2200"/>
              <a:t> vise </a:t>
            </a:r>
            <a:r>
              <a:rPr lang="en-US" sz="2200" err="1"/>
              <a:t>fakturatekst</a:t>
            </a:r>
            <a:r>
              <a:rPr lang="en-US" sz="2200"/>
              <a:t> for parti </a:t>
            </a:r>
            <a:r>
              <a:rPr lang="en-US" sz="2200" err="1"/>
              <a:t>en</a:t>
            </a:r>
            <a:r>
              <a:rPr lang="en-US" sz="2200"/>
              <a:t> gang)</a:t>
            </a:r>
          </a:p>
          <a:p>
            <a:r>
              <a:rPr lang="en-US" sz="2200" err="1"/>
              <a:t>Endringer</a:t>
            </a:r>
            <a:r>
              <a:rPr lang="en-US" sz="2200"/>
              <a:t> av </a:t>
            </a:r>
            <a:r>
              <a:rPr lang="en-US" sz="2200" err="1"/>
              <a:t>fakturatekst</a:t>
            </a:r>
            <a:r>
              <a:rPr lang="en-US" sz="2200"/>
              <a:t> </a:t>
            </a:r>
            <a:r>
              <a:rPr lang="en-US" sz="2200" err="1"/>
              <a:t>vil</a:t>
            </a:r>
            <a:r>
              <a:rPr lang="en-US" sz="2200"/>
              <a:t> </a:t>
            </a:r>
            <a:r>
              <a:rPr lang="en-US" sz="2200" err="1"/>
              <a:t>gjelde</a:t>
            </a:r>
            <a:r>
              <a:rPr lang="en-US" sz="2200"/>
              <a:t> for alle nye </a:t>
            </a:r>
            <a:r>
              <a:rPr lang="en-US" sz="2200" err="1"/>
              <a:t>fakturaer</a:t>
            </a:r>
            <a:r>
              <a:rPr lang="en-US" sz="2200"/>
              <a:t> </a:t>
            </a:r>
            <a:r>
              <a:rPr lang="en-US" sz="2200" err="1"/>
              <a:t>etter</a:t>
            </a:r>
            <a:r>
              <a:rPr lang="en-US" sz="2200"/>
              <a:t> at </a:t>
            </a:r>
            <a:r>
              <a:rPr lang="en-US" sz="2200" err="1"/>
              <a:t>innstillingene</a:t>
            </a:r>
            <a:r>
              <a:rPr lang="en-US" sz="2200"/>
              <a:t> er </a:t>
            </a:r>
            <a:r>
              <a:rPr lang="en-US" sz="2200" err="1"/>
              <a:t>lagret</a:t>
            </a:r>
            <a:r>
              <a:rPr lang="en-US" sz="2200"/>
              <a:t>.</a:t>
            </a:r>
          </a:p>
        </p:txBody>
      </p:sp>
      <p:pic>
        <p:nvPicPr>
          <p:cNvPr id="5" name="Content Placeholder 4" descr="Chart, scatter chart&#10;&#10;Description automatically generated">
            <a:extLst>
              <a:ext uri="{FF2B5EF4-FFF2-40B4-BE49-F238E27FC236}">
                <a16:creationId xmlns:a16="http://schemas.microsoft.com/office/drawing/2014/main" id="{6D025699-362B-406D-B9D9-F4374DF59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701" y="2400301"/>
            <a:ext cx="10933315" cy="1503330"/>
          </a:xfrm>
          <a:prstGeom prst="rect">
            <a:avLst/>
          </a:prstGeom>
        </p:spPr>
      </p:pic>
    </p:spTree>
    <p:extLst>
      <p:ext uri="{BB962C8B-B14F-4D97-AF65-F5344CB8AC3E}">
        <p14:creationId xmlns:p14="http://schemas.microsoft.com/office/powerpoint/2010/main" val="3001339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487B6E-AD6B-4336-8190-C41EB0FA769B}"/>
              </a:ext>
            </a:extLst>
          </p:cNvPr>
          <p:cNvSpPr>
            <a:spLocks noGrp="1"/>
          </p:cNvSpPr>
          <p:nvPr>
            <p:ph type="title"/>
          </p:nvPr>
        </p:nvSpPr>
        <p:spPr>
          <a:xfrm>
            <a:off x="630935" y="640080"/>
            <a:ext cx="6274129" cy="1481328"/>
          </a:xfrm>
        </p:spPr>
        <p:txBody>
          <a:bodyPr anchor="b">
            <a:normAutofit/>
          </a:bodyPr>
          <a:lstStyle/>
          <a:p>
            <a:r>
              <a:rPr lang="nb-NO" sz="5400"/>
              <a:t>Faktureringskanaler</a:t>
            </a:r>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F20F20EB-9A0A-4D53-BFDA-02D54C7490B3}"/>
              </a:ext>
            </a:extLst>
          </p:cNvPr>
          <p:cNvSpPr>
            <a:spLocks noGrp="1"/>
          </p:cNvSpPr>
          <p:nvPr>
            <p:ph idx="1"/>
          </p:nvPr>
        </p:nvSpPr>
        <p:spPr>
          <a:xfrm>
            <a:off x="630936" y="2660904"/>
            <a:ext cx="4818888" cy="3547872"/>
          </a:xfrm>
        </p:spPr>
        <p:txBody>
          <a:bodyPr anchor="t">
            <a:normAutofit/>
          </a:bodyPr>
          <a:lstStyle/>
          <a:p>
            <a:pPr marL="0" indent="0">
              <a:buNone/>
            </a:pPr>
            <a:r>
              <a:rPr lang="en-US" sz="1400"/>
              <a:t>Det er 3 </a:t>
            </a:r>
            <a:r>
              <a:rPr lang="en-US" sz="1400" err="1"/>
              <a:t>ulike</a:t>
            </a:r>
            <a:r>
              <a:rPr lang="en-US" sz="1400"/>
              <a:t> </a:t>
            </a:r>
            <a:r>
              <a:rPr lang="en-US" sz="1400" err="1"/>
              <a:t>måter</a:t>
            </a:r>
            <a:r>
              <a:rPr lang="en-US" sz="1400"/>
              <a:t> for </a:t>
            </a:r>
            <a:r>
              <a:rPr lang="en-US" sz="1400" err="1"/>
              <a:t>medlemmer</a:t>
            </a:r>
            <a:r>
              <a:rPr lang="en-US" sz="1400"/>
              <a:t> å </a:t>
            </a:r>
            <a:r>
              <a:rPr lang="en-US" sz="1400" err="1"/>
              <a:t>motta</a:t>
            </a:r>
            <a:r>
              <a:rPr lang="en-US" sz="1400"/>
              <a:t> faktura </a:t>
            </a:r>
            <a:r>
              <a:rPr lang="en-US" sz="1400" err="1"/>
              <a:t>i</a:t>
            </a:r>
            <a:r>
              <a:rPr lang="en-US" sz="1400"/>
              <a:t> IMS. </a:t>
            </a:r>
            <a:r>
              <a:rPr lang="en-US" sz="1400" err="1"/>
              <a:t>Epost</a:t>
            </a:r>
            <a:r>
              <a:rPr lang="en-US" sz="1400"/>
              <a:t>, </a:t>
            </a:r>
            <a:r>
              <a:rPr lang="en-US" sz="1400" err="1"/>
              <a:t>AvtaleGiro</a:t>
            </a:r>
            <a:r>
              <a:rPr lang="en-US" sz="1400"/>
              <a:t> </a:t>
            </a:r>
            <a:r>
              <a:rPr lang="en-US" sz="1400" err="1"/>
              <a:t>og</a:t>
            </a:r>
            <a:r>
              <a:rPr lang="en-US" sz="1400"/>
              <a:t> eFaktura. </a:t>
            </a:r>
            <a:r>
              <a:rPr lang="en-US" sz="1400" err="1"/>
              <a:t>Klubben</a:t>
            </a:r>
            <a:r>
              <a:rPr lang="en-US" sz="1400"/>
              <a:t> </a:t>
            </a:r>
            <a:r>
              <a:rPr lang="en-US" sz="1400" err="1"/>
              <a:t>må</a:t>
            </a:r>
            <a:r>
              <a:rPr lang="en-US" sz="1400"/>
              <a:t> </a:t>
            </a:r>
            <a:r>
              <a:rPr lang="en-US" sz="1400" err="1"/>
              <a:t>skru</a:t>
            </a:r>
            <a:r>
              <a:rPr lang="en-US" sz="1400"/>
              <a:t> </a:t>
            </a:r>
            <a:r>
              <a:rPr lang="en-US" sz="1400" err="1"/>
              <a:t>på</a:t>
            </a:r>
            <a:r>
              <a:rPr lang="en-US" sz="1400"/>
              <a:t> </a:t>
            </a:r>
            <a:r>
              <a:rPr lang="en-US" sz="1400" err="1"/>
              <a:t>AvtaleGiro</a:t>
            </a:r>
            <a:r>
              <a:rPr lang="en-US" sz="1400"/>
              <a:t> </a:t>
            </a:r>
            <a:r>
              <a:rPr lang="en-US" sz="1400" err="1"/>
              <a:t>og</a:t>
            </a:r>
            <a:r>
              <a:rPr lang="en-US" sz="1400"/>
              <a:t>/</a:t>
            </a:r>
            <a:r>
              <a:rPr lang="en-US" sz="1400" err="1"/>
              <a:t>eller</a:t>
            </a:r>
            <a:r>
              <a:rPr lang="en-US" sz="1400"/>
              <a:t> eFaktura </a:t>
            </a:r>
            <a:r>
              <a:rPr lang="en-US" sz="1400" err="1"/>
              <a:t>dersom</a:t>
            </a:r>
            <a:r>
              <a:rPr lang="en-US" sz="1400"/>
              <a:t> </a:t>
            </a:r>
            <a:r>
              <a:rPr lang="en-US" sz="1400" err="1"/>
              <a:t>disse</a:t>
            </a:r>
            <a:r>
              <a:rPr lang="en-US" sz="1400"/>
              <a:t> </a:t>
            </a:r>
            <a:r>
              <a:rPr lang="en-US" sz="1400" err="1"/>
              <a:t>skal</a:t>
            </a:r>
            <a:r>
              <a:rPr lang="en-US" sz="1400"/>
              <a:t> </a:t>
            </a:r>
            <a:r>
              <a:rPr lang="en-US" sz="1400" err="1"/>
              <a:t>tilbys</a:t>
            </a:r>
            <a:r>
              <a:rPr lang="en-US" sz="1400"/>
              <a:t> </a:t>
            </a:r>
            <a:r>
              <a:rPr lang="en-US" sz="1400" err="1"/>
              <a:t>til</a:t>
            </a:r>
            <a:r>
              <a:rPr lang="en-US" sz="1400"/>
              <a:t> </a:t>
            </a:r>
            <a:r>
              <a:rPr lang="en-US" sz="1400" err="1"/>
              <a:t>medlemmene</a:t>
            </a:r>
            <a:r>
              <a:rPr lang="en-US" sz="1400"/>
              <a:t> sine.</a:t>
            </a:r>
          </a:p>
          <a:p>
            <a:pPr marL="457200" indent="-457200">
              <a:buFont typeface="+mj-lt"/>
              <a:buAutoNum type="arabicPeriod"/>
            </a:pPr>
            <a:r>
              <a:rPr lang="en-US" sz="1400" err="1"/>
              <a:t>Epost</a:t>
            </a:r>
            <a:endParaRPr lang="en-US" sz="1400"/>
          </a:p>
          <a:p>
            <a:pPr marL="457200" lvl="1" indent="0">
              <a:buNone/>
            </a:pPr>
            <a:r>
              <a:rPr lang="en-US" sz="1400"/>
              <a:t>Dette er standard </a:t>
            </a:r>
            <a:r>
              <a:rPr lang="en-US" sz="1400" err="1"/>
              <a:t>dersom</a:t>
            </a:r>
            <a:r>
              <a:rPr lang="en-US" sz="1400"/>
              <a:t> </a:t>
            </a:r>
            <a:r>
              <a:rPr lang="en-US" sz="1400" err="1"/>
              <a:t>klubben</a:t>
            </a:r>
            <a:r>
              <a:rPr lang="en-US" sz="1400"/>
              <a:t> </a:t>
            </a:r>
            <a:r>
              <a:rPr lang="en-US" sz="1400" err="1"/>
              <a:t>ikke</a:t>
            </a:r>
            <a:r>
              <a:rPr lang="en-US" sz="1400"/>
              <a:t> </a:t>
            </a:r>
            <a:r>
              <a:rPr lang="en-US" sz="1400" err="1"/>
              <a:t>tilbyr</a:t>
            </a:r>
            <a:r>
              <a:rPr lang="en-US" sz="1400"/>
              <a:t> </a:t>
            </a:r>
            <a:r>
              <a:rPr lang="en-US" sz="1400" err="1"/>
              <a:t>AvtaleGiro</a:t>
            </a:r>
            <a:r>
              <a:rPr lang="en-US" sz="1400"/>
              <a:t> </a:t>
            </a:r>
            <a:r>
              <a:rPr lang="en-US" sz="1400" err="1"/>
              <a:t>eller</a:t>
            </a:r>
            <a:r>
              <a:rPr lang="en-US" sz="1400"/>
              <a:t> eFaktura. Fakturaer sendes også via epost selv om klubben har skrudd på en eller begge de andre kanalene, men medlemmet har ikke endå valgt å benytte disse.</a:t>
            </a:r>
          </a:p>
          <a:p>
            <a:pPr marL="457200" indent="-457200">
              <a:buFont typeface="+mj-lt"/>
              <a:buAutoNum type="arabicPeriod"/>
            </a:pPr>
            <a:r>
              <a:rPr lang="en-US" sz="1400" err="1"/>
              <a:t>AvtaleGiro</a:t>
            </a:r>
            <a:endParaRPr lang="en-US" sz="1400"/>
          </a:p>
          <a:p>
            <a:pPr marL="457200" lvl="1" indent="0">
              <a:buNone/>
            </a:pPr>
            <a:r>
              <a:rPr lang="en-US" sz="1400" err="1"/>
              <a:t>Automatisk</a:t>
            </a:r>
            <a:r>
              <a:rPr lang="en-US" sz="1400"/>
              <a:t> </a:t>
            </a:r>
            <a:r>
              <a:rPr lang="en-US" sz="1400" err="1"/>
              <a:t>trekk</a:t>
            </a:r>
            <a:r>
              <a:rPr lang="en-US" sz="1400"/>
              <a:t> for </a:t>
            </a:r>
            <a:r>
              <a:rPr lang="en-US" sz="1400" err="1"/>
              <a:t>medlemmer</a:t>
            </a:r>
            <a:r>
              <a:rPr lang="en-US" sz="1400"/>
              <a:t> </a:t>
            </a:r>
            <a:r>
              <a:rPr lang="en-US" sz="1400" err="1"/>
              <a:t>som</a:t>
            </a:r>
            <a:r>
              <a:rPr lang="en-US" sz="1400"/>
              <a:t> </a:t>
            </a:r>
            <a:r>
              <a:rPr lang="en-US" sz="1400" err="1"/>
              <a:t>har</a:t>
            </a:r>
            <a:r>
              <a:rPr lang="en-US" sz="1400"/>
              <a:t> </a:t>
            </a:r>
            <a:r>
              <a:rPr lang="en-US" sz="1400" err="1"/>
              <a:t>tegnet</a:t>
            </a:r>
            <a:r>
              <a:rPr lang="en-US" sz="1400"/>
              <a:t> </a:t>
            </a:r>
            <a:r>
              <a:rPr lang="en-US" sz="1400" err="1"/>
              <a:t>avtale</a:t>
            </a:r>
            <a:r>
              <a:rPr lang="en-US" sz="1400"/>
              <a:t> mot Buypass </a:t>
            </a:r>
            <a:r>
              <a:rPr lang="en-US" sz="1400" err="1"/>
              <a:t>på</a:t>
            </a:r>
            <a:r>
              <a:rPr lang="en-US" sz="1400"/>
              <a:t> </a:t>
            </a:r>
            <a:r>
              <a:rPr lang="en-US" sz="1400" err="1"/>
              <a:t>forfallsdato</a:t>
            </a:r>
            <a:r>
              <a:rPr lang="en-US" sz="1400"/>
              <a:t>. </a:t>
            </a:r>
            <a:r>
              <a:rPr lang="en-US" sz="1400" err="1"/>
              <a:t>Avtalen</a:t>
            </a:r>
            <a:r>
              <a:rPr lang="en-US" sz="1400"/>
              <a:t> </a:t>
            </a:r>
            <a:r>
              <a:rPr lang="en-US" sz="1400" err="1"/>
              <a:t>kan</a:t>
            </a:r>
            <a:r>
              <a:rPr lang="en-US" sz="1400"/>
              <a:t> </a:t>
            </a:r>
            <a:r>
              <a:rPr lang="en-US" sz="1400" err="1"/>
              <a:t>tegnes</a:t>
            </a:r>
            <a:r>
              <a:rPr lang="en-US" sz="1400"/>
              <a:t> </a:t>
            </a:r>
            <a:r>
              <a:rPr lang="en-US" sz="1400" err="1"/>
              <a:t>etter</a:t>
            </a:r>
            <a:r>
              <a:rPr lang="en-US" sz="1400"/>
              <a:t> </a:t>
            </a:r>
            <a:r>
              <a:rPr lang="en-US" sz="1400" err="1"/>
              <a:t>innlogging</a:t>
            </a:r>
            <a:r>
              <a:rPr lang="en-US" sz="1400"/>
              <a:t> </a:t>
            </a:r>
            <a:r>
              <a:rPr lang="en-US" sz="1400" err="1"/>
              <a:t>i</a:t>
            </a:r>
            <a:r>
              <a:rPr lang="en-US" sz="1400"/>
              <a:t> imsapp.nif.no, under </a:t>
            </a:r>
            <a:r>
              <a:rPr lang="en-US" sz="1400" err="1"/>
              <a:t>innmelding</a:t>
            </a:r>
            <a:r>
              <a:rPr lang="en-US" sz="1400"/>
              <a:t>, </a:t>
            </a:r>
            <a:r>
              <a:rPr lang="en-US" sz="1400" err="1"/>
              <a:t>i</a:t>
            </a:r>
            <a:r>
              <a:rPr lang="en-US" sz="1400"/>
              <a:t> </a:t>
            </a:r>
            <a:r>
              <a:rPr lang="en-US" sz="1400" err="1"/>
              <a:t>nettbanken</a:t>
            </a:r>
            <a:r>
              <a:rPr lang="en-US" sz="1400"/>
              <a:t>, </a:t>
            </a:r>
            <a:r>
              <a:rPr lang="en-US" sz="1400" err="1"/>
              <a:t>eller</a:t>
            </a:r>
            <a:r>
              <a:rPr lang="en-US" sz="1400"/>
              <a:t> via https://avtalegiro.nif.no</a:t>
            </a:r>
          </a:p>
          <a:p>
            <a:pPr marL="457200" indent="-457200">
              <a:buFont typeface="+mj-lt"/>
              <a:buAutoNum type="arabicPeriod"/>
            </a:pPr>
            <a:r>
              <a:rPr lang="en-US" sz="1400"/>
              <a:t>eFaktura</a:t>
            </a:r>
          </a:p>
          <a:p>
            <a:pPr marL="457200" lvl="1" indent="0">
              <a:buNone/>
            </a:pPr>
            <a:r>
              <a:rPr lang="en-US" sz="1400"/>
              <a:t>eFaktura </a:t>
            </a:r>
            <a:r>
              <a:rPr lang="en-US" sz="1400" err="1"/>
              <a:t>vil</a:t>
            </a:r>
            <a:r>
              <a:rPr lang="en-US" sz="1400"/>
              <a:t> </a:t>
            </a:r>
            <a:r>
              <a:rPr lang="en-US" sz="1400" err="1"/>
              <a:t>dukke</a:t>
            </a:r>
            <a:r>
              <a:rPr lang="en-US" sz="1400"/>
              <a:t> </a:t>
            </a:r>
            <a:r>
              <a:rPr lang="en-US" sz="1400" err="1"/>
              <a:t>opp</a:t>
            </a:r>
            <a:r>
              <a:rPr lang="en-US" sz="1400"/>
              <a:t> </a:t>
            </a:r>
            <a:r>
              <a:rPr lang="en-US" sz="1400" err="1"/>
              <a:t>automatisk</a:t>
            </a:r>
            <a:r>
              <a:rPr lang="en-US" sz="1400"/>
              <a:t> </a:t>
            </a:r>
            <a:r>
              <a:rPr lang="en-US" sz="1400" err="1"/>
              <a:t>i</a:t>
            </a:r>
            <a:r>
              <a:rPr lang="en-US" sz="1400"/>
              <a:t> </a:t>
            </a:r>
            <a:r>
              <a:rPr lang="en-US" sz="1400" err="1"/>
              <a:t>medlemmet</a:t>
            </a:r>
            <a:r>
              <a:rPr lang="en-US" sz="1400"/>
              <a:t> </a:t>
            </a:r>
            <a:r>
              <a:rPr lang="en-US" sz="1400" err="1"/>
              <a:t>nettbank</a:t>
            </a:r>
            <a:r>
              <a:rPr lang="en-US" sz="1400"/>
              <a:t> </a:t>
            </a:r>
            <a:r>
              <a:rPr lang="en-US" sz="1400" err="1"/>
              <a:t>dersom</a:t>
            </a:r>
            <a:r>
              <a:rPr lang="en-US" sz="1400"/>
              <a:t> h*n </a:t>
            </a:r>
            <a:r>
              <a:rPr lang="en-US" sz="1400" err="1"/>
              <a:t>har</a:t>
            </a:r>
            <a:r>
              <a:rPr lang="en-US" sz="1400"/>
              <a:t> </a:t>
            </a:r>
            <a:r>
              <a:rPr lang="en-US" sz="1400" err="1"/>
              <a:t>tillatt</a:t>
            </a:r>
            <a:r>
              <a:rPr lang="en-US" sz="1400"/>
              <a:t> </a:t>
            </a:r>
            <a:r>
              <a:rPr lang="en-US" sz="1400" err="1"/>
              <a:t>dette</a:t>
            </a:r>
            <a:r>
              <a:rPr lang="en-US" sz="1400"/>
              <a:t> </a:t>
            </a:r>
            <a:r>
              <a:rPr lang="en-US" sz="1400" err="1"/>
              <a:t>i</a:t>
            </a:r>
            <a:r>
              <a:rPr lang="en-US" sz="1400"/>
              <a:t> sin </a:t>
            </a:r>
            <a:r>
              <a:rPr lang="en-US" sz="1400" err="1"/>
              <a:t>nettbank</a:t>
            </a:r>
            <a:endParaRPr lang="en-US" sz="1400"/>
          </a:p>
        </p:txBody>
      </p:sp>
      <p:pic>
        <p:nvPicPr>
          <p:cNvPr id="5" name="Content Placeholder 4" descr="Graphical user interface, text, application, chat or text message&#10;&#10;Description automatically generated">
            <a:extLst>
              <a:ext uri="{FF2B5EF4-FFF2-40B4-BE49-F238E27FC236}">
                <a16:creationId xmlns:a16="http://schemas.microsoft.com/office/drawing/2014/main" id="{EEEDE60B-34F5-4575-97B9-641B28F1DB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48" y="2439562"/>
            <a:ext cx="5458968" cy="1978876"/>
          </a:xfrm>
          <a:prstGeom prst="rect">
            <a:avLst/>
          </a:prstGeom>
        </p:spPr>
      </p:pic>
    </p:spTree>
    <p:extLst>
      <p:ext uri="{BB962C8B-B14F-4D97-AF65-F5344CB8AC3E}">
        <p14:creationId xmlns:p14="http://schemas.microsoft.com/office/powerpoint/2010/main" val="1388264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510B94-4DD7-4DEA-A712-F09A7D0201CA}"/>
              </a:ext>
            </a:extLst>
          </p:cNvPr>
          <p:cNvSpPr>
            <a:spLocks noGrp="1"/>
          </p:cNvSpPr>
          <p:nvPr>
            <p:ph type="title"/>
          </p:nvPr>
        </p:nvSpPr>
        <p:spPr>
          <a:xfrm>
            <a:off x="630936" y="639520"/>
            <a:ext cx="3429000" cy="1719072"/>
          </a:xfrm>
        </p:spPr>
        <p:txBody>
          <a:bodyPr anchor="b">
            <a:normAutofit/>
          </a:bodyPr>
          <a:lstStyle/>
          <a:p>
            <a:r>
              <a:rPr lang="nb-NO" sz="3600"/>
              <a:t>Purringer</a:t>
            </a:r>
          </a:p>
        </p:txBody>
      </p:sp>
      <p:sp>
        <p:nvSpPr>
          <p:cNvPr id="24"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18">
            <a:extLst>
              <a:ext uri="{FF2B5EF4-FFF2-40B4-BE49-F238E27FC236}">
                <a16:creationId xmlns:a16="http://schemas.microsoft.com/office/drawing/2014/main" id="{A4FCBEF2-7BC6-43D3-BBB2-AA9176072288}"/>
              </a:ext>
            </a:extLst>
          </p:cNvPr>
          <p:cNvSpPr>
            <a:spLocks noGrp="1"/>
          </p:cNvSpPr>
          <p:nvPr>
            <p:ph idx="1"/>
          </p:nvPr>
        </p:nvSpPr>
        <p:spPr>
          <a:xfrm>
            <a:off x="630936" y="2807208"/>
            <a:ext cx="3429000" cy="3410712"/>
          </a:xfrm>
        </p:spPr>
        <p:txBody>
          <a:bodyPr anchor="t">
            <a:normAutofit fontScale="85000" lnSpcReduction="20000"/>
          </a:bodyPr>
          <a:lstStyle/>
          <a:p>
            <a:pPr marL="0" indent="0">
              <a:buNone/>
            </a:pPr>
            <a:r>
              <a:rPr lang="en-US" sz="1600"/>
              <a:t>Om </a:t>
            </a:r>
            <a:r>
              <a:rPr lang="en-US" sz="1600" err="1"/>
              <a:t>purringer</a:t>
            </a:r>
            <a:r>
              <a:rPr lang="en-US" sz="1600"/>
              <a:t> </a:t>
            </a:r>
            <a:r>
              <a:rPr lang="en-US" sz="1600" err="1"/>
              <a:t>skrus</a:t>
            </a:r>
            <a:r>
              <a:rPr lang="en-US" sz="1600"/>
              <a:t> </a:t>
            </a:r>
            <a:r>
              <a:rPr lang="en-US" sz="1600" err="1"/>
              <a:t>på</a:t>
            </a:r>
            <a:r>
              <a:rPr lang="en-US" sz="1600"/>
              <a:t> </a:t>
            </a:r>
            <a:r>
              <a:rPr lang="en-US" sz="1600" err="1"/>
              <a:t>vil</a:t>
            </a:r>
            <a:r>
              <a:rPr lang="en-US" sz="1600"/>
              <a:t> </a:t>
            </a:r>
            <a:r>
              <a:rPr lang="en-US" sz="1600" err="1"/>
              <a:t>medlemmer</a:t>
            </a:r>
            <a:r>
              <a:rPr lang="en-US" sz="1600"/>
              <a:t> </a:t>
            </a:r>
            <a:r>
              <a:rPr lang="en-US" sz="1600" err="1"/>
              <a:t>motta</a:t>
            </a:r>
            <a:r>
              <a:rPr lang="en-US" sz="1600"/>
              <a:t> </a:t>
            </a:r>
            <a:r>
              <a:rPr lang="en-US" sz="1600" err="1"/>
              <a:t>purringer</a:t>
            </a:r>
            <a:r>
              <a:rPr lang="en-US" sz="1600"/>
              <a:t> </a:t>
            </a:r>
            <a:r>
              <a:rPr lang="en-US" sz="1600" err="1"/>
              <a:t>på</a:t>
            </a:r>
            <a:r>
              <a:rPr lang="en-US" sz="1600"/>
              <a:t> </a:t>
            </a:r>
            <a:r>
              <a:rPr lang="en-US" sz="1600" err="1"/>
              <a:t>forfalte</a:t>
            </a:r>
            <a:r>
              <a:rPr lang="en-US" sz="1600"/>
              <a:t> </a:t>
            </a:r>
            <a:r>
              <a:rPr lang="en-US" sz="1600" err="1"/>
              <a:t>fakturaer</a:t>
            </a:r>
            <a:endParaRPr lang="en-US" sz="1600"/>
          </a:p>
          <a:p>
            <a:r>
              <a:rPr lang="en-US" sz="1600" err="1"/>
              <a:t>Første</a:t>
            </a:r>
            <a:r>
              <a:rPr lang="en-US" sz="1600"/>
              <a:t> purring </a:t>
            </a:r>
            <a:r>
              <a:rPr lang="en-US" sz="1600" err="1"/>
              <a:t>sendes</a:t>
            </a:r>
            <a:r>
              <a:rPr lang="en-US" sz="1600"/>
              <a:t> 4 </a:t>
            </a:r>
            <a:r>
              <a:rPr lang="en-US" sz="1600" err="1"/>
              <a:t>dager</a:t>
            </a:r>
            <a:r>
              <a:rPr lang="en-US" sz="1600"/>
              <a:t> </a:t>
            </a:r>
            <a:r>
              <a:rPr lang="en-US" sz="1600" err="1"/>
              <a:t>etter</a:t>
            </a:r>
            <a:r>
              <a:rPr lang="en-US" sz="1600"/>
              <a:t> </a:t>
            </a:r>
            <a:r>
              <a:rPr lang="en-US" sz="1600" err="1"/>
              <a:t>forfall</a:t>
            </a:r>
            <a:endParaRPr lang="en-US" sz="1600"/>
          </a:p>
          <a:p>
            <a:r>
              <a:rPr lang="en-US" sz="1600" err="1"/>
              <a:t>Gjentakende</a:t>
            </a:r>
            <a:r>
              <a:rPr lang="en-US" sz="1600"/>
              <a:t> </a:t>
            </a:r>
            <a:r>
              <a:rPr lang="en-US" sz="1600" err="1"/>
              <a:t>purringer</a:t>
            </a:r>
            <a:r>
              <a:rPr lang="en-US" sz="1600"/>
              <a:t> </a:t>
            </a:r>
            <a:r>
              <a:rPr lang="en-US" sz="1600" err="1"/>
              <a:t>sendes</a:t>
            </a:r>
            <a:r>
              <a:rPr lang="en-US" sz="1600"/>
              <a:t> </a:t>
            </a:r>
            <a:r>
              <a:rPr lang="en-US" sz="1600" err="1"/>
              <a:t>i</a:t>
            </a:r>
            <a:r>
              <a:rPr lang="en-US" sz="1600"/>
              <a:t> </a:t>
            </a:r>
            <a:r>
              <a:rPr lang="en-US" sz="1600" err="1"/>
              <a:t>opptil</a:t>
            </a:r>
            <a:r>
              <a:rPr lang="en-US" sz="1600"/>
              <a:t> 1 </a:t>
            </a:r>
            <a:r>
              <a:rPr lang="en-US" sz="1600" err="1"/>
              <a:t>år</a:t>
            </a:r>
            <a:r>
              <a:rPr lang="en-US" sz="1600"/>
              <a:t>, </a:t>
            </a:r>
            <a:r>
              <a:rPr lang="en-US" sz="1600" err="1"/>
              <a:t>og</a:t>
            </a:r>
            <a:r>
              <a:rPr lang="en-US" sz="1600"/>
              <a:t> stopper </a:t>
            </a:r>
            <a:r>
              <a:rPr lang="en-US" sz="1600" err="1"/>
              <a:t>tidligere</a:t>
            </a:r>
            <a:r>
              <a:rPr lang="en-US" sz="1600"/>
              <a:t> om </a:t>
            </a:r>
            <a:r>
              <a:rPr lang="en-US" sz="1600" err="1"/>
              <a:t>medlemmet</a:t>
            </a:r>
            <a:r>
              <a:rPr lang="en-US" sz="1600"/>
              <a:t> </a:t>
            </a:r>
            <a:r>
              <a:rPr lang="en-US" sz="1600" err="1"/>
              <a:t>betaler</a:t>
            </a:r>
            <a:r>
              <a:rPr lang="en-US" sz="1600"/>
              <a:t> </a:t>
            </a:r>
            <a:r>
              <a:rPr lang="en-US" sz="1600" err="1"/>
              <a:t>fakturaen</a:t>
            </a:r>
            <a:r>
              <a:rPr lang="en-US" sz="1600"/>
              <a:t>.</a:t>
            </a:r>
          </a:p>
          <a:p>
            <a:r>
              <a:rPr lang="en-US" sz="1600"/>
              <a:t>De </a:t>
            </a:r>
            <a:r>
              <a:rPr lang="en-US" sz="1600" err="1"/>
              <a:t>første</a:t>
            </a:r>
            <a:r>
              <a:rPr lang="en-US" sz="1600"/>
              <a:t> 11 </a:t>
            </a:r>
            <a:r>
              <a:rPr lang="en-US" sz="1600" err="1"/>
              <a:t>sendes</a:t>
            </a:r>
            <a:r>
              <a:rPr lang="en-US" sz="1600"/>
              <a:t> </a:t>
            </a:r>
            <a:r>
              <a:rPr lang="en-US" sz="1600" err="1"/>
              <a:t>månedlig</a:t>
            </a:r>
            <a:r>
              <a:rPr lang="en-US" sz="1600"/>
              <a:t>, </a:t>
            </a:r>
            <a:r>
              <a:rPr lang="en-US" sz="1600" err="1"/>
              <a:t>og</a:t>
            </a:r>
            <a:r>
              <a:rPr lang="en-US" sz="1600"/>
              <a:t> den 12. </a:t>
            </a:r>
            <a:r>
              <a:rPr lang="en-US" sz="1600" err="1"/>
              <a:t>måneden</a:t>
            </a:r>
            <a:r>
              <a:rPr lang="en-US" sz="1600"/>
              <a:t> </a:t>
            </a:r>
            <a:r>
              <a:rPr lang="en-US" sz="1600" err="1"/>
              <a:t>sendes</a:t>
            </a:r>
            <a:r>
              <a:rPr lang="en-US" sz="1600"/>
              <a:t> de </a:t>
            </a:r>
            <a:r>
              <a:rPr lang="en-US" sz="1600" err="1"/>
              <a:t>ukentlig</a:t>
            </a:r>
            <a:r>
              <a:rPr lang="en-US" sz="1600"/>
              <a:t>. </a:t>
            </a:r>
            <a:r>
              <a:rPr lang="en-US" sz="1600" err="1"/>
              <a:t>Totalt</a:t>
            </a:r>
            <a:r>
              <a:rPr lang="en-US" sz="1600"/>
              <a:t> </a:t>
            </a:r>
            <a:r>
              <a:rPr lang="en-US" sz="1600" err="1"/>
              <a:t>sendes</a:t>
            </a:r>
            <a:r>
              <a:rPr lang="en-US" sz="1600"/>
              <a:t> 15 </a:t>
            </a:r>
            <a:r>
              <a:rPr lang="en-US" sz="1600" err="1"/>
              <a:t>mulige</a:t>
            </a:r>
            <a:r>
              <a:rPr lang="en-US" sz="1600"/>
              <a:t> </a:t>
            </a:r>
            <a:r>
              <a:rPr lang="en-US" sz="1600" err="1"/>
              <a:t>purringer</a:t>
            </a:r>
            <a:r>
              <a:rPr lang="en-US" sz="1600"/>
              <a:t>.</a:t>
            </a:r>
          </a:p>
          <a:p>
            <a:r>
              <a:rPr lang="en-US" sz="1600"/>
              <a:t>Det er </a:t>
            </a:r>
            <a:r>
              <a:rPr lang="en-US" sz="1600" b="1"/>
              <a:t>INGEN</a:t>
            </a:r>
            <a:r>
              <a:rPr lang="en-US" sz="1600"/>
              <a:t> </a:t>
            </a:r>
            <a:r>
              <a:rPr lang="en-US" sz="1600" err="1"/>
              <a:t>kostnader</a:t>
            </a:r>
            <a:r>
              <a:rPr lang="en-US" sz="1600"/>
              <a:t> </a:t>
            </a:r>
            <a:r>
              <a:rPr lang="en-US" sz="1600" err="1"/>
              <a:t>tilknyttet</a:t>
            </a:r>
            <a:r>
              <a:rPr lang="en-US" sz="1600"/>
              <a:t> </a:t>
            </a:r>
            <a:r>
              <a:rPr lang="en-US" sz="1600" err="1"/>
              <a:t>purringer</a:t>
            </a:r>
            <a:r>
              <a:rPr lang="en-US" sz="1600"/>
              <a:t>. Dette er </a:t>
            </a:r>
            <a:r>
              <a:rPr lang="en-US" sz="1600" err="1"/>
              <a:t>kun</a:t>
            </a:r>
            <a:r>
              <a:rPr lang="en-US" sz="1600"/>
              <a:t> masing </a:t>
            </a:r>
            <a:r>
              <a:rPr lang="en-US" sz="1600" err="1"/>
              <a:t>på</a:t>
            </a:r>
            <a:r>
              <a:rPr lang="en-US" sz="1600"/>
              <a:t> </a:t>
            </a:r>
            <a:r>
              <a:rPr lang="en-US" sz="1600" err="1"/>
              <a:t>medlemmet</a:t>
            </a:r>
            <a:r>
              <a:rPr lang="en-US" sz="1600"/>
              <a:t> per </a:t>
            </a:r>
            <a:r>
              <a:rPr lang="en-US" sz="1600" err="1"/>
              <a:t>epost</a:t>
            </a:r>
            <a:r>
              <a:rPr lang="en-US" sz="1600"/>
              <a:t>.</a:t>
            </a:r>
          </a:p>
          <a:p>
            <a:r>
              <a:rPr lang="en-US" sz="1600" err="1"/>
              <a:t>Hvis</a:t>
            </a:r>
            <a:r>
              <a:rPr lang="en-US" sz="1600"/>
              <a:t> </a:t>
            </a:r>
            <a:r>
              <a:rPr lang="en-US" sz="1600" err="1"/>
              <a:t>klubben</a:t>
            </a:r>
            <a:r>
              <a:rPr lang="en-US" sz="1600"/>
              <a:t> </a:t>
            </a:r>
            <a:r>
              <a:rPr lang="en-US" sz="1600" err="1"/>
              <a:t>ønsker</a:t>
            </a:r>
            <a:r>
              <a:rPr lang="en-US" sz="1600"/>
              <a:t> </a:t>
            </a:r>
            <a:r>
              <a:rPr lang="en-US" sz="1600" err="1"/>
              <a:t>gebyr</a:t>
            </a:r>
            <a:r>
              <a:rPr lang="en-US" sz="1600"/>
              <a:t>/</a:t>
            </a:r>
            <a:r>
              <a:rPr lang="en-US" sz="1600" err="1"/>
              <a:t>inkasso</a:t>
            </a:r>
            <a:r>
              <a:rPr lang="en-US" sz="1600"/>
              <a:t> </a:t>
            </a:r>
            <a:r>
              <a:rPr lang="en-US" sz="1600" err="1"/>
              <a:t>på</a:t>
            </a:r>
            <a:r>
              <a:rPr lang="en-US" sz="1600"/>
              <a:t> </a:t>
            </a:r>
            <a:r>
              <a:rPr lang="en-US" sz="1600" err="1"/>
              <a:t>ubetalte</a:t>
            </a:r>
            <a:r>
              <a:rPr lang="en-US" sz="1600"/>
              <a:t> </a:t>
            </a:r>
            <a:r>
              <a:rPr lang="en-US" sz="1600" err="1"/>
              <a:t>fakturaer</a:t>
            </a:r>
            <a:r>
              <a:rPr lang="en-US" sz="1600"/>
              <a:t> er </a:t>
            </a:r>
            <a:r>
              <a:rPr lang="en-US" sz="1600" err="1"/>
              <a:t>dette</a:t>
            </a:r>
            <a:r>
              <a:rPr lang="en-US" sz="1600"/>
              <a:t> </a:t>
            </a:r>
            <a:r>
              <a:rPr lang="en-US" sz="1600" b="1" err="1"/>
              <a:t>ikke</a:t>
            </a:r>
            <a:r>
              <a:rPr lang="en-US" sz="1600"/>
              <a:t> </a:t>
            </a:r>
            <a:r>
              <a:rPr lang="en-US" sz="1600" err="1"/>
              <a:t>mulig</a:t>
            </a:r>
            <a:r>
              <a:rPr lang="en-US" sz="1600"/>
              <a:t> via IMS, </a:t>
            </a:r>
            <a:r>
              <a:rPr lang="en-US" sz="1600" err="1"/>
              <a:t>og</a:t>
            </a:r>
            <a:r>
              <a:rPr lang="en-US" sz="1600"/>
              <a:t> </a:t>
            </a:r>
            <a:r>
              <a:rPr lang="en-US" sz="1600" err="1"/>
              <a:t>klubben</a:t>
            </a:r>
            <a:r>
              <a:rPr lang="en-US" sz="1600"/>
              <a:t> </a:t>
            </a:r>
            <a:r>
              <a:rPr lang="en-US" sz="1600" err="1"/>
              <a:t>må</a:t>
            </a:r>
            <a:r>
              <a:rPr lang="en-US" sz="1600"/>
              <a:t> </a:t>
            </a:r>
            <a:r>
              <a:rPr lang="en-US" sz="1600" err="1"/>
              <a:t>selv</a:t>
            </a:r>
            <a:r>
              <a:rPr lang="en-US" sz="1600"/>
              <a:t> </a:t>
            </a:r>
            <a:r>
              <a:rPr lang="en-US" sz="1600" err="1"/>
              <a:t>inngå</a:t>
            </a:r>
            <a:r>
              <a:rPr lang="en-US" sz="1600"/>
              <a:t> </a:t>
            </a:r>
            <a:r>
              <a:rPr lang="en-US" sz="1600" err="1"/>
              <a:t>avtale</a:t>
            </a:r>
            <a:r>
              <a:rPr lang="en-US" sz="1600"/>
              <a:t> med </a:t>
            </a:r>
            <a:r>
              <a:rPr lang="en-US" sz="1600" err="1"/>
              <a:t>godkjent</a:t>
            </a:r>
            <a:r>
              <a:rPr lang="en-US" sz="1600"/>
              <a:t> </a:t>
            </a:r>
            <a:r>
              <a:rPr lang="en-US" sz="1600" err="1"/>
              <a:t>inkassoselskap</a:t>
            </a:r>
            <a:r>
              <a:rPr lang="en-US" sz="1600"/>
              <a:t>.</a:t>
            </a:r>
          </a:p>
          <a:p>
            <a:endParaRPr lang="en-US" sz="1600"/>
          </a:p>
          <a:p>
            <a:endParaRPr lang="en-US" sz="1600"/>
          </a:p>
        </p:txBody>
      </p:sp>
      <p:pic>
        <p:nvPicPr>
          <p:cNvPr id="15" name="Content Placeholder 14" descr="Graphical user interface, text, application, chat or text message&#10;&#10;Description automatically generated">
            <a:extLst>
              <a:ext uri="{FF2B5EF4-FFF2-40B4-BE49-F238E27FC236}">
                <a16:creationId xmlns:a16="http://schemas.microsoft.com/office/drawing/2014/main" id="{BC54DC92-152A-40E7-9249-E44B10325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5002" y="859890"/>
            <a:ext cx="6903720" cy="2502598"/>
          </a:xfrm>
          <a:prstGeom prst="rect">
            <a:avLst/>
          </a:prstGeom>
        </p:spPr>
      </p:pic>
      <p:sp>
        <p:nvSpPr>
          <p:cNvPr id="16" name="Oval 15">
            <a:extLst>
              <a:ext uri="{FF2B5EF4-FFF2-40B4-BE49-F238E27FC236}">
                <a16:creationId xmlns:a16="http://schemas.microsoft.com/office/drawing/2014/main" id="{7BFD0FED-6F09-4977-BDF9-B318C36EC9D5}"/>
              </a:ext>
            </a:extLst>
          </p:cNvPr>
          <p:cNvSpPr/>
          <p:nvPr/>
        </p:nvSpPr>
        <p:spPr>
          <a:xfrm>
            <a:off x="9016253" y="2124635"/>
            <a:ext cx="2064123" cy="86437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909423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CB914D-B4E1-41E0-81EA-31A1184CD2D9}"/>
              </a:ext>
            </a:extLst>
          </p:cNvPr>
          <p:cNvSpPr>
            <a:spLocks noGrp="1"/>
          </p:cNvSpPr>
          <p:nvPr>
            <p:ph type="title"/>
          </p:nvPr>
        </p:nvSpPr>
        <p:spPr>
          <a:xfrm>
            <a:off x="630936" y="639520"/>
            <a:ext cx="3429000" cy="1719072"/>
          </a:xfrm>
        </p:spPr>
        <p:txBody>
          <a:bodyPr anchor="b">
            <a:normAutofit/>
          </a:bodyPr>
          <a:lstStyle/>
          <a:p>
            <a:r>
              <a:rPr lang="nb-NO" sz="3600"/>
              <a:t>Vilkår</a:t>
            </a:r>
          </a:p>
        </p:txBody>
      </p:sp>
      <p:sp>
        <p:nvSpPr>
          <p:cNvPr id="14"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32143DA7-702C-42F5-98E8-7ED0F68F5F09}"/>
              </a:ext>
            </a:extLst>
          </p:cNvPr>
          <p:cNvSpPr>
            <a:spLocks noGrp="1"/>
          </p:cNvSpPr>
          <p:nvPr>
            <p:ph idx="1"/>
          </p:nvPr>
        </p:nvSpPr>
        <p:spPr>
          <a:xfrm>
            <a:off x="630936" y="2807208"/>
            <a:ext cx="3429000" cy="3410712"/>
          </a:xfrm>
        </p:spPr>
        <p:txBody>
          <a:bodyPr anchor="t">
            <a:normAutofit/>
          </a:bodyPr>
          <a:lstStyle/>
          <a:p>
            <a:pPr marL="0" indent="0">
              <a:buNone/>
            </a:pPr>
            <a:r>
              <a:rPr lang="en-US" sz="2200"/>
              <a:t>Her kan klubben skrive eventuelle vilkår og betingelser som medlemmet må akseptere ved innmelding i klubben.</a:t>
            </a:r>
          </a:p>
          <a:p>
            <a:pPr marL="0" indent="0">
              <a:buNone/>
            </a:pPr>
            <a:endParaRPr lang="en-US" sz="2200"/>
          </a:p>
          <a:p>
            <a:pPr marL="0" indent="0">
              <a:buNone/>
            </a:pPr>
            <a:r>
              <a:rPr lang="en-US" sz="2200"/>
              <a:t>Det er mulig med ca 10000 ord dersom det er nødvendig.</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B4471C7F-7EDA-4B1D-B34D-69EC6A098E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2179633"/>
            <a:ext cx="6903720" cy="2498734"/>
          </a:xfrm>
          <a:prstGeom prst="rect">
            <a:avLst/>
          </a:prstGeom>
        </p:spPr>
      </p:pic>
    </p:spTree>
    <p:extLst>
      <p:ext uri="{BB962C8B-B14F-4D97-AF65-F5344CB8AC3E}">
        <p14:creationId xmlns:p14="http://schemas.microsoft.com/office/powerpoint/2010/main" val="1371400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D6185C-CB63-4C39-8CAF-6BB67D2C31E3}"/>
              </a:ext>
            </a:extLst>
          </p:cNvPr>
          <p:cNvSpPr>
            <a:spLocks noGrp="1"/>
          </p:cNvSpPr>
          <p:nvPr>
            <p:ph type="title"/>
          </p:nvPr>
        </p:nvSpPr>
        <p:spPr>
          <a:xfrm>
            <a:off x="630936" y="639520"/>
            <a:ext cx="3429000" cy="1719072"/>
          </a:xfrm>
        </p:spPr>
        <p:txBody>
          <a:bodyPr anchor="b">
            <a:normAutofit/>
          </a:bodyPr>
          <a:lstStyle/>
          <a:p>
            <a:r>
              <a:rPr lang="nb-NO" sz="5400"/>
              <a:t>Dashbordet</a:t>
            </a:r>
          </a:p>
        </p:txBody>
      </p:sp>
      <p:sp>
        <p:nvSpPr>
          <p:cNvPr id="16"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064B7F76-3318-400F-A3D1-E17571B6810A}"/>
              </a:ext>
            </a:extLst>
          </p:cNvPr>
          <p:cNvSpPr>
            <a:spLocks noGrp="1"/>
          </p:cNvSpPr>
          <p:nvPr>
            <p:ph idx="1"/>
          </p:nvPr>
        </p:nvSpPr>
        <p:spPr>
          <a:xfrm>
            <a:off x="630936" y="2807208"/>
            <a:ext cx="3429000" cy="3410712"/>
          </a:xfrm>
        </p:spPr>
        <p:txBody>
          <a:bodyPr anchor="t">
            <a:normAutofit/>
          </a:bodyPr>
          <a:lstStyle/>
          <a:p>
            <a:r>
              <a:rPr lang="en-US" sz="2200"/>
              <a:t>Dette er den </a:t>
            </a:r>
            <a:r>
              <a:rPr lang="en-US" sz="2200" err="1"/>
              <a:t>første</a:t>
            </a:r>
            <a:r>
              <a:rPr lang="en-US" sz="2200"/>
              <a:t> </a:t>
            </a:r>
            <a:r>
              <a:rPr lang="en-US" sz="2200" err="1"/>
              <a:t>siden</a:t>
            </a:r>
            <a:r>
              <a:rPr lang="en-US" sz="2200"/>
              <a:t> </a:t>
            </a:r>
            <a:r>
              <a:rPr lang="en-US" sz="2200" err="1"/>
              <a:t>dere</a:t>
            </a:r>
            <a:r>
              <a:rPr lang="en-US" sz="2200"/>
              <a:t> ser </a:t>
            </a:r>
            <a:r>
              <a:rPr lang="en-US" sz="2200" err="1"/>
              <a:t>etter</a:t>
            </a:r>
            <a:r>
              <a:rPr lang="en-US" sz="2200"/>
              <a:t> å ha </a:t>
            </a:r>
            <a:r>
              <a:rPr lang="en-US" sz="2200" err="1"/>
              <a:t>logget</a:t>
            </a:r>
            <a:r>
              <a:rPr lang="en-US" sz="2200"/>
              <a:t> inn </a:t>
            </a:r>
            <a:r>
              <a:rPr lang="en-US" sz="2200" err="1"/>
              <a:t>i</a:t>
            </a:r>
            <a:r>
              <a:rPr lang="en-US" sz="2200"/>
              <a:t> IMS Admin</a:t>
            </a:r>
          </a:p>
          <a:p>
            <a:r>
              <a:rPr lang="en-US" sz="2200"/>
              <a:t>Her </a:t>
            </a:r>
            <a:r>
              <a:rPr lang="en-US" sz="2200" err="1"/>
              <a:t>vil</a:t>
            </a:r>
            <a:r>
              <a:rPr lang="en-US" sz="2200"/>
              <a:t> man </a:t>
            </a:r>
            <a:r>
              <a:rPr lang="en-US" sz="2200" err="1"/>
              <a:t>få</a:t>
            </a:r>
            <a:r>
              <a:rPr lang="en-US" sz="2200"/>
              <a:t> </a:t>
            </a:r>
            <a:r>
              <a:rPr lang="en-US" sz="2200" err="1"/>
              <a:t>noen</a:t>
            </a:r>
            <a:r>
              <a:rPr lang="en-US" sz="2200"/>
              <a:t> </a:t>
            </a:r>
            <a:r>
              <a:rPr lang="en-US" sz="2200" err="1"/>
              <a:t>enkle</a:t>
            </a:r>
            <a:r>
              <a:rPr lang="en-US" sz="2200"/>
              <a:t> tall </a:t>
            </a:r>
            <a:r>
              <a:rPr lang="en-US" sz="2200" err="1"/>
              <a:t>får</a:t>
            </a:r>
            <a:r>
              <a:rPr lang="en-US" sz="2200"/>
              <a:t> å </a:t>
            </a:r>
            <a:r>
              <a:rPr lang="en-US" sz="2200" err="1"/>
              <a:t>gi</a:t>
            </a:r>
            <a:r>
              <a:rPr lang="en-US" sz="2200"/>
              <a:t> et </a:t>
            </a:r>
            <a:r>
              <a:rPr lang="en-US" sz="2200" err="1"/>
              <a:t>raskt</a:t>
            </a:r>
            <a:r>
              <a:rPr lang="en-US" sz="2200"/>
              <a:t> </a:t>
            </a:r>
            <a:r>
              <a:rPr lang="en-US" sz="2200" err="1"/>
              <a:t>overblikk</a:t>
            </a:r>
            <a:r>
              <a:rPr lang="en-US" sz="2200"/>
              <a:t> av </a:t>
            </a:r>
            <a:r>
              <a:rPr lang="en-US" sz="2200" err="1"/>
              <a:t>klubben</a:t>
            </a:r>
            <a:r>
              <a:rPr lang="en-US" sz="2200"/>
              <a:t>.</a:t>
            </a:r>
          </a:p>
          <a:p>
            <a:r>
              <a:rPr lang="en-US" sz="2200" err="1"/>
              <a:t>Ved</a:t>
            </a:r>
            <a:r>
              <a:rPr lang="en-US" sz="2200"/>
              <a:t> å </a:t>
            </a:r>
            <a:r>
              <a:rPr lang="en-US" sz="2200" err="1"/>
              <a:t>klikke</a:t>
            </a:r>
            <a:r>
              <a:rPr lang="en-US" sz="2200"/>
              <a:t> </a:t>
            </a:r>
            <a:r>
              <a:rPr lang="en-US" sz="2200" err="1"/>
              <a:t>på</a:t>
            </a:r>
            <a:r>
              <a:rPr lang="en-US" sz="2200"/>
              <a:t> de </a:t>
            </a:r>
            <a:r>
              <a:rPr lang="en-US" sz="2200" err="1"/>
              <a:t>ulike</a:t>
            </a:r>
            <a:r>
              <a:rPr lang="en-US" sz="2200"/>
              <a:t> </a:t>
            </a:r>
            <a:r>
              <a:rPr lang="en-US" sz="2200" err="1"/>
              <a:t>boksene</a:t>
            </a:r>
            <a:r>
              <a:rPr lang="en-US" sz="2200"/>
              <a:t> </a:t>
            </a:r>
            <a:r>
              <a:rPr lang="en-US" sz="2200" err="1"/>
              <a:t>blir</a:t>
            </a:r>
            <a:r>
              <a:rPr lang="en-US" sz="2200"/>
              <a:t> man tatt med </a:t>
            </a:r>
            <a:r>
              <a:rPr lang="en-US" sz="2200" err="1"/>
              <a:t>til</a:t>
            </a:r>
            <a:r>
              <a:rPr lang="en-US" sz="2200"/>
              <a:t> den </a:t>
            </a:r>
            <a:r>
              <a:rPr lang="en-US" sz="2200" err="1"/>
              <a:t>delen</a:t>
            </a:r>
            <a:r>
              <a:rPr lang="en-US" sz="2200"/>
              <a:t> av </a:t>
            </a:r>
            <a:r>
              <a:rPr lang="en-US" sz="2200" err="1"/>
              <a:t>systemet</a:t>
            </a:r>
            <a:r>
              <a:rPr lang="en-US" sz="2200"/>
              <a:t> </a:t>
            </a:r>
            <a:r>
              <a:rPr lang="en-US" sz="2200" err="1"/>
              <a:t>som</a:t>
            </a:r>
            <a:r>
              <a:rPr lang="en-US" sz="2200"/>
              <a:t> er relevant.</a:t>
            </a:r>
          </a:p>
        </p:txBody>
      </p:sp>
      <p:pic>
        <p:nvPicPr>
          <p:cNvPr id="10" name="Picture 9" descr="Graphical user interface, application&#10;&#10;Description automatically generated">
            <a:extLst>
              <a:ext uri="{FF2B5EF4-FFF2-40B4-BE49-F238E27FC236}">
                <a16:creationId xmlns:a16="http://schemas.microsoft.com/office/drawing/2014/main" id="{E8790F62-55F0-44BD-BA86-C7E7BBCE1D31}"/>
              </a:ext>
            </a:extLst>
          </p:cNvPr>
          <p:cNvPicPr>
            <a:picLocks noChangeAspect="1"/>
          </p:cNvPicPr>
          <p:nvPr/>
        </p:nvPicPr>
        <p:blipFill>
          <a:blip r:embed="rId2"/>
          <a:stretch>
            <a:fillRect/>
          </a:stretch>
        </p:blipFill>
        <p:spPr>
          <a:xfrm>
            <a:off x="4378729" y="1706410"/>
            <a:ext cx="7332914" cy="3709796"/>
          </a:xfrm>
          <a:prstGeom prst="rect">
            <a:avLst/>
          </a:prstGeom>
        </p:spPr>
      </p:pic>
    </p:spTree>
    <p:extLst>
      <p:ext uri="{BB962C8B-B14F-4D97-AF65-F5344CB8AC3E}">
        <p14:creationId xmlns:p14="http://schemas.microsoft.com/office/powerpoint/2010/main" val="2435488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38137-536B-4617-801E-CDED531DB72A}"/>
              </a:ext>
            </a:extLst>
          </p:cNvPr>
          <p:cNvSpPr>
            <a:spLocks noGrp="1"/>
          </p:cNvSpPr>
          <p:nvPr>
            <p:ph type="title"/>
          </p:nvPr>
        </p:nvSpPr>
        <p:spPr>
          <a:xfrm>
            <a:off x="630936" y="502920"/>
            <a:ext cx="3419856" cy="1463040"/>
          </a:xfrm>
        </p:spPr>
        <p:txBody>
          <a:bodyPr anchor="ctr">
            <a:normAutofit/>
          </a:bodyPr>
          <a:lstStyle/>
          <a:p>
            <a:r>
              <a:rPr lang="nb-NO" sz="3600"/>
              <a:t>Bindingstid</a:t>
            </a: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890F8C90-5A52-45DC-A312-7B1F3FDA7E56}"/>
              </a:ext>
            </a:extLst>
          </p:cNvPr>
          <p:cNvSpPr>
            <a:spLocks noGrp="1"/>
          </p:cNvSpPr>
          <p:nvPr>
            <p:ph idx="1"/>
          </p:nvPr>
        </p:nvSpPr>
        <p:spPr>
          <a:xfrm>
            <a:off x="4681728" y="829491"/>
            <a:ext cx="6894576" cy="1463040"/>
          </a:xfrm>
        </p:spPr>
        <p:txBody>
          <a:bodyPr anchor="ctr">
            <a:normAutofit fontScale="70000" lnSpcReduction="20000"/>
          </a:bodyPr>
          <a:lstStyle/>
          <a:p>
            <a:r>
              <a:rPr lang="en-US" sz="2200"/>
              <a:t>Bindingstid styrer hvor lang tid medlemmer må vente før de kan kansellere et produkt/melde seg ut.</a:t>
            </a:r>
          </a:p>
          <a:p>
            <a:pPr lvl="1"/>
            <a:r>
              <a:rPr lang="en-US" sz="1800"/>
              <a:t>F.eks. vil en bindingstid på 180 dager for kontingent si at medlemmet må vente i ca 6 mnd før de selv kan melde seg ut av klubben via imsapp.nif.no</a:t>
            </a:r>
          </a:p>
          <a:p>
            <a:r>
              <a:rPr lang="en-US" sz="2200"/>
              <a:t>Klubbadministrator kan alltid omgå bindingstiden og melde medlemmer ut av klubben, parti eller kansellere treningsavgiften selv om bindingstiden er aktiv.</a:t>
            </a:r>
          </a:p>
          <a:p>
            <a:r>
              <a:rPr lang="en-US" sz="2200"/>
              <a:t>Bindingstid gjelder kun første gang medlemmet har produktet, så ved f.eks. fornyelse av medlemskapet vil ikke medlemmet få ny bindingstid</a:t>
            </a:r>
          </a:p>
          <a:p>
            <a:pPr lvl="1"/>
            <a:endParaRPr lang="en-US" sz="1800"/>
          </a:p>
          <a:p>
            <a:pPr lvl="1"/>
            <a:endParaRPr lang="en-US" sz="1800"/>
          </a:p>
          <a:p>
            <a:pPr lvl="1"/>
            <a:endParaRPr lang="en-US" sz="1800"/>
          </a:p>
        </p:txBody>
      </p:sp>
      <p:pic>
        <p:nvPicPr>
          <p:cNvPr id="5" name="Content Placeholder 4">
            <a:extLst>
              <a:ext uri="{FF2B5EF4-FFF2-40B4-BE49-F238E27FC236}">
                <a16:creationId xmlns:a16="http://schemas.microsoft.com/office/drawing/2014/main" id="{F3016247-D920-4CAC-AD29-745A616359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36" y="3629184"/>
            <a:ext cx="10917936" cy="1282856"/>
          </a:xfrm>
          <a:prstGeom prst="rect">
            <a:avLst/>
          </a:prstGeom>
        </p:spPr>
      </p:pic>
    </p:spTree>
    <p:extLst>
      <p:ext uri="{BB962C8B-B14F-4D97-AF65-F5344CB8AC3E}">
        <p14:creationId xmlns:p14="http://schemas.microsoft.com/office/powerpoint/2010/main" val="1972413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A39F91-7989-40AD-8A20-97CE853A606E}"/>
              </a:ext>
            </a:extLst>
          </p:cNvPr>
          <p:cNvSpPr>
            <a:spLocks noGrp="1"/>
          </p:cNvSpPr>
          <p:nvPr>
            <p:ph type="title"/>
          </p:nvPr>
        </p:nvSpPr>
        <p:spPr>
          <a:xfrm>
            <a:off x="630936" y="639520"/>
            <a:ext cx="10265538" cy="1719072"/>
          </a:xfrm>
        </p:spPr>
        <p:txBody>
          <a:bodyPr anchor="b">
            <a:normAutofit/>
          </a:bodyPr>
          <a:lstStyle/>
          <a:p>
            <a:r>
              <a:rPr lang="nb-NO"/>
              <a:t>Krav om Godkjenning av medlemskap</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4CFB9FC5-2C47-428B-AE7E-8ED31B1430DA}"/>
              </a:ext>
            </a:extLst>
          </p:cNvPr>
          <p:cNvSpPr>
            <a:spLocks noGrp="1"/>
          </p:cNvSpPr>
          <p:nvPr>
            <p:ph idx="1"/>
          </p:nvPr>
        </p:nvSpPr>
        <p:spPr>
          <a:xfrm>
            <a:off x="630936" y="2807208"/>
            <a:ext cx="3429000" cy="3410712"/>
          </a:xfrm>
        </p:spPr>
        <p:txBody>
          <a:bodyPr anchor="t">
            <a:normAutofit/>
          </a:bodyPr>
          <a:lstStyle/>
          <a:p>
            <a:pPr marL="0" indent="0">
              <a:buNone/>
            </a:pPr>
            <a:r>
              <a:rPr lang="en-US" sz="1600"/>
              <a:t>Denne frivillige innstilling kan skrus på dersom klubben ønsker å legge inn en steg der en administrator må aktivt godkjenne alle nye medlemmer.</a:t>
            </a:r>
          </a:p>
          <a:p>
            <a:pPr marL="0" indent="0">
              <a:buNone/>
            </a:pPr>
            <a:r>
              <a:rPr lang="en-US" sz="1600"/>
              <a:t>Disse vil være tilgjengelige under en egen status i medlemsoversikten, og vil ikke bli fakturert før de er ev.  godkjente.</a:t>
            </a:r>
          </a:p>
          <a:p>
            <a:pPr marL="0" indent="0">
              <a:buNone/>
            </a:pPr>
            <a:r>
              <a:rPr lang="en-US" sz="1600"/>
              <a:t>Funksjonen kan være nyttig for klubber som enten bare ønsker bedre oversikt over hvem som blir med i klubben, eller dersom klubben trenger å sjekke f.eks. politiattest før medlemmene slipper inn.</a:t>
            </a:r>
          </a:p>
        </p:txBody>
      </p:sp>
      <p:pic>
        <p:nvPicPr>
          <p:cNvPr id="5" name="Content Placeholder 4" descr="Application&#10;&#10;Description automatically generated with low confidence">
            <a:extLst>
              <a:ext uri="{FF2B5EF4-FFF2-40B4-BE49-F238E27FC236}">
                <a16:creationId xmlns:a16="http://schemas.microsoft.com/office/drawing/2014/main" id="{64228A35-1F9E-4A98-B3E8-8B3D1C02C7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0712" y="2807208"/>
            <a:ext cx="4185762" cy="2514049"/>
          </a:xfrm>
          <a:prstGeom prst="rect">
            <a:avLst/>
          </a:prstGeom>
        </p:spPr>
      </p:pic>
    </p:spTree>
    <p:extLst>
      <p:ext uri="{BB962C8B-B14F-4D97-AF65-F5344CB8AC3E}">
        <p14:creationId xmlns:p14="http://schemas.microsoft.com/office/powerpoint/2010/main" val="670514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02F9A-CEE2-4619-A5B8-E36F8F2D7A12}"/>
              </a:ext>
            </a:extLst>
          </p:cNvPr>
          <p:cNvSpPr>
            <a:spLocks noGrp="1"/>
          </p:cNvSpPr>
          <p:nvPr>
            <p:ph type="title"/>
          </p:nvPr>
        </p:nvSpPr>
        <p:spPr/>
        <p:txBody>
          <a:bodyPr/>
          <a:lstStyle/>
          <a:p>
            <a:r>
              <a:rPr lang="nb-NO"/>
              <a:t>Medlemskontingenter</a:t>
            </a:r>
          </a:p>
        </p:txBody>
      </p:sp>
      <p:pic>
        <p:nvPicPr>
          <p:cNvPr id="9" name="Content Placeholder 8" descr="A screenshot of a computer&#10;&#10;Description automatically generated with medium confidence">
            <a:extLst>
              <a:ext uri="{FF2B5EF4-FFF2-40B4-BE49-F238E27FC236}">
                <a16:creationId xmlns:a16="http://schemas.microsoft.com/office/drawing/2014/main" id="{E0C2CFA8-53BF-499F-8ED6-EC6568EB02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4281" y="1825625"/>
            <a:ext cx="10243438" cy="4351338"/>
          </a:xfrm>
        </p:spPr>
      </p:pic>
    </p:spTree>
    <p:extLst>
      <p:ext uri="{BB962C8B-B14F-4D97-AF65-F5344CB8AC3E}">
        <p14:creationId xmlns:p14="http://schemas.microsoft.com/office/powerpoint/2010/main" val="805574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4DB777-1AAE-42ED-A8E5-B1B5E6AD82CE}"/>
              </a:ext>
            </a:extLst>
          </p:cNvPr>
          <p:cNvSpPr>
            <a:spLocks noGrp="1"/>
          </p:cNvSpPr>
          <p:nvPr>
            <p:ph type="title"/>
          </p:nvPr>
        </p:nvSpPr>
        <p:spPr>
          <a:xfrm>
            <a:off x="630936" y="502920"/>
            <a:ext cx="3419856" cy="1463040"/>
          </a:xfrm>
        </p:spPr>
        <p:txBody>
          <a:bodyPr anchor="ctr">
            <a:normAutofit/>
          </a:bodyPr>
          <a:lstStyle/>
          <a:p>
            <a:r>
              <a:rPr lang="nb-NO" sz="4800"/>
              <a:t>Oversikt</a:t>
            </a:r>
          </a:p>
        </p:txBody>
      </p:sp>
      <p:sp>
        <p:nvSpPr>
          <p:cNvPr id="18"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0F2710FC-D357-4D72-8554-C9C8239FB8F8}"/>
              </a:ext>
            </a:extLst>
          </p:cNvPr>
          <p:cNvSpPr>
            <a:spLocks noGrp="1"/>
          </p:cNvSpPr>
          <p:nvPr>
            <p:ph idx="1"/>
          </p:nvPr>
        </p:nvSpPr>
        <p:spPr>
          <a:xfrm>
            <a:off x="4654295" y="502920"/>
            <a:ext cx="6894576" cy="1463040"/>
          </a:xfrm>
        </p:spPr>
        <p:txBody>
          <a:bodyPr anchor="ctr">
            <a:normAutofit/>
          </a:bodyPr>
          <a:lstStyle/>
          <a:p>
            <a:pPr marL="0" indent="0">
              <a:buNone/>
            </a:pPr>
            <a:r>
              <a:rPr lang="en-US" sz="1600"/>
              <a:t>Her kan man se alle kontingenter som klubben har satt opp.</a:t>
            </a:r>
          </a:p>
          <a:p>
            <a:pPr marL="0" indent="0">
              <a:buNone/>
            </a:pPr>
            <a:r>
              <a:rPr lang="en-US" sz="1600"/>
              <a:t>Ved å klikke på de ulike statusboksene øverst til venstre kan man finne frem enklere til de man skal jobbe med.</a:t>
            </a:r>
          </a:p>
          <a:p>
            <a:pPr marL="0" indent="0">
              <a:buNone/>
            </a:pPr>
            <a:r>
              <a:rPr lang="en-US" sz="1600"/>
              <a:t>Standardvisning er </a:t>
            </a:r>
            <a:r>
              <a:rPr lang="en-US" sz="1600" b="1"/>
              <a:t>alle</a:t>
            </a:r>
            <a:r>
              <a:rPr lang="en-US" sz="1600"/>
              <a:t> kontingenter uavhengig av status</a:t>
            </a:r>
          </a:p>
          <a:p>
            <a:pPr marL="0" indent="0">
              <a:buNone/>
            </a:pPr>
            <a:r>
              <a:rPr lang="en-US" sz="1600"/>
              <a:t>Det er kun aktive kontingenter som er tilgjengelige for medlemmene og som blir fakturert</a:t>
            </a:r>
          </a:p>
        </p:txBody>
      </p:sp>
      <p:pic>
        <p:nvPicPr>
          <p:cNvPr id="9" name="Content Placeholder 8" descr="A screenshot of a computer&#10;&#10;Description automatically generated with medium confidence">
            <a:extLst>
              <a:ext uri="{FF2B5EF4-FFF2-40B4-BE49-F238E27FC236}">
                <a16:creationId xmlns:a16="http://schemas.microsoft.com/office/drawing/2014/main" id="{CD0FF6CB-163C-4FDB-A482-9D60B0ECC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1843" y="2290936"/>
            <a:ext cx="9316122" cy="3959352"/>
          </a:xfrm>
          <a:prstGeom prst="rect">
            <a:avLst/>
          </a:prstGeom>
        </p:spPr>
      </p:pic>
    </p:spTree>
    <p:extLst>
      <p:ext uri="{BB962C8B-B14F-4D97-AF65-F5344CB8AC3E}">
        <p14:creationId xmlns:p14="http://schemas.microsoft.com/office/powerpoint/2010/main" val="3473403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FBF8D1-666B-4558-BD70-7FF3D3187D98}"/>
              </a:ext>
            </a:extLst>
          </p:cNvPr>
          <p:cNvSpPr>
            <a:spLocks noGrp="1"/>
          </p:cNvSpPr>
          <p:nvPr>
            <p:ph type="title"/>
          </p:nvPr>
        </p:nvSpPr>
        <p:spPr>
          <a:xfrm>
            <a:off x="630936" y="639520"/>
            <a:ext cx="3429000" cy="1719072"/>
          </a:xfrm>
        </p:spPr>
        <p:txBody>
          <a:bodyPr anchor="b">
            <a:normAutofit/>
          </a:bodyPr>
          <a:lstStyle/>
          <a:p>
            <a:r>
              <a:rPr lang="nb-NO"/>
              <a:t>Filter</a:t>
            </a:r>
          </a:p>
        </p:txBody>
      </p:sp>
      <p:sp>
        <p:nvSpPr>
          <p:cNvPr id="14"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10;&#10;Description automatically generated with low confidence">
            <a:extLst>
              <a:ext uri="{FF2B5EF4-FFF2-40B4-BE49-F238E27FC236}">
                <a16:creationId xmlns:a16="http://schemas.microsoft.com/office/drawing/2014/main" id="{95AB196E-FCFE-4793-B9C9-07A7A405C9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225" y="640080"/>
            <a:ext cx="2517932" cy="2788920"/>
          </a:xfrm>
          <a:prstGeom prst="rect">
            <a:avLst/>
          </a:prstGeom>
        </p:spPr>
      </p:pic>
      <p:cxnSp>
        <p:nvCxnSpPr>
          <p:cNvPr id="10" name="Straight Arrow Connector 9">
            <a:extLst>
              <a:ext uri="{FF2B5EF4-FFF2-40B4-BE49-F238E27FC236}">
                <a16:creationId xmlns:a16="http://schemas.microsoft.com/office/drawing/2014/main" id="{AFEB50B0-0E5A-4FF7-B913-A10B98B3E8FA}"/>
              </a:ext>
            </a:extLst>
          </p:cNvPr>
          <p:cNvCxnSpPr>
            <a:cxnSpLocks/>
          </p:cNvCxnSpPr>
          <p:nvPr/>
        </p:nvCxnSpPr>
        <p:spPr>
          <a:xfrm>
            <a:off x="8106157" y="753035"/>
            <a:ext cx="109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9E361F2-3C50-4919-BA45-8671470CD8B5}"/>
              </a:ext>
            </a:extLst>
          </p:cNvPr>
          <p:cNvSpPr txBox="1"/>
          <p:nvPr/>
        </p:nvSpPr>
        <p:spPr>
          <a:xfrm>
            <a:off x="565269" y="2592044"/>
            <a:ext cx="3429000" cy="3416320"/>
          </a:xfrm>
          <a:prstGeom prst="rect">
            <a:avLst/>
          </a:prstGeom>
          <a:noFill/>
        </p:spPr>
        <p:txBody>
          <a:bodyPr wrap="square" rtlCol="0">
            <a:spAutoFit/>
          </a:bodyPr>
          <a:lstStyle/>
          <a:p>
            <a:r>
              <a:rPr lang="nb-NO" sz="1200"/>
              <a:t>Ved å trykke på Filter øverst til høyre vises en sidemeny på høyre side av skjermen, der man kan opprette og redigere medlemskategorier.Hvert produkt </a:t>
            </a:r>
            <a:r>
              <a:rPr lang="nb-NO" sz="1200" b="1"/>
              <a:t>må</a:t>
            </a:r>
            <a:r>
              <a:rPr lang="nb-NO" sz="1200"/>
              <a:t> knyttes til en kategori</a:t>
            </a:r>
          </a:p>
          <a:p>
            <a:endParaRPr lang="nb-NO" sz="1200"/>
          </a:p>
          <a:p>
            <a:r>
              <a:rPr lang="nb-NO" sz="1200"/>
              <a:t>Ved å åpne en kategori kan man definere hvilke medlemmer, basert på alder, som skal ha produkter innen denne kategorien. I eksempelet på bildet vil kun medlemmer som er 14 år eller yngre kunne se og velge kontingent/treningsavgifter med denne kategorien.</a:t>
            </a:r>
          </a:p>
          <a:p>
            <a:endParaRPr lang="nb-NO" sz="1200"/>
          </a:p>
          <a:p>
            <a:r>
              <a:rPr lang="nb-NO" sz="1200"/>
              <a:t>Det er også mulig å velge hvilket produkt som er første tilgjengelige valg innenfor kategorien, dersom man har flere produkter per kategori.</a:t>
            </a:r>
          </a:p>
          <a:p>
            <a:endParaRPr lang="nb-NO" sz="1200"/>
          </a:p>
          <a:p>
            <a:r>
              <a:rPr lang="nb-NO" sz="1200"/>
              <a:t>Om man setter begge aldersfeltene til 0 vil kategorien være tilgjengelig for alle.</a:t>
            </a:r>
          </a:p>
        </p:txBody>
      </p:sp>
      <p:pic>
        <p:nvPicPr>
          <p:cNvPr id="18" name="Content Placeholder 17">
            <a:extLst>
              <a:ext uri="{FF2B5EF4-FFF2-40B4-BE49-F238E27FC236}">
                <a16:creationId xmlns:a16="http://schemas.microsoft.com/office/drawing/2014/main" id="{E201F00A-83DB-4128-B695-C92DE72DB9C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13204" y="566840"/>
            <a:ext cx="1882364" cy="2862159"/>
          </a:xfrm>
        </p:spPr>
      </p:pic>
      <p:pic>
        <p:nvPicPr>
          <p:cNvPr id="20" name="Picture 19">
            <a:extLst>
              <a:ext uri="{FF2B5EF4-FFF2-40B4-BE49-F238E27FC236}">
                <a16:creationId xmlns:a16="http://schemas.microsoft.com/office/drawing/2014/main" id="{2B1AB547-49CE-4038-947D-EB2FC36296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9195" y="3619323"/>
            <a:ext cx="7144569" cy="2862158"/>
          </a:xfrm>
          <a:prstGeom prst="rect">
            <a:avLst/>
          </a:prstGeom>
        </p:spPr>
      </p:pic>
      <p:cxnSp>
        <p:nvCxnSpPr>
          <p:cNvPr id="22" name="Straight Arrow Connector 21">
            <a:extLst>
              <a:ext uri="{FF2B5EF4-FFF2-40B4-BE49-F238E27FC236}">
                <a16:creationId xmlns:a16="http://schemas.microsoft.com/office/drawing/2014/main" id="{C18682F2-FAB0-4C46-B055-39955296089C}"/>
              </a:ext>
            </a:extLst>
          </p:cNvPr>
          <p:cNvCxnSpPr/>
          <p:nvPr/>
        </p:nvCxnSpPr>
        <p:spPr>
          <a:xfrm flipH="1">
            <a:off x="9963397" y="2034540"/>
            <a:ext cx="837211" cy="1584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567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9B245-12C5-4024-ABD2-4BF678EC4A04}"/>
              </a:ext>
            </a:extLst>
          </p:cNvPr>
          <p:cNvSpPr>
            <a:spLocks noGrp="1"/>
          </p:cNvSpPr>
          <p:nvPr>
            <p:ph type="title"/>
          </p:nvPr>
        </p:nvSpPr>
        <p:spPr>
          <a:xfrm>
            <a:off x="630936" y="639520"/>
            <a:ext cx="3429000" cy="1719072"/>
          </a:xfrm>
        </p:spPr>
        <p:txBody>
          <a:bodyPr anchor="b">
            <a:normAutofit/>
          </a:bodyPr>
          <a:lstStyle/>
          <a:p>
            <a:r>
              <a:rPr lang="nb-NO" sz="5400"/>
              <a:t>Kontingent - Produkt</a:t>
            </a:r>
          </a:p>
        </p:txBody>
      </p:sp>
      <p:sp>
        <p:nvSpPr>
          <p:cNvPr id="14"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CD1D55EA-289C-4346-BDE8-EAE1F987470C}"/>
              </a:ext>
            </a:extLst>
          </p:cNvPr>
          <p:cNvSpPr>
            <a:spLocks noGrp="1"/>
          </p:cNvSpPr>
          <p:nvPr>
            <p:ph idx="1"/>
          </p:nvPr>
        </p:nvSpPr>
        <p:spPr>
          <a:xfrm>
            <a:off x="442677" y="2807208"/>
            <a:ext cx="4001576" cy="3410712"/>
          </a:xfrm>
        </p:spPr>
        <p:txBody>
          <a:bodyPr anchor="t">
            <a:normAutofit/>
          </a:bodyPr>
          <a:lstStyle/>
          <a:p>
            <a:r>
              <a:rPr lang="en-US" sz="2200"/>
              <a:t>For å redigere et eksisterende produkt kan man klikke på det aktuelle produkte</a:t>
            </a:r>
          </a:p>
          <a:p>
            <a:r>
              <a:rPr lang="en-US" sz="2200"/>
              <a:t>For å opprette et helt nytt produkt klikker man på "Opprett medlemskontingent"</a:t>
            </a:r>
          </a:p>
        </p:txBody>
      </p:sp>
      <p:pic>
        <p:nvPicPr>
          <p:cNvPr id="5" name="Content Placeholder 4">
            <a:extLst>
              <a:ext uri="{FF2B5EF4-FFF2-40B4-BE49-F238E27FC236}">
                <a16:creationId xmlns:a16="http://schemas.microsoft.com/office/drawing/2014/main" id="{2C48AD10-E10A-4199-BBF4-2B84CD938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610" y="640080"/>
            <a:ext cx="3249091" cy="5577840"/>
          </a:xfrm>
          <a:prstGeom prst="rect">
            <a:avLst/>
          </a:prstGeom>
        </p:spPr>
      </p:pic>
    </p:spTree>
    <p:extLst>
      <p:ext uri="{BB962C8B-B14F-4D97-AF65-F5344CB8AC3E}">
        <p14:creationId xmlns:p14="http://schemas.microsoft.com/office/powerpoint/2010/main" val="3804696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2DCFB1-86F2-4B2F-90A4-0E1942A215B8}"/>
              </a:ext>
            </a:extLst>
          </p:cNvPr>
          <p:cNvSpPr>
            <a:spLocks noGrp="1"/>
          </p:cNvSpPr>
          <p:nvPr>
            <p:ph type="title"/>
          </p:nvPr>
        </p:nvSpPr>
        <p:spPr>
          <a:xfrm>
            <a:off x="630936" y="502920"/>
            <a:ext cx="3419856" cy="1463040"/>
          </a:xfrm>
        </p:spPr>
        <p:txBody>
          <a:bodyPr anchor="ctr">
            <a:normAutofit/>
          </a:bodyPr>
          <a:lstStyle/>
          <a:p>
            <a:r>
              <a:rPr lang="nb-NO" sz="2000"/>
              <a:t>Kontingent - Redigere Produkt</a:t>
            </a: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04CBB764-AE79-43FD-A6FB-AEDECE1D1EB4}"/>
              </a:ext>
            </a:extLst>
          </p:cNvPr>
          <p:cNvSpPr>
            <a:spLocks noGrp="1"/>
          </p:cNvSpPr>
          <p:nvPr>
            <p:ph idx="1"/>
          </p:nvPr>
        </p:nvSpPr>
        <p:spPr>
          <a:xfrm>
            <a:off x="4654295" y="502920"/>
            <a:ext cx="6894576" cy="1463040"/>
          </a:xfrm>
        </p:spPr>
        <p:txBody>
          <a:bodyPr anchor="ctr">
            <a:normAutofit/>
          </a:bodyPr>
          <a:lstStyle/>
          <a:p>
            <a:pPr marL="0" indent="0">
              <a:buNone/>
            </a:pPr>
            <a:r>
              <a:rPr lang="en-US" sz="1600"/>
              <a:t>Når man åpner et eksisterende produkt vil man se de ulike innstillingene som er satt opp. </a:t>
            </a:r>
          </a:p>
        </p:txBody>
      </p:sp>
      <p:pic>
        <p:nvPicPr>
          <p:cNvPr id="5" name="Content Placeholder 4">
            <a:extLst>
              <a:ext uri="{FF2B5EF4-FFF2-40B4-BE49-F238E27FC236}">
                <a16:creationId xmlns:a16="http://schemas.microsoft.com/office/drawing/2014/main" id="{45A1F52C-CAF1-47BB-B4C3-F66358492A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804" y="2290936"/>
            <a:ext cx="9716199" cy="3959352"/>
          </a:xfrm>
          <a:prstGeom prst="rect">
            <a:avLst/>
          </a:prstGeom>
        </p:spPr>
      </p:pic>
    </p:spTree>
    <p:extLst>
      <p:ext uri="{BB962C8B-B14F-4D97-AF65-F5344CB8AC3E}">
        <p14:creationId xmlns:p14="http://schemas.microsoft.com/office/powerpoint/2010/main" val="2250915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5311E6-C9EB-4814-947A-A8C5E6D375A3}"/>
              </a:ext>
            </a:extLst>
          </p:cNvPr>
          <p:cNvSpPr>
            <a:spLocks noGrp="1"/>
          </p:cNvSpPr>
          <p:nvPr>
            <p:ph type="title"/>
          </p:nvPr>
        </p:nvSpPr>
        <p:spPr>
          <a:xfrm>
            <a:off x="630936" y="639520"/>
            <a:ext cx="3429000" cy="1719072"/>
          </a:xfrm>
        </p:spPr>
        <p:txBody>
          <a:bodyPr anchor="b">
            <a:normAutofit/>
          </a:bodyPr>
          <a:lstStyle/>
          <a:p>
            <a:r>
              <a:rPr lang="nb-NO" sz="2400"/>
              <a:t>Kontingent - Fakturering og varighet</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42BD7D57-8420-4B2E-AA9E-9A49EE35B945}"/>
              </a:ext>
            </a:extLst>
          </p:cNvPr>
          <p:cNvSpPr>
            <a:spLocks noGrp="1"/>
          </p:cNvSpPr>
          <p:nvPr>
            <p:ph idx="1"/>
          </p:nvPr>
        </p:nvSpPr>
        <p:spPr>
          <a:xfrm>
            <a:off x="630936" y="2807208"/>
            <a:ext cx="3429000" cy="3410712"/>
          </a:xfrm>
        </p:spPr>
        <p:txBody>
          <a:bodyPr anchor="t">
            <a:normAutofit/>
          </a:bodyPr>
          <a:lstStyle/>
          <a:p>
            <a:pPr marL="0" indent="0">
              <a:buNone/>
            </a:pPr>
            <a:r>
              <a:rPr lang="en-US" sz="1600"/>
              <a:t>Varighet og hvor ofte kontingenten skal faktureres kan setter til Årlig, Halvårlig eller Annet</a:t>
            </a:r>
          </a:p>
          <a:p>
            <a:pPr marL="0" indent="0">
              <a:buNone/>
            </a:pPr>
            <a:r>
              <a:rPr lang="en-US" sz="1600"/>
              <a:t>Annet gir muligheten for å sette et selvvlagt antall måneder.</a:t>
            </a:r>
          </a:p>
          <a:p>
            <a:pPr marL="0" indent="0">
              <a:buNone/>
            </a:pPr>
            <a:r>
              <a:rPr lang="en-US" sz="1600"/>
              <a:t>I eksempelet vist til høyre vil varighet og fakturering gå per kvartal. Selv om etikettens ordlyd tilsier noe annet, så vil denne kontingenten faktureres hver 3. måned og ikke 3 ganger per måned.</a:t>
            </a:r>
          </a:p>
          <a:p>
            <a:pPr marL="0" indent="0">
              <a:buNone/>
            </a:pPr>
            <a:endParaRPr lang="en-US" sz="1600"/>
          </a:p>
        </p:txBody>
      </p:sp>
      <p:pic>
        <p:nvPicPr>
          <p:cNvPr id="5" name="Content Placeholder 4">
            <a:extLst>
              <a:ext uri="{FF2B5EF4-FFF2-40B4-BE49-F238E27FC236}">
                <a16:creationId xmlns:a16="http://schemas.microsoft.com/office/drawing/2014/main" id="{AD6F48D9-217D-4370-927B-04D9D6CE45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1547736"/>
            <a:ext cx="4543492" cy="2476203"/>
          </a:xfrm>
          <a:prstGeom prst="rect">
            <a:avLst/>
          </a:prstGeom>
        </p:spPr>
      </p:pic>
      <p:pic>
        <p:nvPicPr>
          <p:cNvPr id="7" name="Picture 6" descr="Graphical user interface, application, Teams&#10;&#10;Description automatically generated">
            <a:extLst>
              <a:ext uri="{FF2B5EF4-FFF2-40B4-BE49-F238E27FC236}">
                <a16:creationId xmlns:a16="http://schemas.microsoft.com/office/drawing/2014/main" id="{5C346E98-4DD2-41F1-AAD7-D56CB2D172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042" y="4023939"/>
            <a:ext cx="4491866" cy="2453082"/>
          </a:xfrm>
          <a:prstGeom prst="rect">
            <a:avLst/>
          </a:prstGeom>
        </p:spPr>
      </p:pic>
      <p:cxnSp>
        <p:nvCxnSpPr>
          <p:cNvPr id="10" name="Straight Arrow Connector 9">
            <a:extLst>
              <a:ext uri="{FF2B5EF4-FFF2-40B4-BE49-F238E27FC236}">
                <a16:creationId xmlns:a16="http://schemas.microsoft.com/office/drawing/2014/main" id="{1C7DEF4A-7C76-4FFD-AB3D-8EAC3AF79351}"/>
              </a:ext>
            </a:extLst>
          </p:cNvPr>
          <p:cNvCxnSpPr/>
          <p:nvPr/>
        </p:nvCxnSpPr>
        <p:spPr>
          <a:xfrm>
            <a:off x="7375712" y="3711388"/>
            <a:ext cx="1519517" cy="1116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22A42CC8-649E-456F-984F-4DD0AA98B296}"/>
              </a:ext>
            </a:extLst>
          </p:cNvPr>
          <p:cNvSpPr/>
          <p:nvPr/>
        </p:nvSpPr>
        <p:spPr>
          <a:xfrm>
            <a:off x="6970816" y="3479470"/>
            <a:ext cx="498763" cy="2850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08627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644E54-8ABA-4801-B2BD-9B37F553DEF6}"/>
              </a:ext>
            </a:extLst>
          </p:cNvPr>
          <p:cNvSpPr>
            <a:spLocks noGrp="1"/>
          </p:cNvSpPr>
          <p:nvPr>
            <p:ph type="title"/>
          </p:nvPr>
        </p:nvSpPr>
        <p:spPr>
          <a:xfrm>
            <a:off x="630936" y="639520"/>
            <a:ext cx="3429000" cy="1719072"/>
          </a:xfrm>
        </p:spPr>
        <p:txBody>
          <a:bodyPr anchor="b">
            <a:normAutofit/>
          </a:bodyPr>
          <a:lstStyle/>
          <a:p>
            <a:r>
              <a:rPr lang="nb-NO" sz="2800"/>
              <a:t>Kontingent - Navn og Kategori</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Graphical user interface, application, Word&#10;&#10;Description automatically generated">
            <a:extLst>
              <a:ext uri="{FF2B5EF4-FFF2-40B4-BE49-F238E27FC236}">
                <a16:creationId xmlns:a16="http://schemas.microsoft.com/office/drawing/2014/main" id="{6E1A81C6-484F-4FA2-B28E-DBB0CF13E9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4296" y="4106070"/>
            <a:ext cx="6811124" cy="2391924"/>
          </a:xfrm>
        </p:spPr>
      </p:pic>
      <p:pic>
        <p:nvPicPr>
          <p:cNvPr id="5" name="Content Placeholder 4" descr="Graphical user interface, text, application&#10;&#10;Description automatically generated">
            <a:extLst>
              <a:ext uri="{FF2B5EF4-FFF2-40B4-BE49-F238E27FC236}">
                <a16:creationId xmlns:a16="http://schemas.microsoft.com/office/drawing/2014/main" id="{9F8FF358-C42E-4A4F-B878-B99042908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296" y="1547737"/>
            <a:ext cx="4388851" cy="2391924"/>
          </a:xfrm>
          <a:prstGeom prst="rect">
            <a:avLst/>
          </a:prstGeom>
        </p:spPr>
      </p:pic>
      <p:sp>
        <p:nvSpPr>
          <p:cNvPr id="8" name="TextBox 7">
            <a:extLst>
              <a:ext uri="{FF2B5EF4-FFF2-40B4-BE49-F238E27FC236}">
                <a16:creationId xmlns:a16="http://schemas.microsoft.com/office/drawing/2014/main" id="{BB12FBF7-C4A4-4882-A377-A5082C82ABB2}"/>
              </a:ext>
            </a:extLst>
          </p:cNvPr>
          <p:cNvSpPr txBox="1"/>
          <p:nvPr/>
        </p:nvSpPr>
        <p:spPr>
          <a:xfrm>
            <a:off x="599101" y="2807208"/>
            <a:ext cx="3255095" cy="3785652"/>
          </a:xfrm>
          <a:prstGeom prst="rect">
            <a:avLst/>
          </a:prstGeom>
          <a:noFill/>
        </p:spPr>
        <p:txBody>
          <a:bodyPr wrap="square" rtlCol="0">
            <a:spAutoFit/>
          </a:bodyPr>
          <a:lstStyle/>
          <a:p>
            <a:r>
              <a:rPr lang="nb-NO" sz="1600"/>
              <a:t>Navnet på medlemskontingenten har ingen krav om å være unikt. Det vil si at f.eks. alle kontingenter kan hete "Medlemskontingent 2021" om man ønsker samme navn på tvers av kategorier.</a:t>
            </a:r>
          </a:p>
          <a:p>
            <a:endParaRPr lang="nb-NO" sz="1600"/>
          </a:p>
          <a:p>
            <a:r>
              <a:rPr lang="nb-NO" sz="1600"/>
              <a:t>Kategorien settes via et vindu med radioknapper ved å klikke på feltet bak "kategori for medlemskap".</a:t>
            </a:r>
          </a:p>
          <a:p>
            <a:r>
              <a:rPr lang="nb-NO" sz="1600"/>
              <a:t>Dette vinduet lukkes når man klikker på en av kategoriene.</a:t>
            </a:r>
          </a:p>
          <a:p>
            <a:endParaRPr lang="nb-NO" sz="1600"/>
          </a:p>
          <a:p>
            <a:r>
              <a:rPr lang="nb-NO" sz="1600"/>
              <a:t>Det er kun aktive kategorier som er tilgjengelige for valg i dette vinduet.</a:t>
            </a:r>
          </a:p>
        </p:txBody>
      </p:sp>
      <p:sp>
        <p:nvSpPr>
          <p:cNvPr id="10" name="Oval 9">
            <a:extLst>
              <a:ext uri="{FF2B5EF4-FFF2-40B4-BE49-F238E27FC236}">
                <a16:creationId xmlns:a16="http://schemas.microsoft.com/office/drawing/2014/main" id="{EAF96150-5D5D-4B44-A5FD-873D86747F34}"/>
              </a:ext>
            </a:extLst>
          </p:cNvPr>
          <p:cNvSpPr/>
          <p:nvPr/>
        </p:nvSpPr>
        <p:spPr>
          <a:xfrm>
            <a:off x="6685808" y="2867892"/>
            <a:ext cx="1557239" cy="4602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3" name="Straight Arrow Connector 12">
            <a:extLst>
              <a:ext uri="{FF2B5EF4-FFF2-40B4-BE49-F238E27FC236}">
                <a16:creationId xmlns:a16="http://schemas.microsoft.com/office/drawing/2014/main" id="{C6D361FD-4A55-45A5-85CD-7E470B9F11B0}"/>
              </a:ext>
            </a:extLst>
          </p:cNvPr>
          <p:cNvCxnSpPr>
            <a:stCxn id="10" idx="4"/>
          </p:cNvCxnSpPr>
          <p:nvPr/>
        </p:nvCxnSpPr>
        <p:spPr>
          <a:xfrm flipH="1">
            <a:off x="6774873" y="3328148"/>
            <a:ext cx="689555" cy="1071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469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236793-0FBD-406D-9BE0-DF1FFB646698}"/>
              </a:ext>
            </a:extLst>
          </p:cNvPr>
          <p:cNvSpPr>
            <a:spLocks noGrp="1"/>
          </p:cNvSpPr>
          <p:nvPr>
            <p:ph type="title"/>
          </p:nvPr>
        </p:nvSpPr>
        <p:spPr>
          <a:xfrm>
            <a:off x="630936" y="502920"/>
            <a:ext cx="3419856" cy="1463040"/>
          </a:xfrm>
        </p:spPr>
        <p:txBody>
          <a:bodyPr anchor="ctr">
            <a:normAutofit/>
          </a:bodyPr>
          <a:lstStyle/>
          <a:p>
            <a:r>
              <a:rPr lang="nb-NO" sz="2800"/>
              <a:t>Kontingent - Rediger produkt</a:t>
            </a:r>
          </a:p>
        </p:txBody>
      </p:sp>
      <p:sp>
        <p:nvSpPr>
          <p:cNvPr id="18"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D121BD87-BA76-4E96-9139-FB0EDD6A59E8}"/>
              </a:ext>
            </a:extLst>
          </p:cNvPr>
          <p:cNvSpPr>
            <a:spLocks noGrp="1"/>
          </p:cNvSpPr>
          <p:nvPr>
            <p:ph idx="1"/>
          </p:nvPr>
        </p:nvSpPr>
        <p:spPr>
          <a:xfrm>
            <a:off x="4636006" y="1140483"/>
            <a:ext cx="6894576" cy="1463040"/>
          </a:xfrm>
        </p:spPr>
        <p:txBody>
          <a:bodyPr anchor="ctr">
            <a:normAutofit/>
          </a:bodyPr>
          <a:lstStyle/>
          <a:p>
            <a:pPr marL="0" indent="0">
              <a:buNone/>
            </a:pPr>
            <a:r>
              <a:rPr lang="en-US" sz="1600"/>
              <a:t>Beløp kan settes i enten hele kroner, og med øre(f.eks. 299,99) om nødvendig</a:t>
            </a:r>
          </a:p>
          <a:p>
            <a:pPr marL="0" indent="0">
              <a:buNone/>
            </a:pPr>
            <a:r>
              <a:rPr lang="en-US" sz="1600"/>
              <a:t>Bindingstid hentes fra Profil Idrettslag for nye produkter, men kan oversrives per produkt om ønskelig.</a:t>
            </a:r>
          </a:p>
          <a:p>
            <a:pPr marL="0" indent="0">
              <a:buNone/>
            </a:pPr>
            <a:r>
              <a:rPr lang="en-US" sz="1600"/>
              <a:t>"Velg betalingskonto" henter standard klientkonto for produktet fra Klientkontoer Buypass, men kan oversrives per produkt om ønskelig. Denne </a:t>
            </a:r>
            <a:r>
              <a:rPr lang="en-US" sz="1600" b="1"/>
              <a:t>må</a:t>
            </a:r>
            <a:r>
              <a:rPr lang="en-US" sz="1600"/>
              <a:t> velges for at kontingenten skal faktureres ved neste fakturadato.</a:t>
            </a:r>
          </a:p>
          <a:p>
            <a:pPr marL="0" indent="0">
              <a:buNone/>
            </a:pPr>
            <a:r>
              <a:rPr lang="en-US" sz="1600"/>
              <a:t>MERK: For å få telle som betalende medlem må medlemmet har betalt minst 50kr i kontingent, på egen faktura/fakturalinje, innen utgangen av året, med unntak av æresmedlemmer. Man kan altså ikke bake disse 50 kronene inn i treningsavgiften. For mer informasjon se https://www.idrettsforbundet.no/tema/juss/lovnormer/</a:t>
            </a:r>
          </a:p>
          <a:p>
            <a:pPr marL="0" indent="0">
              <a:buNone/>
            </a:pPr>
            <a:endParaRPr lang="en-US" sz="1600"/>
          </a:p>
        </p:txBody>
      </p:sp>
      <p:pic>
        <p:nvPicPr>
          <p:cNvPr id="9" name="Content Placeholder 8" descr="Graphical user interface&#10;&#10;Description automatically generated with low confidence">
            <a:extLst>
              <a:ext uri="{FF2B5EF4-FFF2-40B4-BE49-F238E27FC236}">
                <a16:creationId xmlns:a16="http://schemas.microsoft.com/office/drawing/2014/main" id="{CE6533AD-8CCC-4B67-820A-279873B78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36" y="3383530"/>
            <a:ext cx="10917936" cy="1774163"/>
          </a:xfrm>
          <a:prstGeom prst="rect">
            <a:avLst/>
          </a:prstGeom>
        </p:spPr>
      </p:pic>
    </p:spTree>
    <p:extLst>
      <p:ext uri="{BB962C8B-B14F-4D97-AF65-F5344CB8AC3E}">
        <p14:creationId xmlns:p14="http://schemas.microsoft.com/office/powerpoint/2010/main" val="3723969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69C7E2-31F2-4D2D-8317-56F95BB6CC4D}"/>
              </a:ext>
            </a:extLst>
          </p:cNvPr>
          <p:cNvSpPr>
            <a:spLocks noGrp="1"/>
          </p:cNvSpPr>
          <p:nvPr>
            <p:ph type="title"/>
          </p:nvPr>
        </p:nvSpPr>
        <p:spPr>
          <a:xfrm>
            <a:off x="630936" y="639520"/>
            <a:ext cx="3429000" cy="1719072"/>
          </a:xfrm>
        </p:spPr>
        <p:txBody>
          <a:bodyPr anchor="b">
            <a:normAutofit/>
          </a:bodyPr>
          <a:lstStyle/>
          <a:p>
            <a:endParaRPr lang="nb-NO" sz="5400"/>
          </a:p>
        </p:txBody>
      </p:sp>
      <p:sp>
        <p:nvSpPr>
          <p:cNvPr id="2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12">
            <a:extLst>
              <a:ext uri="{FF2B5EF4-FFF2-40B4-BE49-F238E27FC236}">
                <a16:creationId xmlns:a16="http://schemas.microsoft.com/office/drawing/2014/main" id="{2D78D9B7-7CB3-4016-A4B2-3BE9677C7034}"/>
              </a:ext>
            </a:extLst>
          </p:cNvPr>
          <p:cNvSpPr>
            <a:spLocks noGrp="1"/>
          </p:cNvSpPr>
          <p:nvPr>
            <p:ph idx="1"/>
          </p:nvPr>
        </p:nvSpPr>
        <p:spPr>
          <a:xfrm>
            <a:off x="630936" y="2807208"/>
            <a:ext cx="3429000" cy="3410712"/>
          </a:xfrm>
        </p:spPr>
        <p:txBody>
          <a:bodyPr anchor="t">
            <a:normAutofit fontScale="92500" lnSpcReduction="20000"/>
          </a:bodyPr>
          <a:lstStyle/>
          <a:p>
            <a:r>
              <a:rPr lang="en-US" sz="2200" err="1"/>
              <a:t>Øverst</a:t>
            </a:r>
            <a:r>
              <a:rPr lang="en-US" sz="2200"/>
              <a:t> </a:t>
            </a:r>
            <a:r>
              <a:rPr lang="en-US" sz="2200" err="1"/>
              <a:t>til</a:t>
            </a:r>
            <a:r>
              <a:rPr lang="en-US" sz="2200"/>
              <a:t> </a:t>
            </a:r>
            <a:r>
              <a:rPr lang="en-US" sz="2200" err="1"/>
              <a:t>høyre</a:t>
            </a:r>
            <a:r>
              <a:rPr lang="en-US" sz="2200"/>
              <a:t> </a:t>
            </a:r>
            <a:r>
              <a:rPr lang="en-US" sz="2200" err="1"/>
              <a:t>finnes</a:t>
            </a:r>
            <a:r>
              <a:rPr lang="en-US" sz="2200"/>
              <a:t> </a:t>
            </a:r>
            <a:r>
              <a:rPr lang="en-US" sz="2200" err="1"/>
              <a:t>muligheter</a:t>
            </a:r>
            <a:r>
              <a:rPr lang="en-US" sz="2200"/>
              <a:t> for å </a:t>
            </a:r>
            <a:r>
              <a:rPr lang="en-US" sz="2200" err="1"/>
              <a:t>endre</a:t>
            </a:r>
            <a:r>
              <a:rPr lang="en-US" sz="2200"/>
              <a:t> </a:t>
            </a:r>
            <a:r>
              <a:rPr lang="en-US" sz="2200" err="1"/>
              <a:t>språk</a:t>
            </a:r>
            <a:endParaRPr lang="en-US" sz="2200"/>
          </a:p>
          <a:p>
            <a:r>
              <a:rPr lang="en-US" sz="2200" err="1"/>
              <a:t>Ved</a:t>
            </a:r>
            <a:r>
              <a:rPr lang="en-US" sz="2200"/>
              <a:t> å </a:t>
            </a:r>
            <a:r>
              <a:rPr lang="en-US" sz="2200" err="1"/>
              <a:t>klikke</a:t>
            </a:r>
            <a:r>
              <a:rPr lang="en-US" sz="2200"/>
              <a:t> </a:t>
            </a:r>
            <a:r>
              <a:rPr lang="en-US" sz="2200" err="1"/>
              <a:t>på</a:t>
            </a:r>
            <a:r>
              <a:rPr lang="en-US" sz="2200"/>
              <a:t> </a:t>
            </a:r>
            <a:r>
              <a:rPr lang="en-US" sz="2200" err="1"/>
              <a:t>ditt</a:t>
            </a:r>
            <a:r>
              <a:rPr lang="en-US" sz="2200"/>
              <a:t> </a:t>
            </a:r>
            <a:r>
              <a:rPr lang="en-US" sz="2200" err="1"/>
              <a:t>navn</a:t>
            </a:r>
            <a:r>
              <a:rPr lang="en-US" sz="2200"/>
              <a:t> </a:t>
            </a:r>
            <a:r>
              <a:rPr lang="en-US" sz="2200" err="1"/>
              <a:t>vil</a:t>
            </a:r>
            <a:r>
              <a:rPr lang="en-US" sz="2200"/>
              <a:t> man se </a:t>
            </a:r>
            <a:r>
              <a:rPr lang="en-US" sz="2200" err="1"/>
              <a:t>en</a:t>
            </a:r>
            <a:r>
              <a:rPr lang="en-US" sz="2200"/>
              <a:t> </a:t>
            </a:r>
            <a:r>
              <a:rPr lang="en-US" sz="2200" err="1"/>
              <a:t>nedfallsmeny</a:t>
            </a:r>
            <a:r>
              <a:rPr lang="en-US" sz="2200"/>
              <a:t> med alle </a:t>
            </a:r>
            <a:r>
              <a:rPr lang="en-US" sz="2200" err="1"/>
              <a:t>klubbene</a:t>
            </a:r>
            <a:r>
              <a:rPr lang="en-US" sz="2200"/>
              <a:t> man </a:t>
            </a:r>
            <a:r>
              <a:rPr lang="en-US" sz="2200" err="1"/>
              <a:t>har</a:t>
            </a:r>
            <a:r>
              <a:rPr lang="en-US" sz="2200"/>
              <a:t> </a:t>
            </a:r>
            <a:r>
              <a:rPr lang="en-US" sz="2200" err="1"/>
              <a:t>tilgang</a:t>
            </a:r>
            <a:r>
              <a:rPr lang="en-US" sz="2200"/>
              <a:t> </a:t>
            </a:r>
            <a:r>
              <a:rPr lang="en-US" sz="2200" err="1"/>
              <a:t>til</a:t>
            </a:r>
            <a:r>
              <a:rPr lang="en-US" sz="2200"/>
              <a:t> </a:t>
            </a:r>
            <a:r>
              <a:rPr lang="en-US" sz="2200" err="1"/>
              <a:t>som</a:t>
            </a:r>
            <a:r>
              <a:rPr lang="en-US" sz="2200"/>
              <a:t> administrator, </a:t>
            </a:r>
            <a:r>
              <a:rPr lang="en-US" sz="2200" err="1"/>
              <a:t>og</a:t>
            </a:r>
            <a:r>
              <a:rPr lang="en-US" sz="2200"/>
              <a:t> </a:t>
            </a:r>
            <a:r>
              <a:rPr lang="en-US" sz="2200" err="1"/>
              <a:t>mulighet</a:t>
            </a:r>
            <a:r>
              <a:rPr lang="en-US" sz="2200"/>
              <a:t> </a:t>
            </a:r>
            <a:r>
              <a:rPr lang="en-US" sz="2200" err="1"/>
              <a:t>til</a:t>
            </a:r>
            <a:r>
              <a:rPr lang="en-US" sz="2200"/>
              <a:t> å </a:t>
            </a:r>
            <a:r>
              <a:rPr lang="en-US" sz="2200" err="1"/>
              <a:t>oppdatere</a:t>
            </a:r>
            <a:r>
              <a:rPr lang="en-US" sz="2200"/>
              <a:t> sin </a:t>
            </a:r>
            <a:r>
              <a:rPr lang="en-US" sz="2200" err="1"/>
              <a:t>personinformasjon</a:t>
            </a:r>
            <a:r>
              <a:rPr lang="en-US" sz="2200"/>
              <a:t> </a:t>
            </a:r>
            <a:r>
              <a:rPr lang="en-US" sz="2200" err="1"/>
              <a:t>i</a:t>
            </a:r>
            <a:r>
              <a:rPr lang="en-US" sz="2200"/>
              <a:t> IMS</a:t>
            </a:r>
          </a:p>
          <a:p>
            <a:r>
              <a:rPr lang="en-US" sz="2200" err="1"/>
              <a:t>Klikk</a:t>
            </a:r>
            <a:r>
              <a:rPr lang="en-US" sz="2200"/>
              <a:t> </a:t>
            </a:r>
            <a:r>
              <a:rPr lang="en-US" sz="2200" err="1"/>
              <a:t>på</a:t>
            </a:r>
            <a:r>
              <a:rPr lang="en-US" sz="2200"/>
              <a:t> </a:t>
            </a:r>
            <a:r>
              <a:rPr lang="en-US" sz="2200" err="1"/>
              <a:t>i-en</a:t>
            </a:r>
            <a:r>
              <a:rPr lang="en-US" sz="2200"/>
              <a:t> </a:t>
            </a:r>
            <a:r>
              <a:rPr lang="en-US" sz="2200" err="1"/>
              <a:t>lengst</a:t>
            </a:r>
            <a:r>
              <a:rPr lang="en-US" sz="2200"/>
              <a:t> </a:t>
            </a:r>
            <a:r>
              <a:rPr lang="en-US" sz="2200" err="1"/>
              <a:t>til</a:t>
            </a:r>
            <a:r>
              <a:rPr lang="en-US" sz="2200"/>
              <a:t> </a:t>
            </a:r>
            <a:r>
              <a:rPr lang="en-US" sz="2200" err="1"/>
              <a:t>høyre</a:t>
            </a:r>
            <a:r>
              <a:rPr lang="en-US" sz="2200"/>
              <a:t> for å </a:t>
            </a:r>
            <a:r>
              <a:rPr lang="en-US" sz="2200" err="1"/>
              <a:t>bli</a:t>
            </a:r>
            <a:r>
              <a:rPr lang="en-US" sz="2200"/>
              <a:t> </a:t>
            </a:r>
            <a:r>
              <a:rPr lang="en-US" sz="2200" err="1"/>
              <a:t>videresendt</a:t>
            </a:r>
            <a:r>
              <a:rPr lang="en-US" sz="2200"/>
              <a:t> </a:t>
            </a:r>
            <a:r>
              <a:rPr lang="en-US" sz="2200" err="1"/>
              <a:t>til</a:t>
            </a:r>
            <a:r>
              <a:rPr lang="en-US" sz="2200"/>
              <a:t> IMS sin </a:t>
            </a:r>
            <a:r>
              <a:rPr lang="en-US" sz="2200" err="1"/>
              <a:t>informasjonsside</a:t>
            </a:r>
            <a:r>
              <a:rPr lang="en-US" sz="2200"/>
              <a:t>, der du </a:t>
            </a:r>
            <a:r>
              <a:rPr lang="en-US" sz="2200" err="1"/>
              <a:t>kan</a:t>
            </a:r>
            <a:r>
              <a:rPr lang="en-US" sz="2200"/>
              <a:t> </a:t>
            </a:r>
            <a:r>
              <a:rPr lang="en-US" sz="2200" err="1"/>
              <a:t>finne</a:t>
            </a:r>
            <a:r>
              <a:rPr lang="en-US" sz="2200"/>
              <a:t> </a:t>
            </a:r>
            <a:r>
              <a:rPr lang="en-US" sz="2200" err="1"/>
              <a:t>bl.a</a:t>
            </a:r>
            <a:r>
              <a:rPr lang="en-US" sz="2200"/>
              <a:t>. </a:t>
            </a:r>
            <a:r>
              <a:rPr lang="en-US" sz="2200" err="1"/>
              <a:t>informasjon</a:t>
            </a:r>
            <a:r>
              <a:rPr lang="en-US" sz="2200"/>
              <a:t> om </a:t>
            </a:r>
            <a:r>
              <a:rPr lang="en-US" sz="2200" err="1"/>
              <a:t>oppdatering</a:t>
            </a:r>
            <a:r>
              <a:rPr lang="en-US" sz="2200"/>
              <a:t> </a:t>
            </a:r>
            <a:r>
              <a:rPr lang="en-US" sz="2200" err="1"/>
              <a:t>og</a:t>
            </a:r>
            <a:r>
              <a:rPr lang="en-US" sz="2200"/>
              <a:t> </a:t>
            </a:r>
            <a:r>
              <a:rPr lang="en-US" sz="2200" err="1"/>
              <a:t>brukerveiledninger</a:t>
            </a:r>
            <a:r>
              <a:rPr lang="en-US" sz="2200"/>
              <a:t> for IMS.</a:t>
            </a:r>
          </a:p>
        </p:txBody>
      </p:sp>
      <p:pic>
        <p:nvPicPr>
          <p:cNvPr id="9" name="Content Placeholder 8" descr="Graphical user interface, application&#10;&#10;Description automatically generated">
            <a:extLst>
              <a:ext uri="{FF2B5EF4-FFF2-40B4-BE49-F238E27FC236}">
                <a16:creationId xmlns:a16="http://schemas.microsoft.com/office/drawing/2014/main" id="{91E455E0-4A97-4BCF-AA12-25F7A0D8F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9313" y="641291"/>
            <a:ext cx="6903720" cy="3434601"/>
          </a:xfrm>
          <a:prstGeom prst="rect">
            <a:avLst/>
          </a:prstGeom>
        </p:spPr>
      </p:pic>
    </p:spTree>
    <p:extLst>
      <p:ext uri="{BB962C8B-B14F-4D97-AF65-F5344CB8AC3E}">
        <p14:creationId xmlns:p14="http://schemas.microsoft.com/office/powerpoint/2010/main" val="3221559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27838E-282C-4B00-9514-3A068D0B91B2}"/>
              </a:ext>
            </a:extLst>
          </p:cNvPr>
          <p:cNvSpPr>
            <a:spLocks noGrp="1"/>
          </p:cNvSpPr>
          <p:nvPr>
            <p:ph type="title"/>
          </p:nvPr>
        </p:nvSpPr>
        <p:spPr>
          <a:xfrm>
            <a:off x="630936" y="502920"/>
            <a:ext cx="3419856" cy="1463040"/>
          </a:xfrm>
        </p:spPr>
        <p:txBody>
          <a:bodyPr anchor="ctr">
            <a:normAutofit/>
          </a:bodyPr>
          <a:lstStyle/>
          <a:p>
            <a:r>
              <a:rPr lang="nb-NO" sz="3700"/>
              <a:t>Kontingent - Kostnadsbærere</a:t>
            </a: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11B21A1C-405F-4727-AED1-BE7336B98C78}"/>
              </a:ext>
            </a:extLst>
          </p:cNvPr>
          <p:cNvSpPr>
            <a:spLocks noGrp="1"/>
          </p:cNvSpPr>
          <p:nvPr>
            <p:ph idx="1"/>
          </p:nvPr>
        </p:nvSpPr>
        <p:spPr>
          <a:xfrm>
            <a:off x="4654295" y="502920"/>
            <a:ext cx="6894576" cy="1463040"/>
          </a:xfrm>
        </p:spPr>
        <p:txBody>
          <a:bodyPr anchor="ctr">
            <a:normAutofit/>
          </a:bodyPr>
          <a:lstStyle/>
          <a:p>
            <a:pPr marL="0" indent="0">
              <a:buNone/>
            </a:pPr>
            <a:r>
              <a:rPr lang="en-US" sz="1600"/>
              <a:t>Om klubben har behov eller ønske om å benytte kostnadsbærere for regnskapet, så kan disse angis per produkt. Kostnadsbærerene selv kan konfigureres via "Oppsett -&gt; Kostnadsbærere" i sidemenyen.</a:t>
            </a:r>
          </a:p>
          <a:p>
            <a:pPr marL="0" indent="0">
              <a:buNone/>
            </a:pPr>
            <a:r>
              <a:rPr lang="en-US" sz="1600"/>
              <a:t>Kostnadsbærerne som er angitt vil vises på relaterte linjer i de regnskapsrelevante oversiktene og rapportene i IMS.</a:t>
            </a:r>
          </a:p>
        </p:txBody>
      </p:sp>
      <p:pic>
        <p:nvPicPr>
          <p:cNvPr id="5" name="Content Placeholder 4" descr="Graphical user interface, application&#10;&#10;Description automatically generated">
            <a:extLst>
              <a:ext uri="{FF2B5EF4-FFF2-40B4-BE49-F238E27FC236}">
                <a16:creationId xmlns:a16="http://schemas.microsoft.com/office/drawing/2014/main" id="{6873501F-297A-4361-B0A9-747B78C6F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804" y="2290936"/>
            <a:ext cx="9716199" cy="3959352"/>
          </a:xfrm>
          <a:prstGeom prst="rect">
            <a:avLst/>
          </a:prstGeom>
        </p:spPr>
      </p:pic>
      <p:cxnSp>
        <p:nvCxnSpPr>
          <p:cNvPr id="7" name="Straight Arrow Connector 6">
            <a:extLst>
              <a:ext uri="{FF2B5EF4-FFF2-40B4-BE49-F238E27FC236}">
                <a16:creationId xmlns:a16="http://schemas.microsoft.com/office/drawing/2014/main" id="{D2BFA51B-DE58-432E-B28D-AA386225F8DE}"/>
              </a:ext>
            </a:extLst>
          </p:cNvPr>
          <p:cNvCxnSpPr/>
          <p:nvPr/>
        </p:nvCxnSpPr>
        <p:spPr>
          <a:xfrm flipH="1">
            <a:off x="2479249" y="2696066"/>
            <a:ext cx="1225485" cy="3233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7615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6DE7DA-8B9E-4B4F-A652-D6A34C93C4BE}"/>
              </a:ext>
            </a:extLst>
          </p:cNvPr>
          <p:cNvSpPr>
            <a:spLocks noGrp="1"/>
          </p:cNvSpPr>
          <p:nvPr>
            <p:ph type="title"/>
          </p:nvPr>
        </p:nvSpPr>
        <p:spPr>
          <a:xfrm>
            <a:off x="630936" y="502920"/>
            <a:ext cx="3419856" cy="1463040"/>
          </a:xfrm>
        </p:spPr>
        <p:txBody>
          <a:bodyPr anchor="ctr">
            <a:normAutofit/>
          </a:bodyPr>
          <a:lstStyle/>
          <a:p>
            <a:r>
              <a:rPr lang="nb-NO" sz="2800"/>
              <a:t>Kontigent - Rediger produkt</a:t>
            </a: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A96623E4-C476-4AE9-BD7A-8D5575C79A59}"/>
              </a:ext>
            </a:extLst>
          </p:cNvPr>
          <p:cNvSpPr>
            <a:spLocks noGrp="1"/>
          </p:cNvSpPr>
          <p:nvPr>
            <p:ph idx="1"/>
          </p:nvPr>
        </p:nvSpPr>
        <p:spPr>
          <a:xfrm>
            <a:off x="4636006" y="853049"/>
            <a:ext cx="6894576" cy="1787793"/>
          </a:xfrm>
        </p:spPr>
        <p:txBody>
          <a:bodyPr anchor="ctr">
            <a:normAutofit/>
          </a:bodyPr>
          <a:lstStyle/>
          <a:p>
            <a:pPr marL="0" indent="0">
              <a:buNone/>
            </a:pPr>
            <a:r>
              <a:rPr lang="en-US" sz="1600"/>
              <a:t>For at kontingenten skal være tilgjengelig for nye medlemmer må den ha status Aktiv. </a:t>
            </a:r>
            <a:r>
              <a:rPr lang="en-US" sz="1600" b="1"/>
              <a:t>OBS: medlemmer som allerede har en gitt kontingent vil fortsatt faktureres for denne selv om den er inaktiv, med mindre produktet endres på medlemmet (demonstrert senere /se veiledning for Medlemsoversikt)</a:t>
            </a:r>
            <a:endParaRPr lang="en-US" sz="1600"/>
          </a:p>
          <a:p>
            <a:pPr marL="0" indent="0">
              <a:buNone/>
            </a:pPr>
            <a:r>
              <a:rPr lang="en-US" sz="1600"/>
              <a:t>Automatisk fornybar vil si at medlemmer automatisk får ny faktura og gyldig periode for kontingenten når den gjeldende utløper. F.eks. vil man automatisk kunne få ny faktura 01.01.22 dersom nåværende kontingent utløper 31.12.21.</a:t>
            </a:r>
            <a:br>
              <a:rPr lang="en-US" sz="1600"/>
            </a:br>
            <a:r>
              <a:rPr lang="en-US" sz="1600"/>
              <a:t>Merk: dersom automatisk fornybar er satt til "Nei", vil medlemmet bli meldt ut etter 31.12.21, og må aktiv melde seg inn på nytt i klubben.</a:t>
            </a:r>
          </a:p>
          <a:p>
            <a:pPr marL="0" indent="0">
              <a:buNone/>
            </a:pPr>
            <a:r>
              <a:rPr lang="en-US" sz="1600"/>
              <a:t>Per i dag har vi ikke implementert funksjonalitet for familekontingenter/-rabatt, så bryteren for "Familemedlem" har ingen funksjon. Dette er tiltenkt funksjonalitet for fremtiden.</a:t>
            </a:r>
          </a:p>
        </p:txBody>
      </p:sp>
      <p:pic>
        <p:nvPicPr>
          <p:cNvPr id="5" name="Content Placeholder 4" descr="Graphical user interface, application&#10;&#10;Description automatically generated">
            <a:extLst>
              <a:ext uri="{FF2B5EF4-FFF2-40B4-BE49-F238E27FC236}">
                <a16:creationId xmlns:a16="http://schemas.microsoft.com/office/drawing/2014/main" id="{1285D266-408D-469A-96DE-A4FC1BFD6F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36" y="3315725"/>
            <a:ext cx="10917936" cy="2456536"/>
          </a:xfrm>
          <a:prstGeom prst="rect">
            <a:avLst/>
          </a:prstGeom>
        </p:spPr>
      </p:pic>
    </p:spTree>
    <p:extLst>
      <p:ext uri="{BB962C8B-B14F-4D97-AF65-F5344CB8AC3E}">
        <p14:creationId xmlns:p14="http://schemas.microsoft.com/office/powerpoint/2010/main" val="1052552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027F78-B2C1-490D-B679-50BDB1B87CAC}"/>
              </a:ext>
            </a:extLst>
          </p:cNvPr>
          <p:cNvSpPr>
            <a:spLocks noGrp="1"/>
          </p:cNvSpPr>
          <p:nvPr>
            <p:ph type="title"/>
          </p:nvPr>
        </p:nvSpPr>
        <p:spPr>
          <a:xfrm>
            <a:off x="630936" y="502920"/>
            <a:ext cx="3419856" cy="1463040"/>
          </a:xfrm>
        </p:spPr>
        <p:txBody>
          <a:bodyPr anchor="ctr">
            <a:normAutofit/>
          </a:bodyPr>
          <a:lstStyle/>
          <a:p>
            <a:r>
              <a:rPr lang="nb-NO" sz="3700"/>
              <a:t>Kontigent - Rediger produkt</a:t>
            </a:r>
          </a:p>
        </p:txBody>
      </p:sp>
      <p:sp>
        <p:nvSpPr>
          <p:cNvPr id="20"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4">
            <a:extLst>
              <a:ext uri="{FF2B5EF4-FFF2-40B4-BE49-F238E27FC236}">
                <a16:creationId xmlns:a16="http://schemas.microsoft.com/office/drawing/2014/main" id="{958D024C-A21A-4439-AFB3-E6356D40BE28}"/>
              </a:ext>
            </a:extLst>
          </p:cNvPr>
          <p:cNvSpPr>
            <a:spLocks noGrp="1"/>
          </p:cNvSpPr>
          <p:nvPr>
            <p:ph idx="1"/>
          </p:nvPr>
        </p:nvSpPr>
        <p:spPr>
          <a:xfrm>
            <a:off x="4654296" y="800977"/>
            <a:ext cx="6894576" cy="1463040"/>
          </a:xfrm>
        </p:spPr>
        <p:txBody>
          <a:bodyPr anchor="ctr">
            <a:normAutofit/>
          </a:bodyPr>
          <a:lstStyle/>
          <a:p>
            <a:pPr marL="0" indent="0">
              <a:buNone/>
            </a:pPr>
            <a:r>
              <a:rPr lang="en-US" sz="1600"/>
              <a:t>Lagre-knappen lagrer de endringen som er gjort på produktet</a:t>
            </a:r>
          </a:p>
          <a:p>
            <a:pPr marL="0" indent="0">
              <a:buNone/>
            </a:pPr>
            <a:r>
              <a:rPr lang="en-US" sz="1600"/>
              <a:t>Avbryt-knappen kansellerer endringene som er gjort, og beholder tidligere innstillinger</a:t>
            </a:r>
          </a:p>
          <a:p>
            <a:pPr marL="0" indent="0">
              <a:buNone/>
            </a:pPr>
            <a:r>
              <a:rPr lang="en-US" sz="1600"/>
              <a:t>Arkiver-knappen sletter produktet. Det er ikke mulig å angre denne avgjørelsen, så dersom man er usikker på om produktet skal slettes eller ei anbefaler vi å kun sette det til inaktivt.</a:t>
            </a:r>
            <a:r>
              <a:rPr lang="en-US" sz="1600" b="1"/>
              <a:t> OBS: medlemmer som allerede har en gitt kontingent vil fortsatt faktureres for denne selv om produktet er arkivert, med mindre produktet endres på medlemmet (demonstrert senere/se veiledning for Medlemsoversikt)</a:t>
            </a:r>
            <a:endParaRPr lang="en-US" sz="1600"/>
          </a:p>
          <a:p>
            <a:pPr marL="0" indent="0">
              <a:buNone/>
            </a:pPr>
            <a:endParaRPr lang="en-US" sz="1600"/>
          </a:p>
        </p:txBody>
      </p:sp>
      <p:pic>
        <p:nvPicPr>
          <p:cNvPr id="11" name="Content Placeholder 10" descr="Graphical user interface, application&#10;&#10;Description automatically generated">
            <a:extLst>
              <a:ext uri="{FF2B5EF4-FFF2-40B4-BE49-F238E27FC236}">
                <a16:creationId xmlns:a16="http://schemas.microsoft.com/office/drawing/2014/main" id="{40FD1604-8802-4022-BCEA-8704ED498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36" y="3042344"/>
            <a:ext cx="10917936" cy="2456536"/>
          </a:xfrm>
          <a:prstGeom prst="rect">
            <a:avLst/>
          </a:prstGeom>
        </p:spPr>
      </p:pic>
      <p:sp>
        <p:nvSpPr>
          <p:cNvPr id="12" name="Rectangle: Rounded Corners 11">
            <a:extLst>
              <a:ext uri="{FF2B5EF4-FFF2-40B4-BE49-F238E27FC236}">
                <a16:creationId xmlns:a16="http://schemas.microsoft.com/office/drawing/2014/main" id="{0B47452E-9EA6-4069-A8B0-18902E5333FA}"/>
              </a:ext>
            </a:extLst>
          </p:cNvPr>
          <p:cNvSpPr/>
          <p:nvPr/>
        </p:nvSpPr>
        <p:spPr>
          <a:xfrm>
            <a:off x="4468305" y="4374037"/>
            <a:ext cx="3101419" cy="6504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78609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A72EFD-2690-48B3-9245-CC57C5BCD08D}"/>
              </a:ext>
            </a:extLst>
          </p:cNvPr>
          <p:cNvSpPr>
            <a:spLocks noGrp="1"/>
          </p:cNvSpPr>
          <p:nvPr>
            <p:ph type="title"/>
          </p:nvPr>
        </p:nvSpPr>
        <p:spPr>
          <a:xfrm>
            <a:off x="630936" y="639520"/>
            <a:ext cx="3429000" cy="1719072"/>
          </a:xfrm>
        </p:spPr>
        <p:txBody>
          <a:bodyPr anchor="b">
            <a:normAutofit/>
          </a:bodyPr>
          <a:lstStyle/>
          <a:p>
            <a:r>
              <a:rPr lang="nb-NO" sz="3800"/>
              <a:t>Kontingent - Opprett produkt</a:t>
            </a:r>
          </a:p>
        </p:txBody>
      </p:sp>
      <p:sp>
        <p:nvSpPr>
          <p:cNvPr id="14"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5F4A071-047A-4CFC-85A2-40E4BE2EF130}"/>
              </a:ext>
            </a:extLst>
          </p:cNvPr>
          <p:cNvSpPr>
            <a:spLocks noGrp="1"/>
          </p:cNvSpPr>
          <p:nvPr>
            <p:ph idx="1"/>
          </p:nvPr>
        </p:nvSpPr>
        <p:spPr>
          <a:xfrm>
            <a:off x="630936" y="2807208"/>
            <a:ext cx="3429000" cy="3410712"/>
          </a:xfrm>
        </p:spPr>
        <p:txBody>
          <a:bodyPr anchor="t">
            <a:normAutofit/>
          </a:bodyPr>
          <a:lstStyle/>
          <a:p>
            <a:pPr marL="0" indent="0">
              <a:buNone/>
            </a:pPr>
            <a:r>
              <a:rPr lang="en-US" sz="1600"/>
              <a:t>Ved opprettelse av ny kontingent vises dette vinduet og betlingskonto, samt bindingstid, vil fylles ut dersom standardverdier for disse er angitt som nevnt tidligere.</a:t>
            </a:r>
          </a:p>
          <a:p>
            <a:pPr marL="0" indent="0">
              <a:buNone/>
            </a:pPr>
            <a:r>
              <a:rPr lang="en-US" sz="1600"/>
              <a:t>Det er mulig å lagre midlertidige endringer som utkast dersom man ikke er helt ferdig. Disse kan finnes lett tilbake til ved å klikke på statusboksen for "Utkast"(Gul) øverst på siden.</a:t>
            </a:r>
          </a:p>
          <a:p>
            <a:pPr marL="0" indent="0">
              <a:buNone/>
            </a:pPr>
            <a:r>
              <a:rPr lang="en-US" sz="1600"/>
              <a:t>"Lagre og opprett Finansdimensjon" lar deg angi kostnadsbærere på den nye kontingenten.</a:t>
            </a:r>
          </a:p>
        </p:txBody>
      </p:sp>
      <p:pic>
        <p:nvPicPr>
          <p:cNvPr id="5" name="Content Placeholder 4">
            <a:extLst>
              <a:ext uri="{FF2B5EF4-FFF2-40B4-BE49-F238E27FC236}">
                <a16:creationId xmlns:a16="http://schemas.microsoft.com/office/drawing/2014/main" id="{B9E691C1-40BE-4AFB-85D5-509CCE36A6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2623" y="2012041"/>
            <a:ext cx="7848253" cy="4336159"/>
          </a:xfrm>
          <a:prstGeom prst="rect">
            <a:avLst/>
          </a:prstGeom>
        </p:spPr>
      </p:pic>
    </p:spTree>
    <p:extLst>
      <p:ext uri="{BB962C8B-B14F-4D97-AF65-F5344CB8AC3E}">
        <p14:creationId xmlns:p14="http://schemas.microsoft.com/office/powerpoint/2010/main" val="1674533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B7D604-7F90-46EF-BCE2-813127FE96B4}"/>
              </a:ext>
            </a:extLst>
          </p:cNvPr>
          <p:cNvSpPr>
            <a:spLocks noGrp="1"/>
          </p:cNvSpPr>
          <p:nvPr>
            <p:ph type="title"/>
          </p:nvPr>
        </p:nvSpPr>
        <p:spPr>
          <a:xfrm>
            <a:off x="630936" y="502920"/>
            <a:ext cx="3419856" cy="1463040"/>
          </a:xfrm>
        </p:spPr>
        <p:txBody>
          <a:bodyPr anchor="ctr">
            <a:normAutofit/>
          </a:bodyPr>
          <a:lstStyle/>
          <a:p>
            <a:r>
              <a:rPr lang="nb-NO" sz="4000"/>
              <a:t>Treningsavgift</a:t>
            </a: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62A25D8D-B3C2-438E-AEC5-1CE4951B2384}"/>
              </a:ext>
            </a:extLst>
          </p:cNvPr>
          <p:cNvSpPr>
            <a:spLocks noGrp="1"/>
          </p:cNvSpPr>
          <p:nvPr>
            <p:ph idx="1"/>
          </p:nvPr>
        </p:nvSpPr>
        <p:spPr>
          <a:xfrm>
            <a:off x="4654295" y="502920"/>
            <a:ext cx="6894576" cy="1463040"/>
          </a:xfrm>
        </p:spPr>
        <p:txBody>
          <a:bodyPr anchor="ctr">
            <a:normAutofit/>
          </a:bodyPr>
          <a:lstStyle/>
          <a:p>
            <a:pPr marL="0" indent="0">
              <a:buNone/>
            </a:pPr>
            <a:r>
              <a:rPr lang="en-US" sz="1600"/>
              <a:t>Oppsettet av Treningsavgiftene har stort sett samme utforming, felter og funksjonalitet som Medlemskontingentene.</a:t>
            </a:r>
          </a:p>
        </p:txBody>
      </p:sp>
      <p:pic>
        <p:nvPicPr>
          <p:cNvPr id="5" name="Content Placeholder 4" descr="A screenshot of a computer&#10;&#10;Description automatically generated with medium confidence">
            <a:extLst>
              <a:ext uri="{FF2B5EF4-FFF2-40B4-BE49-F238E27FC236}">
                <a16:creationId xmlns:a16="http://schemas.microsoft.com/office/drawing/2014/main" id="{A6D8FEFB-7EC7-4087-B0EF-D451B0B5D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6059" y="2290936"/>
            <a:ext cx="8947690" cy="3959352"/>
          </a:xfrm>
          <a:prstGeom prst="rect">
            <a:avLst/>
          </a:prstGeom>
        </p:spPr>
      </p:pic>
    </p:spTree>
    <p:extLst>
      <p:ext uri="{BB962C8B-B14F-4D97-AF65-F5344CB8AC3E}">
        <p14:creationId xmlns:p14="http://schemas.microsoft.com/office/powerpoint/2010/main" val="1084647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6BA69E-667F-4354-BE69-F18AD7DE0D79}"/>
              </a:ext>
            </a:extLst>
          </p:cNvPr>
          <p:cNvSpPr>
            <a:spLocks noGrp="1"/>
          </p:cNvSpPr>
          <p:nvPr>
            <p:ph type="title"/>
          </p:nvPr>
        </p:nvSpPr>
        <p:spPr>
          <a:xfrm>
            <a:off x="630936" y="639520"/>
            <a:ext cx="3429000" cy="1719072"/>
          </a:xfrm>
        </p:spPr>
        <p:txBody>
          <a:bodyPr anchor="b">
            <a:normAutofit/>
          </a:bodyPr>
          <a:lstStyle/>
          <a:p>
            <a:r>
              <a:rPr lang="nb-NO" sz="3800"/>
              <a:t>Treningsavgift - Filter og kategori</a:t>
            </a:r>
          </a:p>
        </p:txBody>
      </p:sp>
      <p:sp>
        <p:nvSpPr>
          <p:cNvPr id="14"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Graphical user interface&#10;&#10;Description automatically generated">
            <a:extLst>
              <a:ext uri="{FF2B5EF4-FFF2-40B4-BE49-F238E27FC236}">
                <a16:creationId xmlns:a16="http://schemas.microsoft.com/office/drawing/2014/main" id="{ACDCB941-5305-4377-913B-1863C2D027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27462" y="3127211"/>
            <a:ext cx="2515469" cy="3411538"/>
          </a:xfrm>
        </p:spPr>
      </p:pic>
      <p:pic>
        <p:nvPicPr>
          <p:cNvPr id="10" name="Picture 9" descr="Graphical user interface, text, application&#10;&#10;Description automatically generated">
            <a:extLst>
              <a:ext uri="{FF2B5EF4-FFF2-40B4-BE49-F238E27FC236}">
                <a16:creationId xmlns:a16="http://schemas.microsoft.com/office/drawing/2014/main" id="{DC9BA345-F112-49DA-BCC6-9902B7B6E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52823"/>
            <a:ext cx="2515469" cy="3411537"/>
          </a:xfrm>
          <a:prstGeom prst="rect">
            <a:avLst/>
          </a:prstGeom>
        </p:spPr>
      </p:pic>
      <p:sp>
        <p:nvSpPr>
          <p:cNvPr id="11" name="Oval 10">
            <a:extLst>
              <a:ext uri="{FF2B5EF4-FFF2-40B4-BE49-F238E27FC236}">
                <a16:creationId xmlns:a16="http://schemas.microsoft.com/office/drawing/2014/main" id="{9F64F563-7CB8-42FA-922D-C9419573F1E1}"/>
              </a:ext>
            </a:extLst>
          </p:cNvPr>
          <p:cNvSpPr/>
          <p:nvPr/>
        </p:nvSpPr>
        <p:spPr>
          <a:xfrm>
            <a:off x="7975076" y="1065229"/>
            <a:ext cx="636393" cy="36764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5" name="Straight Arrow Connector 14">
            <a:extLst>
              <a:ext uri="{FF2B5EF4-FFF2-40B4-BE49-F238E27FC236}">
                <a16:creationId xmlns:a16="http://schemas.microsoft.com/office/drawing/2014/main" id="{6E74DAAD-1ED5-4975-93AD-5B0FD325E1AE}"/>
              </a:ext>
            </a:extLst>
          </p:cNvPr>
          <p:cNvCxnSpPr>
            <a:cxnSpLocks/>
            <a:stCxn id="11" idx="5"/>
            <a:endCxn id="7" idx="0"/>
          </p:cNvCxnSpPr>
          <p:nvPr/>
        </p:nvCxnSpPr>
        <p:spPr>
          <a:xfrm>
            <a:off x="8518271" y="1379034"/>
            <a:ext cx="1866926" cy="1748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88057AE-598F-46C4-87E0-9C31028BDBCE}"/>
              </a:ext>
            </a:extLst>
          </p:cNvPr>
          <p:cNvSpPr txBox="1"/>
          <p:nvPr/>
        </p:nvSpPr>
        <p:spPr>
          <a:xfrm>
            <a:off x="729842" y="2952925"/>
            <a:ext cx="3070371" cy="3539430"/>
          </a:xfrm>
          <a:prstGeom prst="rect">
            <a:avLst/>
          </a:prstGeom>
          <a:noFill/>
        </p:spPr>
        <p:txBody>
          <a:bodyPr wrap="square" rtlCol="0">
            <a:spAutoFit/>
          </a:bodyPr>
          <a:lstStyle/>
          <a:p>
            <a:r>
              <a:rPr lang="nb-NO" sz="1600"/>
              <a:t>Ved å trykke på filter kan man se de samme kategoriene som under oppsett av medlemskontingenter. Endringer man gjør et sted på disse reflekteres derfor begge steder.</a:t>
            </a:r>
          </a:p>
          <a:p>
            <a:endParaRPr lang="nb-NO" sz="1600"/>
          </a:p>
          <a:p>
            <a:r>
              <a:rPr lang="nb-NO" sz="1600"/>
              <a:t>Dette er fordi samme kategori må settes på treningsavgiften som på medlemskontingenten. De med kategori Barn på kontingenten vil altså kun få se og kjøpe treningsavgifter med kategori Barn.</a:t>
            </a:r>
          </a:p>
        </p:txBody>
      </p:sp>
    </p:spTree>
    <p:extLst>
      <p:ext uri="{BB962C8B-B14F-4D97-AF65-F5344CB8AC3E}">
        <p14:creationId xmlns:p14="http://schemas.microsoft.com/office/powerpoint/2010/main" val="1210532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90FB98-B406-48DA-A685-9C0335965F21}"/>
              </a:ext>
            </a:extLst>
          </p:cNvPr>
          <p:cNvSpPr>
            <a:spLocks noGrp="1"/>
          </p:cNvSpPr>
          <p:nvPr>
            <p:ph type="title"/>
          </p:nvPr>
        </p:nvSpPr>
        <p:spPr>
          <a:xfrm>
            <a:off x="630936" y="502920"/>
            <a:ext cx="3419856" cy="1463040"/>
          </a:xfrm>
        </p:spPr>
        <p:txBody>
          <a:bodyPr anchor="ctr">
            <a:normAutofit/>
          </a:bodyPr>
          <a:lstStyle/>
          <a:p>
            <a:r>
              <a:rPr lang="nb-NO" sz="3700"/>
              <a:t>Treningsavgift - Rediger produkt</a:t>
            </a: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FD963FAF-53E2-46AD-8328-7BACEF93C0A2}"/>
              </a:ext>
            </a:extLst>
          </p:cNvPr>
          <p:cNvSpPr>
            <a:spLocks noGrp="1"/>
          </p:cNvSpPr>
          <p:nvPr>
            <p:ph idx="1"/>
          </p:nvPr>
        </p:nvSpPr>
        <p:spPr>
          <a:xfrm>
            <a:off x="4654295" y="502920"/>
            <a:ext cx="6894576" cy="1463040"/>
          </a:xfrm>
        </p:spPr>
        <p:txBody>
          <a:bodyPr anchor="ctr">
            <a:normAutofit/>
          </a:bodyPr>
          <a:lstStyle/>
          <a:p>
            <a:pPr marL="0" indent="0">
              <a:buNone/>
            </a:pPr>
            <a:r>
              <a:rPr lang="en-US" sz="1600"/>
              <a:t>Verdiene og feltene på treningsavgiftene er stort sett like som på kontingentene.</a:t>
            </a:r>
          </a:p>
          <a:p>
            <a:pPr marL="0" indent="0">
              <a:buNone/>
            </a:pPr>
            <a:r>
              <a:rPr lang="en-US" sz="1600"/>
              <a:t>For fakturering og varighet på treningsavgiftene er det ulike standardverdier enn for kontingent, men oppførselen er lik. Om man ønsker årlig fakturering må man velge Annet og sette 12 måneder på varighet og fakturering.</a:t>
            </a:r>
          </a:p>
          <a:p>
            <a:pPr marL="0" indent="0">
              <a:buNone/>
            </a:pPr>
            <a:r>
              <a:rPr lang="en-US" sz="1600"/>
              <a:t>Sport/gren er ikke mulig å redigere for et opprettet/aktivert treningsavgift, og settes kun ved opprettelse av nye treningsavgifter eller på utkast.</a:t>
            </a:r>
          </a:p>
          <a:p>
            <a:pPr marL="0" indent="0">
              <a:buNone/>
            </a:pPr>
            <a:r>
              <a:rPr lang="en-US" sz="1600"/>
              <a:t>Feltet for partier har per i dag ingen funksjon og kan ignoreres.</a:t>
            </a:r>
          </a:p>
        </p:txBody>
      </p:sp>
      <p:pic>
        <p:nvPicPr>
          <p:cNvPr id="10" name="Picture 9" descr="Graphical user interface, application, Teams&#10;&#10;Description automatically generated">
            <a:extLst>
              <a:ext uri="{FF2B5EF4-FFF2-40B4-BE49-F238E27FC236}">
                <a16:creationId xmlns:a16="http://schemas.microsoft.com/office/drawing/2014/main" id="{4C29E734-7341-4DA2-8EC8-E9BAC7F475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995" y="2362238"/>
            <a:ext cx="8760010" cy="4099484"/>
          </a:xfrm>
          <a:prstGeom prst="rect">
            <a:avLst/>
          </a:prstGeom>
        </p:spPr>
      </p:pic>
    </p:spTree>
    <p:extLst>
      <p:ext uri="{BB962C8B-B14F-4D97-AF65-F5344CB8AC3E}">
        <p14:creationId xmlns:p14="http://schemas.microsoft.com/office/powerpoint/2010/main" val="33036330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0E440A-491C-47A8-9F85-EDD1D64E5116}"/>
              </a:ext>
            </a:extLst>
          </p:cNvPr>
          <p:cNvSpPr>
            <a:spLocks noGrp="1"/>
          </p:cNvSpPr>
          <p:nvPr>
            <p:ph type="title"/>
          </p:nvPr>
        </p:nvSpPr>
        <p:spPr>
          <a:xfrm>
            <a:off x="630936" y="639520"/>
            <a:ext cx="3429000" cy="1719072"/>
          </a:xfrm>
        </p:spPr>
        <p:txBody>
          <a:bodyPr anchor="b">
            <a:normAutofit/>
          </a:bodyPr>
          <a:lstStyle/>
          <a:p>
            <a:r>
              <a:rPr lang="nb-NO" sz="3800"/>
              <a:t>Treningsavgift - Opprett produkt</a:t>
            </a:r>
          </a:p>
        </p:txBody>
      </p:sp>
      <p:sp>
        <p:nvSpPr>
          <p:cNvPr id="2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2D119E7A-0DF1-4FD3-A2BC-131443DDA314}"/>
              </a:ext>
            </a:extLst>
          </p:cNvPr>
          <p:cNvSpPr>
            <a:spLocks noGrp="1"/>
          </p:cNvSpPr>
          <p:nvPr>
            <p:ph idx="1"/>
          </p:nvPr>
        </p:nvSpPr>
        <p:spPr>
          <a:xfrm>
            <a:off x="630936" y="2807208"/>
            <a:ext cx="3429000" cy="3410712"/>
          </a:xfrm>
        </p:spPr>
        <p:txBody>
          <a:bodyPr anchor="t">
            <a:normAutofit/>
          </a:bodyPr>
          <a:lstStyle/>
          <a:p>
            <a:pPr marL="0" indent="0">
              <a:buNone/>
            </a:pPr>
            <a:r>
              <a:rPr lang="en-US" sz="1600"/>
              <a:t>Opprettelse av treningsavgift er veldig likt som med kontingent, og de samme feltene henter standardverdier om angitt.</a:t>
            </a:r>
          </a:p>
          <a:p>
            <a:pPr marL="0" indent="0">
              <a:buNone/>
            </a:pPr>
            <a:r>
              <a:rPr lang="en-US" sz="1600"/>
              <a:t>Valg av Gren/Sport skjer via en nedfallsemeny der grenen(e) som er tilknyttet klubben er tilgjengelige.</a:t>
            </a:r>
          </a:p>
          <a:p>
            <a:pPr marL="0" indent="0">
              <a:buNone/>
            </a:pPr>
            <a:r>
              <a:rPr lang="en-US" sz="1600"/>
              <a:t>Om oppstartspakke ikke er skrudd på under Profil Idrettslag vil ikke den delen vises i dette vinduet.</a:t>
            </a:r>
          </a:p>
        </p:txBody>
      </p:sp>
      <p:pic>
        <p:nvPicPr>
          <p:cNvPr id="5" name="Content Placeholder 4" descr="Graphical user interface, application&#10;&#10;Description automatically generated">
            <a:extLst>
              <a:ext uri="{FF2B5EF4-FFF2-40B4-BE49-F238E27FC236}">
                <a16:creationId xmlns:a16="http://schemas.microsoft.com/office/drawing/2014/main" id="{79C28479-57E0-40BF-80E2-201E9A607D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1349255"/>
            <a:ext cx="6903720" cy="4159490"/>
          </a:xfrm>
          <a:prstGeom prst="rect">
            <a:avLst/>
          </a:prstGeom>
        </p:spPr>
      </p:pic>
    </p:spTree>
    <p:extLst>
      <p:ext uri="{BB962C8B-B14F-4D97-AF65-F5344CB8AC3E}">
        <p14:creationId xmlns:p14="http://schemas.microsoft.com/office/powerpoint/2010/main" val="32821964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A9ABD4-6D5E-4E27-8349-235660330CB4}"/>
              </a:ext>
            </a:extLst>
          </p:cNvPr>
          <p:cNvSpPr>
            <a:spLocks noGrp="1"/>
          </p:cNvSpPr>
          <p:nvPr>
            <p:ph type="title"/>
          </p:nvPr>
        </p:nvSpPr>
        <p:spPr>
          <a:xfrm>
            <a:off x="630936" y="502920"/>
            <a:ext cx="3419856" cy="1463040"/>
          </a:xfrm>
        </p:spPr>
        <p:txBody>
          <a:bodyPr anchor="ctr">
            <a:normAutofit/>
          </a:bodyPr>
          <a:lstStyle/>
          <a:p>
            <a:r>
              <a:rPr lang="nb-NO" sz="2600"/>
              <a:t>Brukeradministrasjon</a:t>
            </a: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D4808C50-4C60-45AE-9160-162A40358596}"/>
              </a:ext>
            </a:extLst>
          </p:cNvPr>
          <p:cNvSpPr>
            <a:spLocks noGrp="1"/>
          </p:cNvSpPr>
          <p:nvPr>
            <p:ph idx="1"/>
          </p:nvPr>
        </p:nvSpPr>
        <p:spPr>
          <a:xfrm>
            <a:off x="4654295" y="502920"/>
            <a:ext cx="6894576" cy="1463040"/>
          </a:xfrm>
        </p:spPr>
        <p:txBody>
          <a:bodyPr anchor="ctr">
            <a:normAutofit/>
          </a:bodyPr>
          <a:lstStyle/>
          <a:p>
            <a:pPr marL="0" indent="0">
              <a:buNone/>
            </a:pPr>
            <a:r>
              <a:rPr lang="en-US" sz="1600"/>
              <a:t>Dersom det er behov for å opprette nye administratorbrukere eller fjerne tilgang fra eksisterende så kan dette gjøres vie Oppsett -&gt; Brukere.</a:t>
            </a:r>
          </a:p>
          <a:p>
            <a:pPr marL="0" indent="0">
              <a:buNone/>
            </a:pPr>
            <a:r>
              <a:rPr lang="en-US" sz="1600" b="1"/>
              <a:t>MERK: </a:t>
            </a:r>
            <a:r>
              <a:rPr lang="en-US" sz="1600"/>
              <a:t>Brukerene til Support fra NIF og AITC vil være blant brukerene her, med eposter med @idrettsforbundet.no eller @aitc.no. Dersom dere ser ukjente brukere med disse epostene ber vi dere å ikke gjøre endringer på disse.</a:t>
            </a:r>
            <a:endParaRPr lang="en-US" sz="1600" b="1"/>
          </a:p>
        </p:txBody>
      </p:sp>
      <p:pic>
        <p:nvPicPr>
          <p:cNvPr id="5" name="Content Placeholder 4" descr="A computer screen capture&#10;&#10;Description automatically generated with low confidence">
            <a:extLst>
              <a:ext uri="{FF2B5EF4-FFF2-40B4-BE49-F238E27FC236}">
                <a16:creationId xmlns:a16="http://schemas.microsoft.com/office/drawing/2014/main" id="{8D03954D-C43C-461F-96A7-EDA4CEE4E7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766" y="2290936"/>
            <a:ext cx="10558275" cy="3959352"/>
          </a:xfrm>
          <a:prstGeom prst="rect">
            <a:avLst/>
          </a:prstGeom>
        </p:spPr>
      </p:pic>
    </p:spTree>
    <p:extLst>
      <p:ext uri="{BB962C8B-B14F-4D97-AF65-F5344CB8AC3E}">
        <p14:creationId xmlns:p14="http://schemas.microsoft.com/office/powerpoint/2010/main" val="346993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4B1CA0-CCC6-45CE-9DD7-A7674A5991F4}"/>
              </a:ext>
            </a:extLst>
          </p:cNvPr>
          <p:cNvSpPr>
            <a:spLocks noGrp="1"/>
          </p:cNvSpPr>
          <p:nvPr>
            <p:ph type="title"/>
          </p:nvPr>
        </p:nvSpPr>
        <p:spPr>
          <a:xfrm>
            <a:off x="630936" y="639520"/>
            <a:ext cx="3429000" cy="1719072"/>
          </a:xfrm>
        </p:spPr>
        <p:txBody>
          <a:bodyPr anchor="b">
            <a:normAutofit/>
          </a:bodyPr>
          <a:lstStyle/>
          <a:p>
            <a:r>
              <a:rPr lang="nb-NO" sz="2600"/>
              <a:t>Brukeradministrasjon - Opprett ny bruker</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4468917-2321-4D3F-A3B9-C0A91CCF85D1}"/>
              </a:ext>
            </a:extLst>
          </p:cNvPr>
          <p:cNvSpPr>
            <a:spLocks noGrp="1"/>
          </p:cNvSpPr>
          <p:nvPr>
            <p:ph idx="1"/>
          </p:nvPr>
        </p:nvSpPr>
        <p:spPr>
          <a:xfrm>
            <a:off x="630936" y="2807208"/>
            <a:ext cx="3429000" cy="3410712"/>
          </a:xfrm>
        </p:spPr>
        <p:txBody>
          <a:bodyPr anchor="t">
            <a:normAutofit/>
          </a:bodyPr>
          <a:lstStyle/>
          <a:p>
            <a:pPr marL="0" indent="0">
              <a:buNone/>
            </a:pPr>
            <a:r>
              <a:rPr lang="en-US" sz="1600"/>
              <a:t>Ved å klikke på Opprett bruker åpnes en dialog for å søke opp personen man ønsker å gi tilgang, via NIFs sentrale database.</a:t>
            </a:r>
          </a:p>
          <a:p>
            <a:pPr marL="0" indent="0">
              <a:buNone/>
            </a:pPr>
            <a:r>
              <a:rPr lang="en-US" sz="1600" b="1"/>
              <a:t>MERK:</a:t>
            </a:r>
            <a:r>
              <a:rPr lang="en-US" sz="1600"/>
              <a:t> personen </a:t>
            </a:r>
            <a:r>
              <a:rPr lang="en-US" sz="1600" b="1"/>
              <a:t>må</a:t>
            </a:r>
            <a:r>
              <a:rPr lang="en-US" sz="1600"/>
              <a:t> være registrert med en bruker i IdrettensID for å være administrator. Om vedkommende ikke har dette kan de registrere seg via https://signup.nif.no</a:t>
            </a:r>
          </a:p>
          <a:p>
            <a:pPr marL="0" indent="0">
              <a:buNone/>
            </a:pPr>
            <a:r>
              <a:rPr lang="en-US" sz="1600"/>
              <a:t>Når personen søkes opp </a:t>
            </a:r>
            <a:r>
              <a:rPr lang="en-US" sz="1600" b="1"/>
              <a:t>må</a:t>
            </a:r>
            <a:r>
              <a:rPr lang="en-US" sz="1600"/>
              <a:t> man sikre seg at fornavn, etternavn og fødselsdato er likt det som er registrert i Folkeregisteret. NIFs sentrale database vaskes jevnlig mot Folkeregisteret.</a:t>
            </a:r>
          </a:p>
        </p:txBody>
      </p:sp>
      <p:pic>
        <p:nvPicPr>
          <p:cNvPr id="5" name="Content Placeholder 4" descr="Graphical user interface, text, application, chat or text message&#10;&#10;Description automatically generated">
            <a:extLst>
              <a:ext uri="{FF2B5EF4-FFF2-40B4-BE49-F238E27FC236}">
                <a16:creationId xmlns:a16="http://schemas.microsoft.com/office/drawing/2014/main" id="{8E51D3EF-586F-4649-A0B3-4A5F26AFA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8138" y="640080"/>
            <a:ext cx="2415083" cy="2167128"/>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EB634036-9601-4A35-A4ED-F2412FF9EB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138" y="3447288"/>
            <a:ext cx="6363093" cy="2371364"/>
          </a:xfrm>
          <a:prstGeom prst="rect">
            <a:avLst/>
          </a:prstGeom>
        </p:spPr>
      </p:pic>
      <p:sp>
        <p:nvSpPr>
          <p:cNvPr id="11" name="Oval 10">
            <a:extLst>
              <a:ext uri="{FF2B5EF4-FFF2-40B4-BE49-F238E27FC236}">
                <a16:creationId xmlns:a16="http://schemas.microsoft.com/office/drawing/2014/main" id="{89FAF8FC-5319-4ED6-BB72-19F02CF2036F}"/>
              </a:ext>
            </a:extLst>
          </p:cNvPr>
          <p:cNvSpPr/>
          <p:nvPr/>
        </p:nvSpPr>
        <p:spPr>
          <a:xfrm>
            <a:off x="6400800" y="1093509"/>
            <a:ext cx="1012421" cy="54675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5" name="Straight Arrow Connector 14">
            <a:extLst>
              <a:ext uri="{FF2B5EF4-FFF2-40B4-BE49-F238E27FC236}">
                <a16:creationId xmlns:a16="http://schemas.microsoft.com/office/drawing/2014/main" id="{BC995FC9-622A-4246-A934-D4C3DB1B9D8F}"/>
              </a:ext>
            </a:extLst>
          </p:cNvPr>
          <p:cNvCxnSpPr>
            <a:endCxn id="10" idx="0"/>
          </p:cNvCxnSpPr>
          <p:nvPr/>
        </p:nvCxnSpPr>
        <p:spPr>
          <a:xfrm>
            <a:off x="6912528" y="1640264"/>
            <a:ext cx="1267157" cy="1807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046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8C684E-372B-4ED6-9C63-7CD36A431055}"/>
              </a:ext>
            </a:extLst>
          </p:cNvPr>
          <p:cNvSpPr>
            <a:spLocks noGrp="1"/>
          </p:cNvSpPr>
          <p:nvPr>
            <p:ph type="title"/>
          </p:nvPr>
        </p:nvSpPr>
        <p:spPr>
          <a:xfrm>
            <a:off x="630936" y="639520"/>
            <a:ext cx="3429000" cy="1719072"/>
          </a:xfrm>
        </p:spPr>
        <p:txBody>
          <a:bodyPr anchor="b">
            <a:normAutofit/>
          </a:bodyPr>
          <a:lstStyle/>
          <a:p>
            <a:r>
              <a:rPr lang="nb-NO" sz="4800"/>
              <a:t>Sidemenyen</a:t>
            </a:r>
          </a:p>
        </p:txBody>
      </p:sp>
      <p:sp>
        <p:nvSpPr>
          <p:cNvPr id="14"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916C1CF4-0A30-40E3-B2BE-F428A62A93F9}"/>
              </a:ext>
            </a:extLst>
          </p:cNvPr>
          <p:cNvSpPr>
            <a:spLocks noGrp="1"/>
          </p:cNvSpPr>
          <p:nvPr>
            <p:ph idx="1"/>
          </p:nvPr>
        </p:nvSpPr>
        <p:spPr>
          <a:xfrm>
            <a:off x="630936" y="2807208"/>
            <a:ext cx="3429000" cy="3410712"/>
          </a:xfrm>
        </p:spPr>
        <p:txBody>
          <a:bodyPr anchor="t">
            <a:normAutofit fontScale="92500"/>
          </a:bodyPr>
          <a:lstStyle/>
          <a:p>
            <a:r>
              <a:rPr lang="en-US" sz="2200" err="1"/>
              <a:t>Sidemenyen</a:t>
            </a:r>
            <a:r>
              <a:rPr lang="en-US" sz="2200"/>
              <a:t> </a:t>
            </a:r>
            <a:r>
              <a:rPr lang="en-US" sz="2200" err="1"/>
              <a:t>vil</a:t>
            </a:r>
            <a:r>
              <a:rPr lang="en-US" sz="2200"/>
              <a:t> </a:t>
            </a:r>
            <a:r>
              <a:rPr lang="en-US" sz="2200" err="1"/>
              <a:t>alltid</a:t>
            </a:r>
            <a:r>
              <a:rPr lang="en-US" sz="2200"/>
              <a:t> vise </a:t>
            </a:r>
            <a:r>
              <a:rPr lang="en-US" sz="2200" err="1"/>
              <a:t>siden</a:t>
            </a:r>
            <a:r>
              <a:rPr lang="en-US" sz="2200"/>
              <a:t> </a:t>
            </a:r>
            <a:r>
              <a:rPr lang="en-US" sz="2200" err="1"/>
              <a:t>som</a:t>
            </a:r>
            <a:r>
              <a:rPr lang="en-US" sz="2200"/>
              <a:t> er </a:t>
            </a:r>
            <a:r>
              <a:rPr lang="en-US" sz="2200" err="1"/>
              <a:t>valgt</a:t>
            </a:r>
            <a:r>
              <a:rPr lang="en-US" sz="2200"/>
              <a:t> med </a:t>
            </a:r>
            <a:r>
              <a:rPr lang="en-US" sz="2200" err="1"/>
              <a:t>oransj</a:t>
            </a:r>
            <a:r>
              <a:rPr lang="en-US" sz="2200"/>
              <a:t> </a:t>
            </a:r>
            <a:r>
              <a:rPr lang="en-US" sz="2200" err="1"/>
              <a:t>farge</a:t>
            </a:r>
            <a:r>
              <a:rPr lang="en-US" sz="2200"/>
              <a:t>, </a:t>
            </a:r>
            <a:r>
              <a:rPr lang="en-US" sz="2200" err="1"/>
              <a:t>og</a:t>
            </a:r>
            <a:r>
              <a:rPr lang="en-US" sz="2200"/>
              <a:t> </a:t>
            </a:r>
            <a:r>
              <a:rPr lang="en-US" sz="2200" err="1"/>
              <a:t>aktivt</a:t>
            </a:r>
            <a:r>
              <a:rPr lang="en-US" sz="2200"/>
              <a:t> </a:t>
            </a:r>
            <a:r>
              <a:rPr lang="en-US" sz="2200" err="1"/>
              <a:t>område</a:t>
            </a:r>
            <a:r>
              <a:rPr lang="en-US" sz="2200"/>
              <a:t> </a:t>
            </a:r>
            <a:r>
              <a:rPr lang="en-US" sz="2200" err="1"/>
              <a:t>vil</a:t>
            </a:r>
            <a:r>
              <a:rPr lang="en-US" sz="2200"/>
              <a:t> </a:t>
            </a:r>
            <a:r>
              <a:rPr lang="en-US" sz="2200" err="1"/>
              <a:t>være</a:t>
            </a:r>
            <a:r>
              <a:rPr lang="en-US" sz="2200"/>
              <a:t> </a:t>
            </a:r>
            <a:r>
              <a:rPr lang="en-US" sz="2200" err="1"/>
              <a:t>ekspandert</a:t>
            </a:r>
            <a:endParaRPr lang="en-US" sz="2200"/>
          </a:p>
          <a:p>
            <a:r>
              <a:rPr lang="en-US" sz="2200"/>
              <a:t>Om </a:t>
            </a:r>
            <a:r>
              <a:rPr lang="en-US" sz="2200" err="1"/>
              <a:t>nødvendig</a:t>
            </a:r>
            <a:r>
              <a:rPr lang="en-US" sz="2200"/>
              <a:t> </a:t>
            </a:r>
            <a:r>
              <a:rPr lang="en-US" sz="2200" err="1"/>
              <a:t>kan</a:t>
            </a:r>
            <a:r>
              <a:rPr lang="en-US" sz="2200"/>
              <a:t> </a:t>
            </a:r>
            <a:r>
              <a:rPr lang="en-US" sz="2200" err="1"/>
              <a:t>menyen</a:t>
            </a:r>
            <a:r>
              <a:rPr lang="en-US" sz="2200"/>
              <a:t> </a:t>
            </a:r>
            <a:r>
              <a:rPr lang="en-US" sz="2200" err="1"/>
              <a:t>skjules</a:t>
            </a:r>
            <a:r>
              <a:rPr lang="en-US" sz="2200"/>
              <a:t> </a:t>
            </a:r>
            <a:r>
              <a:rPr lang="en-US" sz="2200" err="1"/>
              <a:t>ved</a:t>
            </a:r>
            <a:r>
              <a:rPr lang="en-US" sz="2200"/>
              <a:t> å </a:t>
            </a:r>
            <a:r>
              <a:rPr lang="en-US" sz="2200" err="1"/>
              <a:t>klikke</a:t>
            </a:r>
            <a:r>
              <a:rPr lang="en-US" sz="2200"/>
              <a:t> </a:t>
            </a:r>
            <a:r>
              <a:rPr lang="en-US" sz="2200" err="1"/>
              <a:t>på</a:t>
            </a:r>
            <a:r>
              <a:rPr lang="en-US" sz="2200"/>
              <a:t> “</a:t>
            </a:r>
            <a:r>
              <a:rPr lang="en-US" sz="2200" err="1"/>
              <a:t>Meny</a:t>
            </a:r>
            <a:r>
              <a:rPr lang="en-US" sz="2200"/>
              <a:t>” </a:t>
            </a:r>
            <a:r>
              <a:rPr lang="en-US" sz="2200" err="1"/>
              <a:t>øverst</a:t>
            </a:r>
            <a:r>
              <a:rPr lang="en-US" sz="2200"/>
              <a:t>.</a:t>
            </a:r>
          </a:p>
          <a:p>
            <a:r>
              <a:rPr lang="en-US" sz="2200"/>
              <a:t>Det </a:t>
            </a:r>
            <a:r>
              <a:rPr lang="en-US" sz="2200" err="1"/>
              <a:t>første</a:t>
            </a:r>
            <a:r>
              <a:rPr lang="en-US" sz="2200"/>
              <a:t> </a:t>
            </a:r>
            <a:r>
              <a:rPr lang="en-US" sz="2200" err="1"/>
              <a:t>som</a:t>
            </a:r>
            <a:r>
              <a:rPr lang="en-US" sz="2200"/>
              <a:t> er </a:t>
            </a:r>
            <a:r>
              <a:rPr lang="en-US" sz="2200" err="1"/>
              <a:t>lurt</a:t>
            </a:r>
            <a:r>
              <a:rPr lang="en-US" sz="2200"/>
              <a:t> å </a:t>
            </a:r>
            <a:r>
              <a:rPr lang="en-US" sz="2200" err="1"/>
              <a:t>sjekke</a:t>
            </a:r>
            <a:r>
              <a:rPr lang="en-US" sz="2200"/>
              <a:t> </a:t>
            </a:r>
            <a:r>
              <a:rPr lang="en-US" sz="2200" err="1"/>
              <a:t>ut</a:t>
            </a:r>
            <a:r>
              <a:rPr lang="en-US" sz="2200"/>
              <a:t> er Klienkontoer Buypass, under Oppsett</a:t>
            </a:r>
          </a:p>
        </p:txBody>
      </p:sp>
      <p:pic>
        <p:nvPicPr>
          <p:cNvPr id="7" name="Picture 6">
            <a:extLst>
              <a:ext uri="{FF2B5EF4-FFF2-40B4-BE49-F238E27FC236}">
                <a16:creationId xmlns:a16="http://schemas.microsoft.com/office/drawing/2014/main" id="{F34339BD-FBF8-4D32-A675-4274F2CBB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7989" y="4050792"/>
            <a:ext cx="1644032" cy="2617298"/>
          </a:xfrm>
          <a:prstGeom prst="rect">
            <a:avLst/>
          </a:prstGeom>
        </p:spPr>
      </p:pic>
      <p:cxnSp>
        <p:nvCxnSpPr>
          <p:cNvPr id="10" name="Straight Arrow Connector 9">
            <a:extLst>
              <a:ext uri="{FF2B5EF4-FFF2-40B4-BE49-F238E27FC236}">
                <a16:creationId xmlns:a16="http://schemas.microsoft.com/office/drawing/2014/main" id="{497C00E2-ACEB-4FED-8B8A-DE2062AA28B1}"/>
              </a:ext>
            </a:extLst>
          </p:cNvPr>
          <p:cNvCxnSpPr>
            <a:cxnSpLocks/>
          </p:cNvCxnSpPr>
          <p:nvPr/>
        </p:nvCxnSpPr>
        <p:spPr>
          <a:xfrm>
            <a:off x="3752603" y="5522026"/>
            <a:ext cx="5196415" cy="549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EE06C2A-97B4-42E5-A86D-EB7957520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7732" y="1091194"/>
            <a:ext cx="2620912" cy="3797573"/>
          </a:xfrm>
          <a:prstGeom prst="rect">
            <a:avLst/>
          </a:prstGeom>
        </p:spPr>
      </p:pic>
    </p:spTree>
    <p:extLst>
      <p:ext uri="{BB962C8B-B14F-4D97-AF65-F5344CB8AC3E}">
        <p14:creationId xmlns:p14="http://schemas.microsoft.com/office/powerpoint/2010/main" val="2593647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522A2E-7969-4CC2-8CD2-77EC45BDA324}"/>
              </a:ext>
            </a:extLst>
          </p:cNvPr>
          <p:cNvSpPr>
            <a:spLocks noGrp="1"/>
          </p:cNvSpPr>
          <p:nvPr>
            <p:ph type="title"/>
          </p:nvPr>
        </p:nvSpPr>
        <p:spPr>
          <a:xfrm>
            <a:off x="630936" y="639520"/>
            <a:ext cx="3429000" cy="1719072"/>
          </a:xfrm>
        </p:spPr>
        <p:txBody>
          <a:bodyPr anchor="b">
            <a:normAutofit/>
          </a:bodyPr>
          <a:lstStyle/>
          <a:p>
            <a:r>
              <a:rPr lang="nb-NO" sz="2600"/>
              <a:t>Brukeradministrasjon - Opprett ny bruker</a:t>
            </a:r>
          </a:p>
        </p:txBody>
      </p:sp>
      <p:sp>
        <p:nvSpPr>
          <p:cNvPr id="14"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D2A293BC-3E8E-4CD4-B246-F5C6466D3502}"/>
              </a:ext>
            </a:extLst>
          </p:cNvPr>
          <p:cNvSpPr>
            <a:spLocks noGrp="1"/>
          </p:cNvSpPr>
          <p:nvPr>
            <p:ph idx="1"/>
          </p:nvPr>
        </p:nvSpPr>
        <p:spPr>
          <a:xfrm>
            <a:off x="630936" y="2807208"/>
            <a:ext cx="3429000" cy="3410712"/>
          </a:xfrm>
        </p:spPr>
        <p:txBody>
          <a:bodyPr anchor="t">
            <a:normAutofit/>
          </a:bodyPr>
          <a:lstStyle/>
          <a:p>
            <a:pPr marL="0" indent="0">
              <a:buNone/>
            </a:pPr>
            <a:r>
              <a:rPr lang="en-US" sz="1600"/>
              <a:t>Etter å ha valgt personen (gitt at man fikk treff på søket) har man først mulighet til å oppdatere person- og kontaktinformasjonen til vedkommende.</a:t>
            </a:r>
          </a:p>
          <a:p>
            <a:pPr marL="0" indent="0">
              <a:buNone/>
            </a:pPr>
            <a:r>
              <a:rPr lang="en-US" sz="1600"/>
              <a:t>Dette er samme side som vises om man åpner en eksisterende bruker.</a:t>
            </a:r>
          </a:p>
          <a:p>
            <a:pPr marL="0" indent="0">
              <a:buNone/>
            </a:pPr>
            <a:r>
              <a:rPr lang="en-US" sz="1600"/>
              <a:t>Hvis alt er OK klikker man videre til "Innstillinger" for å styre tilgangene til vedkommende.</a:t>
            </a:r>
          </a:p>
          <a:p>
            <a:pPr marL="0" indent="0">
              <a:buNone/>
            </a:pPr>
            <a:r>
              <a:rPr lang="en-US" sz="1600" b="1"/>
              <a:t>OBS: </a:t>
            </a:r>
            <a:r>
              <a:rPr lang="en-US" sz="1600"/>
              <a:t>I enkelte tilfeller mangler landskode på personens adresse, som forhindrer lagring. Denne kan settes ved å scrolle nederst på denne siden.</a:t>
            </a:r>
            <a:endParaRPr lang="en-US" sz="1600" b="1"/>
          </a:p>
        </p:txBody>
      </p:sp>
      <p:pic>
        <p:nvPicPr>
          <p:cNvPr id="13" name="Picture 12" descr="Graphical user interface, application&#10;&#10;Description automatically generated">
            <a:extLst>
              <a:ext uri="{FF2B5EF4-FFF2-40B4-BE49-F238E27FC236}">
                <a16:creationId xmlns:a16="http://schemas.microsoft.com/office/drawing/2014/main" id="{A7D5F26B-AC99-4D82-A3E3-616F1355C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2348" y="2358592"/>
            <a:ext cx="6198716" cy="4143080"/>
          </a:xfrm>
          <a:prstGeom prst="rect">
            <a:avLst/>
          </a:prstGeom>
        </p:spPr>
      </p:pic>
    </p:spTree>
    <p:extLst>
      <p:ext uri="{BB962C8B-B14F-4D97-AF65-F5344CB8AC3E}">
        <p14:creationId xmlns:p14="http://schemas.microsoft.com/office/powerpoint/2010/main" val="2902692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50A8DD-9ABE-4E44-9FE9-42F82BC5D1AC}"/>
              </a:ext>
            </a:extLst>
          </p:cNvPr>
          <p:cNvSpPr>
            <a:spLocks noGrp="1"/>
          </p:cNvSpPr>
          <p:nvPr>
            <p:ph type="title"/>
          </p:nvPr>
        </p:nvSpPr>
        <p:spPr>
          <a:xfrm>
            <a:off x="630936" y="502920"/>
            <a:ext cx="3419856" cy="1463040"/>
          </a:xfrm>
        </p:spPr>
        <p:txBody>
          <a:bodyPr anchor="ctr">
            <a:normAutofit/>
          </a:bodyPr>
          <a:lstStyle/>
          <a:p>
            <a:r>
              <a:rPr lang="nb-NO" sz="2800"/>
              <a:t>Brukeradministrasjon - Styring av tilganger</a:t>
            </a: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Graphical user interface, application&#10;&#10;Description automatically generated">
            <a:extLst>
              <a:ext uri="{FF2B5EF4-FFF2-40B4-BE49-F238E27FC236}">
                <a16:creationId xmlns:a16="http://schemas.microsoft.com/office/drawing/2014/main" id="{EE7C0E63-A0F0-4B15-9745-E0146367FE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5999" y="2455164"/>
            <a:ext cx="5303793" cy="3544934"/>
          </a:xfrm>
        </p:spPr>
      </p:pic>
      <p:pic>
        <p:nvPicPr>
          <p:cNvPr id="5" name="Content Placeholder 4">
            <a:extLst>
              <a:ext uri="{FF2B5EF4-FFF2-40B4-BE49-F238E27FC236}">
                <a16:creationId xmlns:a16="http://schemas.microsoft.com/office/drawing/2014/main" id="{1600768E-BA64-4CB7-B79B-252D4CBBD1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37" y="2455164"/>
            <a:ext cx="5303794" cy="3540283"/>
          </a:xfrm>
          <a:prstGeom prst="rect">
            <a:avLst/>
          </a:prstGeom>
        </p:spPr>
      </p:pic>
      <p:sp>
        <p:nvSpPr>
          <p:cNvPr id="8" name="TextBox 7">
            <a:extLst>
              <a:ext uri="{FF2B5EF4-FFF2-40B4-BE49-F238E27FC236}">
                <a16:creationId xmlns:a16="http://schemas.microsoft.com/office/drawing/2014/main" id="{EADC2D33-276F-48FA-9800-8412488A8D72}"/>
              </a:ext>
            </a:extLst>
          </p:cNvPr>
          <p:cNvSpPr txBox="1"/>
          <p:nvPr/>
        </p:nvSpPr>
        <p:spPr>
          <a:xfrm>
            <a:off x="4817097" y="612742"/>
            <a:ext cx="6582695" cy="1815882"/>
          </a:xfrm>
          <a:prstGeom prst="rect">
            <a:avLst/>
          </a:prstGeom>
          <a:noFill/>
        </p:spPr>
        <p:txBody>
          <a:bodyPr wrap="square" rtlCol="0">
            <a:spAutoFit/>
          </a:bodyPr>
          <a:lstStyle/>
          <a:p>
            <a:r>
              <a:rPr lang="nb-NO" sz="1600"/>
              <a:t>Type bruker og Rolle har kun 1 valg hver som er tilgjengelige for klubbene, så disse trenger man ikke ta stilling til.</a:t>
            </a:r>
          </a:p>
          <a:p>
            <a:r>
              <a:rPr lang="nb-NO" sz="1600"/>
              <a:t>Hver modul har sine tilganger:</a:t>
            </a:r>
            <a:br>
              <a:rPr lang="nb-NO" sz="1600"/>
            </a:br>
            <a:r>
              <a:rPr lang="nb-NO" sz="1600" b="1"/>
              <a:t>Tillat å se</a:t>
            </a:r>
            <a:r>
              <a:rPr lang="nb-NO" sz="1600"/>
              <a:t>: Brukeren kan se all informasjon men ikke foreta endringer</a:t>
            </a:r>
            <a:br>
              <a:rPr lang="nb-NO" sz="1600"/>
            </a:br>
            <a:r>
              <a:rPr lang="nb-NO" sz="1600" b="1"/>
              <a:t>Tillat å opprette</a:t>
            </a:r>
            <a:r>
              <a:rPr lang="nb-NO" sz="1600"/>
              <a:t>: Brukeren kan redigere egne og andres tilganger til modulen</a:t>
            </a:r>
            <a:br>
              <a:rPr lang="nb-NO" sz="1600"/>
            </a:br>
            <a:r>
              <a:rPr lang="nb-NO" sz="1600" b="1"/>
              <a:t>Tillat å endre</a:t>
            </a:r>
            <a:r>
              <a:rPr lang="nb-NO" sz="1600"/>
              <a:t>: Brukeren kan foreate endringer og handlinger knyttet til denne modulen</a:t>
            </a:r>
          </a:p>
        </p:txBody>
      </p:sp>
    </p:spTree>
    <p:extLst>
      <p:ext uri="{BB962C8B-B14F-4D97-AF65-F5344CB8AC3E}">
        <p14:creationId xmlns:p14="http://schemas.microsoft.com/office/powerpoint/2010/main" val="1634878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2CDA6A-6B58-42E3-B5C9-84CC063F0754}"/>
              </a:ext>
            </a:extLst>
          </p:cNvPr>
          <p:cNvSpPr>
            <a:spLocks noGrp="1"/>
          </p:cNvSpPr>
          <p:nvPr>
            <p:ph type="title"/>
          </p:nvPr>
        </p:nvSpPr>
        <p:spPr>
          <a:xfrm>
            <a:off x="630936" y="502920"/>
            <a:ext cx="3419856" cy="1463040"/>
          </a:xfrm>
        </p:spPr>
        <p:txBody>
          <a:bodyPr anchor="ctr">
            <a:normAutofit/>
          </a:bodyPr>
          <a:lstStyle/>
          <a:p>
            <a:r>
              <a:rPr lang="nb-NO" sz="2800"/>
              <a:t>Brukeradministrasjon - Styring av tilganger forts.</a:t>
            </a: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01576E28-3294-48AF-BB54-D5851E78830C}"/>
              </a:ext>
            </a:extLst>
          </p:cNvPr>
          <p:cNvSpPr>
            <a:spLocks noGrp="1"/>
          </p:cNvSpPr>
          <p:nvPr>
            <p:ph idx="1"/>
          </p:nvPr>
        </p:nvSpPr>
        <p:spPr>
          <a:xfrm>
            <a:off x="4654295" y="502920"/>
            <a:ext cx="6894576" cy="1463040"/>
          </a:xfrm>
        </p:spPr>
        <p:txBody>
          <a:bodyPr anchor="ctr">
            <a:normAutofit/>
          </a:bodyPr>
          <a:lstStyle/>
          <a:p>
            <a:pPr marL="0" indent="0">
              <a:buNone/>
            </a:pPr>
            <a:r>
              <a:rPr lang="en-US" sz="1600"/>
              <a:t>For å aktivere en ny bruker må man sette Status til Aktiv.</a:t>
            </a:r>
          </a:p>
          <a:p>
            <a:pPr marL="0" indent="0">
              <a:buNone/>
            </a:pPr>
            <a:r>
              <a:rPr lang="en-US" sz="1600"/>
              <a:t>Dersom en bruker ikke lenger skal ha tilgang til klubben fjerner man alle tilganger og setter denne til inaktiv på samme måte.</a:t>
            </a:r>
          </a:p>
          <a:p>
            <a:pPr marL="0" indent="0">
              <a:buNone/>
            </a:pPr>
            <a:r>
              <a:rPr lang="en-US" sz="1600"/>
              <a:t>Etter at den nye brukeren er opprettet kan man klikke på "Send invitasjonslink" for å sende vedkommende en epost med link til innlogging og tekst om at de har fått en administratorbruker.</a:t>
            </a:r>
          </a:p>
        </p:txBody>
      </p:sp>
      <p:pic>
        <p:nvPicPr>
          <p:cNvPr id="5" name="Content Placeholder 4" descr="Graphical user interface, application, Teams&#10;&#10;Description automatically generated">
            <a:extLst>
              <a:ext uri="{FF2B5EF4-FFF2-40B4-BE49-F238E27FC236}">
                <a16:creationId xmlns:a16="http://schemas.microsoft.com/office/drawing/2014/main" id="{48B6BA13-AE1C-4DC5-B19C-F43DAC2DD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36" y="2986480"/>
            <a:ext cx="5101385" cy="3405175"/>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FFDAADF7-3363-41A7-945D-9823602CBE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7029" y="2986480"/>
            <a:ext cx="5101385" cy="3409649"/>
          </a:xfrm>
          <a:prstGeom prst="rect">
            <a:avLst/>
          </a:prstGeom>
        </p:spPr>
      </p:pic>
    </p:spTree>
    <p:extLst>
      <p:ext uri="{BB962C8B-B14F-4D97-AF65-F5344CB8AC3E}">
        <p14:creationId xmlns:p14="http://schemas.microsoft.com/office/powerpoint/2010/main" val="2121949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5B7691-046C-4AF7-AB42-611FBEB0197A}"/>
              </a:ext>
            </a:extLst>
          </p:cNvPr>
          <p:cNvSpPr>
            <a:spLocks noGrp="1"/>
          </p:cNvSpPr>
          <p:nvPr>
            <p:ph type="title"/>
          </p:nvPr>
        </p:nvSpPr>
        <p:spPr>
          <a:xfrm>
            <a:off x="630936" y="502920"/>
            <a:ext cx="3419856" cy="1463040"/>
          </a:xfrm>
        </p:spPr>
        <p:txBody>
          <a:bodyPr anchor="ctr">
            <a:normAutofit/>
          </a:bodyPr>
          <a:lstStyle/>
          <a:p>
            <a:r>
              <a:rPr lang="nb-NO" sz="3200"/>
              <a:t>Medlemsoversikt</a:t>
            </a:r>
          </a:p>
        </p:txBody>
      </p:sp>
      <p:sp>
        <p:nvSpPr>
          <p:cNvPr id="11"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9EE003-3A42-4866-A85E-490AE5CCE6F1}"/>
              </a:ext>
            </a:extLst>
          </p:cNvPr>
          <p:cNvSpPr>
            <a:spLocks noGrp="1"/>
          </p:cNvSpPr>
          <p:nvPr>
            <p:ph idx="1"/>
          </p:nvPr>
        </p:nvSpPr>
        <p:spPr>
          <a:xfrm>
            <a:off x="4654295" y="502920"/>
            <a:ext cx="6894576" cy="1463040"/>
          </a:xfrm>
        </p:spPr>
        <p:txBody>
          <a:bodyPr anchor="ctr">
            <a:noAutofit/>
          </a:bodyPr>
          <a:lstStyle/>
          <a:p>
            <a:pPr marL="0" indent="0">
              <a:buNone/>
            </a:pPr>
            <a:r>
              <a:rPr lang="en-US" sz="1400"/>
              <a:t>Dette er den første visningen når man velger medlemsoversikten</a:t>
            </a:r>
          </a:p>
          <a:p>
            <a:pPr marL="0" indent="0">
              <a:buNone/>
            </a:pPr>
            <a:r>
              <a:rPr lang="en-US" sz="1400"/>
              <a:t>Boksene øverst gir mulighet til å velge andre utvalg, som man ønsker å følge opp eller som krever handling fra klubben.</a:t>
            </a:r>
          </a:p>
          <a:p>
            <a:pPr marL="0" indent="0">
              <a:buNone/>
            </a:pPr>
            <a:r>
              <a:rPr lang="en-US" sz="1400"/>
              <a:t>Fanen "Alle" inneholder informasjon om medlemmet selv, og deres tilhørigheter til klubben, i form av kontingent, treningsavgift og parti.</a:t>
            </a:r>
          </a:p>
          <a:p>
            <a:pPr marL="0" indent="0">
              <a:buNone/>
            </a:pPr>
            <a:r>
              <a:rPr lang="en-US" sz="1400" b="1"/>
              <a:t>Etter import:</a:t>
            </a:r>
            <a:r>
              <a:rPr lang="en-US" sz="1400"/>
              <a:t> Her kan man kontrollere at medlemmenes data og produkter ser riktige ut etter import, samt foreta endringer på disse for et eller flere medlemmer samtidig om nødvendig.</a:t>
            </a:r>
            <a:endParaRPr lang="en-US" sz="1400" b="1"/>
          </a:p>
        </p:txBody>
      </p:sp>
      <p:pic>
        <p:nvPicPr>
          <p:cNvPr id="4" name="Picture 3" descr="A screenshot of a computer&#10;&#10;Description automatically generated with medium confidence">
            <a:extLst>
              <a:ext uri="{FF2B5EF4-FFF2-40B4-BE49-F238E27FC236}">
                <a16:creationId xmlns:a16="http://schemas.microsoft.com/office/drawing/2014/main" id="{E8DC9DBE-2206-44F0-8C38-80CFF75A2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1843" y="2290936"/>
            <a:ext cx="9316122" cy="3959352"/>
          </a:xfrm>
          <a:prstGeom prst="rect">
            <a:avLst/>
          </a:prstGeom>
        </p:spPr>
      </p:pic>
    </p:spTree>
    <p:extLst>
      <p:ext uri="{BB962C8B-B14F-4D97-AF65-F5344CB8AC3E}">
        <p14:creationId xmlns:p14="http://schemas.microsoft.com/office/powerpoint/2010/main" val="29176948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F0618D-EBEA-4B86-B71B-D7998AD1B1FB}"/>
              </a:ext>
            </a:extLst>
          </p:cNvPr>
          <p:cNvSpPr>
            <a:spLocks noGrp="1"/>
          </p:cNvSpPr>
          <p:nvPr>
            <p:ph type="title"/>
          </p:nvPr>
        </p:nvSpPr>
        <p:spPr>
          <a:xfrm>
            <a:off x="630936" y="639520"/>
            <a:ext cx="3429000" cy="1719072"/>
          </a:xfrm>
        </p:spPr>
        <p:txBody>
          <a:bodyPr anchor="b">
            <a:normAutofit/>
          </a:bodyPr>
          <a:lstStyle/>
          <a:p>
            <a:r>
              <a:rPr lang="nb-NO" sz="4000"/>
              <a:t>Kolonne-konfigurasjon</a:t>
            </a:r>
          </a:p>
        </p:txBody>
      </p:sp>
      <p:sp>
        <p:nvSpPr>
          <p:cNvPr id="11"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F04DFE-E52F-4AAD-9524-FE6E08A1766F}"/>
              </a:ext>
            </a:extLst>
          </p:cNvPr>
          <p:cNvSpPr>
            <a:spLocks noGrp="1"/>
          </p:cNvSpPr>
          <p:nvPr>
            <p:ph idx="1"/>
          </p:nvPr>
        </p:nvSpPr>
        <p:spPr>
          <a:xfrm>
            <a:off x="630936" y="2807208"/>
            <a:ext cx="3429000" cy="3410712"/>
          </a:xfrm>
        </p:spPr>
        <p:txBody>
          <a:bodyPr anchor="t">
            <a:normAutofit/>
          </a:bodyPr>
          <a:lstStyle/>
          <a:p>
            <a:pPr marL="0" indent="0">
              <a:buNone/>
            </a:pPr>
            <a:r>
              <a:rPr lang="nb-NO" sz="1600"/>
              <a:t>Ved å klikke på tannhjulet til høyre, over tabellen, kan man endre på hvilke kolonner man ønsker å se i tabellen, samt deres rekkefølge.</a:t>
            </a:r>
          </a:p>
          <a:p>
            <a:pPr marL="0" indent="0">
              <a:buNone/>
            </a:pPr>
            <a:endParaRPr lang="nb-NO" sz="1600"/>
          </a:p>
          <a:p>
            <a:pPr marL="0" indent="0">
              <a:buNone/>
            </a:pPr>
            <a:r>
              <a:rPr lang="nb-NO" sz="1600"/>
              <a:t>Dette kan gjøres ved å klikke og dra kolonnene mellom områdene får aktive og inaktive kolonner.</a:t>
            </a:r>
          </a:p>
          <a:p>
            <a:pPr marL="0" indent="0">
              <a:buNone/>
            </a:pPr>
            <a:endParaRPr lang="nb-NO" sz="1600"/>
          </a:p>
          <a:p>
            <a:pPr marL="0" indent="0">
              <a:buNone/>
            </a:pPr>
            <a:r>
              <a:rPr lang="nb-NO" sz="1600"/>
              <a:t>Rekkefølgen i området for aktive kolonner er rekkefølgen de vises i tabellen, der øverst i dette området tilsvarer lengst til venstre i tabellen.</a:t>
            </a:r>
          </a:p>
          <a:p>
            <a:pPr marL="0" indent="0">
              <a:buNone/>
            </a:pPr>
            <a:endParaRPr lang="nb-NO" sz="1600"/>
          </a:p>
        </p:txBody>
      </p:sp>
      <p:pic>
        <p:nvPicPr>
          <p:cNvPr id="4" name="Content Placeholder 6" descr="Graphical user interface, text, application, chat or text message&#10;&#10;Description automatically generated">
            <a:extLst>
              <a:ext uri="{FF2B5EF4-FFF2-40B4-BE49-F238E27FC236}">
                <a16:creationId xmlns:a16="http://schemas.microsoft.com/office/drawing/2014/main" id="{BCA95C95-12CE-4917-A2D1-FE28D91EB6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6792" y="640080"/>
            <a:ext cx="2387563" cy="2788920"/>
          </a:xfrm>
          <a:prstGeom prst="rect">
            <a:avLst/>
          </a:prstGeom>
        </p:spPr>
      </p:pic>
      <p:pic>
        <p:nvPicPr>
          <p:cNvPr id="7" name="Content Placeholder 4" descr="Table&#10;&#10;Description automatically generated">
            <a:extLst>
              <a:ext uri="{FF2B5EF4-FFF2-40B4-BE49-F238E27FC236}">
                <a16:creationId xmlns:a16="http://schemas.microsoft.com/office/drawing/2014/main" id="{9C6433AE-EDB2-42E6-8B39-5D96BF197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5918" y="1834851"/>
            <a:ext cx="4362250" cy="3603924"/>
          </a:xfrm>
          <a:prstGeom prst="rect">
            <a:avLst/>
          </a:prstGeom>
        </p:spPr>
      </p:pic>
      <p:sp>
        <p:nvSpPr>
          <p:cNvPr id="8" name="Oval 7">
            <a:extLst>
              <a:ext uri="{FF2B5EF4-FFF2-40B4-BE49-F238E27FC236}">
                <a16:creationId xmlns:a16="http://schemas.microsoft.com/office/drawing/2014/main" id="{AF041350-B3CF-4E70-BDAB-6DE543CEB657}"/>
              </a:ext>
            </a:extLst>
          </p:cNvPr>
          <p:cNvSpPr/>
          <p:nvPr/>
        </p:nvSpPr>
        <p:spPr>
          <a:xfrm>
            <a:off x="6781800" y="2162175"/>
            <a:ext cx="320286" cy="3275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6" name="Straight Arrow Connector 5">
            <a:extLst>
              <a:ext uri="{FF2B5EF4-FFF2-40B4-BE49-F238E27FC236}">
                <a16:creationId xmlns:a16="http://schemas.microsoft.com/office/drawing/2014/main" id="{3B631E40-7058-4A14-B23F-BAC35599C68A}"/>
              </a:ext>
            </a:extLst>
          </p:cNvPr>
          <p:cNvCxnSpPr/>
          <p:nvPr/>
        </p:nvCxnSpPr>
        <p:spPr>
          <a:xfrm>
            <a:off x="7102086" y="2358592"/>
            <a:ext cx="479814" cy="233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7573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EAAE13-2C88-4FEE-9EE3-F66CF94FB764}"/>
              </a:ext>
            </a:extLst>
          </p:cNvPr>
          <p:cNvSpPr>
            <a:spLocks noGrp="1"/>
          </p:cNvSpPr>
          <p:nvPr>
            <p:ph type="title"/>
          </p:nvPr>
        </p:nvSpPr>
        <p:spPr>
          <a:xfrm>
            <a:off x="630936" y="639520"/>
            <a:ext cx="3429000" cy="1719072"/>
          </a:xfrm>
        </p:spPr>
        <p:txBody>
          <a:bodyPr anchor="b">
            <a:normAutofit/>
          </a:bodyPr>
          <a:lstStyle/>
          <a:p>
            <a:r>
              <a:rPr lang="nb-NO" sz="5400"/>
              <a:t>Eksport</a:t>
            </a:r>
          </a:p>
        </p:txBody>
      </p:sp>
      <p:sp>
        <p:nvSpPr>
          <p:cNvPr id="11"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C58D3A-8F14-4BED-8BE3-E54B80DDED9C}"/>
              </a:ext>
            </a:extLst>
          </p:cNvPr>
          <p:cNvSpPr>
            <a:spLocks noGrp="1"/>
          </p:cNvSpPr>
          <p:nvPr>
            <p:ph idx="1"/>
          </p:nvPr>
        </p:nvSpPr>
        <p:spPr>
          <a:xfrm>
            <a:off x="630936" y="2807208"/>
            <a:ext cx="3429000" cy="3410712"/>
          </a:xfrm>
        </p:spPr>
        <p:txBody>
          <a:bodyPr anchor="t">
            <a:normAutofit/>
          </a:bodyPr>
          <a:lstStyle/>
          <a:p>
            <a:pPr marL="0" indent="0">
              <a:buNone/>
            </a:pPr>
            <a:r>
              <a:rPr lang="en-US" sz="1800"/>
              <a:t>Eksporten tar ut alle kolonner for alle valgte medlemmer, eller alle aktive medlemmer dersom ingen er valgt.</a:t>
            </a:r>
          </a:p>
          <a:p>
            <a:pPr marL="0" indent="0">
              <a:buNone/>
            </a:pPr>
            <a:r>
              <a:rPr lang="en-US" sz="1800"/>
              <a:t>Dersom et medlem har flere treningsavgifter eller er meldt på flere partier, så vil medlemmet vises over flere rader</a:t>
            </a:r>
          </a:p>
          <a:p>
            <a:pPr marL="0" indent="0">
              <a:buNone/>
            </a:pPr>
            <a:r>
              <a:rPr lang="en-US" sz="1800"/>
              <a:t>Eksporten er lik i alle fanene i medlemsoversikten</a:t>
            </a:r>
          </a:p>
          <a:p>
            <a:pPr marL="0" indent="0">
              <a:buNone/>
            </a:pPr>
            <a:endParaRPr lang="nb-NO" sz="1800"/>
          </a:p>
        </p:txBody>
      </p:sp>
      <p:pic>
        <p:nvPicPr>
          <p:cNvPr id="4" name="Content Placeholder 8">
            <a:extLst>
              <a:ext uri="{FF2B5EF4-FFF2-40B4-BE49-F238E27FC236}">
                <a16:creationId xmlns:a16="http://schemas.microsoft.com/office/drawing/2014/main" id="{A737818D-A0BD-4472-893F-D9767E11F4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310640"/>
            <a:ext cx="3542901" cy="4236720"/>
          </a:xfrm>
          <a:prstGeom prst="rect">
            <a:avLst/>
          </a:prstGeom>
        </p:spPr>
      </p:pic>
    </p:spTree>
    <p:extLst>
      <p:ext uri="{BB962C8B-B14F-4D97-AF65-F5344CB8AC3E}">
        <p14:creationId xmlns:p14="http://schemas.microsoft.com/office/powerpoint/2010/main" val="344647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4128A9-9188-49B2-ACA4-DF3B597AA1D9}"/>
              </a:ext>
            </a:extLst>
          </p:cNvPr>
          <p:cNvSpPr>
            <a:spLocks noGrp="1"/>
          </p:cNvSpPr>
          <p:nvPr>
            <p:ph type="title"/>
          </p:nvPr>
        </p:nvSpPr>
        <p:spPr>
          <a:xfrm>
            <a:off x="630936" y="639520"/>
            <a:ext cx="3429000" cy="1719072"/>
          </a:xfrm>
        </p:spPr>
        <p:txBody>
          <a:bodyPr anchor="b">
            <a:normAutofit/>
          </a:bodyPr>
          <a:lstStyle/>
          <a:p>
            <a:r>
              <a:rPr lang="nb-NO" sz="5400"/>
              <a:t>Paginering</a:t>
            </a:r>
          </a:p>
        </p:txBody>
      </p:sp>
      <p:sp>
        <p:nvSpPr>
          <p:cNvPr id="13"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4591E8E0-F829-41BB-8D40-AE8B9114D387}"/>
              </a:ext>
            </a:extLst>
          </p:cNvPr>
          <p:cNvSpPr>
            <a:spLocks noGrp="1"/>
          </p:cNvSpPr>
          <p:nvPr>
            <p:ph idx="1"/>
          </p:nvPr>
        </p:nvSpPr>
        <p:spPr>
          <a:xfrm>
            <a:off x="630936" y="2807208"/>
            <a:ext cx="3429000" cy="3410712"/>
          </a:xfrm>
        </p:spPr>
        <p:txBody>
          <a:bodyPr anchor="t">
            <a:normAutofit/>
          </a:bodyPr>
          <a:lstStyle/>
          <a:p>
            <a:pPr marL="0" indent="0">
              <a:buNone/>
            </a:pPr>
            <a:r>
              <a:rPr lang="en-US" sz="1600"/>
              <a:t>Det er mulig å velge hvor mange rader man ønsker å vise samtidig i tabellen via nedfallsmenyen øverst til høyre i tabellen.</a:t>
            </a:r>
          </a:p>
          <a:p>
            <a:pPr marL="0" indent="0">
              <a:buNone/>
            </a:pPr>
            <a:r>
              <a:rPr lang="en-US" sz="1600"/>
              <a:t>Knappene ved siden av blar frem og tilbake i sidene, basert på valg av antall rader. Endeknappene (|&lt; og &gt;|) tar deg alltid til første og siste side.</a:t>
            </a:r>
          </a:p>
          <a:p>
            <a:pPr marL="0" indent="0">
              <a:buNone/>
            </a:pPr>
            <a:endParaRPr lang="en-US" sz="1600"/>
          </a:p>
        </p:txBody>
      </p:sp>
      <p:pic>
        <p:nvPicPr>
          <p:cNvPr id="4" name="Content Placeholder 4" descr="A picture containing chart&#10;&#10;Description automatically generated">
            <a:extLst>
              <a:ext uri="{FF2B5EF4-FFF2-40B4-BE49-F238E27FC236}">
                <a16:creationId xmlns:a16="http://schemas.microsoft.com/office/drawing/2014/main" id="{7106785A-2BF5-4C39-9C9A-E9EE0A0167F5}"/>
              </a:ext>
            </a:extLst>
          </p:cNvPr>
          <p:cNvPicPr>
            <a:picLocks noChangeAspect="1"/>
          </p:cNvPicPr>
          <p:nvPr/>
        </p:nvPicPr>
        <p:blipFill rotWithShape="1">
          <a:blip r:embed="rId2">
            <a:extLst>
              <a:ext uri="{28A0092B-C50C-407E-A947-70E740481C1C}">
                <a14:useLocalDpi xmlns:a14="http://schemas.microsoft.com/office/drawing/2010/main" val="0"/>
              </a:ext>
            </a:extLst>
          </a:blip>
          <a:srcRect r="3851" b="-1"/>
          <a:stretch/>
        </p:blipFill>
        <p:spPr>
          <a:xfrm>
            <a:off x="5764785" y="2358592"/>
            <a:ext cx="4435574" cy="3661330"/>
          </a:xfrm>
          <a:prstGeom prst="rect">
            <a:avLst/>
          </a:prstGeom>
        </p:spPr>
      </p:pic>
    </p:spTree>
    <p:extLst>
      <p:ext uri="{BB962C8B-B14F-4D97-AF65-F5344CB8AC3E}">
        <p14:creationId xmlns:p14="http://schemas.microsoft.com/office/powerpoint/2010/main" val="9115426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EA87E6-8C50-48B9-AE65-649C15B1B972}"/>
              </a:ext>
            </a:extLst>
          </p:cNvPr>
          <p:cNvSpPr>
            <a:spLocks noGrp="1"/>
          </p:cNvSpPr>
          <p:nvPr>
            <p:ph type="title"/>
          </p:nvPr>
        </p:nvSpPr>
        <p:spPr>
          <a:xfrm>
            <a:off x="630936" y="639520"/>
            <a:ext cx="3429000" cy="1719072"/>
          </a:xfrm>
        </p:spPr>
        <p:txBody>
          <a:bodyPr anchor="b">
            <a:normAutofit/>
          </a:bodyPr>
          <a:lstStyle/>
          <a:p>
            <a:r>
              <a:rPr lang="nb-NO" sz="5400"/>
              <a:t>Filter</a:t>
            </a:r>
          </a:p>
        </p:txBody>
      </p:sp>
      <p:sp>
        <p:nvSpPr>
          <p:cNvPr id="13"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914F0DF7-55EE-4ADD-8D08-A3BA1C2C6C53}"/>
              </a:ext>
            </a:extLst>
          </p:cNvPr>
          <p:cNvSpPr>
            <a:spLocks noGrp="1"/>
          </p:cNvSpPr>
          <p:nvPr>
            <p:ph idx="1"/>
          </p:nvPr>
        </p:nvSpPr>
        <p:spPr>
          <a:xfrm>
            <a:off x="630936" y="2807208"/>
            <a:ext cx="3429000" cy="3410712"/>
          </a:xfrm>
        </p:spPr>
        <p:txBody>
          <a:bodyPr anchor="t">
            <a:normAutofit/>
          </a:bodyPr>
          <a:lstStyle/>
          <a:p>
            <a:pPr marL="0" indent="0">
              <a:buNone/>
            </a:pPr>
            <a:r>
              <a:rPr lang="nb-NO" sz="1800"/>
              <a:t>Ved å trykke på Filter, øverst til høyre, kan man benytte ulike filtre som er relevante for fanen som er aktiv. </a:t>
            </a:r>
          </a:p>
          <a:p>
            <a:pPr marL="0" indent="0">
              <a:buNone/>
            </a:pPr>
            <a:r>
              <a:rPr lang="nb-NO" sz="1800"/>
              <a:t>Det finnes både forhåndsdefinerte filtre, og filtre man kan konfigurere selv. F.eks. filtre basert på alder der man kan velge et spenn på alder eller fødselsår.</a:t>
            </a:r>
          </a:p>
          <a:p>
            <a:pPr marL="0" indent="0">
              <a:buNone/>
            </a:pPr>
            <a:endParaRPr lang="en-US" sz="1800"/>
          </a:p>
        </p:txBody>
      </p:sp>
      <p:pic>
        <p:nvPicPr>
          <p:cNvPr id="4" name="Content Placeholder 6" descr="Graphical user interface, text, application, chat or text message&#10;&#10;Description automatically generated">
            <a:extLst>
              <a:ext uri="{FF2B5EF4-FFF2-40B4-BE49-F238E27FC236}">
                <a16:creationId xmlns:a16="http://schemas.microsoft.com/office/drawing/2014/main" id="{EE10920A-6A56-4EE0-AE95-65B9B4650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8593" y="640080"/>
            <a:ext cx="1787107" cy="2087526"/>
          </a:xfrm>
          <a:prstGeom prst="rect">
            <a:avLst/>
          </a:prstGeom>
        </p:spPr>
      </p:pic>
      <p:pic>
        <p:nvPicPr>
          <p:cNvPr id="9" name="Content Placeholder 4" descr="Graphical user interface, application, Teams&#10;&#10;Description automatically generated">
            <a:extLst>
              <a:ext uri="{FF2B5EF4-FFF2-40B4-BE49-F238E27FC236}">
                <a16:creationId xmlns:a16="http://schemas.microsoft.com/office/drawing/2014/main" id="{8469C9C1-99E8-46E4-873C-ADCE096B97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8152" y="110549"/>
            <a:ext cx="1692410" cy="6636901"/>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457AAA0F-02CB-4604-8CDC-792108FD0E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2872" y="3921927"/>
            <a:ext cx="1556818" cy="2825523"/>
          </a:xfrm>
          <a:prstGeom prst="rect">
            <a:avLst/>
          </a:prstGeom>
        </p:spPr>
      </p:pic>
      <p:sp>
        <p:nvSpPr>
          <p:cNvPr id="12" name="Oval 11">
            <a:extLst>
              <a:ext uri="{FF2B5EF4-FFF2-40B4-BE49-F238E27FC236}">
                <a16:creationId xmlns:a16="http://schemas.microsoft.com/office/drawing/2014/main" id="{F1FF5563-EE6D-493C-B967-2CCEFC7543F3}"/>
              </a:ext>
            </a:extLst>
          </p:cNvPr>
          <p:cNvSpPr/>
          <p:nvPr/>
        </p:nvSpPr>
        <p:spPr>
          <a:xfrm>
            <a:off x="6685188" y="750619"/>
            <a:ext cx="725261" cy="3923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6" name="Straight Arrow Connector 5">
            <a:extLst>
              <a:ext uri="{FF2B5EF4-FFF2-40B4-BE49-F238E27FC236}">
                <a16:creationId xmlns:a16="http://schemas.microsoft.com/office/drawing/2014/main" id="{03D7E3E4-A733-43D5-88D0-C77382B5DD67}"/>
              </a:ext>
            </a:extLst>
          </p:cNvPr>
          <p:cNvCxnSpPr>
            <a:stCxn id="12" idx="6"/>
          </p:cNvCxnSpPr>
          <p:nvPr/>
        </p:nvCxnSpPr>
        <p:spPr>
          <a:xfrm flipV="1">
            <a:off x="7410449" y="639520"/>
            <a:ext cx="907703" cy="307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2197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B7F534-5DD8-4893-87A8-76BBD2F34DF4}"/>
              </a:ext>
            </a:extLst>
          </p:cNvPr>
          <p:cNvSpPr>
            <a:spLocks noGrp="1"/>
          </p:cNvSpPr>
          <p:nvPr>
            <p:ph type="title"/>
          </p:nvPr>
        </p:nvSpPr>
        <p:spPr>
          <a:xfrm>
            <a:off x="630936" y="502920"/>
            <a:ext cx="3419856" cy="1463040"/>
          </a:xfrm>
        </p:spPr>
        <p:txBody>
          <a:bodyPr anchor="ctr">
            <a:normAutofit/>
          </a:bodyPr>
          <a:lstStyle/>
          <a:p>
            <a:r>
              <a:rPr lang="nb-NO" sz="4800"/>
              <a:t>Søk</a:t>
            </a:r>
          </a:p>
        </p:txBody>
      </p:sp>
      <p:sp>
        <p:nvSpPr>
          <p:cNvPr id="11"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7F44F86-8379-488D-BFA3-2E2B01EAA70D}"/>
              </a:ext>
            </a:extLst>
          </p:cNvPr>
          <p:cNvSpPr>
            <a:spLocks noGrp="1"/>
          </p:cNvSpPr>
          <p:nvPr>
            <p:ph idx="1"/>
          </p:nvPr>
        </p:nvSpPr>
        <p:spPr>
          <a:xfrm>
            <a:off x="4654295" y="502920"/>
            <a:ext cx="6894576" cy="1463040"/>
          </a:xfrm>
        </p:spPr>
        <p:txBody>
          <a:bodyPr anchor="ctr">
            <a:normAutofit/>
          </a:bodyPr>
          <a:lstStyle/>
          <a:p>
            <a:pPr marL="0" indent="0">
              <a:buNone/>
            </a:pPr>
            <a:r>
              <a:rPr lang="en-US" sz="1600"/>
              <a:t>Søk I tabellen er tilgjengelig ved å klikke på forstørrelsesglasset</a:t>
            </a:r>
          </a:p>
          <a:p>
            <a:pPr marL="0" indent="0">
              <a:buNone/>
            </a:pPr>
            <a:r>
              <a:rPr lang="nb-NO" sz="1600"/>
              <a:t>Det er også mulig å søke på PersonID.</a:t>
            </a:r>
          </a:p>
          <a:p>
            <a:pPr marL="0" indent="0">
              <a:buNone/>
            </a:pPr>
            <a:r>
              <a:rPr lang="nb-NO" sz="1600"/>
              <a:t>Søk i tabellen vil også kunne returnere treff på foresatte som passer med søkekriteriene. Altså vil man kunne finne et medlem ved å søke på foresattes kontaktinformasjon eller navn, dersom dette er lagt inn på medlemmets profil.</a:t>
            </a:r>
          </a:p>
        </p:txBody>
      </p:sp>
      <p:pic>
        <p:nvPicPr>
          <p:cNvPr id="4" name="Content Placeholder 4" descr="Graphical user interface, text, application, chat or text message&#10;&#10;Description automatically generated">
            <a:extLst>
              <a:ext uri="{FF2B5EF4-FFF2-40B4-BE49-F238E27FC236}">
                <a16:creationId xmlns:a16="http://schemas.microsoft.com/office/drawing/2014/main" id="{23775BE0-1AA1-429C-BAD6-A6A78B045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2562" y="3108212"/>
            <a:ext cx="9286875" cy="2058512"/>
          </a:xfrm>
          <a:prstGeom prst="rect">
            <a:avLst/>
          </a:prstGeom>
        </p:spPr>
      </p:pic>
      <p:sp>
        <p:nvSpPr>
          <p:cNvPr id="7" name="Oval 6">
            <a:extLst>
              <a:ext uri="{FF2B5EF4-FFF2-40B4-BE49-F238E27FC236}">
                <a16:creationId xmlns:a16="http://schemas.microsoft.com/office/drawing/2014/main" id="{F7312F96-3E69-4327-A0F8-C52271CBD1D5}"/>
              </a:ext>
            </a:extLst>
          </p:cNvPr>
          <p:cNvSpPr/>
          <p:nvPr/>
        </p:nvSpPr>
        <p:spPr>
          <a:xfrm>
            <a:off x="1570801" y="3297891"/>
            <a:ext cx="696149" cy="6168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00526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1B9194-D96C-479A-92DD-5CD7A2EEB72E}"/>
              </a:ext>
            </a:extLst>
          </p:cNvPr>
          <p:cNvSpPr>
            <a:spLocks noGrp="1"/>
          </p:cNvSpPr>
          <p:nvPr>
            <p:ph type="title"/>
          </p:nvPr>
        </p:nvSpPr>
        <p:spPr>
          <a:xfrm>
            <a:off x="630936" y="502920"/>
            <a:ext cx="3419856" cy="1463040"/>
          </a:xfrm>
        </p:spPr>
        <p:txBody>
          <a:bodyPr anchor="ctr">
            <a:normAutofit/>
          </a:bodyPr>
          <a:lstStyle/>
          <a:p>
            <a:r>
              <a:rPr lang="nb-NO" sz="3700"/>
              <a:t>Flere partier / treningsavgifter</a:t>
            </a:r>
          </a:p>
        </p:txBody>
      </p:sp>
      <p:sp>
        <p:nvSpPr>
          <p:cNvPr id="11"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DB08217-75C3-4E5B-AFD5-807B925759B4}"/>
              </a:ext>
            </a:extLst>
          </p:cNvPr>
          <p:cNvSpPr>
            <a:spLocks noGrp="1"/>
          </p:cNvSpPr>
          <p:nvPr>
            <p:ph idx="1"/>
          </p:nvPr>
        </p:nvSpPr>
        <p:spPr>
          <a:xfrm>
            <a:off x="4824983" y="829577"/>
            <a:ext cx="6894576" cy="1463040"/>
          </a:xfrm>
        </p:spPr>
        <p:txBody>
          <a:bodyPr anchor="ctr">
            <a:noAutofit/>
          </a:bodyPr>
          <a:lstStyle/>
          <a:p>
            <a:pPr marL="0" indent="0">
              <a:buNone/>
            </a:pPr>
            <a:r>
              <a:rPr lang="en-US" sz="1400"/>
              <a:t>I fanen “Alle”, vises flere partier/treningsavgifter per medlem ved tall</a:t>
            </a:r>
          </a:p>
          <a:p>
            <a:pPr marL="0" indent="0">
              <a:buNone/>
            </a:pPr>
            <a:r>
              <a:rPr lang="en-US" sz="1400"/>
              <a:t>Dersom man klikker på tallet ekspanderes oversikten for det enkelte medlemmet, og man kan se de spesifikke partiene/treningsavgiftene og medlemmets betalingsstatus for disse.</a:t>
            </a:r>
          </a:p>
          <a:p>
            <a:pPr marL="0" indent="0">
              <a:buNone/>
            </a:pPr>
            <a:r>
              <a:rPr lang="en-US" sz="1400"/>
              <a:t>Det er mulig å minimere ved å klikke på tallet igjen</a:t>
            </a:r>
          </a:p>
          <a:p>
            <a:pPr marL="0" indent="0">
              <a:buNone/>
            </a:pPr>
            <a:r>
              <a:rPr lang="en-US" sz="1400"/>
              <a:t>OBS: Det er kun mulig å ekspandere et medlem om gangen, og enten treningsavgifter eller parti</a:t>
            </a:r>
          </a:p>
          <a:p>
            <a:pPr marL="0" indent="0">
              <a:buNone/>
            </a:pPr>
            <a:r>
              <a:rPr lang="en-US" sz="1400"/>
              <a:t>For å se alle partier/treningsavgifter på alle medlemmer samtidig kan man bruke de respektive fanene for dette.</a:t>
            </a:r>
          </a:p>
          <a:p>
            <a:pPr marL="0" indent="0">
              <a:buNone/>
            </a:pPr>
            <a:endParaRPr lang="nb-NO" sz="1400"/>
          </a:p>
        </p:txBody>
      </p:sp>
      <p:pic>
        <p:nvPicPr>
          <p:cNvPr id="4" name="Picture 3">
            <a:extLst>
              <a:ext uri="{FF2B5EF4-FFF2-40B4-BE49-F238E27FC236}">
                <a16:creationId xmlns:a16="http://schemas.microsoft.com/office/drawing/2014/main" id="{6A86B2AF-FB6D-4C13-825E-92778B1990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36" y="2619274"/>
            <a:ext cx="10917936" cy="3302675"/>
          </a:xfrm>
          <a:prstGeom prst="rect">
            <a:avLst/>
          </a:prstGeom>
        </p:spPr>
      </p:pic>
    </p:spTree>
    <p:extLst>
      <p:ext uri="{BB962C8B-B14F-4D97-AF65-F5344CB8AC3E}">
        <p14:creationId xmlns:p14="http://schemas.microsoft.com/office/powerpoint/2010/main" val="2849073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6942B-33E8-43EA-A2DA-2EF2B572E1BE}"/>
              </a:ext>
            </a:extLst>
          </p:cNvPr>
          <p:cNvSpPr>
            <a:spLocks noGrp="1"/>
          </p:cNvSpPr>
          <p:nvPr>
            <p:ph type="title"/>
          </p:nvPr>
        </p:nvSpPr>
        <p:spPr/>
        <p:txBody>
          <a:bodyPr/>
          <a:lstStyle/>
          <a:p>
            <a:r>
              <a:rPr lang="nb-NO"/>
              <a:t>Innstillinger Buypass</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E3B454FF-8AE9-4EAE-B906-95BAA48312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62938"/>
            <a:ext cx="10515600" cy="4276712"/>
          </a:xfrm>
        </p:spPr>
      </p:pic>
    </p:spTree>
    <p:extLst>
      <p:ext uri="{BB962C8B-B14F-4D97-AF65-F5344CB8AC3E}">
        <p14:creationId xmlns:p14="http://schemas.microsoft.com/office/powerpoint/2010/main" val="37242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7D31F2-C9FC-4BCE-8EA0-508C9C6E9819}"/>
              </a:ext>
            </a:extLst>
          </p:cNvPr>
          <p:cNvSpPr>
            <a:spLocks noGrp="1"/>
          </p:cNvSpPr>
          <p:nvPr>
            <p:ph type="title"/>
          </p:nvPr>
        </p:nvSpPr>
        <p:spPr>
          <a:xfrm>
            <a:off x="630936" y="639520"/>
            <a:ext cx="3429000" cy="1719072"/>
          </a:xfrm>
        </p:spPr>
        <p:txBody>
          <a:bodyPr anchor="b">
            <a:normAutofit/>
          </a:bodyPr>
          <a:lstStyle/>
          <a:p>
            <a:r>
              <a:rPr lang="nb-NO" sz="5400"/>
              <a:t>Sortering</a:t>
            </a:r>
          </a:p>
        </p:txBody>
      </p:sp>
      <p:sp>
        <p:nvSpPr>
          <p:cNvPr id="11"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8666BAF-905F-4873-95C0-FCAA7986340D}"/>
              </a:ext>
            </a:extLst>
          </p:cNvPr>
          <p:cNvSpPr>
            <a:spLocks noGrp="1"/>
          </p:cNvSpPr>
          <p:nvPr>
            <p:ph idx="1"/>
          </p:nvPr>
        </p:nvSpPr>
        <p:spPr>
          <a:xfrm>
            <a:off x="630936" y="2807208"/>
            <a:ext cx="3429000" cy="3410712"/>
          </a:xfrm>
        </p:spPr>
        <p:txBody>
          <a:bodyPr anchor="t">
            <a:normAutofit/>
          </a:bodyPr>
          <a:lstStyle/>
          <a:p>
            <a:pPr marL="0" indent="0">
              <a:buNone/>
            </a:pPr>
            <a:r>
              <a:rPr lang="en-US" sz="1700"/>
              <a:t>Alle kolonner der kolonnenavnet er understreket kan sorters.</a:t>
            </a:r>
          </a:p>
          <a:p>
            <a:pPr marL="0" indent="0">
              <a:buNone/>
            </a:pPr>
            <a:r>
              <a:rPr lang="en-US" sz="1700"/>
              <a:t>Den aktive sorteringen markeres med pilen ved siden av kolonnenavnet</a:t>
            </a:r>
          </a:p>
          <a:p>
            <a:pPr marL="0" indent="0">
              <a:buNone/>
            </a:pPr>
            <a:r>
              <a:rPr lang="en-US" sz="1700"/>
              <a:t>Det er kun mulig å sortere på en kolonne om gangen</a:t>
            </a:r>
          </a:p>
          <a:p>
            <a:pPr marL="0" indent="0">
              <a:buNone/>
            </a:pPr>
            <a:r>
              <a:rPr lang="en-US" sz="1700"/>
              <a:t>Det er tre mulige tilstander:</a:t>
            </a:r>
          </a:p>
          <a:p>
            <a:pPr lvl="1"/>
            <a:r>
              <a:rPr lang="en-US" sz="1600"/>
              <a:t>Stigende sortering</a:t>
            </a:r>
          </a:p>
          <a:p>
            <a:pPr lvl="1"/>
            <a:r>
              <a:rPr lang="en-US" sz="1600"/>
              <a:t>Synkende sortering</a:t>
            </a:r>
          </a:p>
          <a:p>
            <a:pPr lvl="1"/>
            <a:r>
              <a:rPr lang="en-US" sz="1600"/>
              <a:t>Ingen sortering</a:t>
            </a:r>
          </a:p>
          <a:p>
            <a:endParaRPr lang="nb-NO" sz="2200"/>
          </a:p>
        </p:txBody>
      </p:sp>
      <p:pic>
        <p:nvPicPr>
          <p:cNvPr id="4" name="Content Placeholder 4" descr="Graphical user interface, text, application&#10;&#10;Description automatically generated">
            <a:extLst>
              <a:ext uri="{FF2B5EF4-FFF2-40B4-BE49-F238E27FC236}">
                <a16:creationId xmlns:a16="http://schemas.microsoft.com/office/drawing/2014/main" id="{6241988A-0F11-4555-A0C4-5993382C9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1828996"/>
            <a:ext cx="6903720" cy="3200007"/>
          </a:xfrm>
          <a:prstGeom prst="rect">
            <a:avLst/>
          </a:prstGeom>
        </p:spPr>
      </p:pic>
    </p:spTree>
    <p:extLst>
      <p:ext uri="{BB962C8B-B14F-4D97-AF65-F5344CB8AC3E}">
        <p14:creationId xmlns:p14="http://schemas.microsoft.com/office/powerpoint/2010/main" val="8909319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4D4301-AE57-4E44-832B-E7E99E3B77DD}"/>
              </a:ext>
            </a:extLst>
          </p:cNvPr>
          <p:cNvSpPr>
            <a:spLocks noGrp="1"/>
          </p:cNvSpPr>
          <p:nvPr>
            <p:ph type="title"/>
          </p:nvPr>
        </p:nvSpPr>
        <p:spPr>
          <a:xfrm>
            <a:off x="630936" y="502920"/>
            <a:ext cx="3419856" cy="1463040"/>
          </a:xfrm>
        </p:spPr>
        <p:txBody>
          <a:bodyPr anchor="ctr">
            <a:normAutofit/>
          </a:bodyPr>
          <a:lstStyle/>
          <a:p>
            <a:r>
              <a:rPr lang="nb-NO" sz="4800"/>
              <a:t>Kontingent</a:t>
            </a:r>
          </a:p>
        </p:txBody>
      </p:sp>
      <p:sp>
        <p:nvSpPr>
          <p:cNvPr id="13"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36567AE5-A495-4152-8B37-F141732A9F64}"/>
              </a:ext>
            </a:extLst>
          </p:cNvPr>
          <p:cNvSpPr>
            <a:spLocks noGrp="1"/>
          </p:cNvSpPr>
          <p:nvPr>
            <p:ph idx="1"/>
          </p:nvPr>
        </p:nvSpPr>
        <p:spPr>
          <a:xfrm>
            <a:off x="4654296" y="561975"/>
            <a:ext cx="6894576" cy="1463040"/>
          </a:xfrm>
        </p:spPr>
        <p:txBody>
          <a:bodyPr anchor="ctr">
            <a:noAutofit/>
          </a:bodyPr>
          <a:lstStyle/>
          <a:p>
            <a:pPr marL="0" indent="0">
              <a:buNone/>
            </a:pPr>
            <a:r>
              <a:rPr lang="en-US" sz="1600"/>
              <a:t>Her kan man finne egne bokser som reflekterer de ulike statusene et medlemskap kan ha. Det er mulig å velge flere av disse samtidig</a:t>
            </a:r>
          </a:p>
          <a:p>
            <a:pPr marL="0" indent="0">
              <a:buNone/>
            </a:pPr>
            <a:r>
              <a:rPr lang="en-US" sz="1600"/>
              <a:t>Det finnes egne filtre for denne fanen som er relevante for kontingentene.</a:t>
            </a:r>
          </a:p>
          <a:p>
            <a:pPr marL="0" indent="0">
              <a:buNone/>
            </a:pPr>
            <a:r>
              <a:rPr lang="en-US" sz="1600"/>
              <a:t>Status I denne tabellen viser til status på medlemskapet og ikke medlemmets betalingsstatus.</a:t>
            </a:r>
          </a:p>
          <a:p>
            <a:pPr marL="0" indent="0">
              <a:buNone/>
            </a:pPr>
            <a:r>
              <a:rPr lang="en-US" sz="1600"/>
              <a:t>Standardvisning er alle aktive kontingenter. I eksempelet under er det altså 118 aktive medlemmer i klubben.</a:t>
            </a:r>
          </a:p>
          <a:p>
            <a:pPr marL="0" indent="0">
              <a:buNone/>
            </a:pPr>
            <a:endParaRPr lang="en-US" sz="1600"/>
          </a:p>
        </p:txBody>
      </p:sp>
      <p:pic>
        <p:nvPicPr>
          <p:cNvPr id="4" name="Content Placeholder 4" descr="Table&#10;&#10;Description automatically generated">
            <a:extLst>
              <a:ext uri="{FF2B5EF4-FFF2-40B4-BE49-F238E27FC236}">
                <a16:creationId xmlns:a16="http://schemas.microsoft.com/office/drawing/2014/main" id="{0F7DF5CA-3A16-4E7B-A8A0-694394B76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36" y="2469153"/>
            <a:ext cx="10917936" cy="3602917"/>
          </a:xfrm>
          <a:prstGeom prst="rect">
            <a:avLst/>
          </a:prstGeom>
        </p:spPr>
      </p:pic>
    </p:spTree>
    <p:extLst>
      <p:ext uri="{BB962C8B-B14F-4D97-AF65-F5344CB8AC3E}">
        <p14:creationId xmlns:p14="http://schemas.microsoft.com/office/powerpoint/2010/main" val="9902925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BE95AE-0ED9-4E72-A49E-33BC4FBBAF60}"/>
              </a:ext>
            </a:extLst>
          </p:cNvPr>
          <p:cNvSpPr>
            <a:spLocks noGrp="1"/>
          </p:cNvSpPr>
          <p:nvPr>
            <p:ph type="title"/>
          </p:nvPr>
        </p:nvSpPr>
        <p:spPr>
          <a:xfrm>
            <a:off x="630936" y="502920"/>
            <a:ext cx="3419856" cy="1463040"/>
          </a:xfrm>
        </p:spPr>
        <p:txBody>
          <a:bodyPr anchor="ctr">
            <a:normAutofit/>
          </a:bodyPr>
          <a:lstStyle/>
          <a:p>
            <a:r>
              <a:rPr lang="nb-NO" sz="4800"/>
              <a:t>Kontingent - Etter import</a:t>
            </a: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D84A3DB4-A898-4B75-B21E-928E43E31834}"/>
              </a:ext>
            </a:extLst>
          </p:cNvPr>
          <p:cNvSpPr>
            <a:spLocks noGrp="1"/>
          </p:cNvSpPr>
          <p:nvPr>
            <p:ph idx="1"/>
          </p:nvPr>
        </p:nvSpPr>
        <p:spPr>
          <a:xfrm>
            <a:off x="4636006" y="457200"/>
            <a:ext cx="6894576" cy="1463040"/>
          </a:xfrm>
        </p:spPr>
        <p:txBody>
          <a:bodyPr anchor="ctr">
            <a:noAutofit/>
          </a:bodyPr>
          <a:lstStyle/>
          <a:p>
            <a:pPr marL="0" indent="0">
              <a:buNone/>
            </a:pPr>
            <a:r>
              <a:rPr lang="en-US" sz="1400"/>
              <a:t>Etter import kommer det til å være medlemmer som ligger som "Venter på bekreftelse" dersom din klubb har benyttet et system som ikke har vært integrert med NIF. Det er 2 ulike årsaker til at disse har havnet der:</a:t>
            </a:r>
          </a:p>
          <a:p>
            <a:pPr marL="0" indent="0">
              <a:buNone/>
            </a:pPr>
            <a:r>
              <a:rPr lang="en-US" sz="1400" b="1"/>
              <a:t>1. Medlemmer med PersonID</a:t>
            </a:r>
            <a:r>
              <a:rPr lang="en-US" sz="1400"/>
              <a:t>: Disse medlemmene er registrerte i NIFs databaser fra før av, men det er ikke funnet noe tidligere aktivt medlemskap for dem i deres klubb. </a:t>
            </a:r>
          </a:p>
          <a:p>
            <a:pPr marL="0" indent="0">
              <a:buNone/>
            </a:pPr>
            <a:r>
              <a:rPr lang="en-US" sz="1400" b="1"/>
              <a:t>2. Medlemmer uten PersonID</a:t>
            </a:r>
            <a:r>
              <a:rPr lang="en-US" sz="1400"/>
              <a:t>: Disse medlemmene har aldri vært registrert hos NIF eller i Idretten sentralt tidligere, eller det er avvik i fornavn, etternavn og/eller fødselsdato i forhold til det som står i Folkeregisteret. </a:t>
            </a:r>
          </a:p>
          <a:p>
            <a:pPr marL="0" indent="0">
              <a:buNone/>
            </a:pPr>
            <a:r>
              <a:rPr lang="en-US" sz="1400"/>
              <a:t>Begge tilfellene løses på samme måte, som beskrevet på neste slide.</a:t>
            </a:r>
          </a:p>
        </p:txBody>
      </p:sp>
      <p:pic>
        <p:nvPicPr>
          <p:cNvPr id="5" name="Content Placeholder 4" descr="Graphical user interface, application, table&#10;&#10;Description automatically generated">
            <a:extLst>
              <a:ext uri="{FF2B5EF4-FFF2-40B4-BE49-F238E27FC236}">
                <a16:creationId xmlns:a16="http://schemas.microsoft.com/office/drawing/2014/main" id="{3F945C0C-231A-4FD1-8D2F-DB666B71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0250" y="2290936"/>
            <a:ext cx="7879308" cy="3959352"/>
          </a:xfrm>
          <a:prstGeom prst="rect">
            <a:avLst/>
          </a:prstGeom>
        </p:spPr>
      </p:pic>
    </p:spTree>
    <p:extLst>
      <p:ext uri="{BB962C8B-B14F-4D97-AF65-F5344CB8AC3E}">
        <p14:creationId xmlns:p14="http://schemas.microsoft.com/office/powerpoint/2010/main" val="38377697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CD155C-0D08-4D81-94DE-ACCFF32CC906}"/>
              </a:ext>
            </a:extLst>
          </p:cNvPr>
          <p:cNvSpPr>
            <a:spLocks noGrp="1"/>
          </p:cNvSpPr>
          <p:nvPr>
            <p:ph type="title"/>
          </p:nvPr>
        </p:nvSpPr>
        <p:spPr>
          <a:xfrm>
            <a:off x="630936" y="502920"/>
            <a:ext cx="3419856" cy="1463040"/>
          </a:xfrm>
        </p:spPr>
        <p:txBody>
          <a:bodyPr anchor="ctr">
            <a:normAutofit/>
          </a:bodyPr>
          <a:lstStyle/>
          <a:p>
            <a:r>
              <a:rPr lang="nb-NO" sz="2800"/>
              <a:t>Aktivering av ventende medlemmer</a:t>
            </a: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Graphical user interface, application&#10;&#10;Description automatically generated">
            <a:extLst>
              <a:ext uri="{FF2B5EF4-FFF2-40B4-BE49-F238E27FC236}">
                <a16:creationId xmlns:a16="http://schemas.microsoft.com/office/drawing/2014/main" id="{819EA92F-7877-4AC7-8438-E44FADA53F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3685" y="2290936"/>
            <a:ext cx="5268958" cy="1965960"/>
          </a:xfrm>
        </p:spPr>
      </p:pic>
      <p:pic>
        <p:nvPicPr>
          <p:cNvPr id="5" name="Content Placeholder 4" descr="Graphical user interface, text, application, email&#10;&#10;Description automatically generated">
            <a:extLst>
              <a:ext uri="{FF2B5EF4-FFF2-40B4-BE49-F238E27FC236}">
                <a16:creationId xmlns:a16="http://schemas.microsoft.com/office/drawing/2014/main" id="{F8839D1C-EC93-4ABC-B231-9E49E51E40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062" y="2290936"/>
            <a:ext cx="4011561" cy="1554480"/>
          </a:xfrm>
          <a:prstGeom prst="rect">
            <a:avLst/>
          </a:prstGeom>
        </p:spPr>
      </p:pic>
      <p:sp>
        <p:nvSpPr>
          <p:cNvPr id="6" name="Oval 5">
            <a:extLst>
              <a:ext uri="{FF2B5EF4-FFF2-40B4-BE49-F238E27FC236}">
                <a16:creationId xmlns:a16="http://schemas.microsoft.com/office/drawing/2014/main" id="{6E42DCDF-CBB9-4EE7-BC5A-8171BF0A5FE0}"/>
              </a:ext>
            </a:extLst>
          </p:cNvPr>
          <p:cNvSpPr/>
          <p:nvPr/>
        </p:nvSpPr>
        <p:spPr>
          <a:xfrm>
            <a:off x="1857375" y="3514725"/>
            <a:ext cx="809625" cy="33069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1" name="Straight Arrow Connector 10">
            <a:extLst>
              <a:ext uri="{FF2B5EF4-FFF2-40B4-BE49-F238E27FC236}">
                <a16:creationId xmlns:a16="http://schemas.microsoft.com/office/drawing/2014/main" id="{30858993-B497-4919-AAA9-DF64787E579A}"/>
              </a:ext>
            </a:extLst>
          </p:cNvPr>
          <p:cNvCxnSpPr>
            <a:cxnSpLocks/>
            <a:stCxn id="6" idx="6"/>
          </p:cNvCxnSpPr>
          <p:nvPr/>
        </p:nvCxnSpPr>
        <p:spPr>
          <a:xfrm flipV="1">
            <a:off x="2667000" y="2628949"/>
            <a:ext cx="3257550" cy="10511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417E9FBC-49D1-4135-989C-7D2E0959F98B}"/>
              </a:ext>
            </a:extLst>
          </p:cNvPr>
          <p:cNvSpPr/>
          <p:nvPr/>
        </p:nvSpPr>
        <p:spPr>
          <a:xfrm>
            <a:off x="6977075" y="3267075"/>
            <a:ext cx="1266825" cy="3238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Picture 17" descr="Graphical user interface, application&#10;&#10;Description automatically generated">
            <a:extLst>
              <a:ext uri="{FF2B5EF4-FFF2-40B4-BE49-F238E27FC236}">
                <a16:creationId xmlns:a16="http://schemas.microsoft.com/office/drawing/2014/main" id="{1AC37269-48AC-4587-9B8A-47D1BD58BC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926" y="4262995"/>
            <a:ext cx="7562850" cy="2435380"/>
          </a:xfrm>
          <a:prstGeom prst="rect">
            <a:avLst/>
          </a:prstGeom>
        </p:spPr>
      </p:pic>
      <p:cxnSp>
        <p:nvCxnSpPr>
          <p:cNvPr id="26" name="Straight Arrow Connector 25">
            <a:extLst>
              <a:ext uri="{FF2B5EF4-FFF2-40B4-BE49-F238E27FC236}">
                <a16:creationId xmlns:a16="http://schemas.microsoft.com/office/drawing/2014/main" id="{DD2B28D1-AEC2-43AD-AF66-90B37E577072}"/>
              </a:ext>
            </a:extLst>
          </p:cNvPr>
          <p:cNvCxnSpPr>
            <a:stCxn id="13" idx="3"/>
          </p:cNvCxnSpPr>
          <p:nvPr/>
        </p:nvCxnSpPr>
        <p:spPr>
          <a:xfrm flipH="1">
            <a:off x="3324225" y="3543498"/>
            <a:ext cx="3838372" cy="1495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A986A552-14BD-4955-8960-2F911E314210}"/>
              </a:ext>
            </a:extLst>
          </p:cNvPr>
          <p:cNvSpPr/>
          <p:nvPr/>
        </p:nvSpPr>
        <p:spPr>
          <a:xfrm>
            <a:off x="2466975" y="6334125"/>
            <a:ext cx="590550" cy="3642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TextBox 27">
            <a:extLst>
              <a:ext uri="{FF2B5EF4-FFF2-40B4-BE49-F238E27FC236}">
                <a16:creationId xmlns:a16="http://schemas.microsoft.com/office/drawing/2014/main" id="{86CB634C-06EE-44C1-9169-FCD86B920478}"/>
              </a:ext>
            </a:extLst>
          </p:cNvPr>
          <p:cNvSpPr txBox="1"/>
          <p:nvPr/>
        </p:nvSpPr>
        <p:spPr>
          <a:xfrm>
            <a:off x="4800598" y="418108"/>
            <a:ext cx="6798564" cy="1815882"/>
          </a:xfrm>
          <a:prstGeom prst="rect">
            <a:avLst/>
          </a:prstGeom>
          <a:noFill/>
        </p:spPr>
        <p:txBody>
          <a:bodyPr wrap="square" rtlCol="0">
            <a:spAutoFit/>
          </a:bodyPr>
          <a:lstStyle/>
          <a:p>
            <a:r>
              <a:rPr lang="nb-NO" sz="1400"/>
              <a:t>1. Klikk på medlemmet som skal aktiveres</a:t>
            </a:r>
            <a:br>
              <a:rPr lang="nb-NO" sz="1400"/>
            </a:br>
            <a:r>
              <a:rPr lang="nb-NO" sz="1400"/>
              <a:t>2. Åpne fanen "Medlemskap informasjon"</a:t>
            </a:r>
            <a:br>
              <a:rPr lang="nb-NO" sz="1400"/>
            </a:br>
            <a:r>
              <a:rPr lang="nb-NO" sz="1400"/>
              <a:t>3. Klikk på "Aktiver medlem"</a:t>
            </a:r>
          </a:p>
          <a:p>
            <a:r>
              <a:rPr lang="nb-NO" sz="1400"/>
              <a:t>4. Klikk Ja</a:t>
            </a:r>
          </a:p>
          <a:p>
            <a:r>
              <a:rPr lang="nb-NO" sz="1400"/>
              <a:t>Dette vil sende en aktiveringslink til medlemmet, per epost og sms, som er gyldig i 24 timer. For medlemmer med PersonID må de kun trykke på en knapp for å bekrefte at de skal være medlem i klubben, mens de uten PersonID må registrere seg med fødselsnummer/personnummer, eller annet dersom de er utenlandske statsborgere.</a:t>
            </a:r>
          </a:p>
        </p:txBody>
      </p:sp>
      <p:pic>
        <p:nvPicPr>
          <p:cNvPr id="30" name="Picture 29" descr="Graphical user interface, application&#10;&#10;Description automatically generated">
            <a:extLst>
              <a:ext uri="{FF2B5EF4-FFF2-40B4-BE49-F238E27FC236}">
                <a16:creationId xmlns:a16="http://schemas.microsoft.com/office/drawing/2014/main" id="{7ADDD079-78CC-40B1-AEB8-0C21D0E935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2383" y="4270482"/>
            <a:ext cx="4011562" cy="2477952"/>
          </a:xfrm>
          <a:prstGeom prst="rect">
            <a:avLst/>
          </a:prstGeom>
        </p:spPr>
      </p:pic>
      <p:cxnSp>
        <p:nvCxnSpPr>
          <p:cNvPr id="32" name="Straight Arrow Connector 31">
            <a:extLst>
              <a:ext uri="{FF2B5EF4-FFF2-40B4-BE49-F238E27FC236}">
                <a16:creationId xmlns:a16="http://schemas.microsoft.com/office/drawing/2014/main" id="{673FA789-10DD-43B1-8DBA-FAFBBBFE9645}"/>
              </a:ext>
            </a:extLst>
          </p:cNvPr>
          <p:cNvCxnSpPr>
            <a:stCxn id="27" idx="6"/>
          </p:cNvCxnSpPr>
          <p:nvPr/>
        </p:nvCxnSpPr>
        <p:spPr>
          <a:xfrm flipV="1">
            <a:off x="3057525" y="6267450"/>
            <a:ext cx="3919550" cy="248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5BF21D0-9BE9-4641-99B1-D6A699758768}"/>
              </a:ext>
            </a:extLst>
          </p:cNvPr>
          <p:cNvSpPr txBox="1"/>
          <p:nvPr/>
        </p:nvSpPr>
        <p:spPr>
          <a:xfrm>
            <a:off x="2262187" y="3221593"/>
            <a:ext cx="301686" cy="369332"/>
          </a:xfrm>
          <a:prstGeom prst="rect">
            <a:avLst/>
          </a:prstGeom>
          <a:noFill/>
        </p:spPr>
        <p:txBody>
          <a:bodyPr wrap="none" rtlCol="0">
            <a:spAutoFit/>
          </a:bodyPr>
          <a:lstStyle/>
          <a:p>
            <a:r>
              <a:rPr lang="nb-NO">
                <a:solidFill>
                  <a:srgbClr val="FF0000"/>
                </a:solidFill>
              </a:rPr>
              <a:t>1</a:t>
            </a:r>
          </a:p>
        </p:txBody>
      </p:sp>
      <p:sp>
        <p:nvSpPr>
          <p:cNvPr id="34" name="TextBox 33">
            <a:extLst>
              <a:ext uri="{FF2B5EF4-FFF2-40B4-BE49-F238E27FC236}">
                <a16:creationId xmlns:a16="http://schemas.microsoft.com/office/drawing/2014/main" id="{6F1A616D-D7EB-40FA-AB5D-AD8A784DE221}"/>
              </a:ext>
            </a:extLst>
          </p:cNvPr>
          <p:cNvSpPr txBox="1"/>
          <p:nvPr/>
        </p:nvSpPr>
        <p:spPr>
          <a:xfrm>
            <a:off x="7942214" y="2929812"/>
            <a:ext cx="301686" cy="369332"/>
          </a:xfrm>
          <a:prstGeom prst="rect">
            <a:avLst/>
          </a:prstGeom>
          <a:noFill/>
        </p:spPr>
        <p:txBody>
          <a:bodyPr wrap="none" rtlCol="0">
            <a:spAutoFit/>
          </a:bodyPr>
          <a:lstStyle/>
          <a:p>
            <a:r>
              <a:rPr lang="nb-NO">
                <a:solidFill>
                  <a:srgbClr val="FF0000"/>
                </a:solidFill>
              </a:rPr>
              <a:t>2</a:t>
            </a:r>
          </a:p>
        </p:txBody>
      </p:sp>
      <p:sp>
        <p:nvSpPr>
          <p:cNvPr id="35" name="TextBox 34">
            <a:extLst>
              <a:ext uri="{FF2B5EF4-FFF2-40B4-BE49-F238E27FC236}">
                <a16:creationId xmlns:a16="http://schemas.microsoft.com/office/drawing/2014/main" id="{EEA69B79-ADEB-4FCB-93A2-F99A8399D9C9}"/>
              </a:ext>
            </a:extLst>
          </p:cNvPr>
          <p:cNvSpPr txBox="1"/>
          <p:nvPr/>
        </p:nvSpPr>
        <p:spPr>
          <a:xfrm>
            <a:off x="2946316" y="6098300"/>
            <a:ext cx="301686" cy="369332"/>
          </a:xfrm>
          <a:prstGeom prst="rect">
            <a:avLst/>
          </a:prstGeom>
          <a:noFill/>
        </p:spPr>
        <p:txBody>
          <a:bodyPr wrap="none" rtlCol="0">
            <a:spAutoFit/>
          </a:bodyPr>
          <a:lstStyle/>
          <a:p>
            <a:r>
              <a:rPr lang="nb-NO">
                <a:solidFill>
                  <a:srgbClr val="FF0000"/>
                </a:solidFill>
              </a:rPr>
              <a:t>3</a:t>
            </a:r>
          </a:p>
        </p:txBody>
      </p:sp>
      <p:sp>
        <p:nvSpPr>
          <p:cNvPr id="36" name="TextBox 35">
            <a:extLst>
              <a:ext uri="{FF2B5EF4-FFF2-40B4-BE49-F238E27FC236}">
                <a16:creationId xmlns:a16="http://schemas.microsoft.com/office/drawing/2014/main" id="{36A07326-A5D4-4D67-97DD-2B6A7C8CDC92}"/>
              </a:ext>
            </a:extLst>
          </p:cNvPr>
          <p:cNvSpPr txBox="1"/>
          <p:nvPr/>
        </p:nvSpPr>
        <p:spPr>
          <a:xfrm>
            <a:off x="7782973" y="6127032"/>
            <a:ext cx="301686" cy="369332"/>
          </a:xfrm>
          <a:prstGeom prst="rect">
            <a:avLst/>
          </a:prstGeom>
          <a:noFill/>
        </p:spPr>
        <p:txBody>
          <a:bodyPr wrap="none" rtlCol="0">
            <a:spAutoFit/>
          </a:bodyPr>
          <a:lstStyle/>
          <a:p>
            <a:r>
              <a:rPr lang="nb-NO">
                <a:solidFill>
                  <a:srgbClr val="FF0000"/>
                </a:solidFill>
              </a:rPr>
              <a:t>4</a:t>
            </a:r>
          </a:p>
        </p:txBody>
      </p:sp>
    </p:spTree>
    <p:extLst>
      <p:ext uri="{BB962C8B-B14F-4D97-AF65-F5344CB8AC3E}">
        <p14:creationId xmlns:p14="http://schemas.microsoft.com/office/powerpoint/2010/main" val="35830906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E9196F-89FF-4D14-973F-B99AC6AA2748}"/>
              </a:ext>
            </a:extLst>
          </p:cNvPr>
          <p:cNvSpPr>
            <a:spLocks noGrp="1"/>
          </p:cNvSpPr>
          <p:nvPr>
            <p:ph type="title"/>
          </p:nvPr>
        </p:nvSpPr>
        <p:spPr>
          <a:xfrm>
            <a:off x="630936" y="639520"/>
            <a:ext cx="3429000" cy="1719072"/>
          </a:xfrm>
        </p:spPr>
        <p:txBody>
          <a:bodyPr anchor="b">
            <a:normAutofit/>
          </a:bodyPr>
          <a:lstStyle/>
          <a:p>
            <a:r>
              <a:rPr lang="nb-NO" sz="3800"/>
              <a:t>Aktivering av ventende medlemmer</a:t>
            </a:r>
          </a:p>
        </p:txBody>
      </p:sp>
      <p:sp>
        <p:nvSpPr>
          <p:cNvPr id="18"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25729F87-2916-44B4-9F87-157897B026AE}"/>
              </a:ext>
            </a:extLst>
          </p:cNvPr>
          <p:cNvSpPr>
            <a:spLocks noGrp="1"/>
          </p:cNvSpPr>
          <p:nvPr>
            <p:ph idx="1"/>
          </p:nvPr>
        </p:nvSpPr>
        <p:spPr>
          <a:xfrm>
            <a:off x="630936" y="2807208"/>
            <a:ext cx="3429000" cy="3410712"/>
          </a:xfrm>
        </p:spPr>
        <p:txBody>
          <a:bodyPr anchor="t">
            <a:normAutofit/>
          </a:bodyPr>
          <a:lstStyle/>
          <a:p>
            <a:pPr marL="0" indent="0">
              <a:buNone/>
            </a:pPr>
            <a:r>
              <a:rPr lang="en-US" sz="1600"/>
              <a:t>Til høyre et et eksempel av eposten som sendes til medlemmene.</a:t>
            </a:r>
          </a:p>
          <a:p>
            <a:pPr marL="0" indent="0">
              <a:buNone/>
            </a:pPr>
            <a:r>
              <a:rPr lang="en-US" sz="1600"/>
              <a:t>Grunnen til at disse medlemmene må gjennom denne prosessen ligger i krav NIF har fått fra kulturderpartementet knyttet til utbetaling av støtte til idrettslag.</a:t>
            </a:r>
          </a:p>
          <a:p>
            <a:pPr marL="0" indent="0">
              <a:buNone/>
            </a:pPr>
            <a:r>
              <a:rPr lang="en-US" sz="1600"/>
              <a:t>For å lese mer om denne prosessen og vanlige feilmeldinger se her:</a:t>
            </a:r>
            <a:br>
              <a:rPr lang="en-US" sz="1600"/>
            </a:br>
            <a:r>
              <a:rPr lang="en-US" sz="1600"/>
              <a:t>https://www.idrettsforbundet.no/digital/medlemslosning/ofte-stilte-sporsmal-om-medlemssystem/brukerverifisering/</a:t>
            </a:r>
          </a:p>
        </p:txBody>
      </p:sp>
      <p:pic>
        <p:nvPicPr>
          <p:cNvPr id="9" name="Content Placeholder 8" descr="Graphical user interface, text, application, email&#10;&#10;Description automatically generated">
            <a:extLst>
              <a:ext uri="{FF2B5EF4-FFF2-40B4-BE49-F238E27FC236}">
                <a16:creationId xmlns:a16="http://schemas.microsoft.com/office/drawing/2014/main" id="{99CC7FEB-4F73-46F5-A6CB-FC7D4AFA09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658882"/>
            <a:ext cx="6903720" cy="5540235"/>
          </a:xfrm>
          <a:prstGeom prst="rect">
            <a:avLst/>
          </a:prstGeom>
        </p:spPr>
      </p:pic>
    </p:spTree>
    <p:extLst>
      <p:ext uri="{BB962C8B-B14F-4D97-AF65-F5344CB8AC3E}">
        <p14:creationId xmlns:p14="http://schemas.microsoft.com/office/powerpoint/2010/main" val="39224024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63D46E-1AF6-4C46-810F-6A29CD59CE93}"/>
              </a:ext>
            </a:extLst>
          </p:cNvPr>
          <p:cNvSpPr>
            <a:spLocks noGrp="1"/>
          </p:cNvSpPr>
          <p:nvPr>
            <p:ph type="title"/>
          </p:nvPr>
        </p:nvSpPr>
        <p:spPr>
          <a:xfrm>
            <a:off x="630936" y="639520"/>
            <a:ext cx="3429000" cy="1719072"/>
          </a:xfrm>
        </p:spPr>
        <p:txBody>
          <a:bodyPr anchor="b">
            <a:noAutofit/>
          </a:bodyPr>
          <a:lstStyle/>
          <a:p>
            <a:r>
              <a:rPr lang="nb-NO" sz="4000"/>
              <a:t>Oppdateringer og kommunikasjon</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36DFDDA-ABDC-45F0-B688-F6185795FC7D}"/>
              </a:ext>
            </a:extLst>
          </p:cNvPr>
          <p:cNvSpPr>
            <a:spLocks noGrp="1"/>
          </p:cNvSpPr>
          <p:nvPr>
            <p:ph idx="1"/>
          </p:nvPr>
        </p:nvSpPr>
        <p:spPr>
          <a:xfrm>
            <a:off x="630936" y="2807208"/>
            <a:ext cx="3429000" cy="3410712"/>
          </a:xfrm>
        </p:spPr>
        <p:txBody>
          <a:bodyPr anchor="t">
            <a:normAutofit/>
          </a:bodyPr>
          <a:lstStyle/>
          <a:p>
            <a:pPr marL="0" indent="0">
              <a:buNone/>
            </a:pPr>
            <a:r>
              <a:rPr lang="nb-NO" sz="1600"/>
              <a:t>Ved å huke av på et eller flere medlemmer er det mulig å utføre ulike dataoppdateringer eller sende ut kommunikasjon til disse medlemmene.</a:t>
            </a:r>
          </a:p>
          <a:p>
            <a:pPr marL="0" indent="0">
              <a:buNone/>
            </a:pPr>
            <a:r>
              <a:rPr lang="nb-NO" sz="1600"/>
              <a:t>Dataoppdateringene er spesifikke til det respektive produktet til fanen man har valgt. Altså vil oppdateringene i fanen for kontingent oppdatere denne, mens treningsavgiften(e) kan oppdateres i fanen for treningsavgift.</a:t>
            </a:r>
          </a:p>
          <a:p>
            <a:pPr marL="0" indent="0">
              <a:buNone/>
            </a:pPr>
            <a:r>
              <a:rPr lang="nb-NO" sz="1600"/>
              <a:t>Disse dataoppdateringene kan brukes til å f.eks. endre produkter på medlemmer om klubben har gjort endringer etter import, eller til å utsette eller fremskynne fakturering.</a:t>
            </a:r>
          </a:p>
        </p:txBody>
      </p:sp>
      <p:pic>
        <p:nvPicPr>
          <p:cNvPr id="4" name="Content Placeholder 4" descr="A picture containing timeline&#10;&#10;Description automatically generated">
            <a:extLst>
              <a:ext uri="{FF2B5EF4-FFF2-40B4-BE49-F238E27FC236}">
                <a16:creationId xmlns:a16="http://schemas.microsoft.com/office/drawing/2014/main" id="{0DE25D3A-3AD8-437E-AF57-FC798B96C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6287" y="1363573"/>
            <a:ext cx="3565779" cy="2420366"/>
          </a:xfrm>
          <a:prstGeom prst="rect">
            <a:avLst/>
          </a:prstGeom>
        </p:spPr>
      </p:pic>
      <p:pic>
        <p:nvPicPr>
          <p:cNvPr id="7" name="Content Placeholder 6" descr="Graphical user interface&#10;&#10;Description automatically generated with low confidence">
            <a:extLst>
              <a:ext uri="{FF2B5EF4-FFF2-40B4-BE49-F238E27FC236}">
                <a16:creationId xmlns:a16="http://schemas.microsoft.com/office/drawing/2014/main" id="{E03DC186-BE24-4570-826D-0A88EC1EF3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447" y="357394"/>
            <a:ext cx="2045819" cy="3560762"/>
          </a:xfrm>
          <a:prstGeom prst="rect">
            <a:avLst/>
          </a:prstGeom>
        </p:spPr>
      </p:pic>
      <p:pic>
        <p:nvPicPr>
          <p:cNvPr id="8" name="Picture 7" descr="Graphical user interface, text, application, chat or text message&#10;&#10;Description automatically generated">
            <a:extLst>
              <a:ext uri="{FF2B5EF4-FFF2-40B4-BE49-F238E27FC236}">
                <a16:creationId xmlns:a16="http://schemas.microsoft.com/office/drawing/2014/main" id="{040E7772-0DBD-4EF5-9B09-276FBFA724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6447" y="4076512"/>
            <a:ext cx="2344992" cy="2141408"/>
          </a:xfrm>
          <a:prstGeom prst="rect">
            <a:avLst/>
          </a:prstGeom>
        </p:spPr>
      </p:pic>
      <p:cxnSp>
        <p:nvCxnSpPr>
          <p:cNvPr id="6" name="Straight Arrow Connector 5">
            <a:extLst>
              <a:ext uri="{FF2B5EF4-FFF2-40B4-BE49-F238E27FC236}">
                <a16:creationId xmlns:a16="http://schemas.microsoft.com/office/drawing/2014/main" id="{DF689643-D845-4A26-BC5A-30BB35C12130}"/>
              </a:ext>
            </a:extLst>
          </p:cNvPr>
          <p:cNvCxnSpPr>
            <a:stCxn id="4" idx="3"/>
          </p:cNvCxnSpPr>
          <p:nvPr/>
        </p:nvCxnSpPr>
        <p:spPr>
          <a:xfrm flipV="1">
            <a:off x="8132066" y="542925"/>
            <a:ext cx="1840609" cy="20308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5E5AA4E-7457-4463-9103-AE203A35D321}"/>
              </a:ext>
            </a:extLst>
          </p:cNvPr>
          <p:cNvCxnSpPr>
            <a:stCxn id="4" idx="3"/>
          </p:cNvCxnSpPr>
          <p:nvPr/>
        </p:nvCxnSpPr>
        <p:spPr>
          <a:xfrm>
            <a:off x="8132066" y="2573756"/>
            <a:ext cx="1373884" cy="1579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3276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AEC46F-A06D-4755-9188-B89C177D078E}"/>
              </a:ext>
            </a:extLst>
          </p:cNvPr>
          <p:cNvSpPr>
            <a:spLocks noGrp="1"/>
          </p:cNvSpPr>
          <p:nvPr>
            <p:ph type="title"/>
          </p:nvPr>
        </p:nvSpPr>
        <p:spPr>
          <a:xfrm>
            <a:off x="630936" y="502920"/>
            <a:ext cx="3419856" cy="1463040"/>
          </a:xfrm>
        </p:spPr>
        <p:txBody>
          <a:bodyPr anchor="ctr">
            <a:normAutofit/>
          </a:bodyPr>
          <a:lstStyle/>
          <a:p>
            <a:r>
              <a:rPr lang="nb-NO"/>
              <a:t>Treningsavgift</a:t>
            </a:r>
          </a:p>
        </p:txBody>
      </p:sp>
      <p:sp>
        <p:nvSpPr>
          <p:cNvPr id="11"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8DF726A-1F41-4CD7-BA97-5F56CAFA979B}"/>
              </a:ext>
            </a:extLst>
          </p:cNvPr>
          <p:cNvSpPr>
            <a:spLocks noGrp="1"/>
          </p:cNvSpPr>
          <p:nvPr>
            <p:ph idx="1"/>
          </p:nvPr>
        </p:nvSpPr>
        <p:spPr>
          <a:xfrm>
            <a:off x="4636006" y="862573"/>
            <a:ext cx="6894576" cy="1463040"/>
          </a:xfrm>
        </p:spPr>
        <p:txBody>
          <a:bodyPr anchor="ctr">
            <a:noAutofit/>
          </a:bodyPr>
          <a:lstStyle/>
          <a:p>
            <a:pPr marL="0" indent="0">
              <a:buNone/>
            </a:pPr>
            <a:r>
              <a:rPr lang="nb-NO" sz="1600"/>
              <a:t>I likhet med fanen for kontingent har også treningsavgift egne bokser som reflekterer de mulige statusene for denne. Det er også her mulig å velge flere bokser om gangen.</a:t>
            </a:r>
          </a:p>
          <a:p>
            <a:pPr marL="0" indent="0">
              <a:buNone/>
            </a:pPr>
            <a:r>
              <a:rPr lang="nb-NO" sz="1600"/>
              <a:t>Dataoppdateringene her er tilgjengelige for å gjøre endringer på valgte medlemmers treningsavgifter.</a:t>
            </a:r>
          </a:p>
          <a:p>
            <a:pPr marL="0" indent="0">
              <a:buNone/>
            </a:pPr>
            <a:r>
              <a:rPr lang="nb-NO" sz="1600"/>
              <a:t>Det er også her egne filtre tilgjengelig, som er relevante for treningsavgifter.</a:t>
            </a:r>
          </a:p>
          <a:p>
            <a:pPr marL="0" indent="0">
              <a:buNone/>
            </a:pPr>
            <a:endParaRPr lang="nb-NO" sz="1600"/>
          </a:p>
          <a:p>
            <a:pPr marL="0" indent="0">
              <a:buNone/>
            </a:pPr>
            <a:endParaRPr lang="nb-NO" sz="1600"/>
          </a:p>
        </p:txBody>
      </p:sp>
      <p:pic>
        <p:nvPicPr>
          <p:cNvPr id="8" name="Picture 7" descr="Graphical user interface, text, application, email&#10;&#10;Description automatically generated">
            <a:extLst>
              <a:ext uri="{FF2B5EF4-FFF2-40B4-BE49-F238E27FC236}">
                <a16:creationId xmlns:a16="http://schemas.microsoft.com/office/drawing/2014/main" id="{8A92E28C-BCAB-470D-AC2D-13BCEBFEF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36" y="2896760"/>
            <a:ext cx="8584433" cy="2694415"/>
          </a:xfrm>
          <a:prstGeom prst="rect">
            <a:avLst/>
          </a:prstGeom>
        </p:spPr>
      </p:pic>
      <p:pic>
        <p:nvPicPr>
          <p:cNvPr id="12" name="Content Placeholder 6" descr="Graphical user interface&#10;&#10;Description automatically generated with medium confidence">
            <a:extLst>
              <a:ext uri="{FF2B5EF4-FFF2-40B4-BE49-F238E27FC236}">
                <a16:creationId xmlns:a16="http://schemas.microsoft.com/office/drawing/2014/main" id="{2F630352-8473-48B6-BFD7-BA07786155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2747" y="2896760"/>
            <a:ext cx="1650044" cy="3230445"/>
          </a:xfrm>
          <a:prstGeom prst="rect">
            <a:avLst/>
          </a:prstGeom>
        </p:spPr>
      </p:pic>
      <p:cxnSp>
        <p:nvCxnSpPr>
          <p:cNvPr id="13" name="Straight Arrow Connector 12">
            <a:extLst>
              <a:ext uri="{FF2B5EF4-FFF2-40B4-BE49-F238E27FC236}">
                <a16:creationId xmlns:a16="http://schemas.microsoft.com/office/drawing/2014/main" id="{6C16BD96-C45A-44E7-A14A-9660DF0E4CB5}"/>
              </a:ext>
            </a:extLst>
          </p:cNvPr>
          <p:cNvCxnSpPr/>
          <p:nvPr/>
        </p:nvCxnSpPr>
        <p:spPr>
          <a:xfrm flipV="1">
            <a:off x="7162800" y="3248025"/>
            <a:ext cx="3238500" cy="409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991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9B876E-DD3B-40D0-BEE9-5201732B567A}"/>
              </a:ext>
            </a:extLst>
          </p:cNvPr>
          <p:cNvSpPr>
            <a:spLocks noGrp="1"/>
          </p:cNvSpPr>
          <p:nvPr>
            <p:ph type="title"/>
          </p:nvPr>
        </p:nvSpPr>
        <p:spPr>
          <a:xfrm>
            <a:off x="630936" y="502920"/>
            <a:ext cx="3419856" cy="1463040"/>
          </a:xfrm>
        </p:spPr>
        <p:txBody>
          <a:bodyPr anchor="ctr">
            <a:normAutofit/>
          </a:bodyPr>
          <a:lstStyle/>
          <a:p>
            <a:r>
              <a:rPr lang="nb-NO" sz="4800"/>
              <a:t>Parti</a:t>
            </a:r>
          </a:p>
        </p:txBody>
      </p:sp>
      <p:sp>
        <p:nvSpPr>
          <p:cNvPr id="13"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73C1426C-1BD0-4310-A99A-A287B5667FF2}"/>
              </a:ext>
            </a:extLst>
          </p:cNvPr>
          <p:cNvSpPr>
            <a:spLocks noGrp="1"/>
          </p:cNvSpPr>
          <p:nvPr>
            <p:ph idx="1"/>
          </p:nvPr>
        </p:nvSpPr>
        <p:spPr>
          <a:xfrm>
            <a:off x="4681728" y="548640"/>
            <a:ext cx="6894576" cy="1463040"/>
          </a:xfrm>
        </p:spPr>
        <p:txBody>
          <a:bodyPr anchor="ctr">
            <a:noAutofit/>
          </a:bodyPr>
          <a:lstStyle/>
          <a:p>
            <a:pPr marL="0" indent="0">
              <a:buNone/>
            </a:pPr>
            <a:r>
              <a:rPr lang="en-US" sz="1600"/>
              <a:t>I likhet med de andre fanene er det også her egne bokser som reflekterer et medlems deltagelse i et parti.</a:t>
            </a:r>
          </a:p>
          <a:p>
            <a:pPr marL="0" indent="0">
              <a:buNone/>
            </a:pPr>
            <a:r>
              <a:rPr lang="en-US" sz="1600"/>
              <a:t>Meldt ut betyr at medlemmet selv har meldt seg av partier, mens Fjernet betyr at en administrator har fjernet medlemmet fra partiet.</a:t>
            </a:r>
          </a:p>
          <a:p>
            <a:pPr marL="0" indent="0">
              <a:buNone/>
            </a:pPr>
            <a:r>
              <a:rPr lang="en-US" sz="1600"/>
              <a:t>Det er kun aktive/publiserte partier som vises her.</a:t>
            </a:r>
          </a:p>
          <a:p>
            <a:pPr marL="0" indent="0">
              <a:buNone/>
            </a:pPr>
            <a:r>
              <a:rPr lang="en-US" sz="1600"/>
              <a:t>I eksempelet under vil denne klubben ha 261 partipåmeldinger. Et medlem kan stå for flere av disse om de er meldt på flere partier.</a:t>
            </a:r>
          </a:p>
          <a:p>
            <a:pPr marL="0" indent="0">
              <a:buNone/>
            </a:pPr>
            <a:r>
              <a:rPr lang="en-US" sz="1600"/>
              <a:t>Dataoppdateringer for Partier er tilgjengelig via fanen Alle.</a:t>
            </a:r>
          </a:p>
        </p:txBody>
      </p:sp>
      <p:pic>
        <p:nvPicPr>
          <p:cNvPr id="4" name="Content Placeholder 4" descr="Graphical user interface, application&#10;&#10;Description automatically generated">
            <a:extLst>
              <a:ext uri="{FF2B5EF4-FFF2-40B4-BE49-F238E27FC236}">
                <a16:creationId xmlns:a16="http://schemas.microsoft.com/office/drawing/2014/main" id="{6FCFF9FC-124B-4899-BF5A-1985D54C6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35" y="2810338"/>
            <a:ext cx="11143413" cy="2980861"/>
          </a:xfrm>
          <a:prstGeom prst="rect">
            <a:avLst/>
          </a:prstGeom>
        </p:spPr>
      </p:pic>
    </p:spTree>
    <p:extLst>
      <p:ext uri="{BB962C8B-B14F-4D97-AF65-F5344CB8AC3E}">
        <p14:creationId xmlns:p14="http://schemas.microsoft.com/office/powerpoint/2010/main" val="508402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DF3A2A-418D-4EBF-8749-BE325334B005}"/>
              </a:ext>
            </a:extLst>
          </p:cNvPr>
          <p:cNvSpPr>
            <a:spLocks noGrp="1"/>
          </p:cNvSpPr>
          <p:nvPr>
            <p:ph type="title"/>
          </p:nvPr>
        </p:nvSpPr>
        <p:spPr>
          <a:xfrm>
            <a:off x="630936" y="502920"/>
            <a:ext cx="3419856" cy="1463040"/>
          </a:xfrm>
        </p:spPr>
        <p:txBody>
          <a:bodyPr anchor="ctr">
            <a:normAutofit/>
          </a:bodyPr>
          <a:lstStyle/>
          <a:p>
            <a:r>
              <a:rPr lang="nb-NO" sz="3700"/>
              <a:t>Medlemsprofilen</a:t>
            </a: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008ED9A7-3C5A-484B-8C6C-5A4CAFCC1CF1}"/>
              </a:ext>
            </a:extLst>
          </p:cNvPr>
          <p:cNvSpPr>
            <a:spLocks noGrp="1"/>
          </p:cNvSpPr>
          <p:nvPr>
            <p:ph idx="1"/>
          </p:nvPr>
        </p:nvSpPr>
        <p:spPr>
          <a:xfrm>
            <a:off x="4636006" y="665408"/>
            <a:ext cx="6894576" cy="1463040"/>
          </a:xfrm>
        </p:spPr>
        <p:txBody>
          <a:bodyPr anchor="ctr">
            <a:normAutofit/>
          </a:bodyPr>
          <a:lstStyle/>
          <a:p>
            <a:pPr marL="0" indent="0">
              <a:buNone/>
            </a:pPr>
            <a:r>
              <a:rPr lang="en-US" sz="1600"/>
              <a:t>Dersom man oppdager feil, eller det er behov for å oppdatere kontakt- eller personinformasjon kan dette gjøres ved å klikke på medlemmet i medlemsoversikten.</a:t>
            </a:r>
          </a:p>
          <a:p>
            <a:pPr marL="0" indent="0">
              <a:buNone/>
            </a:pPr>
            <a:r>
              <a:rPr lang="en-US" sz="1600"/>
              <a:t>Alle feltene er redigerbare av både medlemmet selv og av administrator.</a:t>
            </a:r>
          </a:p>
          <a:p>
            <a:pPr marL="0" indent="0">
              <a:buNone/>
            </a:pPr>
            <a:endParaRPr lang="en-US" sz="1600"/>
          </a:p>
          <a:p>
            <a:pPr marL="0" indent="0">
              <a:buNone/>
            </a:pPr>
            <a:endParaRPr lang="en-US" sz="1600"/>
          </a:p>
        </p:txBody>
      </p:sp>
      <p:pic>
        <p:nvPicPr>
          <p:cNvPr id="5" name="Content Placeholder 4" descr="Graphical user interface, application&#10;&#10;Description automatically generated">
            <a:extLst>
              <a:ext uri="{FF2B5EF4-FFF2-40B4-BE49-F238E27FC236}">
                <a16:creationId xmlns:a16="http://schemas.microsoft.com/office/drawing/2014/main" id="{967524D2-5360-4602-86B7-982321551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047" y="2290936"/>
            <a:ext cx="8847714" cy="3959352"/>
          </a:xfrm>
          <a:prstGeom prst="rect">
            <a:avLst/>
          </a:prstGeom>
        </p:spPr>
      </p:pic>
    </p:spTree>
    <p:extLst>
      <p:ext uri="{BB962C8B-B14F-4D97-AF65-F5344CB8AC3E}">
        <p14:creationId xmlns:p14="http://schemas.microsoft.com/office/powerpoint/2010/main" val="11179716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F4236D-C66C-4B1B-B4BF-8CC8B32B6483}"/>
              </a:ext>
            </a:extLst>
          </p:cNvPr>
          <p:cNvSpPr>
            <a:spLocks noGrp="1"/>
          </p:cNvSpPr>
          <p:nvPr>
            <p:ph type="title"/>
          </p:nvPr>
        </p:nvSpPr>
        <p:spPr>
          <a:xfrm>
            <a:off x="630936" y="502920"/>
            <a:ext cx="3419856" cy="1463040"/>
          </a:xfrm>
        </p:spPr>
        <p:txBody>
          <a:bodyPr anchor="ctr">
            <a:normAutofit/>
          </a:bodyPr>
          <a:lstStyle/>
          <a:p>
            <a:r>
              <a:rPr lang="nb-NO" sz="3600"/>
              <a:t>Medlemsprofilen- Foresatte</a:t>
            </a: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6B505F05-223D-4E31-B997-C2D475ECE7BA}"/>
              </a:ext>
            </a:extLst>
          </p:cNvPr>
          <p:cNvSpPr>
            <a:spLocks noGrp="1"/>
          </p:cNvSpPr>
          <p:nvPr>
            <p:ph idx="1"/>
          </p:nvPr>
        </p:nvSpPr>
        <p:spPr>
          <a:xfrm>
            <a:off x="4654295" y="502920"/>
            <a:ext cx="6894576" cy="1463040"/>
          </a:xfrm>
        </p:spPr>
        <p:txBody>
          <a:bodyPr anchor="ctr">
            <a:normAutofit/>
          </a:bodyPr>
          <a:lstStyle/>
          <a:p>
            <a:pPr marL="0" indent="0">
              <a:buNone/>
            </a:pPr>
            <a:r>
              <a:rPr lang="en-US" sz="1600"/>
              <a:t>Ved å scrolle nedover finner man flere felter for å angi foresatte til medlemmet, og hver av dem har sin funksjonalitet:</a:t>
            </a:r>
          </a:p>
          <a:p>
            <a:pPr marL="0" indent="0">
              <a:buNone/>
            </a:pPr>
            <a:r>
              <a:rPr lang="en-US" sz="1600"/>
              <a:t>Administrerende foresatt: Lar vedkommende gjøre handlinger på vegne av medlemmet fra sin egen profil/innlogging.</a:t>
            </a:r>
          </a:p>
          <a:p>
            <a:pPr marL="0" indent="0">
              <a:buNone/>
            </a:pPr>
            <a:r>
              <a:rPr lang="en-US" sz="1600"/>
              <a:t>Fakturamottaker: Vil motta faktura/eFaktura/AvtaleGiro på vegne av medlemmet. </a:t>
            </a:r>
          </a:p>
          <a:p>
            <a:pPr marL="0" indent="0">
              <a:buNone/>
            </a:pPr>
            <a:r>
              <a:rPr lang="en-US" sz="1600"/>
              <a:t>Foresatte detaljer: epost og sms som sendes til medlemmet vil også sendes til oppgitt kontaktinformasjon.</a:t>
            </a:r>
          </a:p>
        </p:txBody>
      </p:sp>
      <p:pic>
        <p:nvPicPr>
          <p:cNvPr id="5" name="Content Placeholder 4" descr="Graphical user interface, application&#10;&#10;Description automatically generated">
            <a:extLst>
              <a:ext uri="{FF2B5EF4-FFF2-40B4-BE49-F238E27FC236}">
                <a16:creationId xmlns:a16="http://schemas.microsoft.com/office/drawing/2014/main" id="{9BDC7AC3-DC3C-461D-A4B9-7658A2585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047" y="2290936"/>
            <a:ext cx="8847714" cy="3959352"/>
          </a:xfrm>
          <a:prstGeom prst="rect">
            <a:avLst/>
          </a:prstGeom>
        </p:spPr>
      </p:pic>
    </p:spTree>
    <p:extLst>
      <p:ext uri="{BB962C8B-B14F-4D97-AF65-F5344CB8AC3E}">
        <p14:creationId xmlns:p14="http://schemas.microsoft.com/office/powerpoint/2010/main" val="524824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BCCCCE-278E-43DD-8025-39390393FAE9}"/>
              </a:ext>
            </a:extLst>
          </p:cNvPr>
          <p:cNvSpPr>
            <a:spLocks noGrp="1"/>
          </p:cNvSpPr>
          <p:nvPr>
            <p:ph type="title"/>
          </p:nvPr>
        </p:nvSpPr>
        <p:spPr>
          <a:xfrm>
            <a:off x="630936" y="639520"/>
            <a:ext cx="3429000" cy="1719072"/>
          </a:xfrm>
        </p:spPr>
        <p:txBody>
          <a:bodyPr anchor="b">
            <a:normAutofit/>
          </a:bodyPr>
          <a:lstStyle/>
          <a:p>
            <a:r>
              <a:rPr lang="nb-NO" sz="5400"/>
              <a:t>Oversikt</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68A0B1D9-D27F-4085-9D19-16997FE86079}"/>
              </a:ext>
            </a:extLst>
          </p:cNvPr>
          <p:cNvSpPr>
            <a:spLocks noGrp="1"/>
          </p:cNvSpPr>
          <p:nvPr>
            <p:ph idx="1"/>
          </p:nvPr>
        </p:nvSpPr>
        <p:spPr>
          <a:xfrm>
            <a:off x="630936" y="2807208"/>
            <a:ext cx="3429000" cy="3410712"/>
          </a:xfrm>
        </p:spPr>
        <p:txBody>
          <a:bodyPr anchor="t">
            <a:normAutofit/>
          </a:bodyPr>
          <a:lstStyle/>
          <a:p>
            <a:pPr marL="0" indent="0">
              <a:buNone/>
            </a:pPr>
            <a:r>
              <a:rPr lang="en-US" sz="1600"/>
              <a:t>Her finner man status på klubbens brukerstedsavtale, klientkontoer hos Buypass og hurtigknapp for innlogging i Buypass Payment Manager.</a:t>
            </a:r>
          </a:p>
          <a:p>
            <a:pPr marL="0" indent="0">
              <a:buNone/>
            </a:pPr>
            <a:r>
              <a:rPr lang="en-US" sz="1600"/>
              <a:t>Brukerstedsavtale er nødvendig for å kunne fakturere medlemmer i IMS.</a:t>
            </a:r>
          </a:p>
          <a:p>
            <a:pPr marL="0" indent="0">
              <a:buNone/>
            </a:pPr>
            <a:endParaRPr lang="en-US" sz="1600"/>
          </a:p>
          <a:p>
            <a:pPr marL="0" indent="0">
              <a:buNone/>
            </a:pPr>
            <a:r>
              <a:rPr lang="nb-NO" sz="1600"/>
              <a:t>Brukerveiledning for Buypass Payment Manager finnes her: </a:t>
            </a:r>
          </a:p>
          <a:p>
            <a:pPr marL="0" indent="0">
              <a:buNone/>
            </a:pPr>
            <a:r>
              <a:rPr lang="nb-NO" sz="1600"/>
              <a:t>https://buypassdev.atlassian.net/wiki/spaces/BuypassPaymentManager/pages/30965885/3+Kom+i+gang+med+BPM</a:t>
            </a:r>
          </a:p>
          <a:p>
            <a:pPr marL="0" indent="0">
              <a:buNone/>
            </a:pPr>
            <a:endParaRPr lang="en-US" sz="1600"/>
          </a:p>
        </p:txBody>
      </p:sp>
      <p:pic>
        <p:nvPicPr>
          <p:cNvPr id="5" name="Content Placeholder 4">
            <a:extLst>
              <a:ext uri="{FF2B5EF4-FFF2-40B4-BE49-F238E27FC236}">
                <a16:creationId xmlns:a16="http://schemas.microsoft.com/office/drawing/2014/main" id="{0804B5D8-E9C9-4ABD-ACE5-5DDEB2B39D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889" y="2573756"/>
            <a:ext cx="6903720" cy="2813266"/>
          </a:xfrm>
          <a:prstGeom prst="rect">
            <a:avLst/>
          </a:prstGeom>
        </p:spPr>
      </p:pic>
    </p:spTree>
    <p:extLst>
      <p:ext uri="{BB962C8B-B14F-4D97-AF65-F5344CB8AC3E}">
        <p14:creationId xmlns:p14="http://schemas.microsoft.com/office/powerpoint/2010/main" val="36940655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0245AA-AC38-4B29-9E4F-94D1936353F9}"/>
              </a:ext>
            </a:extLst>
          </p:cNvPr>
          <p:cNvSpPr>
            <a:spLocks noGrp="1"/>
          </p:cNvSpPr>
          <p:nvPr>
            <p:ph type="title"/>
          </p:nvPr>
        </p:nvSpPr>
        <p:spPr>
          <a:xfrm>
            <a:off x="630936" y="502920"/>
            <a:ext cx="3419856" cy="1463040"/>
          </a:xfrm>
        </p:spPr>
        <p:txBody>
          <a:bodyPr anchor="ctr">
            <a:normAutofit/>
          </a:bodyPr>
          <a:lstStyle/>
          <a:p>
            <a:r>
              <a:rPr lang="nb-NO" sz="3200"/>
              <a:t>Legg til adm.foresatt / faktumottaker</a:t>
            </a: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 application, chat or text message&#10;&#10;Description automatically generated">
            <a:extLst>
              <a:ext uri="{FF2B5EF4-FFF2-40B4-BE49-F238E27FC236}">
                <a16:creationId xmlns:a16="http://schemas.microsoft.com/office/drawing/2014/main" id="{81728129-CFB6-4E1F-A6E6-5F1196549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36" y="2290936"/>
            <a:ext cx="3951479" cy="3959352"/>
          </a:xfrm>
          <a:prstGeom prst="rect">
            <a:avLst/>
          </a:prstGeom>
        </p:spPr>
      </p:pic>
      <p:pic>
        <p:nvPicPr>
          <p:cNvPr id="10" name="Picture 9" descr="Graphical user interface, application, email&#10;&#10;Description automatically generated">
            <a:extLst>
              <a:ext uri="{FF2B5EF4-FFF2-40B4-BE49-F238E27FC236}">
                <a16:creationId xmlns:a16="http://schemas.microsoft.com/office/drawing/2014/main" id="{121C84E3-766B-4039-ADCB-78768CBF20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295" y="2675232"/>
            <a:ext cx="7344720" cy="3473496"/>
          </a:xfrm>
          <a:prstGeom prst="rect">
            <a:avLst/>
          </a:prstGeom>
        </p:spPr>
      </p:pic>
      <p:cxnSp>
        <p:nvCxnSpPr>
          <p:cNvPr id="13" name="Straight Arrow Connector 12">
            <a:extLst>
              <a:ext uri="{FF2B5EF4-FFF2-40B4-BE49-F238E27FC236}">
                <a16:creationId xmlns:a16="http://schemas.microsoft.com/office/drawing/2014/main" id="{C1502079-CFF7-468D-A50E-EF8071511012}"/>
              </a:ext>
            </a:extLst>
          </p:cNvPr>
          <p:cNvCxnSpPr/>
          <p:nvPr/>
        </p:nvCxnSpPr>
        <p:spPr>
          <a:xfrm>
            <a:off x="4343399" y="3057525"/>
            <a:ext cx="914401" cy="895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377B03F-9CE1-4666-A017-8370918FE49F}"/>
              </a:ext>
            </a:extLst>
          </p:cNvPr>
          <p:cNvCxnSpPr/>
          <p:nvPr/>
        </p:nvCxnSpPr>
        <p:spPr>
          <a:xfrm flipV="1">
            <a:off x="4334255" y="3981450"/>
            <a:ext cx="952120" cy="1219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ontent Placeholder 17">
            <a:extLst>
              <a:ext uri="{FF2B5EF4-FFF2-40B4-BE49-F238E27FC236}">
                <a16:creationId xmlns:a16="http://schemas.microsoft.com/office/drawing/2014/main" id="{C18BC481-E0D8-49FD-B571-53086D5AAD67}"/>
              </a:ext>
            </a:extLst>
          </p:cNvPr>
          <p:cNvSpPr>
            <a:spLocks noGrp="1"/>
          </p:cNvSpPr>
          <p:nvPr>
            <p:ph idx="1"/>
          </p:nvPr>
        </p:nvSpPr>
        <p:spPr>
          <a:xfrm>
            <a:off x="4800599" y="158612"/>
            <a:ext cx="5709286" cy="786003"/>
          </a:xfrm>
        </p:spPr>
        <p:txBody>
          <a:bodyPr>
            <a:noAutofit/>
          </a:bodyPr>
          <a:lstStyle/>
          <a:p>
            <a:pPr marL="0" indent="0">
              <a:buNone/>
            </a:pPr>
            <a:r>
              <a:rPr lang="nb-NO" sz="1400"/>
              <a:t>Begge disse funksjonene krever at foresatte/verge er registrert hos NIF. Om de ikke er det så kan de registrere seg via https://signup.nif.no.</a:t>
            </a:r>
          </a:p>
          <a:p>
            <a:pPr marL="0" indent="0">
              <a:buNone/>
            </a:pPr>
            <a:r>
              <a:rPr lang="nb-NO" sz="1400"/>
              <a:t>Søket er er likt med søket for å opprette administratorbruker, så det er også her viktig at informasjonen er korrekt skrevet inn.</a:t>
            </a:r>
          </a:p>
          <a:p>
            <a:pPr marL="0" indent="0">
              <a:buNone/>
            </a:pPr>
            <a:r>
              <a:rPr lang="nb-NO" sz="1400"/>
              <a:t>Dersom man har lagt til adm.foresatt allerede er det en knapp for å sette samme person til fakturamottaker</a:t>
            </a:r>
          </a:p>
          <a:p>
            <a:pPr marL="0" indent="0">
              <a:buNone/>
            </a:pPr>
            <a:r>
              <a:rPr lang="nb-NO" sz="1600"/>
              <a:t>Det er </a:t>
            </a:r>
            <a:r>
              <a:rPr lang="nb-NO" sz="1600" b="1"/>
              <a:t>ikke</a:t>
            </a:r>
            <a:r>
              <a:rPr lang="nb-NO" sz="1600"/>
              <a:t> mulig med delvis søk for å forhindre at uvedkommende får tilgang til personinformasjon til barn, ungdom og voksne som de ikke har rett til å se.</a:t>
            </a:r>
          </a:p>
        </p:txBody>
      </p:sp>
    </p:spTree>
    <p:extLst>
      <p:ext uri="{BB962C8B-B14F-4D97-AF65-F5344CB8AC3E}">
        <p14:creationId xmlns:p14="http://schemas.microsoft.com/office/powerpoint/2010/main" val="25941335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B075F3-A63F-431F-8F24-9955AB3453DC}"/>
              </a:ext>
            </a:extLst>
          </p:cNvPr>
          <p:cNvSpPr>
            <a:spLocks noGrp="1"/>
          </p:cNvSpPr>
          <p:nvPr>
            <p:ph type="title"/>
          </p:nvPr>
        </p:nvSpPr>
        <p:spPr>
          <a:xfrm>
            <a:off x="630936" y="502920"/>
            <a:ext cx="3419856" cy="1463040"/>
          </a:xfrm>
        </p:spPr>
        <p:txBody>
          <a:bodyPr anchor="ctr">
            <a:normAutofit/>
          </a:bodyPr>
          <a:lstStyle/>
          <a:p>
            <a:r>
              <a:rPr lang="nb-NO" sz="4800"/>
              <a:t>Parti</a:t>
            </a: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BB31983D-5AB8-4D8A-9C0E-063FF55C4B5A}"/>
              </a:ext>
            </a:extLst>
          </p:cNvPr>
          <p:cNvSpPr>
            <a:spLocks noGrp="1"/>
          </p:cNvSpPr>
          <p:nvPr>
            <p:ph idx="1"/>
          </p:nvPr>
        </p:nvSpPr>
        <p:spPr>
          <a:xfrm>
            <a:off x="4654295" y="502920"/>
            <a:ext cx="6894576" cy="1463040"/>
          </a:xfrm>
        </p:spPr>
        <p:txBody>
          <a:bodyPr anchor="ctr">
            <a:normAutofit/>
          </a:bodyPr>
          <a:lstStyle/>
          <a:p>
            <a:pPr marL="0" indent="0">
              <a:buNone/>
            </a:pPr>
            <a:r>
              <a:rPr lang="en-US" sz="2200"/>
              <a:t>For oppsett av partier, se dedikert veiledning som er tilgjengelig her: https://www.idrettsforbundet.no/digital/ims/brukerveiledning/</a:t>
            </a:r>
          </a:p>
        </p:txBody>
      </p:sp>
      <p:pic>
        <p:nvPicPr>
          <p:cNvPr id="5" name="Content Placeholder 4" descr="Graphical user interface, application, Teams&#10;&#10;Description automatically generated">
            <a:extLst>
              <a:ext uri="{FF2B5EF4-FFF2-40B4-BE49-F238E27FC236}">
                <a16:creationId xmlns:a16="http://schemas.microsoft.com/office/drawing/2014/main" id="{97C47D81-36EA-460A-9A0F-4C7B68E4CF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6007" y="2290936"/>
            <a:ext cx="9207794" cy="3959352"/>
          </a:xfrm>
          <a:prstGeom prst="rect">
            <a:avLst/>
          </a:prstGeom>
        </p:spPr>
      </p:pic>
    </p:spTree>
    <p:extLst>
      <p:ext uri="{BB962C8B-B14F-4D97-AF65-F5344CB8AC3E}">
        <p14:creationId xmlns:p14="http://schemas.microsoft.com/office/powerpoint/2010/main" val="18538198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8CA7D8-093D-425A-AD56-14ABC72F7C9C}"/>
              </a:ext>
            </a:extLst>
          </p:cNvPr>
          <p:cNvSpPr>
            <a:spLocks noGrp="1"/>
          </p:cNvSpPr>
          <p:nvPr>
            <p:ph type="title"/>
          </p:nvPr>
        </p:nvSpPr>
        <p:spPr>
          <a:xfrm>
            <a:off x="686834" y="1153572"/>
            <a:ext cx="3200400" cy="4461163"/>
          </a:xfrm>
        </p:spPr>
        <p:txBody>
          <a:bodyPr>
            <a:normAutofit/>
          </a:bodyPr>
          <a:lstStyle/>
          <a:p>
            <a:r>
              <a:rPr lang="nb-NO">
                <a:solidFill>
                  <a:srgbClr val="FFFFFF"/>
                </a:solidFill>
              </a:rPr>
              <a:t>Til Slutt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0AF5054-20A0-4AEA-8659-20D98A8E2BC0}"/>
              </a:ext>
            </a:extLst>
          </p:cNvPr>
          <p:cNvSpPr>
            <a:spLocks noGrp="1"/>
          </p:cNvSpPr>
          <p:nvPr>
            <p:ph idx="1"/>
          </p:nvPr>
        </p:nvSpPr>
        <p:spPr>
          <a:xfrm>
            <a:off x="4447308" y="591344"/>
            <a:ext cx="6906491" cy="5585619"/>
          </a:xfrm>
        </p:spPr>
        <p:txBody>
          <a:bodyPr anchor="ctr">
            <a:normAutofit/>
          </a:bodyPr>
          <a:lstStyle/>
          <a:p>
            <a:pPr marL="0" indent="0">
              <a:buNone/>
            </a:pPr>
            <a:r>
              <a:rPr lang="nb-NO"/>
              <a:t>Dersom du ser etter andre moduler i IMS som ikke er dekket av denne veiledningen, eller om du ønsker en mer konkret veiledning for modulene dekket over, se her: https://www.idrettsforbundet.no/digital/ims/brukerveiledning/</a:t>
            </a:r>
          </a:p>
          <a:p>
            <a:pPr marL="0" indent="0">
              <a:buNone/>
            </a:pPr>
            <a:endParaRPr lang="nb-NO"/>
          </a:p>
          <a:p>
            <a:pPr marL="0" indent="0">
              <a:buNone/>
            </a:pPr>
            <a:r>
              <a:rPr lang="nb-NO"/>
              <a:t>Hvis du opplever tekniske feil eller har spørsmål som ikke besvares av brukerveiledningene ta kontakt med NIF Support via imssupport@idrettsforbundet.no</a:t>
            </a:r>
          </a:p>
        </p:txBody>
      </p:sp>
    </p:spTree>
    <p:extLst>
      <p:ext uri="{BB962C8B-B14F-4D97-AF65-F5344CB8AC3E}">
        <p14:creationId xmlns:p14="http://schemas.microsoft.com/office/powerpoint/2010/main" val="376390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4B02B6-2253-410F-AE97-2AE37C78B69F}"/>
              </a:ext>
            </a:extLst>
          </p:cNvPr>
          <p:cNvSpPr>
            <a:spLocks noGrp="1"/>
          </p:cNvSpPr>
          <p:nvPr>
            <p:ph type="title"/>
          </p:nvPr>
        </p:nvSpPr>
        <p:spPr>
          <a:xfrm>
            <a:off x="630936" y="639520"/>
            <a:ext cx="10906640" cy="1719072"/>
          </a:xfrm>
        </p:spPr>
        <p:txBody>
          <a:bodyPr anchor="b">
            <a:normAutofit/>
          </a:bodyPr>
          <a:lstStyle/>
          <a:p>
            <a:r>
              <a:rPr lang="nb-NO" sz="5400"/>
              <a:t>Buypass Payment Manager(BPM)</a:t>
            </a:r>
          </a:p>
        </p:txBody>
      </p:sp>
      <p:sp>
        <p:nvSpPr>
          <p:cNvPr id="14"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AE559F2B-54E6-4395-A71A-D9725A0C1FCE}"/>
              </a:ext>
            </a:extLst>
          </p:cNvPr>
          <p:cNvSpPr>
            <a:spLocks noGrp="1"/>
          </p:cNvSpPr>
          <p:nvPr>
            <p:ph idx="1"/>
          </p:nvPr>
        </p:nvSpPr>
        <p:spPr>
          <a:xfrm>
            <a:off x="630936" y="2807208"/>
            <a:ext cx="3429000" cy="3410712"/>
          </a:xfrm>
        </p:spPr>
        <p:txBody>
          <a:bodyPr anchor="t">
            <a:normAutofit/>
          </a:bodyPr>
          <a:lstStyle/>
          <a:p>
            <a:r>
              <a:rPr lang="en-US" sz="1600"/>
              <a:t>Dersom klubben ikke har tegnet brukerstedsavtale eller har behov for å gjøre noe i BPM kan man klikke på denne knappen.</a:t>
            </a:r>
          </a:p>
          <a:p>
            <a:r>
              <a:rPr lang="en-US" sz="1600"/>
              <a:t>Buypass bruker samme innlogging som de andre systemene til Idretten (IdrettensID), så her bruker man samme brukernavn og passord som i IMS.</a:t>
            </a:r>
          </a:p>
          <a:p>
            <a:r>
              <a:rPr lang="en-US" sz="1600"/>
              <a:t>Om du har problemer med innlogging hos Buypass kan du høre med den i klubben som har tilgang (f.eks. kasserer) om du har riktige tilganger selv.</a:t>
            </a:r>
          </a:p>
        </p:txBody>
      </p:sp>
      <p:pic>
        <p:nvPicPr>
          <p:cNvPr id="5" name="Content Placeholder 4" descr="Graphical user interface, text, application&#10;&#10;Description automatically generated">
            <a:extLst>
              <a:ext uri="{FF2B5EF4-FFF2-40B4-BE49-F238E27FC236}">
                <a16:creationId xmlns:a16="http://schemas.microsoft.com/office/drawing/2014/main" id="{9F55B2BC-19E9-4B4D-B291-6952F779E1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889" y="2573756"/>
            <a:ext cx="6903720" cy="3277296"/>
          </a:xfrm>
          <a:prstGeom prst="rect">
            <a:avLst/>
          </a:prstGeom>
        </p:spPr>
      </p:pic>
    </p:spTree>
    <p:extLst>
      <p:ext uri="{BB962C8B-B14F-4D97-AF65-F5344CB8AC3E}">
        <p14:creationId xmlns:p14="http://schemas.microsoft.com/office/powerpoint/2010/main" val="679687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717526-88A9-4A1E-BA36-883ED0A4DEAA}"/>
              </a:ext>
            </a:extLst>
          </p:cNvPr>
          <p:cNvSpPr>
            <a:spLocks noGrp="1"/>
          </p:cNvSpPr>
          <p:nvPr>
            <p:ph type="title"/>
          </p:nvPr>
        </p:nvSpPr>
        <p:spPr>
          <a:xfrm>
            <a:off x="630936" y="502920"/>
            <a:ext cx="3419856" cy="1463040"/>
          </a:xfrm>
        </p:spPr>
        <p:txBody>
          <a:bodyPr anchor="ctr">
            <a:normAutofit/>
          </a:bodyPr>
          <a:lstStyle/>
          <a:p>
            <a:r>
              <a:rPr lang="nb-NO" sz="4000"/>
              <a:t>Kontooppsett</a:t>
            </a: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0838D03-7107-4EB8-8FA4-EA8E66F6B16E}"/>
              </a:ext>
            </a:extLst>
          </p:cNvPr>
          <p:cNvSpPr>
            <a:spLocks noGrp="1"/>
          </p:cNvSpPr>
          <p:nvPr>
            <p:ph idx="1"/>
          </p:nvPr>
        </p:nvSpPr>
        <p:spPr>
          <a:xfrm>
            <a:off x="4654295" y="502920"/>
            <a:ext cx="6894576" cy="1463040"/>
          </a:xfrm>
        </p:spPr>
        <p:txBody>
          <a:bodyPr anchor="ctr">
            <a:normAutofit/>
          </a:bodyPr>
          <a:lstStyle/>
          <a:p>
            <a:pPr marL="0" indent="0">
              <a:buNone/>
            </a:pPr>
            <a:r>
              <a:rPr lang="en-US" sz="1600"/>
              <a:t>Her kan man velge hvilke av klubbens klientkontoer hos Buypass som skal være standardvalg for hvilke produkttyper. Disse vil være valgt automatisk ved nye produkter, men kan overstyres på det enkelte produktet om nødvendig.</a:t>
            </a:r>
          </a:p>
          <a:p>
            <a:pPr marL="0" indent="0">
              <a:buNone/>
            </a:pPr>
            <a:r>
              <a:rPr lang="en-US" sz="1600"/>
              <a:t>Når penger overføres fra Buypass til klubbens bankkonto vil overføringen/betalingen i nettbanken markeres med klientkontoens navn. Derfor kan det være praktisk å ha en klientkonto per produkttype hvis kasserer vil ha raskere oversikt over hvilke beløp som gjelder hva i nettbanken.</a:t>
            </a:r>
          </a:p>
          <a:p>
            <a:pPr marL="0" indent="0">
              <a:buNone/>
            </a:pPr>
            <a:endParaRPr lang="en-US" sz="1600"/>
          </a:p>
        </p:txBody>
      </p:sp>
      <p:pic>
        <p:nvPicPr>
          <p:cNvPr id="5" name="Content Placeholder 4" descr="A picture containing shape&#10;&#10;Description automatically generated">
            <a:extLst>
              <a:ext uri="{FF2B5EF4-FFF2-40B4-BE49-F238E27FC236}">
                <a16:creationId xmlns:a16="http://schemas.microsoft.com/office/drawing/2014/main" id="{DBCBF4B4-BBA0-471E-A366-BC3FB73DCA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36" y="2387269"/>
            <a:ext cx="10917936" cy="3766686"/>
          </a:xfrm>
          <a:prstGeom prst="rect">
            <a:avLst/>
          </a:prstGeom>
        </p:spPr>
      </p:pic>
    </p:spTree>
    <p:extLst>
      <p:ext uri="{BB962C8B-B14F-4D97-AF65-F5344CB8AC3E}">
        <p14:creationId xmlns:p14="http://schemas.microsoft.com/office/powerpoint/2010/main" val="3333362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501F7-C6D3-48EE-A2B9-6DDCA7E8A406}"/>
              </a:ext>
            </a:extLst>
          </p:cNvPr>
          <p:cNvSpPr>
            <a:spLocks noGrp="1"/>
          </p:cNvSpPr>
          <p:nvPr>
            <p:ph type="title"/>
          </p:nvPr>
        </p:nvSpPr>
        <p:spPr/>
        <p:txBody>
          <a:bodyPr/>
          <a:lstStyle/>
          <a:p>
            <a:r>
              <a:rPr lang="nb-NO"/>
              <a:t>Betalingsflyt i IMS - Kort forklart</a:t>
            </a:r>
          </a:p>
        </p:txBody>
      </p:sp>
      <p:sp>
        <p:nvSpPr>
          <p:cNvPr id="3" name="Content Placeholder 2">
            <a:extLst>
              <a:ext uri="{FF2B5EF4-FFF2-40B4-BE49-F238E27FC236}">
                <a16:creationId xmlns:a16="http://schemas.microsoft.com/office/drawing/2014/main" id="{7EBCC361-D430-45C4-BD79-DA5847CF04CE}"/>
              </a:ext>
            </a:extLst>
          </p:cNvPr>
          <p:cNvSpPr>
            <a:spLocks noGrp="1"/>
          </p:cNvSpPr>
          <p:nvPr>
            <p:ph idx="1"/>
          </p:nvPr>
        </p:nvSpPr>
        <p:spPr/>
        <p:txBody>
          <a:bodyPr>
            <a:normAutofit/>
          </a:bodyPr>
          <a:lstStyle/>
          <a:p>
            <a:pPr marL="0" indent="0">
              <a:buNone/>
            </a:pPr>
            <a:r>
              <a:rPr lang="nb-NO" sz="1800"/>
              <a:t>Dersom du er usikker på betalingsflyten i IMS så fungerer denne slik * :</a:t>
            </a:r>
          </a:p>
        </p:txBody>
      </p:sp>
      <p:sp>
        <p:nvSpPr>
          <p:cNvPr id="4" name="TextBox 3">
            <a:extLst>
              <a:ext uri="{FF2B5EF4-FFF2-40B4-BE49-F238E27FC236}">
                <a16:creationId xmlns:a16="http://schemas.microsoft.com/office/drawing/2014/main" id="{FD8DCEAD-9C78-41E0-B836-30CA7788CD65}"/>
              </a:ext>
            </a:extLst>
          </p:cNvPr>
          <p:cNvSpPr txBox="1"/>
          <p:nvPr/>
        </p:nvSpPr>
        <p:spPr>
          <a:xfrm>
            <a:off x="1221462" y="2905780"/>
            <a:ext cx="1404680" cy="523220"/>
          </a:xfrm>
          <a:prstGeom prst="rect">
            <a:avLst/>
          </a:prstGeom>
          <a:noFill/>
        </p:spPr>
        <p:txBody>
          <a:bodyPr wrap="none" rtlCol="0">
            <a:spAutoFit/>
          </a:bodyPr>
          <a:lstStyle/>
          <a:p>
            <a:pPr algn="ctr"/>
            <a:r>
              <a:rPr lang="nb-NO" sz="1400"/>
              <a:t>Medlem mottar</a:t>
            </a:r>
            <a:br>
              <a:rPr lang="nb-NO" sz="1400"/>
            </a:br>
            <a:r>
              <a:rPr lang="nb-NO" sz="1400"/>
              <a:t>faktura/eFaktura</a:t>
            </a:r>
          </a:p>
        </p:txBody>
      </p:sp>
      <p:sp>
        <p:nvSpPr>
          <p:cNvPr id="5" name="Oval 4">
            <a:extLst>
              <a:ext uri="{FF2B5EF4-FFF2-40B4-BE49-F238E27FC236}">
                <a16:creationId xmlns:a16="http://schemas.microsoft.com/office/drawing/2014/main" id="{9099CA4E-9F54-4EA4-8316-080AADDF6A92}"/>
              </a:ext>
            </a:extLst>
          </p:cNvPr>
          <p:cNvSpPr/>
          <p:nvPr/>
        </p:nvSpPr>
        <p:spPr>
          <a:xfrm>
            <a:off x="1122218" y="2814452"/>
            <a:ext cx="1603169" cy="7065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7" name="Straight Arrow Connector 6">
            <a:extLst>
              <a:ext uri="{FF2B5EF4-FFF2-40B4-BE49-F238E27FC236}">
                <a16:creationId xmlns:a16="http://schemas.microsoft.com/office/drawing/2014/main" id="{15C2A72E-63CB-49D0-BB82-4F676F777089}"/>
              </a:ext>
            </a:extLst>
          </p:cNvPr>
          <p:cNvCxnSpPr>
            <a:cxnSpLocks/>
            <a:stCxn id="5" idx="6"/>
          </p:cNvCxnSpPr>
          <p:nvPr/>
        </p:nvCxnSpPr>
        <p:spPr>
          <a:xfrm>
            <a:off x="2725387" y="3167743"/>
            <a:ext cx="37466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276442A-73C1-4C94-AEE7-671BC4657090}"/>
              </a:ext>
            </a:extLst>
          </p:cNvPr>
          <p:cNvSpPr txBox="1"/>
          <p:nvPr/>
        </p:nvSpPr>
        <p:spPr>
          <a:xfrm>
            <a:off x="2879094" y="2679796"/>
            <a:ext cx="3292248" cy="523220"/>
          </a:xfrm>
          <a:prstGeom prst="rect">
            <a:avLst/>
          </a:prstGeom>
          <a:noFill/>
        </p:spPr>
        <p:txBody>
          <a:bodyPr wrap="none" rtlCol="0">
            <a:spAutoFit/>
          </a:bodyPr>
          <a:lstStyle/>
          <a:p>
            <a:r>
              <a:rPr lang="nb-NO" sz="1400"/>
              <a:t>Medlemmet betaler faktura i nettbanken,</a:t>
            </a:r>
          </a:p>
          <a:p>
            <a:r>
              <a:rPr lang="nb-NO" sz="1400"/>
              <a:t>til Buypass sitt kontonummer(på fakuraen)</a:t>
            </a:r>
          </a:p>
        </p:txBody>
      </p:sp>
      <p:sp>
        <p:nvSpPr>
          <p:cNvPr id="12" name="Oval 11">
            <a:extLst>
              <a:ext uri="{FF2B5EF4-FFF2-40B4-BE49-F238E27FC236}">
                <a16:creationId xmlns:a16="http://schemas.microsoft.com/office/drawing/2014/main" id="{81D5BE7C-8097-421B-BD93-742BDFF8F233}"/>
              </a:ext>
            </a:extLst>
          </p:cNvPr>
          <p:cNvSpPr/>
          <p:nvPr/>
        </p:nvSpPr>
        <p:spPr>
          <a:xfrm>
            <a:off x="6472052" y="2546905"/>
            <a:ext cx="1945891" cy="12409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xtBox 12">
            <a:extLst>
              <a:ext uri="{FF2B5EF4-FFF2-40B4-BE49-F238E27FC236}">
                <a16:creationId xmlns:a16="http://schemas.microsoft.com/office/drawing/2014/main" id="{E8934F58-7CB9-42FA-8604-F72EED7133F9}"/>
              </a:ext>
            </a:extLst>
          </p:cNvPr>
          <p:cNvSpPr txBox="1"/>
          <p:nvPr/>
        </p:nvSpPr>
        <p:spPr>
          <a:xfrm>
            <a:off x="6445854" y="2753703"/>
            <a:ext cx="1998288" cy="738664"/>
          </a:xfrm>
          <a:prstGeom prst="rect">
            <a:avLst/>
          </a:prstGeom>
          <a:noFill/>
        </p:spPr>
        <p:txBody>
          <a:bodyPr wrap="square" rtlCol="0">
            <a:spAutoFit/>
          </a:bodyPr>
          <a:lstStyle/>
          <a:p>
            <a:pPr algn="ctr"/>
            <a:r>
              <a:rPr lang="nb-NO" sz="1400"/>
              <a:t>Buypass knytter pengene til riktig klubb og faktura via KID</a:t>
            </a:r>
          </a:p>
        </p:txBody>
      </p:sp>
      <p:cxnSp>
        <p:nvCxnSpPr>
          <p:cNvPr id="15" name="Straight Arrow Connector 14">
            <a:extLst>
              <a:ext uri="{FF2B5EF4-FFF2-40B4-BE49-F238E27FC236}">
                <a16:creationId xmlns:a16="http://schemas.microsoft.com/office/drawing/2014/main" id="{19FED7C8-BC7E-4C46-9591-CB705660AE68}"/>
              </a:ext>
            </a:extLst>
          </p:cNvPr>
          <p:cNvCxnSpPr>
            <a:stCxn id="12" idx="3"/>
          </p:cNvCxnSpPr>
          <p:nvPr/>
        </p:nvCxnSpPr>
        <p:spPr>
          <a:xfrm flipH="1">
            <a:off x="2725387" y="3606138"/>
            <a:ext cx="4031634" cy="11092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27869C9-4E52-493C-B510-03B07C8C2B7C}"/>
              </a:ext>
            </a:extLst>
          </p:cNvPr>
          <p:cNvSpPr/>
          <p:nvPr/>
        </p:nvSpPr>
        <p:spPr>
          <a:xfrm>
            <a:off x="1064465" y="4481194"/>
            <a:ext cx="1660922" cy="1064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xtBox 17">
            <a:extLst>
              <a:ext uri="{FF2B5EF4-FFF2-40B4-BE49-F238E27FC236}">
                <a16:creationId xmlns:a16="http://schemas.microsoft.com/office/drawing/2014/main" id="{D35EA082-40C8-4AFB-A53F-854851418FAB}"/>
              </a:ext>
            </a:extLst>
          </p:cNvPr>
          <p:cNvSpPr txBox="1"/>
          <p:nvPr/>
        </p:nvSpPr>
        <p:spPr>
          <a:xfrm>
            <a:off x="1109697" y="4612394"/>
            <a:ext cx="1630767" cy="923330"/>
          </a:xfrm>
          <a:prstGeom prst="rect">
            <a:avLst/>
          </a:prstGeom>
          <a:noFill/>
        </p:spPr>
        <p:txBody>
          <a:bodyPr wrap="none" rtlCol="0">
            <a:spAutoFit/>
          </a:bodyPr>
          <a:lstStyle/>
          <a:p>
            <a:pPr algn="ctr"/>
            <a:r>
              <a:rPr lang="nb-NO"/>
              <a:t>Klubbens </a:t>
            </a:r>
            <a:br>
              <a:rPr lang="nb-NO"/>
            </a:br>
            <a:r>
              <a:rPr lang="nb-NO"/>
              <a:t>klientkonto(er) </a:t>
            </a:r>
            <a:br>
              <a:rPr lang="nb-NO"/>
            </a:br>
            <a:r>
              <a:rPr lang="nb-NO"/>
              <a:t>i Buypass</a:t>
            </a:r>
          </a:p>
        </p:txBody>
      </p:sp>
      <p:sp>
        <p:nvSpPr>
          <p:cNvPr id="19" name="TextBox 18">
            <a:extLst>
              <a:ext uri="{FF2B5EF4-FFF2-40B4-BE49-F238E27FC236}">
                <a16:creationId xmlns:a16="http://schemas.microsoft.com/office/drawing/2014/main" id="{1548B86C-B387-4E26-B85C-A6F7082D4FC2}"/>
              </a:ext>
            </a:extLst>
          </p:cNvPr>
          <p:cNvSpPr txBox="1"/>
          <p:nvPr/>
        </p:nvSpPr>
        <p:spPr>
          <a:xfrm rot="20578362">
            <a:off x="2843701" y="3839566"/>
            <a:ext cx="3991645" cy="523220"/>
          </a:xfrm>
          <a:prstGeom prst="rect">
            <a:avLst/>
          </a:prstGeom>
          <a:noFill/>
        </p:spPr>
        <p:txBody>
          <a:bodyPr wrap="square" rtlCol="0">
            <a:spAutoFit/>
          </a:bodyPr>
          <a:lstStyle/>
          <a:p>
            <a:r>
              <a:rPr lang="nb-NO" sz="1400"/>
              <a:t>Buypass flytter beløpet til klubbens klientkonto(er) basert på produktoppsett i IMS</a:t>
            </a:r>
          </a:p>
        </p:txBody>
      </p:sp>
      <p:cxnSp>
        <p:nvCxnSpPr>
          <p:cNvPr id="21" name="Straight Arrow Connector 20">
            <a:extLst>
              <a:ext uri="{FF2B5EF4-FFF2-40B4-BE49-F238E27FC236}">
                <a16:creationId xmlns:a16="http://schemas.microsoft.com/office/drawing/2014/main" id="{1B93832C-FF11-425C-8C36-D4E631AAF092}"/>
              </a:ext>
            </a:extLst>
          </p:cNvPr>
          <p:cNvCxnSpPr>
            <a:stCxn id="18" idx="3"/>
          </p:cNvCxnSpPr>
          <p:nvPr/>
        </p:nvCxnSpPr>
        <p:spPr>
          <a:xfrm>
            <a:off x="2740464" y="5074059"/>
            <a:ext cx="41421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0642E5F-532C-42A4-8622-49E43CC7318F}"/>
              </a:ext>
            </a:extLst>
          </p:cNvPr>
          <p:cNvSpPr/>
          <p:nvPr/>
        </p:nvSpPr>
        <p:spPr>
          <a:xfrm>
            <a:off x="6882592" y="4520102"/>
            <a:ext cx="1998288" cy="11237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TextBox 22">
            <a:extLst>
              <a:ext uri="{FF2B5EF4-FFF2-40B4-BE49-F238E27FC236}">
                <a16:creationId xmlns:a16="http://schemas.microsoft.com/office/drawing/2014/main" id="{917243EE-2CFE-4D69-ABF8-82B9555CCC58}"/>
              </a:ext>
            </a:extLst>
          </p:cNvPr>
          <p:cNvSpPr txBox="1"/>
          <p:nvPr/>
        </p:nvSpPr>
        <p:spPr>
          <a:xfrm>
            <a:off x="7062503" y="4715435"/>
            <a:ext cx="1177630" cy="646331"/>
          </a:xfrm>
          <a:prstGeom prst="rect">
            <a:avLst/>
          </a:prstGeom>
          <a:noFill/>
        </p:spPr>
        <p:txBody>
          <a:bodyPr wrap="none" rtlCol="0">
            <a:spAutoFit/>
          </a:bodyPr>
          <a:lstStyle/>
          <a:p>
            <a:r>
              <a:rPr lang="nb-NO"/>
              <a:t>Klubbens</a:t>
            </a:r>
            <a:br>
              <a:rPr lang="nb-NO"/>
            </a:br>
            <a:r>
              <a:rPr lang="nb-NO"/>
              <a:t>bankkonto</a:t>
            </a:r>
          </a:p>
        </p:txBody>
      </p:sp>
      <p:sp>
        <p:nvSpPr>
          <p:cNvPr id="24" name="TextBox 23">
            <a:extLst>
              <a:ext uri="{FF2B5EF4-FFF2-40B4-BE49-F238E27FC236}">
                <a16:creationId xmlns:a16="http://schemas.microsoft.com/office/drawing/2014/main" id="{54D6E28F-A83B-4E18-BFE8-BC09B00EC7FA}"/>
              </a:ext>
            </a:extLst>
          </p:cNvPr>
          <p:cNvSpPr txBox="1"/>
          <p:nvPr/>
        </p:nvSpPr>
        <p:spPr>
          <a:xfrm>
            <a:off x="3048000" y="5087475"/>
            <a:ext cx="3245224" cy="523220"/>
          </a:xfrm>
          <a:prstGeom prst="rect">
            <a:avLst/>
          </a:prstGeom>
          <a:noFill/>
        </p:spPr>
        <p:txBody>
          <a:bodyPr wrap="square" rtlCol="0">
            <a:spAutoFit/>
          </a:bodyPr>
          <a:lstStyle/>
          <a:p>
            <a:r>
              <a:rPr lang="nb-NO" sz="1400"/>
              <a:t>Buypass overfører alt som står på klubbens klientkontoer ved angitt intervall</a:t>
            </a:r>
          </a:p>
        </p:txBody>
      </p:sp>
      <p:sp>
        <p:nvSpPr>
          <p:cNvPr id="25" name="TextBox 24">
            <a:extLst>
              <a:ext uri="{FF2B5EF4-FFF2-40B4-BE49-F238E27FC236}">
                <a16:creationId xmlns:a16="http://schemas.microsoft.com/office/drawing/2014/main" id="{C37C3E78-D3EA-407B-8B34-FE9B975960F2}"/>
              </a:ext>
            </a:extLst>
          </p:cNvPr>
          <p:cNvSpPr txBox="1"/>
          <p:nvPr/>
        </p:nvSpPr>
        <p:spPr>
          <a:xfrm>
            <a:off x="1029852" y="6183089"/>
            <a:ext cx="7637540" cy="307777"/>
          </a:xfrm>
          <a:prstGeom prst="rect">
            <a:avLst/>
          </a:prstGeom>
          <a:noFill/>
        </p:spPr>
        <p:txBody>
          <a:bodyPr wrap="none" rtlCol="0">
            <a:spAutoFit/>
          </a:bodyPr>
          <a:lstStyle/>
          <a:p>
            <a:r>
              <a:rPr lang="nb-NO" sz="1400"/>
              <a:t>*Når medlemmer betaler korrekt beløp for en ubetalt faktura. For unntak se Buypass brukerveiledning</a:t>
            </a:r>
          </a:p>
        </p:txBody>
      </p:sp>
      <p:sp>
        <p:nvSpPr>
          <p:cNvPr id="26" name="Oval 25">
            <a:extLst>
              <a:ext uri="{FF2B5EF4-FFF2-40B4-BE49-F238E27FC236}">
                <a16:creationId xmlns:a16="http://schemas.microsoft.com/office/drawing/2014/main" id="{04AB216E-0B48-4EAA-8994-580B8BEFFADE}"/>
              </a:ext>
            </a:extLst>
          </p:cNvPr>
          <p:cNvSpPr/>
          <p:nvPr/>
        </p:nvSpPr>
        <p:spPr>
          <a:xfrm>
            <a:off x="9442824" y="1416424"/>
            <a:ext cx="2187388" cy="1183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TextBox 26">
            <a:extLst>
              <a:ext uri="{FF2B5EF4-FFF2-40B4-BE49-F238E27FC236}">
                <a16:creationId xmlns:a16="http://schemas.microsoft.com/office/drawing/2014/main" id="{DA1FD3CB-2779-4E68-BBD9-E5D55C412278}"/>
              </a:ext>
            </a:extLst>
          </p:cNvPr>
          <p:cNvSpPr txBox="1"/>
          <p:nvPr/>
        </p:nvSpPr>
        <p:spPr>
          <a:xfrm>
            <a:off x="9784450" y="1507750"/>
            <a:ext cx="1845762" cy="954107"/>
          </a:xfrm>
          <a:prstGeom prst="rect">
            <a:avLst/>
          </a:prstGeom>
          <a:noFill/>
        </p:spPr>
        <p:txBody>
          <a:bodyPr wrap="none" rtlCol="0">
            <a:spAutoFit/>
          </a:bodyPr>
          <a:lstStyle/>
          <a:p>
            <a:r>
              <a:rPr lang="nb-NO" sz="1400"/>
              <a:t>AvtaleGiro trekker</a:t>
            </a:r>
            <a:br>
              <a:rPr lang="nb-NO" sz="1400"/>
            </a:br>
            <a:r>
              <a:rPr lang="nb-NO" sz="1400"/>
              <a:t>automatisk beløp </a:t>
            </a:r>
            <a:br>
              <a:rPr lang="nb-NO" sz="1400"/>
            </a:br>
            <a:r>
              <a:rPr lang="nb-NO" sz="1400"/>
              <a:t>fra medlemmets konto</a:t>
            </a:r>
            <a:br>
              <a:rPr lang="nb-NO" sz="1400"/>
            </a:br>
            <a:r>
              <a:rPr lang="nb-NO" sz="1400"/>
              <a:t>på forfallsdato</a:t>
            </a:r>
          </a:p>
        </p:txBody>
      </p:sp>
      <p:cxnSp>
        <p:nvCxnSpPr>
          <p:cNvPr id="29" name="Straight Arrow Connector 28">
            <a:extLst>
              <a:ext uri="{FF2B5EF4-FFF2-40B4-BE49-F238E27FC236}">
                <a16:creationId xmlns:a16="http://schemas.microsoft.com/office/drawing/2014/main" id="{84E927BE-BABC-4DA7-9E7A-8E3F9F5B78E8}"/>
              </a:ext>
            </a:extLst>
          </p:cNvPr>
          <p:cNvCxnSpPr>
            <a:stCxn id="26" idx="2"/>
          </p:cNvCxnSpPr>
          <p:nvPr/>
        </p:nvCxnSpPr>
        <p:spPr>
          <a:xfrm flipH="1">
            <a:off x="8240133" y="2008095"/>
            <a:ext cx="1202691" cy="806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698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D399B9A5D3564989DEC33308745E13" ma:contentTypeVersion="12" ma:contentTypeDescription="Create a new document." ma:contentTypeScope="" ma:versionID="59b711be6f361e611c8b56a64171aa95">
  <xsd:schema xmlns:xsd="http://www.w3.org/2001/XMLSchema" xmlns:xs="http://www.w3.org/2001/XMLSchema" xmlns:p="http://schemas.microsoft.com/office/2006/metadata/properties" xmlns:ns2="48466462-bc3c-4a55-9692-5a55445c2259" xmlns:ns3="733df60e-6b8c-49a5-a953-39613cb8aa7c" targetNamespace="http://schemas.microsoft.com/office/2006/metadata/properties" ma:root="true" ma:fieldsID="c2c5253e17b8cba3ff1bfb84ff67276f" ns2:_="" ns3:_="">
    <xsd:import namespace="48466462-bc3c-4a55-9692-5a55445c2259"/>
    <xsd:import namespace="733df60e-6b8c-49a5-a953-39613cb8aa7c"/>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466462-bc3c-4a55-9692-5a55445c22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33df60e-6b8c-49a5-a953-39613cb8aa7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7BF6A9-F1F4-4223-9FC2-DFC536DB5ADA}"/>
</file>

<file path=customXml/itemProps2.xml><?xml version="1.0" encoding="utf-8"?>
<ds:datastoreItem xmlns:ds="http://schemas.openxmlformats.org/officeDocument/2006/customXml" ds:itemID="{FEEF6D28-F6D0-4157-B6A9-D3F4F80FEF55}"/>
</file>

<file path=customXml/itemProps3.xml><?xml version="1.0" encoding="utf-8"?>
<ds:datastoreItem xmlns:ds="http://schemas.openxmlformats.org/officeDocument/2006/customXml" ds:itemID="{9A098EAD-CC6E-40D8-929A-875BE049BB43}"/>
</file>

<file path=docProps/app.xml><?xml version="1.0" encoding="utf-8"?>
<Properties xmlns="http://schemas.openxmlformats.org/officeDocument/2006/extended-properties" xmlns:vt="http://schemas.openxmlformats.org/officeDocument/2006/docPropsVTypes">
  <Template/>
  <TotalTime>595</TotalTime>
  <Words>4529</Words>
  <Application>Microsoft Office PowerPoint</Application>
  <PresentationFormat>Widescreen</PresentationFormat>
  <Paragraphs>274</Paragraphs>
  <Slides>62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Calibri Light</vt:lpstr>
      <vt:lpstr>Office Theme</vt:lpstr>
      <vt:lpstr>Førstegangsoppsett og innføring</vt:lpstr>
      <vt:lpstr>Dashbordet</vt:lpstr>
      <vt:lpstr>PowerPoint Presentation</vt:lpstr>
      <vt:lpstr>Sidemenyen</vt:lpstr>
      <vt:lpstr>Innstillinger Buypass</vt:lpstr>
      <vt:lpstr>Oversikt</vt:lpstr>
      <vt:lpstr>Buypass Payment Manager(BPM)</vt:lpstr>
      <vt:lpstr>Kontooppsett</vt:lpstr>
      <vt:lpstr>Betalingsflyt i IMS - Kort forklart</vt:lpstr>
      <vt:lpstr>Profil Idrettslag</vt:lpstr>
      <vt:lpstr>Profil Idrettslag</vt:lpstr>
      <vt:lpstr>Eposter</vt:lpstr>
      <vt:lpstr>Sosiale medier og annen funksjonalitet for fremtiden</vt:lpstr>
      <vt:lpstr>Profil Idrettslag - Innstillinger</vt:lpstr>
      <vt:lpstr>Administrasjonsgebyr og forfall</vt:lpstr>
      <vt:lpstr>Fakturatekst</vt:lpstr>
      <vt:lpstr>Faktureringskanaler</vt:lpstr>
      <vt:lpstr>Purringer</vt:lpstr>
      <vt:lpstr>Vilkår</vt:lpstr>
      <vt:lpstr>Bindingstid</vt:lpstr>
      <vt:lpstr>Krav om Godkjenning av medlemskap</vt:lpstr>
      <vt:lpstr>Medlemskontingenter</vt:lpstr>
      <vt:lpstr>Oversikt</vt:lpstr>
      <vt:lpstr>Filter</vt:lpstr>
      <vt:lpstr>Kontingent - Produkt</vt:lpstr>
      <vt:lpstr>Kontingent - Redigere Produkt</vt:lpstr>
      <vt:lpstr>Kontingent - Fakturering og varighet</vt:lpstr>
      <vt:lpstr>Kontingent - Navn og Kategori</vt:lpstr>
      <vt:lpstr>Kontingent - Rediger produkt</vt:lpstr>
      <vt:lpstr>Kontingent - Kostnadsbærere</vt:lpstr>
      <vt:lpstr>Kontigent - Rediger produkt</vt:lpstr>
      <vt:lpstr>Kontigent - Rediger produkt</vt:lpstr>
      <vt:lpstr>Kontingent - Opprett produkt</vt:lpstr>
      <vt:lpstr>Treningsavgift</vt:lpstr>
      <vt:lpstr>Treningsavgift - Filter og kategori</vt:lpstr>
      <vt:lpstr>Treningsavgift - Rediger produkt</vt:lpstr>
      <vt:lpstr>Treningsavgift - Opprett produkt</vt:lpstr>
      <vt:lpstr>Brukeradministrasjon</vt:lpstr>
      <vt:lpstr>Brukeradministrasjon - Opprett ny bruker</vt:lpstr>
      <vt:lpstr>Brukeradministrasjon - Opprett ny bruker</vt:lpstr>
      <vt:lpstr>Brukeradministrasjon - Styring av tilganger</vt:lpstr>
      <vt:lpstr>Brukeradministrasjon - Styring av tilganger forts.</vt:lpstr>
      <vt:lpstr>Medlemsoversikt</vt:lpstr>
      <vt:lpstr>Kolonne-konfigurasjon</vt:lpstr>
      <vt:lpstr>Eksport</vt:lpstr>
      <vt:lpstr>Paginering</vt:lpstr>
      <vt:lpstr>Filter</vt:lpstr>
      <vt:lpstr>Søk</vt:lpstr>
      <vt:lpstr>Flere partier / treningsavgifter</vt:lpstr>
      <vt:lpstr>Sortering</vt:lpstr>
      <vt:lpstr>Kontingent</vt:lpstr>
      <vt:lpstr>Kontingent - Etter import</vt:lpstr>
      <vt:lpstr>Aktivering av ventende medlemmer</vt:lpstr>
      <vt:lpstr>Aktivering av ventende medlemmer</vt:lpstr>
      <vt:lpstr>Oppdateringer og kommunikasjon</vt:lpstr>
      <vt:lpstr>Treningsavgift</vt:lpstr>
      <vt:lpstr>Parti</vt:lpstr>
      <vt:lpstr>Medlemsprofilen</vt:lpstr>
      <vt:lpstr>Medlemsprofilen- Foresatte</vt:lpstr>
      <vt:lpstr>Legg til adm.foresatt / faktumottaker</vt:lpstr>
      <vt:lpstr>Parti</vt:lpstr>
      <vt:lpstr>Til Slutt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Førstegangsoppsett</dc:title>
  <dc:creator>Hajem, Kristoffer</dc:creator>
  <cp:lastModifiedBy>Hajem, Kristoffer</cp:lastModifiedBy>
  <cp:revision>1</cp:revision>
  <dcterms:created xsi:type="dcterms:W3CDTF">2021-08-31T05:40:39Z</dcterms:created>
  <dcterms:modified xsi:type="dcterms:W3CDTF">2021-09-01T12:07:43Z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0x010100D9D399B9A5D3564989DEC33308745E13</vt:lpwstr>
  </property>
</Properties>
</file>