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81742-99D1-4636-8E70-C95AAD34F03D}" v="13" dt="2021-08-31T16:04:04.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jem, Kristoffer" userId="0c85c552-679a-4151-aa69-ce225b179c25" providerId="ADAL" clId="{41B81742-99D1-4636-8E70-C95AAD34F03D}"/>
    <pc:docChg chg="undo custSel addSld delSld modSld sldOrd">
      <pc:chgData name="Hajem, Kristoffer" userId="0c85c552-679a-4151-aa69-ce225b179c25" providerId="ADAL" clId="{41B81742-99D1-4636-8E70-C95AAD34F03D}" dt="2021-08-31T16:07:23.659" v="1795" actId="255"/>
      <pc:docMkLst>
        <pc:docMk/>
      </pc:docMkLst>
      <pc:sldChg chg="addSp delSp modSp mod setBg">
        <pc:chgData name="Hajem, Kristoffer" userId="0c85c552-679a-4151-aa69-ce225b179c25" providerId="ADAL" clId="{41B81742-99D1-4636-8E70-C95AAD34F03D}" dt="2021-08-31T15:23:43.354" v="5" actId="1076"/>
        <pc:sldMkLst>
          <pc:docMk/>
          <pc:sldMk cId="3368876709" sldId="258"/>
        </pc:sldMkLst>
        <pc:spChg chg="mod">
          <ac:chgData name="Hajem, Kristoffer" userId="0c85c552-679a-4151-aa69-ce225b179c25" providerId="ADAL" clId="{41B81742-99D1-4636-8E70-C95AAD34F03D}" dt="2021-08-31T15:23:41.725" v="4" actId="14100"/>
          <ac:spMkLst>
            <pc:docMk/>
            <pc:sldMk cId="3368876709" sldId="258"/>
            <ac:spMk id="2" creationId="{C4B6F3B8-C3BB-439C-8995-7A419F62351A}"/>
          </ac:spMkLst>
        </pc:spChg>
        <pc:spChg chg="del">
          <ac:chgData name="Hajem, Kristoffer" userId="0c85c552-679a-4151-aa69-ce225b179c25" providerId="ADAL" clId="{41B81742-99D1-4636-8E70-C95AAD34F03D}" dt="2021-08-31T15:23:10.914" v="0"/>
          <ac:spMkLst>
            <pc:docMk/>
            <pc:sldMk cId="3368876709" sldId="258"/>
            <ac:spMk id="3" creationId="{832D6CBE-B362-464A-BE4B-72FB06571F16}"/>
          </ac:spMkLst>
        </pc:spChg>
        <pc:spChg chg="add mod">
          <ac:chgData name="Hajem, Kristoffer" userId="0c85c552-679a-4151-aa69-ce225b179c25" providerId="ADAL" clId="{41B81742-99D1-4636-8E70-C95AAD34F03D}" dt="2021-08-31T15:23:37.586" v="3" actId="255"/>
          <ac:spMkLst>
            <pc:docMk/>
            <pc:sldMk cId="3368876709" sldId="258"/>
            <ac:spMk id="8" creationId="{BB57B4A9-CA3B-4D8E-BFF3-DF0E0E4938B3}"/>
          </ac:spMkLst>
        </pc:spChg>
        <pc:spChg chg="add">
          <ac:chgData name="Hajem, Kristoffer" userId="0c85c552-679a-4151-aa69-ce225b179c25" providerId="ADAL" clId="{41B81742-99D1-4636-8E70-C95AAD34F03D}" dt="2021-08-31T15:23:19.995" v="1" actId="26606"/>
          <ac:spMkLst>
            <pc:docMk/>
            <pc:sldMk cId="3368876709" sldId="258"/>
            <ac:spMk id="11" creationId="{2B97F24A-32CE-4C1C-A50D-3016B394DCFB}"/>
          </ac:spMkLst>
        </pc:spChg>
        <pc:spChg chg="add">
          <ac:chgData name="Hajem, Kristoffer" userId="0c85c552-679a-4151-aa69-ce225b179c25" providerId="ADAL" clId="{41B81742-99D1-4636-8E70-C95AAD34F03D}" dt="2021-08-31T15:23:19.995" v="1" actId="26606"/>
          <ac:spMkLst>
            <pc:docMk/>
            <pc:sldMk cId="3368876709" sldId="258"/>
            <ac:spMk id="13" creationId="{6357EC4F-235E-4222-A36F-C7878ACE37F2}"/>
          </ac:spMkLst>
        </pc:spChg>
        <pc:picChg chg="add mod">
          <ac:chgData name="Hajem, Kristoffer" userId="0c85c552-679a-4151-aa69-ce225b179c25" providerId="ADAL" clId="{41B81742-99D1-4636-8E70-C95AAD34F03D}" dt="2021-08-31T15:23:43.354" v="5" actId="1076"/>
          <ac:picMkLst>
            <pc:docMk/>
            <pc:sldMk cId="3368876709" sldId="258"/>
            <ac:picMk id="4" creationId="{B2048C32-A5D7-4E19-9D64-A0BE70BCA7EF}"/>
          </ac:picMkLst>
        </pc:picChg>
      </pc:sldChg>
      <pc:sldChg chg="addSp delSp modSp mod setBg">
        <pc:chgData name="Hajem, Kristoffer" userId="0c85c552-679a-4151-aa69-ce225b179c25" providerId="ADAL" clId="{41B81742-99D1-4636-8E70-C95AAD34F03D}" dt="2021-08-31T15:30:05.290" v="46" actId="11529"/>
        <pc:sldMkLst>
          <pc:docMk/>
          <pc:sldMk cId="3021714104" sldId="259"/>
        </pc:sldMkLst>
        <pc:spChg chg="mod">
          <ac:chgData name="Hajem, Kristoffer" userId="0c85c552-679a-4151-aa69-ce225b179c25" providerId="ADAL" clId="{41B81742-99D1-4636-8E70-C95AAD34F03D}" dt="2021-08-31T15:24:09.350" v="9" actId="255"/>
          <ac:spMkLst>
            <pc:docMk/>
            <pc:sldMk cId="3021714104" sldId="259"/>
            <ac:spMk id="2" creationId="{DD5F3513-F24D-4442-BFCD-B71BB64E7845}"/>
          </ac:spMkLst>
        </pc:spChg>
        <pc:spChg chg="del">
          <ac:chgData name="Hajem, Kristoffer" userId="0c85c552-679a-4151-aa69-ce225b179c25" providerId="ADAL" clId="{41B81742-99D1-4636-8E70-C95AAD34F03D}" dt="2021-08-31T15:23:56.679" v="6"/>
          <ac:spMkLst>
            <pc:docMk/>
            <pc:sldMk cId="3021714104" sldId="259"/>
            <ac:spMk id="3" creationId="{0B46D778-3324-4233-A086-73041218A119}"/>
          </ac:spMkLst>
        </pc:spChg>
        <pc:spChg chg="add mod">
          <ac:chgData name="Hajem, Kristoffer" userId="0c85c552-679a-4151-aa69-ce225b179c25" providerId="ADAL" clId="{41B81742-99D1-4636-8E70-C95AAD34F03D}" dt="2021-08-31T15:24:18.901" v="12" actId="1076"/>
          <ac:spMkLst>
            <pc:docMk/>
            <pc:sldMk cId="3021714104" sldId="259"/>
            <ac:spMk id="8" creationId="{EDD3C1C0-C12D-453A-9679-1AA267E303F8}"/>
          </ac:spMkLst>
        </pc:spChg>
        <pc:spChg chg="add">
          <ac:chgData name="Hajem, Kristoffer" userId="0c85c552-679a-4151-aa69-ce225b179c25" providerId="ADAL" clId="{41B81742-99D1-4636-8E70-C95AAD34F03D}" dt="2021-08-31T15:24:00.055" v="7" actId="26606"/>
          <ac:spMkLst>
            <pc:docMk/>
            <pc:sldMk cId="3021714104" sldId="259"/>
            <ac:spMk id="11" creationId="{32AEEBC8-9D30-42EF-95F2-386C2653FBF0}"/>
          </ac:spMkLst>
        </pc:spChg>
        <pc:spChg chg="add">
          <ac:chgData name="Hajem, Kristoffer" userId="0c85c552-679a-4151-aa69-ce225b179c25" providerId="ADAL" clId="{41B81742-99D1-4636-8E70-C95AAD34F03D}" dt="2021-08-31T15:24:00.055" v="7" actId="26606"/>
          <ac:spMkLst>
            <pc:docMk/>
            <pc:sldMk cId="3021714104" sldId="259"/>
            <ac:spMk id="13" creationId="{2E92FA66-67D7-4CB4-94D3-E643A9AD4757}"/>
          </ac:spMkLst>
        </pc:spChg>
        <pc:picChg chg="add del mod">
          <ac:chgData name="Hajem, Kristoffer" userId="0c85c552-679a-4151-aa69-ce225b179c25" providerId="ADAL" clId="{41B81742-99D1-4636-8E70-C95AAD34F03D}" dt="2021-08-31T15:27:52.443" v="27" actId="478"/>
          <ac:picMkLst>
            <pc:docMk/>
            <pc:sldMk cId="3021714104" sldId="259"/>
            <ac:picMk id="4" creationId="{FA090AC0-D57F-43AC-A58D-77133F586637}"/>
          </ac:picMkLst>
        </pc:picChg>
        <pc:picChg chg="add mod">
          <ac:chgData name="Hajem, Kristoffer" userId="0c85c552-679a-4151-aa69-ce225b179c25" providerId="ADAL" clId="{41B81742-99D1-4636-8E70-C95AAD34F03D}" dt="2021-08-31T15:28:03.569" v="32" actId="14100"/>
          <ac:picMkLst>
            <pc:docMk/>
            <pc:sldMk cId="3021714104" sldId="259"/>
            <ac:picMk id="6" creationId="{6AB2BD88-25B4-467A-AA88-14FB091AA154}"/>
          </ac:picMkLst>
        </pc:picChg>
        <pc:picChg chg="add mod">
          <ac:chgData name="Hajem, Kristoffer" userId="0c85c552-679a-4151-aa69-ce225b179c25" providerId="ADAL" clId="{41B81742-99D1-4636-8E70-C95AAD34F03D}" dt="2021-08-31T15:29:09.435" v="38" actId="1076"/>
          <ac:picMkLst>
            <pc:docMk/>
            <pc:sldMk cId="3021714104" sldId="259"/>
            <ac:picMk id="9" creationId="{498B42F0-D2BA-4BD3-AFA1-87ED3817475F}"/>
          </ac:picMkLst>
        </pc:picChg>
        <pc:picChg chg="add mod">
          <ac:chgData name="Hajem, Kristoffer" userId="0c85c552-679a-4151-aa69-ce225b179c25" providerId="ADAL" clId="{41B81742-99D1-4636-8E70-C95AAD34F03D}" dt="2021-08-31T15:29:52.322" v="44" actId="1076"/>
          <ac:picMkLst>
            <pc:docMk/>
            <pc:sldMk cId="3021714104" sldId="259"/>
            <ac:picMk id="12" creationId="{B30B473A-667A-4187-9CC3-678E52BA3894}"/>
          </ac:picMkLst>
        </pc:picChg>
        <pc:cxnChg chg="add">
          <ac:chgData name="Hajem, Kristoffer" userId="0c85c552-679a-4151-aa69-ce225b179c25" providerId="ADAL" clId="{41B81742-99D1-4636-8E70-C95AAD34F03D}" dt="2021-08-31T15:29:59.894" v="45" actId="11529"/>
          <ac:cxnSpMkLst>
            <pc:docMk/>
            <pc:sldMk cId="3021714104" sldId="259"/>
            <ac:cxnSpMk id="15" creationId="{94B1556C-220D-4594-B3EB-F1F953FBE8EE}"/>
          </ac:cxnSpMkLst>
        </pc:cxnChg>
        <pc:cxnChg chg="add">
          <ac:chgData name="Hajem, Kristoffer" userId="0c85c552-679a-4151-aa69-ce225b179c25" providerId="ADAL" clId="{41B81742-99D1-4636-8E70-C95AAD34F03D}" dt="2021-08-31T15:30:05.290" v="46" actId="11529"/>
          <ac:cxnSpMkLst>
            <pc:docMk/>
            <pc:sldMk cId="3021714104" sldId="259"/>
            <ac:cxnSpMk id="17" creationId="{47F5CA42-4207-423A-9E9D-70EACDC62DDA}"/>
          </ac:cxnSpMkLst>
        </pc:cxnChg>
      </pc:sldChg>
      <pc:sldChg chg="addSp delSp modSp new mod ord">
        <pc:chgData name="Hajem, Kristoffer" userId="0c85c552-679a-4151-aa69-ce225b179c25" providerId="ADAL" clId="{41B81742-99D1-4636-8E70-C95AAD34F03D}" dt="2021-08-31T15:35:45.119" v="117" actId="1076"/>
        <pc:sldMkLst>
          <pc:docMk/>
          <pc:sldMk cId="967763834" sldId="261"/>
        </pc:sldMkLst>
        <pc:spChg chg="mod">
          <ac:chgData name="Hajem, Kristoffer" userId="0c85c552-679a-4151-aa69-ce225b179c25" providerId="ADAL" clId="{41B81742-99D1-4636-8E70-C95AAD34F03D}" dt="2021-08-31T15:25:14.761" v="18"/>
          <ac:spMkLst>
            <pc:docMk/>
            <pc:sldMk cId="967763834" sldId="261"/>
            <ac:spMk id="2" creationId="{06685553-70C2-445D-AF69-0A643782616C}"/>
          </ac:spMkLst>
        </pc:spChg>
        <pc:spChg chg="del">
          <ac:chgData name="Hajem, Kristoffer" userId="0c85c552-679a-4151-aa69-ce225b179c25" providerId="ADAL" clId="{41B81742-99D1-4636-8E70-C95AAD34F03D}" dt="2021-08-31T15:25:04.675" v="15"/>
          <ac:spMkLst>
            <pc:docMk/>
            <pc:sldMk cId="967763834" sldId="261"/>
            <ac:spMk id="3" creationId="{94BA62B3-4E88-4E3B-A739-F353FA6A2BBA}"/>
          </ac:spMkLst>
        </pc:spChg>
        <pc:spChg chg="add mod">
          <ac:chgData name="Hajem, Kristoffer" userId="0c85c552-679a-4151-aa69-ce225b179c25" providerId="ADAL" clId="{41B81742-99D1-4636-8E70-C95AAD34F03D}" dt="2021-08-31T15:35:45.119" v="117" actId="1076"/>
          <ac:spMkLst>
            <pc:docMk/>
            <pc:sldMk cId="967763834" sldId="261"/>
            <ac:spMk id="8" creationId="{F9939C8A-DC64-4413-B552-C483B336ADDE}"/>
          </ac:spMkLst>
        </pc:spChg>
        <pc:picChg chg="add mod ord">
          <ac:chgData name="Hajem, Kristoffer" userId="0c85c552-679a-4151-aa69-ce225b179c25" providerId="ADAL" clId="{41B81742-99D1-4636-8E70-C95AAD34F03D}" dt="2021-08-31T15:25:05.195" v="17" actId="962"/>
          <ac:picMkLst>
            <pc:docMk/>
            <pc:sldMk cId="967763834" sldId="261"/>
            <ac:picMk id="5" creationId="{8ED65353-7CF9-4F3E-8D4F-D84CA950D71B}"/>
          </ac:picMkLst>
        </pc:picChg>
        <pc:picChg chg="add mod">
          <ac:chgData name="Hajem, Kristoffer" userId="0c85c552-679a-4151-aa69-ce225b179c25" providerId="ADAL" clId="{41B81742-99D1-4636-8E70-C95AAD34F03D}" dt="2021-08-31T15:35:11.463" v="56" actId="1076"/>
          <ac:picMkLst>
            <pc:docMk/>
            <pc:sldMk cId="967763834" sldId="261"/>
            <ac:picMk id="7" creationId="{A8DE4639-2CA4-49B1-9F75-7BB6A8016366}"/>
          </ac:picMkLst>
        </pc:picChg>
      </pc:sldChg>
      <pc:sldChg chg="addSp delSp modSp new mod setBg">
        <pc:chgData name="Hajem, Kristoffer" userId="0c85c552-679a-4151-aa69-ce225b179c25" providerId="ADAL" clId="{41B81742-99D1-4636-8E70-C95AAD34F03D}" dt="2021-08-31T15:44:22.697" v="410"/>
        <pc:sldMkLst>
          <pc:docMk/>
          <pc:sldMk cId="1392990840" sldId="262"/>
        </pc:sldMkLst>
        <pc:spChg chg="mod">
          <ac:chgData name="Hajem, Kristoffer" userId="0c85c552-679a-4151-aa69-ce225b179c25" providerId="ADAL" clId="{41B81742-99D1-4636-8E70-C95AAD34F03D}" dt="2021-08-31T15:42:55.754" v="184" actId="26606"/>
          <ac:spMkLst>
            <pc:docMk/>
            <pc:sldMk cId="1392990840" sldId="262"/>
            <ac:spMk id="2" creationId="{CEA3CCE1-FDFD-48DF-87C4-32ED2E044DB9}"/>
          </ac:spMkLst>
        </pc:spChg>
        <pc:spChg chg="add del">
          <ac:chgData name="Hajem, Kristoffer" userId="0c85c552-679a-4151-aa69-ce225b179c25" providerId="ADAL" clId="{41B81742-99D1-4636-8E70-C95AAD34F03D}" dt="2021-08-31T15:42:46.095" v="181"/>
          <ac:spMkLst>
            <pc:docMk/>
            <pc:sldMk cId="1392990840" sldId="262"/>
            <ac:spMk id="3" creationId="{87AF0D89-CA82-4B37-808A-B073A80CB7F6}"/>
          </ac:spMkLst>
        </pc:spChg>
        <pc:spChg chg="add del mod">
          <ac:chgData name="Hajem, Kristoffer" userId="0c85c552-679a-4151-aa69-ce225b179c25" providerId="ADAL" clId="{41B81742-99D1-4636-8E70-C95AAD34F03D}" dt="2021-08-31T15:42:33.179" v="178" actId="11529"/>
          <ac:spMkLst>
            <pc:docMk/>
            <pc:sldMk cId="1392990840" sldId="262"/>
            <ac:spMk id="6" creationId="{622F8818-9327-4575-A5DF-FE3186D8CF8F}"/>
          </ac:spMkLst>
        </pc:spChg>
        <pc:spChg chg="add del mod">
          <ac:chgData name="Hajem, Kristoffer" userId="0c85c552-679a-4151-aa69-ce225b179c25" providerId="ADAL" clId="{41B81742-99D1-4636-8E70-C95AAD34F03D}" dt="2021-08-31T15:42:31.915" v="175" actId="11529"/>
          <ac:spMkLst>
            <pc:docMk/>
            <pc:sldMk cId="1392990840" sldId="262"/>
            <ac:spMk id="7" creationId="{16AAE978-C755-4EAC-9B7D-0B6878638AAF}"/>
          </ac:spMkLst>
        </pc:spChg>
        <pc:spChg chg="add del mod">
          <ac:chgData name="Hajem, Kristoffer" userId="0c85c552-679a-4151-aa69-ce225b179c25" providerId="ADAL" clId="{41B81742-99D1-4636-8E70-C95AAD34F03D}" dt="2021-08-31T15:42:30.981" v="172" actId="11529"/>
          <ac:spMkLst>
            <pc:docMk/>
            <pc:sldMk cId="1392990840" sldId="262"/>
            <ac:spMk id="8" creationId="{A0713AC1-F5C0-467F-BBB9-03E273CD635C}"/>
          </ac:spMkLst>
        </pc:spChg>
        <pc:spChg chg="add del mod">
          <ac:chgData name="Hajem, Kristoffer" userId="0c85c552-679a-4151-aa69-ce225b179c25" providerId="ADAL" clId="{41B81742-99D1-4636-8E70-C95AAD34F03D}" dt="2021-08-31T15:42:30.184" v="169" actId="11529"/>
          <ac:spMkLst>
            <pc:docMk/>
            <pc:sldMk cId="1392990840" sldId="262"/>
            <ac:spMk id="9" creationId="{39A47529-3D52-4197-81DA-127B335FE47B}"/>
          </ac:spMkLst>
        </pc:spChg>
        <pc:spChg chg="add mod">
          <ac:chgData name="Hajem, Kristoffer" userId="0c85c552-679a-4151-aa69-ce225b179c25" providerId="ADAL" clId="{41B81742-99D1-4636-8E70-C95AAD34F03D}" dt="2021-08-31T15:44:22.697" v="410"/>
          <ac:spMkLst>
            <pc:docMk/>
            <pc:sldMk cId="1392990840" sldId="262"/>
            <ac:spMk id="15" creationId="{A65E8B69-A7FB-4620-B5C8-7BBD801C330C}"/>
          </ac:spMkLst>
        </pc:spChg>
        <pc:spChg chg="add">
          <ac:chgData name="Hajem, Kristoffer" userId="0c85c552-679a-4151-aa69-ce225b179c25" providerId="ADAL" clId="{41B81742-99D1-4636-8E70-C95AAD34F03D}" dt="2021-08-31T15:42:55.754" v="184" actId="26606"/>
          <ac:spMkLst>
            <pc:docMk/>
            <pc:sldMk cId="1392990840" sldId="262"/>
            <ac:spMk id="18" creationId="{32AEEBC8-9D30-42EF-95F2-386C2653FBF0}"/>
          </ac:spMkLst>
        </pc:spChg>
        <pc:spChg chg="add">
          <ac:chgData name="Hajem, Kristoffer" userId="0c85c552-679a-4151-aa69-ce225b179c25" providerId="ADAL" clId="{41B81742-99D1-4636-8E70-C95AAD34F03D}" dt="2021-08-31T15:42:55.754" v="184" actId="26606"/>
          <ac:spMkLst>
            <pc:docMk/>
            <pc:sldMk cId="1392990840" sldId="262"/>
            <ac:spMk id="20" creationId="{2E92FA66-67D7-4CB4-94D3-E643A9AD4757}"/>
          </ac:spMkLst>
        </pc:spChg>
        <pc:picChg chg="add del mod ord">
          <ac:chgData name="Hajem, Kristoffer" userId="0c85c552-679a-4151-aa69-ce225b179c25" providerId="ADAL" clId="{41B81742-99D1-4636-8E70-C95AAD34F03D}" dt="2021-08-31T15:42:33.878" v="179" actId="931"/>
          <ac:picMkLst>
            <pc:docMk/>
            <pc:sldMk cId="1392990840" sldId="262"/>
            <ac:picMk id="5" creationId="{3041BD8B-EB0F-4FAA-9C7C-DC2698390E42}"/>
          </ac:picMkLst>
        </pc:picChg>
        <pc:picChg chg="add mod ord">
          <ac:chgData name="Hajem, Kristoffer" userId="0c85c552-679a-4151-aa69-ce225b179c25" providerId="ADAL" clId="{41B81742-99D1-4636-8E70-C95AAD34F03D}" dt="2021-08-31T15:42:55.754" v="184" actId="26606"/>
          <ac:picMkLst>
            <pc:docMk/>
            <pc:sldMk cId="1392990840" sldId="262"/>
            <ac:picMk id="11" creationId="{6171FC81-4BA7-4751-9504-5D11F186EC23}"/>
          </ac:picMkLst>
        </pc:picChg>
      </pc:sldChg>
      <pc:sldChg chg="new del">
        <pc:chgData name="Hajem, Kristoffer" userId="0c85c552-679a-4151-aa69-ce225b179c25" providerId="ADAL" clId="{41B81742-99D1-4636-8E70-C95AAD34F03D}" dt="2021-08-31T15:26:12.459" v="26" actId="47"/>
        <pc:sldMkLst>
          <pc:docMk/>
          <pc:sldMk cId="3986768545" sldId="262"/>
        </pc:sldMkLst>
      </pc:sldChg>
      <pc:sldChg chg="addSp delSp modSp new mod setBg">
        <pc:chgData name="Hajem, Kristoffer" userId="0c85c552-679a-4151-aa69-ce225b179c25" providerId="ADAL" clId="{41B81742-99D1-4636-8E70-C95AAD34F03D}" dt="2021-08-31T15:48:30.663" v="734" actId="20577"/>
        <pc:sldMkLst>
          <pc:docMk/>
          <pc:sldMk cId="333691031" sldId="263"/>
        </pc:sldMkLst>
        <pc:spChg chg="mod">
          <ac:chgData name="Hajem, Kristoffer" userId="0c85c552-679a-4151-aa69-ce225b179c25" providerId="ADAL" clId="{41B81742-99D1-4636-8E70-C95AAD34F03D}" dt="2021-08-31T15:46:34.487" v="443" actId="26606"/>
          <ac:spMkLst>
            <pc:docMk/>
            <pc:sldMk cId="333691031" sldId="263"/>
            <ac:spMk id="2" creationId="{F94BD527-985E-4D41-B915-124F3F4EFE2F}"/>
          </ac:spMkLst>
        </pc:spChg>
        <pc:spChg chg="del">
          <ac:chgData name="Hajem, Kristoffer" userId="0c85c552-679a-4151-aa69-ce225b179c25" providerId="ADAL" clId="{41B81742-99D1-4636-8E70-C95AAD34F03D}" dt="2021-08-31T15:46:31.465" v="440"/>
          <ac:spMkLst>
            <pc:docMk/>
            <pc:sldMk cId="333691031" sldId="263"/>
            <ac:spMk id="3" creationId="{E339D36A-E8DB-47B6-8135-C803EB8D5DF5}"/>
          </ac:spMkLst>
        </pc:spChg>
        <pc:spChg chg="add mod">
          <ac:chgData name="Hajem, Kristoffer" userId="0c85c552-679a-4151-aa69-ce225b179c25" providerId="ADAL" clId="{41B81742-99D1-4636-8E70-C95AAD34F03D}" dt="2021-08-31T15:48:30.663" v="734" actId="20577"/>
          <ac:spMkLst>
            <pc:docMk/>
            <pc:sldMk cId="333691031" sldId="263"/>
            <ac:spMk id="9" creationId="{42703293-AAD0-403D-B16C-AAFA11D6B247}"/>
          </ac:spMkLst>
        </pc:spChg>
        <pc:spChg chg="add">
          <ac:chgData name="Hajem, Kristoffer" userId="0c85c552-679a-4151-aa69-ce225b179c25" providerId="ADAL" clId="{41B81742-99D1-4636-8E70-C95AAD34F03D}" dt="2021-08-31T15:46:34.487" v="443" actId="26606"/>
          <ac:spMkLst>
            <pc:docMk/>
            <pc:sldMk cId="333691031" sldId="263"/>
            <ac:spMk id="12" creationId="{2B97F24A-32CE-4C1C-A50D-3016B394DCFB}"/>
          </ac:spMkLst>
        </pc:spChg>
        <pc:spChg chg="add">
          <ac:chgData name="Hajem, Kristoffer" userId="0c85c552-679a-4151-aa69-ce225b179c25" providerId="ADAL" clId="{41B81742-99D1-4636-8E70-C95AAD34F03D}" dt="2021-08-31T15:46:34.487" v="443" actId="26606"/>
          <ac:spMkLst>
            <pc:docMk/>
            <pc:sldMk cId="333691031" sldId="263"/>
            <ac:spMk id="14" creationId="{CD8B4F24-440B-49E9-B85D-733523DC064B}"/>
          </ac:spMkLst>
        </pc:spChg>
        <pc:picChg chg="add mod ord">
          <ac:chgData name="Hajem, Kristoffer" userId="0c85c552-679a-4151-aa69-ce225b179c25" providerId="ADAL" clId="{41B81742-99D1-4636-8E70-C95AAD34F03D}" dt="2021-08-31T15:46:34.487" v="443" actId="26606"/>
          <ac:picMkLst>
            <pc:docMk/>
            <pc:sldMk cId="333691031" sldId="263"/>
            <ac:picMk id="5" creationId="{EB5A17D5-CB1E-42F9-8585-4FBF86DC9F81}"/>
          </ac:picMkLst>
        </pc:picChg>
      </pc:sldChg>
      <pc:sldChg chg="addSp delSp modSp new mod setBg">
        <pc:chgData name="Hajem, Kristoffer" userId="0c85c552-679a-4151-aa69-ce225b179c25" providerId="ADAL" clId="{41B81742-99D1-4636-8E70-C95AAD34F03D}" dt="2021-08-31T16:07:23.659" v="1795" actId="255"/>
        <pc:sldMkLst>
          <pc:docMk/>
          <pc:sldMk cId="1032284817" sldId="264"/>
        </pc:sldMkLst>
        <pc:spChg chg="mod">
          <ac:chgData name="Hajem, Kristoffer" userId="0c85c552-679a-4151-aa69-ce225b179c25" providerId="ADAL" clId="{41B81742-99D1-4636-8E70-C95AAD34F03D}" dt="2021-08-31T15:49:40.674" v="806" actId="26606"/>
          <ac:spMkLst>
            <pc:docMk/>
            <pc:sldMk cId="1032284817" sldId="264"/>
            <ac:spMk id="2" creationId="{3487250B-6B78-4993-BE2A-039FFDE6B3A2}"/>
          </ac:spMkLst>
        </pc:spChg>
        <pc:spChg chg="del">
          <ac:chgData name="Hajem, Kristoffer" userId="0c85c552-679a-4151-aa69-ce225b179c25" providerId="ADAL" clId="{41B81742-99D1-4636-8E70-C95AAD34F03D}" dt="2021-08-31T15:49:38.351" v="803"/>
          <ac:spMkLst>
            <pc:docMk/>
            <pc:sldMk cId="1032284817" sldId="264"/>
            <ac:spMk id="3" creationId="{B5DDD993-78E3-422A-AD59-179CBFDCA58B}"/>
          </ac:spMkLst>
        </pc:spChg>
        <pc:spChg chg="add del mod">
          <ac:chgData name="Hajem, Kristoffer" userId="0c85c552-679a-4151-aa69-ce225b179c25" providerId="ADAL" clId="{41B81742-99D1-4636-8E70-C95AAD34F03D}" dt="2021-08-31T15:54:24.750" v="1414" actId="478"/>
          <ac:spMkLst>
            <pc:docMk/>
            <pc:sldMk cId="1032284817" sldId="264"/>
            <ac:spMk id="6" creationId="{A5CD6199-2381-4F42-A785-D08DDE24F835}"/>
          </ac:spMkLst>
        </pc:spChg>
        <pc:spChg chg="add mod">
          <ac:chgData name="Hajem, Kristoffer" userId="0c85c552-679a-4151-aa69-ce225b179c25" providerId="ADAL" clId="{41B81742-99D1-4636-8E70-C95AAD34F03D}" dt="2021-08-31T15:54:47.186" v="1431" actId="1076"/>
          <ac:spMkLst>
            <pc:docMk/>
            <pc:sldMk cId="1032284817" sldId="264"/>
            <ac:spMk id="7" creationId="{425170FE-6CC2-4CA5-863B-0A51933DEFA9}"/>
          </ac:spMkLst>
        </pc:spChg>
        <pc:spChg chg="add mod">
          <ac:chgData name="Hajem, Kristoffer" userId="0c85c552-679a-4151-aa69-ce225b179c25" providerId="ADAL" clId="{41B81742-99D1-4636-8E70-C95AAD34F03D}" dt="2021-08-31T16:06:03.422" v="1762" actId="20577"/>
          <ac:spMkLst>
            <pc:docMk/>
            <pc:sldMk cId="1032284817" sldId="264"/>
            <ac:spMk id="9" creationId="{70219869-F0D2-455D-A0C6-74C7C5E7C2FD}"/>
          </ac:spMkLst>
        </pc:spChg>
        <pc:spChg chg="add mod">
          <ac:chgData name="Hajem, Kristoffer" userId="0c85c552-679a-4151-aa69-ce225b179c25" providerId="ADAL" clId="{41B81742-99D1-4636-8E70-C95AAD34F03D}" dt="2021-08-31T15:54:21.571" v="1413" actId="207"/>
          <ac:spMkLst>
            <pc:docMk/>
            <pc:sldMk cId="1032284817" sldId="264"/>
            <ac:spMk id="11" creationId="{9CC63A94-E214-4C9B-ACB7-989EC0E26051}"/>
          </ac:spMkLst>
        </pc:spChg>
        <pc:spChg chg="add">
          <ac:chgData name="Hajem, Kristoffer" userId="0c85c552-679a-4151-aa69-ce225b179c25" providerId="ADAL" clId="{41B81742-99D1-4636-8E70-C95AAD34F03D}" dt="2021-08-31T15:49:40.674" v="806" actId="26606"/>
          <ac:spMkLst>
            <pc:docMk/>
            <pc:sldMk cId="1032284817" sldId="264"/>
            <ac:spMk id="12" creationId="{2B97F24A-32CE-4C1C-A50D-3016B394DCFB}"/>
          </ac:spMkLst>
        </pc:spChg>
        <pc:spChg chg="add mod">
          <ac:chgData name="Hajem, Kristoffer" userId="0c85c552-679a-4151-aa69-ce225b179c25" providerId="ADAL" clId="{41B81742-99D1-4636-8E70-C95AAD34F03D}" dt="2021-08-31T15:54:35.341" v="1416" actId="207"/>
          <ac:spMkLst>
            <pc:docMk/>
            <pc:sldMk cId="1032284817" sldId="264"/>
            <ac:spMk id="13" creationId="{0E866FBA-9B4B-4AE6-88E2-7F8B69C2A572}"/>
          </ac:spMkLst>
        </pc:spChg>
        <pc:spChg chg="add">
          <ac:chgData name="Hajem, Kristoffer" userId="0c85c552-679a-4151-aa69-ce225b179c25" providerId="ADAL" clId="{41B81742-99D1-4636-8E70-C95AAD34F03D}" dt="2021-08-31T15:49:40.674" v="806" actId="26606"/>
          <ac:spMkLst>
            <pc:docMk/>
            <pc:sldMk cId="1032284817" sldId="264"/>
            <ac:spMk id="14" creationId="{CD8B4F24-440B-49E9-B85D-733523DC064B}"/>
          </ac:spMkLst>
        </pc:spChg>
        <pc:spChg chg="add mod">
          <ac:chgData name="Hajem, Kristoffer" userId="0c85c552-679a-4151-aa69-ce225b179c25" providerId="ADAL" clId="{41B81742-99D1-4636-8E70-C95AAD34F03D}" dt="2021-08-31T15:55:02.515" v="1453" actId="1076"/>
          <ac:spMkLst>
            <pc:docMk/>
            <pc:sldMk cId="1032284817" sldId="264"/>
            <ac:spMk id="15" creationId="{5A194073-5D09-484E-9476-176B78BC1E9B}"/>
          </ac:spMkLst>
        </pc:spChg>
        <pc:spChg chg="add mod">
          <ac:chgData name="Hajem, Kristoffer" userId="0c85c552-679a-4151-aa69-ce225b179c25" providerId="ADAL" clId="{41B81742-99D1-4636-8E70-C95AAD34F03D}" dt="2021-08-31T16:07:23.659" v="1795" actId="255"/>
          <ac:spMkLst>
            <pc:docMk/>
            <pc:sldMk cId="1032284817" sldId="264"/>
            <ac:spMk id="16" creationId="{7C53E97D-40AC-4D8C-8A7C-C36B84FCD731}"/>
          </ac:spMkLst>
        </pc:spChg>
        <pc:spChg chg="add mod">
          <ac:chgData name="Hajem, Kristoffer" userId="0c85c552-679a-4151-aa69-ce225b179c25" providerId="ADAL" clId="{41B81742-99D1-4636-8E70-C95AAD34F03D}" dt="2021-08-31T16:03:54.423" v="1667" actId="1076"/>
          <ac:spMkLst>
            <pc:docMk/>
            <pc:sldMk cId="1032284817" sldId="264"/>
            <ac:spMk id="21" creationId="{BE3EFA44-7B0F-410F-A4D4-75BD9DCD707C}"/>
          </ac:spMkLst>
        </pc:spChg>
        <pc:spChg chg="add mod">
          <ac:chgData name="Hajem, Kristoffer" userId="0c85c552-679a-4151-aa69-ce225b179c25" providerId="ADAL" clId="{41B81742-99D1-4636-8E70-C95AAD34F03D}" dt="2021-08-31T15:58:41.491" v="1556" actId="20577"/>
          <ac:spMkLst>
            <pc:docMk/>
            <pc:sldMk cId="1032284817" sldId="264"/>
            <ac:spMk id="24" creationId="{6F36A63A-7B09-4CB8-ADD9-18169B9EA382}"/>
          </ac:spMkLst>
        </pc:spChg>
        <pc:spChg chg="add del">
          <ac:chgData name="Hajem, Kristoffer" userId="0c85c552-679a-4151-aa69-ce225b179c25" providerId="ADAL" clId="{41B81742-99D1-4636-8E70-C95AAD34F03D}" dt="2021-08-31T15:58:54.224" v="1558" actId="478"/>
          <ac:spMkLst>
            <pc:docMk/>
            <pc:sldMk cId="1032284817" sldId="264"/>
            <ac:spMk id="25" creationId="{4D2654B3-EDAE-4767-9969-93F2996F5D48}"/>
          </ac:spMkLst>
        </pc:spChg>
        <pc:spChg chg="add mod">
          <ac:chgData name="Hajem, Kristoffer" userId="0c85c552-679a-4151-aa69-ce225b179c25" providerId="ADAL" clId="{41B81742-99D1-4636-8E70-C95AAD34F03D}" dt="2021-08-31T15:59:58.509" v="1577" actId="1076"/>
          <ac:spMkLst>
            <pc:docMk/>
            <pc:sldMk cId="1032284817" sldId="264"/>
            <ac:spMk id="29" creationId="{B7241217-DB54-4A20-ACEA-70A2A5E6A3BF}"/>
          </ac:spMkLst>
        </pc:spChg>
        <pc:spChg chg="add mod">
          <ac:chgData name="Hajem, Kristoffer" userId="0c85c552-679a-4151-aa69-ce225b179c25" providerId="ADAL" clId="{41B81742-99D1-4636-8E70-C95AAD34F03D}" dt="2021-08-31T16:00:01.708" v="1578" actId="1076"/>
          <ac:spMkLst>
            <pc:docMk/>
            <pc:sldMk cId="1032284817" sldId="264"/>
            <ac:spMk id="30" creationId="{4D63E0B5-5546-4DC5-A56C-C7D2D9178AFF}"/>
          </ac:spMkLst>
        </pc:spChg>
        <pc:spChg chg="add mod">
          <ac:chgData name="Hajem, Kristoffer" userId="0c85c552-679a-4151-aa69-ce225b179c25" providerId="ADAL" clId="{41B81742-99D1-4636-8E70-C95AAD34F03D}" dt="2021-08-31T16:00:48.160" v="1589" actId="1076"/>
          <ac:spMkLst>
            <pc:docMk/>
            <pc:sldMk cId="1032284817" sldId="264"/>
            <ac:spMk id="31" creationId="{6BDB9EFE-8437-4995-85F7-D2AAA5B49FDF}"/>
          </ac:spMkLst>
        </pc:spChg>
        <pc:spChg chg="add mod">
          <ac:chgData name="Hajem, Kristoffer" userId="0c85c552-679a-4151-aa69-ce225b179c25" providerId="ADAL" clId="{41B81742-99D1-4636-8E70-C95AAD34F03D}" dt="2021-08-31T16:00:52.114" v="1590" actId="1076"/>
          <ac:spMkLst>
            <pc:docMk/>
            <pc:sldMk cId="1032284817" sldId="264"/>
            <ac:spMk id="32" creationId="{E50F614A-6E62-4A99-A0CD-09800B1A400B}"/>
          </ac:spMkLst>
        </pc:spChg>
        <pc:spChg chg="add mod">
          <ac:chgData name="Hajem, Kristoffer" userId="0c85c552-679a-4151-aa69-ce225b179c25" providerId="ADAL" clId="{41B81742-99D1-4636-8E70-C95AAD34F03D}" dt="2021-08-31T16:06:38.645" v="1794" actId="20577"/>
          <ac:spMkLst>
            <pc:docMk/>
            <pc:sldMk cId="1032284817" sldId="264"/>
            <ac:spMk id="36" creationId="{598EB6B8-2D30-44E7-A6C6-50A942F09C45}"/>
          </ac:spMkLst>
        </pc:spChg>
        <pc:spChg chg="add mod">
          <ac:chgData name="Hajem, Kristoffer" userId="0c85c552-679a-4151-aa69-ce225b179c25" providerId="ADAL" clId="{41B81742-99D1-4636-8E70-C95AAD34F03D}" dt="2021-08-31T16:05:51.526" v="1749" actId="1076"/>
          <ac:spMkLst>
            <pc:docMk/>
            <pc:sldMk cId="1032284817" sldId="264"/>
            <ac:spMk id="45" creationId="{0D15F26F-7122-4D92-AB6B-3FFFAB75ACD6}"/>
          </ac:spMkLst>
        </pc:spChg>
        <pc:spChg chg="add mod">
          <ac:chgData name="Hajem, Kristoffer" userId="0c85c552-679a-4151-aa69-ce225b179c25" providerId="ADAL" clId="{41B81742-99D1-4636-8E70-C95AAD34F03D}" dt="2021-08-31T16:04:47.260" v="1744" actId="1076"/>
          <ac:spMkLst>
            <pc:docMk/>
            <pc:sldMk cId="1032284817" sldId="264"/>
            <ac:spMk id="55" creationId="{CE2A2D9B-7FC2-43B8-9D03-72492E3C226C}"/>
          </ac:spMkLst>
        </pc:spChg>
        <pc:picChg chg="add del mod ord">
          <ac:chgData name="Hajem, Kristoffer" userId="0c85c552-679a-4151-aa69-ce225b179c25" providerId="ADAL" clId="{41B81742-99D1-4636-8E70-C95AAD34F03D}" dt="2021-08-31T15:49:42.838" v="807" actId="478"/>
          <ac:picMkLst>
            <pc:docMk/>
            <pc:sldMk cId="1032284817" sldId="264"/>
            <ac:picMk id="5" creationId="{973C99BF-D5EF-4ADA-998B-16F272FB7DBB}"/>
          </ac:picMkLst>
        </pc:picChg>
        <pc:picChg chg="add mod">
          <ac:chgData name="Hajem, Kristoffer" userId="0c85c552-679a-4151-aa69-ce225b179c25" providerId="ADAL" clId="{41B81742-99D1-4636-8E70-C95AAD34F03D}" dt="2021-08-31T16:01:45.502" v="1635" actId="1076"/>
          <ac:picMkLst>
            <pc:docMk/>
            <pc:sldMk cId="1032284817" sldId="264"/>
            <ac:picMk id="38" creationId="{D4A1C311-06C5-47F2-852C-8F7752CF2D1B}"/>
          </ac:picMkLst>
        </pc:picChg>
        <pc:cxnChg chg="add mod">
          <ac:chgData name="Hajem, Kristoffer" userId="0c85c552-679a-4151-aa69-ce225b179c25" providerId="ADAL" clId="{41B81742-99D1-4636-8E70-C95AAD34F03D}" dt="2021-08-31T15:55:17.677" v="1454" actId="1076"/>
          <ac:cxnSpMkLst>
            <pc:docMk/>
            <pc:sldMk cId="1032284817" sldId="264"/>
            <ac:cxnSpMk id="10" creationId="{77E0FFA0-473F-42CA-9419-C9713D74544B}"/>
          </ac:cxnSpMkLst>
        </pc:cxnChg>
        <pc:cxnChg chg="add del">
          <ac:chgData name="Hajem, Kristoffer" userId="0c85c552-679a-4151-aa69-ce225b179c25" providerId="ADAL" clId="{41B81742-99D1-4636-8E70-C95AAD34F03D}" dt="2021-08-31T15:55:57.748" v="1494" actId="478"/>
          <ac:cxnSpMkLst>
            <pc:docMk/>
            <pc:sldMk cId="1032284817" sldId="264"/>
            <ac:cxnSpMk id="18" creationId="{E0E5E00A-E163-4F2E-94B0-AE59C98067EE}"/>
          </ac:cxnSpMkLst>
        </pc:cxnChg>
        <pc:cxnChg chg="add mod">
          <ac:chgData name="Hajem, Kristoffer" userId="0c85c552-679a-4151-aa69-ce225b179c25" providerId="ADAL" clId="{41B81742-99D1-4636-8E70-C95AAD34F03D}" dt="2021-08-31T15:58:59.525" v="1559" actId="14100"/>
          <ac:cxnSpMkLst>
            <pc:docMk/>
            <pc:sldMk cId="1032284817" sldId="264"/>
            <ac:cxnSpMk id="20" creationId="{E4FBC55C-C283-4F63-94EA-AD7610B2CBFD}"/>
          </ac:cxnSpMkLst>
        </pc:cxnChg>
        <pc:cxnChg chg="add">
          <ac:chgData name="Hajem, Kristoffer" userId="0c85c552-679a-4151-aa69-ce225b179c25" providerId="ADAL" clId="{41B81742-99D1-4636-8E70-C95AAD34F03D}" dt="2021-08-31T15:58:33.165" v="1546" actId="11529"/>
          <ac:cxnSpMkLst>
            <pc:docMk/>
            <pc:sldMk cId="1032284817" sldId="264"/>
            <ac:cxnSpMk id="23" creationId="{5096C0A5-35AF-4C64-8174-CA7CFA5CD5FE}"/>
          </ac:cxnSpMkLst>
        </pc:cxnChg>
        <pc:cxnChg chg="add">
          <ac:chgData name="Hajem, Kristoffer" userId="0c85c552-679a-4151-aa69-ce225b179c25" providerId="ADAL" clId="{41B81742-99D1-4636-8E70-C95AAD34F03D}" dt="2021-08-31T15:59:22.954" v="1562" actId="11529"/>
          <ac:cxnSpMkLst>
            <pc:docMk/>
            <pc:sldMk cId="1032284817" sldId="264"/>
            <ac:cxnSpMk id="28" creationId="{5A6B90E8-EC00-4B43-900B-031436D57354}"/>
          </ac:cxnSpMkLst>
        </pc:cxnChg>
        <pc:cxnChg chg="add mod">
          <ac:chgData name="Hajem, Kristoffer" userId="0c85c552-679a-4151-aa69-ce225b179c25" providerId="ADAL" clId="{41B81742-99D1-4636-8E70-C95AAD34F03D}" dt="2021-08-31T16:05:06.962" v="1745" actId="208"/>
          <ac:cxnSpMkLst>
            <pc:docMk/>
            <pc:sldMk cId="1032284817" sldId="264"/>
            <ac:cxnSpMk id="34" creationId="{2BA31AAA-FC14-4880-96AF-7A8498AD68D1}"/>
          </ac:cxnSpMkLst>
        </pc:cxnChg>
        <pc:cxnChg chg="add mod">
          <ac:chgData name="Hajem, Kristoffer" userId="0c85c552-679a-4151-aa69-ce225b179c25" providerId="ADAL" clId="{41B81742-99D1-4636-8E70-C95AAD34F03D}" dt="2021-08-31T16:05:21.119" v="1746" actId="208"/>
          <ac:cxnSpMkLst>
            <pc:docMk/>
            <pc:sldMk cId="1032284817" sldId="264"/>
            <ac:cxnSpMk id="40" creationId="{014516D0-E8A6-410F-BF01-870535AAEAD3}"/>
          </ac:cxnSpMkLst>
        </pc:cxnChg>
        <pc:cxnChg chg="add mod">
          <ac:chgData name="Hajem, Kristoffer" userId="0c85c552-679a-4151-aa69-ce225b179c25" providerId="ADAL" clId="{41B81742-99D1-4636-8E70-C95AAD34F03D}" dt="2021-08-31T16:05:41.662" v="1747" actId="14100"/>
          <ac:cxnSpMkLst>
            <pc:docMk/>
            <pc:sldMk cId="1032284817" sldId="264"/>
            <ac:cxnSpMk id="43" creationId="{AE6BB6ED-6F97-494E-A7F8-312E91E6D563}"/>
          </ac:cxnSpMkLst>
        </pc:cxnChg>
        <pc:cxnChg chg="add mod">
          <ac:chgData name="Hajem, Kristoffer" userId="0c85c552-679a-4151-aa69-ce225b179c25" providerId="ADAL" clId="{41B81742-99D1-4636-8E70-C95AAD34F03D}" dt="2021-08-31T16:03:41.387" v="1666" actId="14100"/>
          <ac:cxnSpMkLst>
            <pc:docMk/>
            <pc:sldMk cId="1032284817" sldId="264"/>
            <ac:cxnSpMk id="48" creationId="{47403824-231E-4B54-AF66-3224B432F7C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D6112-256F-44B2-A153-29F0F4A24D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a:extLst>
              <a:ext uri="{FF2B5EF4-FFF2-40B4-BE49-F238E27FC236}">
                <a16:creationId xmlns:a16="http://schemas.microsoft.com/office/drawing/2014/main" id="{709C8576-0D88-4FEC-930D-B6BE1A0569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4" name="Date Placeholder 3">
            <a:extLst>
              <a:ext uri="{FF2B5EF4-FFF2-40B4-BE49-F238E27FC236}">
                <a16:creationId xmlns:a16="http://schemas.microsoft.com/office/drawing/2014/main" id="{89D779E6-E461-4534-9247-2ABD26246E5A}"/>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46885EC7-2898-49F8-9F20-A7C9C0469CB6}"/>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6B0AD118-ACF7-4E5D-B01C-2E1CE0C6928C}"/>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858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6CEE-4254-42C8-B473-27F1894A3302}"/>
              </a:ext>
            </a:extLst>
          </p:cNvPr>
          <p:cNvSpPr>
            <a:spLocks noGrp="1"/>
          </p:cNvSpPr>
          <p:nvPr>
            <p:ph type="title"/>
          </p:nvPr>
        </p:nvSpPr>
        <p:spPr/>
        <p:txBody>
          <a:bodyPr/>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D93CEFBE-3BCA-40BE-8C14-6833B4303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E3BC27C1-1A15-4F81-BA72-43435ECC961E}"/>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CA0B9012-F4DB-4CF7-82AC-30677FC3DE22}"/>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158584A-1E25-4A75-B2DB-038F00D7C4AA}"/>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327834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CE558A-D2AE-4563-8586-0076F94D48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B098940C-4859-44D1-A079-DFFEE2541E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3ACC926A-BB4B-4DE3-B19C-D02FBC8FAE4B}"/>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6200095E-4B24-476E-A790-57EC2E485702}"/>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0D764E96-0666-4B2A-AA85-74FC7E223F10}"/>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407649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50F8E-B3E9-4402-B363-763EAFD5913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86274E14-728C-4CAB-BE64-CFF4E51368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4ED00D8-B571-4E93-92EB-292BAF7B1D95}"/>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B95BAC22-CA39-4707-B60E-9A65FE21F74F}"/>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309F842B-9467-4807-901B-EF7985911F67}"/>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16213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D4E92-E85B-4117-9815-42821C4F06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b-NO"/>
          </a:p>
        </p:txBody>
      </p:sp>
      <p:sp>
        <p:nvSpPr>
          <p:cNvPr id="3" name="Text Placeholder 2">
            <a:extLst>
              <a:ext uri="{FF2B5EF4-FFF2-40B4-BE49-F238E27FC236}">
                <a16:creationId xmlns:a16="http://schemas.microsoft.com/office/drawing/2014/main" id="{5C4F0439-0D1C-49FA-A2F6-FB337DAD9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3B24C-9D9A-4B79-9A89-7BBD3382B4FC}"/>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8AB7907B-D5C9-486B-BB36-EDFDCED71011}"/>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065DB6DC-B9DC-4251-8620-7EAC03CDF4F7}"/>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301588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BCEB9-4C09-4D6E-8B25-210031F189C5}"/>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C4E7D2B3-8E51-4B43-BC0A-6B44DA303C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a:extLst>
              <a:ext uri="{FF2B5EF4-FFF2-40B4-BE49-F238E27FC236}">
                <a16:creationId xmlns:a16="http://schemas.microsoft.com/office/drawing/2014/main" id="{FD4CA12A-ACF6-402D-AB2B-E780A2B246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a:extLst>
              <a:ext uri="{FF2B5EF4-FFF2-40B4-BE49-F238E27FC236}">
                <a16:creationId xmlns:a16="http://schemas.microsoft.com/office/drawing/2014/main" id="{19ED851B-5A4D-4314-BAEF-CAF3FCA476C7}"/>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6" name="Footer Placeholder 5">
            <a:extLst>
              <a:ext uri="{FF2B5EF4-FFF2-40B4-BE49-F238E27FC236}">
                <a16:creationId xmlns:a16="http://schemas.microsoft.com/office/drawing/2014/main" id="{18775306-A541-4563-A4B1-36DFB4E2D261}"/>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4A9C02D4-DC79-4FF8-9348-3D38E2935619}"/>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242969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D015C-DB02-4E55-8058-0DD294F82E07}"/>
              </a:ext>
            </a:extLst>
          </p:cNvPr>
          <p:cNvSpPr>
            <a:spLocks noGrp="1"/>
          </p:cNvSpPr>
          <p:nvPr>
            <p:ph type="title"/>
          </p:nvPr>
        </p:nvSpPr>
        <p:spPr>
          <a:xfrm>
            <a:off x="839788" y="365125"/>
            <a:ext cx="10515600" cy="1325563"/>
          </a:xfrm>
        </p:spPr>
        <p:txBody>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F17CDF5-D3DF-49D1-96EB-1C92E9B4CB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8EA86B-E488-47BE-B2F0-742149F0F0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a:extLst>
              <a:ext uri="{FF2B5EF4-FFF2-40B4-BE49-F238E27FC236}">
                <a16:creationId xmlns:a16="http://schemas.microsoft.com/office/drawing/2014/main" id="{0C502DD8-5B14-4AD9-B567-590C5A2B38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931D75-921F-4C86-BBEA-1562691629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a:extLst>
              <a:ext uri="{FF2B5EF4-FFF2-40B4-BE49-F238E27FC236}">
                <a16:creationId xmlns:a16="http://schemas.microsoft.com/office/drawing/2014/main" id="{1F2E583C-9F33-42B0-8E94-622D4C1083C9}"/>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8" name="Footer Placeholder 7">
            <a:extLst>
              <a:ext uri="{FF2B5EF4-FFF2-40B4-BE49-F238E27FC236}">
                <a16:creationId xmlns:a16="http://schemas.microsoft.com/office/drawing/2014/main" id="{952A4BB6-C37F-454C-9D85-5EDD63417820}"/>
              </a:ext>
            </a:extLst>
          </p:cNvPr>
          <p:cNvSpPr>
            <a:spLocks noGrp="1"/>
          </p:cNvSpPr>
          <p:nvPr>
            <p:ph type="ftr" sz="quarter" idx="11"/>
          </p:nvPr>
        </p:nvSpPr>
        <p:spPr/>
        <p:txBody>
          <a:bodyPr/>
          <a:lstStyle/>
          <a:p>
            <a:endParaRPr lang="nb-NO"/>
          </a:p>
        </p:txBody>
      </p:sp>
      <p:sp>
        <p:nvSpPr>
          <p:cNvPr id="9" name="Slide Number Placeholder 8">
            <a:extLst>
              <a:ext uri="{FF2B5EF4-FFF2-40B4-BE49-F238E27FC236}">
                <a16:creationId xmlns:a16="http://schemas.microsoft.com/office/drawing/2014/main" id="{B66342F2-C08D-4FC7-92EC-5F5807D1FDE9}"/>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29125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F4B10-CCC6-4819-A5AA-C06DD99F939D}"/>
              </a:ext>
            </a:extLst>
          </p:cNvPr>
          <p:cNvSpPr>
            <a:spLocks noGrp="1"/>
          </p:cNvSpPr>
          <p:nvPr>
            <p:ph type="title"/>
          </p:nvPr>
        </p:nvSpPr>
        <p:spPr/>
        <p:txBody>
          <a:bodyPr/>
          <a:lstStyle/>
          <a:p>
            <a:r>
              <a:rPr lang="en-US"/>
              <a:t>Click to edit Master title style</a:t>
            </a:r>
            <a:endParaRPr lang="nb-NO"/>
          </a:p>
        </p:txBody>
      </p:sp>
      <p:sp>
        <p:nvSpPr>
          <p:cNvPr id="3" name="Date Placeholder 2">
            <a:extLst>
              <a:ext uri="{FF2B5EF4-FFF2-40B4-BE49-F238E27FC236}">
                <a16:creationId xmlns:a16="http://schemas.microsoft.com/office/drawing/2014/main" id="{2B83FE8B-93CA-4ABC-9BC8-ECD27C023FFD}"/>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4" name="Footer Placeholder 3">
            <a:extLst>
              <a:ext uri="{FF2B5EF4-FFF2-40B4-BE49-F238E27FC236}">
                <a16:creationId xmlns:a16="http://schemas.microsoft.com/office/drawing/2014/main" id="{E611F914-16A8-4EF9-B11C-B3783EE6C433}"/>
              </a:ext>
            </a:extLst>
          </p:cNvPr>
          <p:cNvSpPr>
            <a:spLocks noGrp="1"/>
          </p:cNvSpPr>
          <p:nvPr>
            <p:ph type="ftr" sz="quarter" idx="11"/>
          </p:nvPr>
        </p:nvSpPr>
        <p:spPr/>
        <p:txBody>
          <a:bodyPr/>
          <a:lstStyle/>
          <a:p>
            <a:endParaRPr lang="nb-NO"/>
          </a:p>
        </p:txBody>
      </p:sp>
      <p:sp>
        <p:nvSpPr>
          <p:cNvPr id="5" name="Slide Number Placeholder 4">
            <a:extLst>
              <a:ext uri="{FF2B5EF4-FFF2-40B4-BE49-F238E27FC236}">
                <a16:creationId xmlns:a16="http://schemas.microsoft.com/office/drawing/2014/main" id="{75E4B878-E026-4144-827F-9BEF8DBEB1D3}"/>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2919575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6B3CA4-A448-49BA-B8A4-89BF0F87094E}"/>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3" name="Footer Placeholder 2">
            <a:extLst>
              <a:ext uri="{FF2B5EF4-FFF2-40B4-BE49-F238E27FC236}">
                <a16:creationId xmlns:a16="http://schemas.microsoft.com/office/drawing/2014/main" id="{00329E6C-FF75-4D82-8AD2-DBC3FAA41748}"/>
              </a:ext>
            </a:extLst>
          </p:cNvPr>
          <p:cNvSpPr>
            <a:spLocks noGrp="1"/>
          </p:cNvSpPr>
          <p:nvPr>
            <p:ph type="ftr" sz="quarter" idx="11"/>
          </p:nvPr>
        </p:nvSpPr>
        <p:spPr/>
        <p:txBody>
          <a:bodyPr/>
          <a:lstStyle/>
          <a:p>
            <a:endParaRPr lang="nb-NO"/>
          </a:p>
        </p:txBody>
      </p:sp>
      <p:sp>
        <p:nvSpPr>
          <p:cNvPr id="4" name="Slide Number Placeholder 3">
            <a:extLst>
              <a:ext uri="{FF2B5EF4-FFF2-40B4-BE49-F238E27FC236}">
                <a16:creationId xmlns:a16="http://schemas.microsoft.com/office/drawing/2014/main" id="{8B619633-A355-4A9E-812A-CFD6154530F5}"/>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265424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AF100-1236-4844-A3A6-239C92D24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2ECEA80D-7F05-471B-A30B-27272954B4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a:extLst>
              <a:ext uri="{FF2B5EF4-FFF2-40B4-BE49-F238E27FC236}">
                <a16:creationId xmlns:a16="http://schemas.microsoft.com/office/drawing/2014/main" id="{949E5F10-E0D8-43DE-92B0-8CCB1D75D1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3BFAAD-A9EF-4D96-B562-B4B2E902315E}"/>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6" name="Footer Placeholder 5">
            <a:extLst>
              <a:ext uri="{FF2B5EF4-FFF2-40B4-BE49-F238E27FC236}">
                <a16:creationId xmlns:a16="http://schemas.microsoft.com/office/drawing/2014/main" id="{3904E2BB-6562-4EB7-ABAE-6D8ED117B914}"/>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A2E4465D-D5E5-4030-A1EA-6F0F8277937C}"/>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105440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7E7FA-4CCC-49AE-B11C-9E60F2F869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Picture Placeholder 2">
            <a:extLst>
              <a:ext uri="{FF2B5EF4-FFF2-40B4-BE49-F238E27FC236}">
                <a16:creationId xmlns:a16="http://schemas.microsoft.com/office/drawing/2014/main" id="{28E914CD-5E95-4F55-84ED-BD39984D49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94707F68-560A-43C5-BF50-F20822B42C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778CA6-02D9-4CD2-92C5-569568B63728}"/>
              </a:ext>
            </a:extLst>
          </p:cNvPr>
          <p:cNvSpPr>
            <a:spLocks noGrp="1"/>
          </p:cNvSpPr>
          <p:nvPr>
            <p:ph type="dt" sz="half" idx="10"/>
          </p:nvPr>
        </p:nvSpPr>
        <p:spPr/>
        <p:txBody>
          <a:bodyPr/>
          <a:lstStyle/>
          <a:p>
            <a:fld id="{D7D2CBE4-FD5B-4C08-B4E3-88240D5FA2A3}" type="datetimeFigureOut">
              <a:rPr lang="nb-NO" smtClean="0"/>
              <a:t>31.08.2021</a:t>
            </a:fld>
            <a:endParaRPr lang="nb-NO"/>
          </a:p>
        </p:txBody>
      </p:sp>
      <p:sp>
        <p:nvSpPr>
          <p:cNvPr id="6" name="Footer Placeholder 5">
            <a:extLst>
              <a:ext uri="{FF2B5EF4-FFF2-40B4-BE49-F238E27FC236}">
                <a16:creationId xmlns:a16="http://schemas.microsoft.com/office/drawing/2014/main" id="{4BD5DFB8-55AA-4950-BCDF-60319E7F4C15}"/>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36C23F63-E349-479E-BEB8-9CE96BAB5C4C}"/>
              </a:ext>
            </a:extLst>
          </p:cNvPr>
          <p:cNvSpPr>
            <a:spLocks noGrp="1"/>
          </p:cNvSpPr>
          <p:nvPr>
            <p:ph type="sldNum" sz="quarter" idx="12"/>
          </p:nvPr>
        </p:nvSpPr>
        <p:spPr/>
        <p:txBody>
          <a:bodyPr/>
          <a:lstStyle/>
          <a:p>
            <a:fld id="{A485145D-FDF6-458B-8E6F-230000A564D3}" type="slidenum">
              <a:rPr lang="nb-NO" smtClean="0"/>
              <a:t>‹#›</a:t>
            </a:fld>
            <a:endParaRPr lang="nb-NO"/>
          </a:p>
        </p:txBody>
      </p:sp>
    </p:spTree>
    <p:extLst>
      <p:ext uri="{BB962C8B-B14F-4D97-AF65-F5344CB8AC3E}">
        <p14:creationId xmlns:p14="http://schemas.microsoft.com/office/powerpoint/2010/main" val="3170605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1FE886-036C-4837-950F-428A2FFA07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DF0D5579-8030-4DA0-A62F-06B156C658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945B463-F059-457D-AA8B-FA997D67E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2CBE4-FD5B-4C08-B4E3-88240D5FA2A3}" type="datetimeFigureOut">
              <a:rPr lang="nb-NO" smtClean="0"/>
              <a:t>31.08.2021</a:t>
            </a:fld>
            <a:endParaRPr lang="nb-NO"/>
          </a:p>
        </p:txBody>
      </p:sp>
      <p:sp>
        <p:nvSpPr>
          <p:cNvPr id="5" name="Footer Placeholder 4">
            <a:extLst>
              <a:ext uri="{FF2B5EF4-FFF2-40B4-BE49-F238E27FC236}">
                <a16:creationId xmlns:a16="http://schemas.microsoft.com/office/drawing/2014/main" id="{55C636FF-20FE-46DF-8B3E-3C69B35970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a:extLst>
              <a:ext uri="{FF2B5EF4-FFF2-40B4-BE49-F238E27FC236}">
                <a16:creationId xmlns:a16="http://schemas.microsoft.com/office/drawing/2014/main" id="{9A60C3D2-8C72-4B76-9C53-E4FA5F7890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5145D-FDF6-458B-8E6F-230000A564D3}" type="slidenum">
              <a:rPr lang="nb-NO" smtClean="0"/>
              <a:t>‹#›</a:t>
            </a:fld>
            <a:endParaRPr lang="nb-NO"/>
          </a:p>
        </p:txBody>
      </p:sp>
    </p:spTree>
    <p:extLst>
      <p:ext uri="{BB962C8B-B14F-4D97-AF65-F5344CB8AC3E}">
        <p14:creationId xmlns:p14="http://schemas.microsoft.com/office/powerpoint/2010/main" val="3985522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C8D9-3EBB-4C2A-96D0-8A355D849562}"/>
              </a:ext>
            </a:extLst>
          </p:cNvPr>
          <p:cNvSpPr>
            <a:spLocks noGrp="1"/>
          </p:cNvSpPr>
          <p:nvPr>
            <p:ph type="ctrTitle"/>
          </p:nvPr>
        </p:nvSpPr>
        <p:spPr/>
        <p:txBody>
          <a:bodyPr/>
          <a:lstStyle/>
          <a:p>
            <a:r>
              <a:rPr lang="nb-NO"/>
              <a:t>Buypass og faktureringsflyt i IMS</a:t>
            </a:r>
          </a:p>
        </p:txBody>
      </p:sp>
      <p:sp>
        <p:nvSpPr>
          <p:cNvPr id="3" name="Subtitle 2">
            <a:extLst>
              <a:ext uri="{FF2B5EF4-FFF2-40B4-BE49-F238E27FC236}">
                <a16:creationId xmlns:a16="http://schemas.microsoft.com/office/drawing/2014/main" id="{63629932-1814-4E6F-8FFD-25BEEF7235A1}"/>
              </a:ext>
            </a:extLst>
          </p:cNvPr>
          <p:cNvSpPr>
            <a:spLocks noGrp="1"/>
          </p:cNvSpPr>
          <p:nvPr>
            <p:ph type="subTitle" idx="1"/>
          </p:nvPr>
        </p:nvSpPr>
        <p:spPr/>
        <p:txBody>
          <a:bodyPr/>
          <a:lstStyle/>
          <a:p>
            <a:r>
              <a:rPr lang="nb-NO"/>
              <a:t>Denne veiledningen dekker kort hvordan Buypass som betalingsløsning er knyttet sammen med IMS, og hvordan fakturering forgår i IMS.</a:t>
            </a:r>
          </a:p>
          <a:p>
            <a:r>
              <a:rPr lang="nb-NO"/>
              <a:t>For å lese mer om Buypass generelt som Idrettens betalingsløsning se her: https://www.idrettsforbundet.no/digital/idrettens-betalingslosning/</a:t>
            </a:r>
          </a:p>
        </p:txBody>
      </p:sp>
    </p:spTree>
    <p:extLst>
      <p:ext uri="{BB962C8B-B14F-4D97-AF65-F5344CB8AC3E}">
        <p14:creationId xmlns:p14="http://schemas.microsoft.com/office/powerpoint/2010/main" val="83343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701C-2B57-4AAF-AC77-7603DB2D9BA9}"/>
              </a:ext>
            </a:extLst>
          </p:cNvPr>
          <p:cNvSpPr>
            <a:spLocks noGrp="1"/>
          </p:cNvSpPr>
          <p:nvPr>
            <p:ph type="title"/>
          </p:nvPr>
        </p:nvSpPr>
        <p:spPr/>
        <p:txBody>
          <a:bodyPr/>
          <a:lstStyle/>
          <a:p>
            <a:r>
              <a:rPr lang="nb-NO"/>
              <a:t>Innstillinger Buypass</a:t>
            </a:r>
          </a:p>
        </p:txBody>
      </p:sp>
      <p:pic>
        <p:nvPicPr>
          <p:cNvPr id="4" name="Content Placeholder 4" descr="Graphical user interface, text, application, email&#10;&#10;Description automatically generated">
            <a:extLst>
              <a:ext uri="{FF2B5EF4-FFF2-40B4-BE49-F238E27FC236}">
                <a16:creationId xmlns:a16="http://schemas.microsoft.com/office/drawing/2014/main" id="{435D5038-7D42-4664-BB67-4A65DDADF7D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62938"/>
            <a:ext cx="10515600" cy="4276712"/>
          </a:xfrm>
        </p:spPr>
      </p:pic>
    </p:spTree>
    <p:extLst>
      <p:ext uri="{BB962C8B-B14F-4D97-AF65-F5344CB8AC3E}">
        <p14:creationId xmlns:p14="http://schemas.microsoft.com/office/powerpoint/2010/main" val="345417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502980-4873-4819-B158-395D5F7E0D0D}"/>
              </a:ext>
            </a:extLst>
          </p:cNvPr>
          <p:cNvSpPr>
            <a:spLocks noGrp="1"/>
          </p:cNvSpPr>
          <p:nvPr>
            <p:ph type="title"/>
          </p:nvPr>
        </p:nvSpPr>
        <p:spPr>
          <a:xfrm>
            <a:off x="630936" y="502920"/>
            <a:ext cx="3419856" cy="1463040"/>
          </a:xfrm>
        </p:spPr>
        <p:txBody>
          <a:bodyPr anchor="ctr">
            <a:normAutofit/>
          </a:bodyPr>
          <a:lstStyle/>
          <a:p>
            <a:r>
              <a:rPr lang="nb-NO" sz="4800"/>
              <a:t>Oversikt</a:t>
            </a:r>
          </a:p>
        </p:txBody>
      </p:sp>
      <p:sp>
        <p:nvSpPr>
          <p:cNvPr id="11"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68744A-D6CF-4EA1-8CED-968A0765F27C}"/>
              </a:ext>
            </a:extLst>
          </p:cNvPr>
          <p:cNvSpPr>
            <a:spLocks noGrp="1"/>
          </p:cNvSpPr>
          <p:nvPr>
            <p:ph idx="1"/>
          </p:nvPr>
        </p:nvSpPr>
        <p:spPr>
          <a:xfrm>
            <a:off x="4666488" y="607712"/>
            <a:ext cx="6894576" cy="1463040"/>
          </a:xfrm>
        </p:spPr>
        <p:txBody>
          <a:bodyPr anchor="ctr">
            <a:noAutofit/>
          </a:bodyPr>
          <a:lstStyle/>
          <a:p>
            <a:pPr marL="0" indent="0">
              <a:buNone/>
            </a:pPr>
            <a:r>
              <a:rPr lang="en-US" sz="1400"/>
              <a:t>Her finner man status på klubbens brukerstedsavtale, klientkontoer hos Buypass og hurtigknapp for innlogging i Buypass Payment Manager.</a:t>
            </a:r>
          </a:p>
          <a:p>
            <a:pPr marL="0" indent="0">
              <a:buNone/>
            </a:pPr>
            <a:r>
              <a:rPr lang="en-US" sz="1400"/>
              <a:t>Brukerstedsavtale er nødvendig for å kunne fakturere medlemmer i IMS.</a:t>
            </a:r>
          </a:p>
          <a:p>
            <a:pPr marL="0" indent="0">
              <a:buNone/>
            </a:pPr>
            <a:r>
              <a:rPr lang="nb-NO" sz="1400"/>
              <a:t>Brukerveiledning for Buypass Payment Manager finnes her: https://buypassdev.atlassian.net/wiki/spaces/BuypassPaymentManager/pages/30965885/3+Kom+i+gang+med+BPM</a:t>
            </a:r>
          </a:p>
          <a:p>
            <a:pPr marL="0" indent="0">
              <a:buNone/>
            </a:pPr>
            <a:endParaRPr lang="en-US" sz="1400"/>
          </a:p>
          <a:p>
            <a:endParaRPr lang="nb-NO" sz="1400"/>
          </a:p>
        </p:txBody>
      </p:sp>
      <p:pic>
        <p:nvPicPr>
          <p:cNvPr id="4" name="Content Placeholder 4" descr="Graphical user interface, text, application, email&#10;&#10;Description automatically generated">
            <a:extLst>
              <a:ext uri="{FF2B5EF4-FFF2-40B4-BE49-F238E27FC236}">
                <a16:creationId xmlns:a16="http://schemas.microsoft.com/office/drawing/2014/main" id="{222C446F-FC09-446C-896B-56A258CD86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804" y="2290936"/>
            <a:ext cx="9716199" cy="3959352"/>
          </a:xfrm>
          <a:prstGeom prst="rect">
            <a:avLst/>
          </a:prstGeom>
        </p:spPr>
      </p:pic>
    </p:spTree>
    <p:extLst>
      <p:ext uri="{BB962C8B-B14F-4D97-AF65-F5344CB8AC3E}">
        <p14:creationId xmlns:p14="http://schemas.microsoft.com/office/powerpoint/2010/main" val="4093178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B6F3B8-C3BB-439C-8995-7A419F62351A}"/>
              </a:ext>
            </a:extLst>
          </p:cNvPr>
          <p:cNvSpPr>
            <a:spLocks noGrp="1"/>
          </p:cNvSpPr>
          <p:nvPr>
            <p:ph type="title"/>
          </p:nvPr>
        </p:nvSpPr>
        <p:spPr>
          <a:xfrm>
            <a:off x="630935" y="639520"/>
            <a:ext cx="7523163" cy="1719072"/>
          </a:xfrm>
        </p:spPr>
        <p:txBody>
          <a:bodyPr anchor="b">
            <a:normAutofit/>
          </a:bodyPr>
          <a:lstStyle/>
          <a:p>
            <a:r>
              <a:rPr lang="nb-NO" sz="3800"/>
              <a:t>Buypass Payment Manager(BPM)</a:t>
            </a:r>
          </a:p>
        </p:txBody>
      </p:sp>
      <p:sp>
        <p:nvSpPr>
          <p:cNvPr id="13"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BB57B4A9-CA3B-4D8E-BFF3-DF0E0E4938B3}"/>
              </a:ext>
            </a:extLst>
          </p:cNvPr>
          <p:cNvSpPr>
            <a:spLocks noGrp="1"/>
          </p:cNvSpPr>
          <p:nvPr>
            <p:ph idx="1"/>
          </p:nvPr>
        </p:nvSpPr>
        <p:spPr>
          <a:xfrm>
            <a:off x="630936" y="2807208"/>
            <a:ext cx="3429000" cy="3410712"/>
          </a:xfrm>
        </p:spPr>
        <p:txBody>
          <a:bodyPr anchor="t">
            <a:noAutofit/>
          </a:bodyPr>
          <a:lstStyle/>
          <a:p>
            <a:r>
              <a:rPr lang="en-US" sz="1600"/>
              <a:t>Dersom klubben ikke har tegnet brukerstedsavtale eller har behov for å gjøre noe i BPM kan man klikke på denne knappen.</a:t>
            </a:r>
          </a:p>
          <a:p>
            <a:r>
              <a:rPr lang="en-US" sz="1600"/>
              <a:t>Buypass bruker samme innlogging som de andre systemene til Idretten (IdrettensID), så her bruker man samme brukernavn og passord som i IMS.</a:t>
            </a:r>
          </a:p>
          <a:p>
            <a:r>
              <a:rPr lang="en-US" sz="1600"/>
              <a:t>Om du har problemer med innlogging hos Buypass kan du høre med den i klubben som har tilgang (f.eks. kasserer) om du har riktige tilganger selv.</a:t>
            </a:r>
          </a:p>
          <a:p>
            <a:endParaRPr lang="en-US" sz="1600"/>
          </a:p>
        </p:txBody>
      </p:sp>
      <p:pic>
        <p:nvPicPr>
          <p:cNvPr id="4" name="Content Placeholder 4" descr="Graphical user interface, text, application&#10;&#10;Description automatically generated">
            <a:extLst>
              <a:ext uri="{FF2B5EF4-FFF2-40B4-BE49-F238E27FC236}">
                <a16:creationId xmlns:a16="http://schemas.microsoft.com/office/drawing/2014/main" id="{B2048C32-A5D7-4E19-9D64-A0BE70BCA7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5002" y="2358592"/>
            <a:ext cx="6903720" cy="3277296"/>
          </a:xfrm>
          <a:prstGeom prst="rect">
            <a:avLst/>
          </a:prstGeom>
        </p:spPr>
      </p:pic>
    </p:spTree>
    <p:extLst>
      <p:ext uri="{BB962C8B-B14F-4D97-AF65-F5344CB8AC3E}">
        <p14:creationId xmlns:p14="http://schemas.microsoft.com/office/powerpoint/2010/main" val="336887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5F3513-F24D-4442-BFCD-B71BB64E7845}"/>
              </a:ext>
            </a:extLst>
          </p:cNvPr>
          <p:cNvSpPr>
            <a:spLocks noGrp="1"/>
          </p:cNvSpPr>
          <p:nvPr>
            <p:ph type="title"/>
          </p:nvPr>
        </p:nvSpPr>
        <p:spPr>
          <a:xfrm>
            <a:off x="630936" y="502920"/>
            <a:ext cx="3419856" cy="1463040"/>
          </a:xfrm>
        </p:spPr>
        <p:txBody>
          <a:bodyPr anchor="ctr">
            <a:normAutofit/>
          </a:bodyPr>
          <a:lstStyle/>
          <a:p>
            <a:r>
              <a:rPr lang="nb-NO" sz="3600"/>
              <a:t>Kontooppsett</a:t>
            </a:r>
          </a:p>
        </p:txBody>
      </p:sp>
      <p:sp>
        <p:nvSpPr>
          <p:cNvPr id="13"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EDD3C1C0-C12D-453A-9679-1AA267E303F8}"/>
              </a:ext>
            </a:extLst>
          </p:cNvPr>
          <p:cNvSpPr>
            <a:spLocks noGrp="1"/>
          </p:cNvSpPr>
          <p:nvPr>
            <p:ph idx="1"/>
          </p:nvPr>
        </p:nvSpPr>
        <p:spPr>
          <a:xfrm>
            <a:off x="4681728" y="704045"/>
            <a:ext cx="6894576" cy="1463040"/>
          </a:xfrm>
        </p:spPr>
        <p:txBody>
          <a:bodyPr anchor="ctr">
            <a:noAutofit/>
          </a:bodyPr>
          <a:lstStyle/>
          <a:p>
            <a:pPr marL="0" indent="0">
              <a:buNone/>
            </a:pPr>
            <a:r>
              <a:rPr lang="en-US" sz="1600"/>
              <a:t>Her kan man velge hvilke av klubbens klientkontoer hos Buypass som skal være standardvalg for hvilke produkttyper. Disse vil være valgt automatisk ved nye produkter, men kan overstyres på det enkelte produktet om nødvendig.</a:t>
            </a:r>
          </a:p>
          <a:p>
            <a:pPr marL="0" indent="0">
              <a:buNone/>
            </a:pPr>
            <a:r>
              <a:rPr lang="en-US" sz="1600"/>
              <a:t>Når penger overføres fra Buypass til klubbens bankkonto vil overføringen/betalingen i nettbanken markeres med klientkontoens navn. Derfor kan det være praktisk å ha en klientkonto per produkttype hvis kasserer vil ha raskere oversikt over hvilke beløp som gjelder hva i nettbanken.</a:t>
            </a:r>
          </a:p>
          <a:p>
            <a:pPr marL="0" indent="0">
              <a:buNone/>
            </a:pPr>
            <a:endParaRPr lang="en-US" sz="1600"/>
          </a:p>
          <a:p>
            <a:endParaRPr lang="en-US" sz="1600"/>
          </a:p>
        </p:txBody>
      </p:sp>
      <p:pic>
        <p:nvPicPr>
          <p:cNvPr id="6" name="Picture 5" descr="Graphical user interface, application&#10;&#10;Description automatically generated">
            <a:extLst>
              <a:ext uri="{FF2B5EF4-FFF2-40B4-BE49-F238E27FC236}">
                <a16:creationId xmlns:a16="http://schemas.microsoft.com/office/drawing/2014/main" id="{6AB2BD88-25B4-467A-AA88-14FB091AA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466" y="3331029"/>
            <a:ext cx="5600748" cy="3403607"/>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498B42F0-D2BA-4BD3-AFA1-87ED381747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1620" y="2011680"/>
            <a:ext cx="2914792" cy="2853298"/>
          </a:xfrm>
          <a:prstGeom prst="rect">
            <a:avLst/>
          </a:prstGeom>
        </p:spPr>
      </p:pic>
      <p:pic>
        <p:nvPicPr>
          <p:cNvPr id="12" name="Picture 11" descr="Graphical user interface&#10;&#10;Description automatically generated">
            <a:extLst>
              <a:ext uri="{FF2B5EF4-FFF2-40B4-BE49-F238E27FC236}">
                <a16:creationId xmlns:a16="http://schemas.microsoft.com/office/drawing/2014/main" id="{B30B473A-667A-4187-9CC3-678E52BA38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77805" y="3574297"/>
            <a:ext cx="2840719" cy="3088433"/>
          </a:xfrm>
          <a:prstGeom prst="rect">
            <a:avLst/>
          </a:prstGeom>
        </p:spPr>
      </p:pic>
      <p:cxnSp>
        <p:nvCxnSpPr>
          <p:cNvPr id="15" name="Straight Arrow Connector 14">
            <a:extLst>
              <a:ext uri="{FF2B5EF4-FFF2-40B4-BE49-F238E27FC236}">
                <a16:creationId xmlns:a16="http://schemas.microsoft.com/office/drawing/2014/main" id="{94B1556C-220D-4594-B3EB-F1F953FBE8EE}"/>
              </a:ext>
            </a:extLst>
          </p:cNvPr>
          <p:cNvCxnSpPr/>
          <p:nvPr/>
        </p:nvCxnSpPr>
        <p:spPr>
          <a:xfrm>
            <a:off x="6096000" y="4292082"/>
            <a:ext cx="752669" cy="1679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7F5CA42-4207-423A-9E9D-70EACDC62DDA}"/>
              </a:ext>
            </a:extLst>
          </p:cNvPr>
          <p:cNvCxnSpPr/>
          <p:nvPr/>
        </p:nvCxnSpPr>
        <p:spPr>
          <a:xfrm>
            <a:off x="5880683" y="4842685"/>
            <a:ext cx="3296873" cy="15413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714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5553-70C2-445D-AF69-0A643782616C}"/>
              </a:ext>
            </a:extLst>
          </p:cNvPr>
          <p:cNvSpPr>
            <a:spLocks noGrp="1"/>
          </p:cNvSpPr>
          <p:nvPr>
            <p:ph type="title"/>
          </p:nvPr>
        </p:nvSpPr>
        <p:spPr/>
        <p:txBody>
          <a:bodyPr/>
          <a:lstStyle/>
          <a:p>
            <a:r>
              <a:rPr lang="nb-NO"/>
              <a:t>Betalingsflyt i IMS - Kort forklart</a:t>
            </a:r>
          </a:p>
        </p:txBody>
      </p:sp>
      <p:pic>
        <p:nvPicPr>
          <p:cNvPr id="5" name="Content Placeholder 4" descr="Diagram&#10;&#10;Description automatically generated">
            <a:extLst>
              <a:ext uri="{FF2B5EF4-FFF2-40B4-BE49-F238E27FC236}">
                <a16:creationId xmlns:a16="http://schemas.microsoft.com/office/drawing/2014/main" id="{8ED65353-7CF9-4F3E-8D4F-D84CA950D7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3775" y="1825625"/>
            <a:ext cx="8924449" cy="4351338"/>
          </a:xfrm>
        </p:spPr>
      </p:pic>
      <p:pic>
        <p:nvPicPr>
          <p:cNvPr id="7" name="Picture 6" descr="Text&#10;&#10;Description automatically generated">
            <a:extLst>
              <a:ext uri="{FF2B5EF4-FFF2-40B4-BE49-F238E27FC236}">
                <a16:creationId xmlns:a16="http://schemas.microsoft.com/office/drawing/2014/main" id="{A8DE4639-2CA4-49B1-9F75-7BB6A8016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6085" y="4263182"/>
            <a:ext cx="3665050" cy="1398330"/>
          </a:xfrm>
          <a:prstGeom prst="rect">
            <a:avLst/>
          </a:prstGeom>
        </p:spPr>
      </p:pic>
      <p:sp>
        <p:nvSpPr>
          <p:cNvPr id="8" name="TextBox 7">
            <a:extLst>
              <a:ext uri="{FF2B5EF4-FFF2-40B4-BE49-F238E27FC236}">
                <a16:creationId xmlns:a16="http://schemas.microsoft.com/office/drawing/2014/main" id="{F9939C8A-DC64-4413-B552-C483B336ADDE}"/>
              </a:ext>
            </a:extLst>
          </p:cNvPr>
          <p:cNvSpPr txBox="1"/>
          <p:nvPr/>
        </p:nvSpPr>
        <p:spPr>
          <a:xfrm>
            <a:off x="8388188" y="3986183"/>
            <a:ext cx="3780843" cy="276999"/>
          </a:xfrm>
          <a:prstGeom prst="rect">
            <a:avLst/>
          </a:prstGeom>
          <a:noFill/>
        </p:spPr>
        <p:txBody>
          <a:bodyPr wrap="none" rtlCol="0">
            <a:spAutoFit/>
          </a:bodyPr>
          <a:lstStyle/>
          <a:p>
            <a:r>
              <a:rPr lang="nb-NO" sz="1200"/>
              <a:t>Eksempel på KID og Buypass sitt kontonummer på faktura</a:t>
            </a:r>
          </a:p>
        </p:txBody>
      </p:sp>
    </p:spTree>
    <p:extLst>
      <p:ext uri="{BB962C8B-B14F-4D97-AF65-F5344CB8AC3E}">
        <p14:creationId xmlns:p14="http://schemas.microsoft.com/office/powerpoint/2010/main" val="96776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A3CCE1-FDFD-48DF-87C4-32ED2E044DB9}"/>
              </a:ext>
            </a:extLst>
          </p:cNvPr>
          <p:cNvSpPr>
            <a:spLocks noGrp="1"/>
          </p:cNvSpPr>
          <p:nvPr>
            <p:ph type="title"/>
          </p:nvPr>
        </p:nvSpPr>
        <p:spPr>
          <a:xfrm>
            <a:off x="630936" y="502920"/>
            <a:ext cx="3419856" cy="1463040"/>
          </a:xfrm>
        </p:spPr>
        <p:txBody>
          <a:bodyPr anchor="ctr">
            <a:normAutofit/>
          </a:bodyPr>
          <a:lstStyle/>
          <a:p>
            <a:r>
              <a:rPr lang="nb-NO" sz="3400"/>
              <a:t>Behandling av ukurante fakturaer</a:t>
            </a:r>
          </a:p>
        </p:txBody>
      </p:sp>
      <p:sp>
        <p:nvSpPr>
          <p:cNvPr id="20"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A65E8B69-A7FB-4620-B5C8-7BBD801C330C}"/>
              </a:ext>
            </a:extLst>
          </p:cNvPr>
          <p:cNvSpPr>
            <a:spLocks noGrp="1"/>
          </p:cNvSpPr>
          <p:nvPr>
            <p:ph idx="1"/>
          </p:nvPr>
        </p:nvSpPr>
        <p:spPr>
          <a:xfrm>
            <a:off x="4654295" y="502920"/>
            <a:ext cx="6894576" cy="1463040"/>
          </a:xfrm>
        </p:spPr>
        <p:txBody>
          <a:bodyPr anchor="ctr">
            <a:normAutofit/>
          </a:bodyPr>
          <a:lstStyle/>
          <a:p>
            <a:pPr marL="0" indent="0">
              <a:buNone/>
            </a:pPr>
            <a:r>
              <a:rPr lang="en-US" sz="1800"/>
              <a:t>Fakturaer med status Ukurant krever behandling i Buypass Payment Manager.</a:t>
            </a:r>
          </a:p>
          <a:p>
            <a:pPr marL="0" indent="0">
              <a:buNone/>
            </a:pPr>
            <a:r>
              <a:rPr lang="en-US" sz="1800"/>
              <a:t>Disse er enten over- eller underbetalt av medlemmet, og det finnes en rekke handlinger for å løse disse, som er beskrevet her:</a:t>
            </a:r>
            <a:br>
              <a:rPr lang="en-US" sz="1800"/>
            </a:br>
            <a:r>
              <a:rPr lang="en-US" sz="1800"/>
              <a:t>https://buypassdev.atlassian.net/wiki/spaces/BuypassPaymentManager/pages/15237251/5.5+Manuell+behandling</a:t>
            </a:r>
          </a:p>
        </p:txBody>
      </p:sp>
      <p:pic>
        <p:nvPicPr>
          <p:cNvPr id="11" name="Content Placeholder 10" descr="Graphical user interface, text, table&#10;&#10;Description automatically generated with medium confidence">
            <a:extLst>
              <a:ext uri="{FF2B5EF4-FFF2-40B4-BE49-F238E27FC236}">
                <a16:creationId xmlns:a16="http://schemas.microsoft.com/office/drawing/2014/main" id="{6171FC81-4BA7-4751-9504-5D11F186EC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936" y="2578332"/>
            <a:ext cx="10917936" cy="3384560"/>
          </a:xfrm>
          <a:prstGeom prst="rect">
            <a:avLst/>
          </a:prstGeom>
        </p:spPr>
      </p:pic>
    </p:spTree>
    <p:extLst>
      <p:ext uri="{BB962C8B-B14F-4D97-AF65-F5344CB8AC3E}">
        <p14:creationId xmlns:p14="http://schemas.microsoft.com/office/powerpoint/2010/main" val="1392990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BD527-985E-4D41-B915-124F3F4EFE2F}"/>
              </a:ext>
            </a:extLst>
          </p:cNvPr>
          <p:cNvSpPr>
            <a:spLocks noGrp="1"/>
          </p:cNvSpPr>
          <p:nvPr>
            <p:ph type="title"/>
          </p:nvPr>
        </p:nvSpPr>
        <p:spPr>
          <a:xfrm>
            <a:off x="630936" y="639520"/>
            <a:ext cx="3429000" cy="1719072"/>
          </a:xfrm>
        </p:spPr>
        <p:txBody>
          <a:bodyPr anchor="b">
            <a:normAutofit/>
          </a:bodyPr>
          <a:lstStyle/>
          <a:p>
            <a:r>
              <a:rPr lang="nb-NO" sz="4600"/>
              <a:t>Betaling til lukket faktura</a:t>
            </a:r>
          </a:p>
        </p:txBody>
      </p:sp>
      <p:sp>
        <p:nvSpPr>
          <p:cNvPr id="14"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42703293-AAD0-403D-B16C-AAFA11D6B247}"/>
              </a:ext>
            </a:extLst>
          </p:cNvPr>
          <p:cNvSpPr>
            <a:spLocks noGrp="1"/>
          </p:cNvSpPr>
          <p:nvPr>
            <p:ph idx="1"/>
          </p:nvPr>
        </p:nvSpPr>
        <p:spPr>
          <a:xfrm>
            <a:off x="630936" y="2807208"/>
            <a:ext cx="3429000" cy="3410712"/>
          </a:xfrm>
        </p:spPr>
        <p:txBody>
          <a:bodyPr anchor="t">
            <a:normAutofit/>
          </a:bodyPr>
          <a:lstStyle/>
          <a:p>
            <a:pPr marL="0" indent="0">
              <a:buNone/>
            </a:pPr>
            <a:r>
              <a:rPr lang="en-US" sz="2200"/>
              <a:t>Dersom et medlem forsøker å betale en faktura som allerede er betalt, kreditert eller refundert, f.eks. ved å bruke KID fra en gammel faktura, vil hele betalingen sendes i retur fra Buypass til bankkontoen betalingen kom fra.</a:t>
            </a:r>
          </a:p>
        </p:txBody>
      </p:sp>
      <p:pic>
        <p:nvPicPr>
          <p:cNvPr id="5" name="Content Placeholder 4" descr="Table&#10;&#10;Description automatically generated">
            <a:extLst>
              <a:ext uri="{FF2B5EF4-FFF2-40B4-BE49-F238E27FC236}">
                <a16:creationId xmlns:a16="http://schemas.microsoft.com/office/drawing/2014/main" id="{EB5A17D5-CB1E-42F9-8585-4FBF86DC9F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4296" y="926401"/>
            <a:ext cx="6903720" cy="5005197"/>
          </a:xfrm>
          <a:prstGeom prst="rect">
            <a:avLst/>
          </a:prstGeom>
        </p:spPr>
      </p:pic>
    </p:spTree>
    <p:extLst>
      <p:ext uri="{BB962C8B-B14F-4D97-AF65-F5344CB8AC3E}">
        <p14:creationId xmlns:p14="http://schemas.microsoft.com/office/powerpoint/2010/main" val="33369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87250B-6B78-4993-BE2A-039FFDE6B3A2}"/>
              </a:ext>
            </a:extLst>
          </p:cNvPr>
          <p:cNvSpPr>
            <a:spLocks noGrp="1"/>
          </p:cNvSpPr>
          <p:nvPr>
            <p:ph type="title"/>
          </p:nvPr>
        </p:nvSpPr>
        <p:spPr>
          <a:xfrm>
            <a:off x="630936" y="639520"/>
            <a:ext cx="3429000" cy="1719072"/>
          </a:xfrm>
        </p:spPr>
        <p:txBody>
          <a:bodyPr anchor="b">
            <a:normAutofit/>
          </a:bodyPr>
          <a:lstStyle/>
          <a:p>
            <a:r>
              <a:rPr lang="nb-NO" sz="3800"/>
              <a:t>Medlem har betalt direkte til klubbens konto</a:t>
            </a:r>
          </a:p>
        </p:txBody>
      </p:sp>
      <p:sp>
        <p:nvSpPr>
          <p:cNvPr id="14"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70219869-F0D2-455D-A0C6-74C7C5E7C2FD}"/>
              </a:ext>
            </a:extLst>
          </p:cNvPr>
          <p:cNvSpPr>
            <a:spLocks noGrp="1"/>
          </p:cNvSpPr>
          <p:nvPr>
            <p:ph idx="1"/>
          </p:nvPr>
        </p:nvSpPr>
        <p:spPr>
          <a:xfrm>
            <a:off x="630936" y="2807208"/>
            <a:ext cx="3429000" cy="3410712"/>
          </a:xfrm>
        </p:spPr>
        <p:txBody>
          <a:bodyPr anchor="t">
            <a:noAutofit/>
          </a:bodyPr>
          <a:lstStyle/>
          <a:p>
            <a:pPr marL="0" indent="0">
              <a:buNone/>
            </a:pPr>
            <a:r>
              <a:rPr lang="en-US" sz="1400"/>
              <a:t>Dersom et medlem betaler direkte til klubbens konto vil fakturaen stå som ubetalt i IMS og medlemmet vil kunne motta purringer.</a:t>
            </a:r>
            <a:br>
              <a:rPr lang="en-US" sz="1400"/>
            </a:br>
            <a:br>
              <a:rPr lang="en-US" sz="1400"/>
            </a:br>
            <a:r>
              <a:rPr lang="en-US" sz="1400"/>
              <a:t>For å markere fakturaen som betalt kan klubben:</a:t>
            </a:r>
            <a:br>
              <a:rPr lang="en-US" sz="1400"/>
            </a:br>
            <a:r>
              <a:rPr lang="en-US" sz="1400" b="1"/>
              <a:t>Alternativ 1</a:t>
            </a:r>
            <a:r>
              <a:rPr lang="en-US" sz="1400"/>
              <a:t>:betale til riktig kontonummer og KID som står på fakturaen, fra klubbens bankkonto, eller </a:t>
            </a:r>
            <a:br>
              <a:rPr lang="en-US" sz="1400"/>
            </a:br>
            <a:r>
              <a:rPr lang="en-US" sz="1400" b="1"/>
              <a:t>Alternativ 2:</a:t>
            </a:r>
            <a:r>
              <a:rPr lang="en-US" sz="1400"/>
              <a:t>refundere medlemmet og be dem betale til riktig kontonummer og KID.</a:t>
            </a:r>
          </a:p>
          <a:p>
            <a:pPr marL="0" indent="0">
              <a:buNone/>
            </a:pPr>
            <a:r>
              <a:rPr lang="en-US" sz="1400"/>
              <a:t>Da vil pengene overføres til klubbens bankkonto ved neste regemessige overføring.</a:t>
            </a:r>
          </a:p>
          <a:p>
            <a:pPr marL="0" indent="0">
              <a:buNone/>
            </a:pPr>
            <a:r>
              <a:rPr lang="en-US" sz="1400"/>
              <a:t>Denne flyten ser slik ut, som skissert i diagrammet til høyre:</a:t>
            </a:r>
          </a:p>
        </p:txBody>
      </p:sp>
      <p:sp>
        <p:nvSpPr>
          <p:cNvPr id="7" name="TextBox 6">
            <a:extLst>
              <a:ext uri="{FF2B5EF4-FFF2-40B4-BE49-F238E27FC236}">
                <a16:creationId xmlns:a16="http://schemas.microsoft.com/office/drawing/2014/main" id="{425170FE-6CC2-4CA5-863B-0A51933DEFA9}"/>
              </a:ext>
            </a:extLst>
          </p:cNvPr>
          <p:cNvSpPr txBox="1"/>
          <p:nvPr/>
        </p:nvSpPr>
        <p:spPr>
          <a:xfrm>
            <a:off x="4868617" y="560341"/>
            <a:ext cx="1778466" cy="646331"/>
          </a:xfrm>
          <a:prstGeom prst="rect">
            <a:avLst/>
          </a:prstGeom>
          <a:noFill/>
        </p:spPr>
        <p:txBody>
          <a:bodyPr wrap="square" rtlCol="0">
            <a:spAutoFit/>
          </a:bodyPr>
          <a:lstStyle/>
          <a:p>
            <a:pPr algn="ctr"/>
            <a:r>
              <a:rPr lang="nb-NO"/>
              <a:t>Medlemmets bankkonto</a:t>
            </a:r>
          </a:p>
        </p:txBody>
      </p:sp>
      <p:cxnSp>
        <p:nvCxnSpPr>
          <p:cNvPr id="10" name="Straight Arrow Connector 9">
            <a:extLst>
              <a:ext uri="{FF2B5EF4-FFF2-40B4-BE49-F238E27FC236}">
                <a16:creationId xmlns:a16="http://schemas.microsoft.com/office/drawing/2014/main" id="{77E0FFA0-473F-42CA-9419-C9713D74544B}"/>
              </a:ext>
            </a:extLst>
          </p:cNvPr>
          <p:cNvCxnSpPr>
            <a:cxnSpLocks/>
          </p:cNvCxnSpPr>
          <p:nvPr/>
        </p:nvCxnSpPr>
        <p:spPr>
          <a:xfrm>
            <a:off x="6757252" y="633955"/>
            <a:ext cx="20519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9CC63A94-E214-4C9B-ACB7-989EC0E26051}"/>
              </a:ext>
            </a:extLst>
          </p:cNvPr>
          <p:cNvSpPr/>
          <p:nvPr/>
        </p:nvSpPr>
        <p:spPr>
          <a:xfrm>
            <a:off x="8809217" y="309531"/>
            <a:ext cx="2105637" cy="1265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Rectangle 12">
            <a:extLst>
              <a:ext uri="{FF2B5EF4-FFF2-40B4-BE49-F238E27FC236}">
                <a16:creationId xmlns:a16="http://schemas.microsoft.com/office/drawing/2014/main" id="{0E866FBA-9B4B-4AE6-88E2-7F8B69C2A572}"/>
              </a:ext>
            </a:extLst>
          </p:cNvPr>
          <p:cNvSpPr/>
          <p:nvPr/>
        </p:nvSpPr>
        <p:spPr>
          <a:xfrm>
            <a:off x="4859451" y="309531"/>
            <a:ext cx="1888635" cy="12657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extBox 14">
            <a:extLst>
              <a:ext uri="{FF2B5EF4-FFF2-40B4-BE49-F238E27FC236}">
                <a16:creationId xmlns:a16="http://schemas.microsoft.com/office/drawing/2014/main" id="{5A194073-5D09-484E-9476-176B78BC1E9B}"/>
              </a:ext>
            </a:extLst>
          </p:cNvPr>
          <p:cNvSpPr txBox="1"/>
          <p:nvPr/>
        </p:nvSpPr>
        <p:spPr>
          <a:xfrm>
            <a:off x="9273220" y="639520"/>
            <a:ext cx="1177630" cy="646331"/>
          </a:xfrm>
          <a:prstGeom prst="rect">
            <a:avLst/>
          </a:prstGeom>
          <a:noFill/>
        </p:spPr>
        <p:txBody>
          <a:bodyPr wrap="none" rtlCol="0">
            <a:spAutoFit/>
          </a:bodyPr>
          <a:lstStyle/>
          <a:p>
            <a:pPr algn="ctr"/>
            <a:r>
              <a:rPr lang="nb-NO"/>
              <a:t>Klubbens </a:t>
            </a:r>
            <a:br>
              <a:rPr lang="nb-NO"/>
            </a:br>
            <a:r>
              <a:rPr lang="nb-NO"/>
              <a:t>bankkonto</a:t>
            </a:r>
          </a:p>
        </p:txBody>
      </p:sp>
      <p:sp>
        <p:nvSpPr>
          <p:cNvPr id="16" name="TextBox 15">
            <a:extLst>
              <a:ext uri="{FF2B5EF4-FFF2-40B4-BE49-F238E27FC236}">
                <a16:creationId xmlns:a16="http://schemas.microsoft.com/office/drawing/2014/main" id="{7C53E97D-40AC-4D8C-8A7C-C36B84FCD731}"/>
              </a:ext>
            </a:extLst>
          </p:cNvPr>
          <p:cNvSpPr txBox="1"/>
          <p:nvPr/>
        </p:nvSpPr>
        <p:spPr>
          <a:xfrm>
            <a:off x="6809108" y="296458"/>
            <a:ext cx="1625894" cy="584775"/>
          </a:xfrm>
          <a:prstGeom prst="rect">
            <a:avLst/>
          </a:prstGeom>
          <a:noFill/>
        </p:spPr>
        <p:txBody>
          <a:bodyPr wrap="none" rtlCol="0">
            <a:spAutoFit/>
          </a:bodyPr>
          <a:lstStyle/>
          <a:p>
            <a:r>
              <a:rPr lang="nb-NO" sz="1600"/>
              <a:t>Betaler direkte til</a:t>
            </a:r>
            <a:br>
              <a:rPr lang="nb-NO" sz="1600"/>
            </a:br>
            <a:r>
              <a:rPr lang="nb-NO" sz="1600"/>
              <a:t>klubbens konto</a:t>
            </a:r>
          </a:p>
        </p:txBody>
      </p:sp>
      <p:cxnSp>
        <p:nvCxnSpPr>
          <p:cNvPr id="20" name="Straight Arrow Connector 19">
            <a:extLst>
              <a:ext uri="{FF2B5EF4-FFF2-40B4-BE49-F238E27FC236}">
                <a16:creationId xmlns:a16="http://schemas.microsoft.com/office/drawing/2014/main" id="{E4FBC55C-C283-4F63-94EA-AD7610B2CBFD}"/>
              </a:ext>
            </a:extLst>
          </p:cNvPr>
          <p:cNvCxnSpPr>
            <a:cxnSpLocks/>
            <a:stCxn id="11" idx="2"/>
          </p:cNvCxnSpPr>
          <p:nvPr/>
        </p:nvCxnSpPr>
        <p:spPr>
          <a:xfrm flipH="1">
            <a:off x="8206749" y="1575250"/>
            <a:ext cx="1655287" cy="1231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E3EFA44-7B0F-410F-A4D4-75BD9DCD707C}"/>
              </a:ext>
            </a:extLst>
          </p:cNvPr>
          <p:cNvSpPr txBox="1"/>
          <p:nvPr/>
        </p:nvSpPr>
        <p:spPr>
          <a:xfrm>
            <a:off x="8419179" y="2015051"/>
            <a:ext cx="691215" cy="369332"/>
          </a:xfrm>
          <a:prstGeom prst="rect">
            <a:avLst/>
          </a:prstGeom>
          <a:noFill/>
        </p:spPr>
        <p:txBody>
          <a:bodyPr wrap="none" rtlCol="0">
            <a:spAutoFit/>
          </a:bodyPr>
          <a:lstStyle/>
          <a:p>
            <a:r>
              <a:rPr lang="nb-NO" b="1"/>
              <a:t>Alt. 1</a:t>
            </a:r>
          </a:p>
        </p:txBody>
      </p:sp>
      <p:cxnSp>
        <p:nvCxnSpPr>
          <p:cNvPr id="23" name="Straight Arrow Connector 22">
            <a:extLst>
              <a:ext uri="{FF2B5EF4-FFF2-40B4-BE49-F238E27FC236}">
                <a16:creationId xmlns:a16="http://schemas.microsoft.com/office/drawing/2014/main" id="{5096C0A5-35AF-4C64-8174-CA7CFA5CD5FE}"/>
              </a:ext>
            </a:extLst>
          </p:cNvPr>
          <p:cNvCxnSpPr/>
          <p:nvPr/>
        </p:nvCxnSpPr>
        <p:spPr>
          <a:xfrm flipH="1">
            <a:off x="6748086" y="1575247"/>
            <a:ext cx="20611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6F36A63A-7B09-4CB8-ADD9-18169B9EA382}"/>
              </a:ext>
            </a:extLst>
          </p:cNvPr>
          <p:cNvSpPr txBox="1"/>
          <p:nvPr/>
        </p:nvSpPr>
        <p:spPr>
          <a:xfrm>
            <a:off x="7180976" y="1499056"/>
            <a:ext cx="691215" cy="369332"/>
          </a:xfrm>
          <a:prstGeom prst="rect">
            <a:avLst/>
          </a:prstGeom>
          <a:noFill/>
        </p:spPr>
        <p:txBody>
          <a:bodyPr wrap="none" rtlCol="0">
            <a:spAutoFit/>
          </a:bodyPr>
          <a:lstStyle/>
          <a:p>
            <a:r>
              <a:rPr lang="nb-NO" b="1"/>
              <a:t>Alt. 2</a:t>
            </a:r>
          </a:p>
        </p:txBody>
      </p:sp>
      <p:cxnSp>
        <p:nvCxnSpPr>
          <p:cNvPr id="28" name="Straight Arrow Connector 27">
            <a:extLst>
              <a:ext uri="{FF2B5EF4-FFF2-40B4-BE49-F238E27FC236}">
                <a16:creationId xmlns:a16="http://schemas.microsoft.com/office/drawing/2014/main" id="{5A6B90E8-EC00-4B43-900B-031436D57354}"/>
              </a:ext>
            </a:extLst>
          </p:cNvPr>
          <p:cNvCxnSpPr>
            <a:stCxn id="13" idx="2"/>
          </p:cNvCxnSpPr>
          <p:nvPr/>
        </p:nvCxnSpPr>
        <p:spPr>
          <a:xfrm>
            <a:off x="5803769" y="1575247"/>
            <a:ext cx="1722814" cy="12319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B7241217-DB54-4A20-ACEA-70A2A5E6A3BF}"/>
              </a:ext>
            </a:extLst>
          </p:cNvPr>
          <p:cNvSpPr/>
          <p:nvPr/>
        </p:nvSpPr>
        <p:spPr>
          <a:xfrm>
            <a:off x="7390701" y="2824186"/>
            <a:ext cx="947695" cy="5103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extBox 29">
            <a:extLst>
              <a:ext uri="{FF2B5EF4-FFF2-40B4-BE49-F238E27FC236}">
                <a16:creationId xmlns:a16="http://schemas.microsoft.com/office/drawing/2014/main" id="{4D63E0B5-5546-4DC5-A56C-C7D2D9178AFF}"/>
              </a:ext>
            </a:extLst>
          </p:cNvPr>
          <p:cNvSpPr txBox="1"/>
          <p:nvPr/>
        </p:nvSpPr>
        <p:spPr>
          <a:xfrm>
            <a:off x="7398343" y="2866125"/>
            <a:ext cx="947695" cy="646331"/>
          </a:xfrm>
          <a:prstGeom prst="rect">
            <a:avLst/>
          </a:prstGeom>
          <a:noFill/>
        </p:spPr>
        <p:txBody>
          <a:bodyPr wrap="none" rtlCol="0">
            <a:spAutoFit/>
          </a:bodyPr>
          <a:lstStyle/>
          <a:p>
            <a:r>
              <a:rPr lang="nb-NO"/>
              <a:t>Buypass</a:t>
            </a:r>
            <a:br>
              <a:rPr lang="nb-NO"/>
            </a:br>
            <a:endParaRPr lang="nb-NO"/>
          </a:p>
        </p:txBody>
      </p:sp>
      <p:sp>
        <p:nvSpPr>
          <p:cNvPr id="31" name="Rectangle 30">
            <a:extLst>
              <a:ext uri="{FF2B5EF4-FFF2-40B4-BE49-F238E27FC236}">
                <a16:creationId xmlns:a16="http://schemas.microsoft.com/office/drawing/2014/main" id="{6BDB9EFE-8437-4995-85F7-D2AAA5B49FDF}"/>
              </a:ext>
            </a:extLst>
          </p:cNvPr>
          <p:cNvSpPr/>
          <p:nvPr/>
        </p:nvSpPr>
        <p:spPr>
          <a:xfrm>
            <a:off x="7610326" y="4219177"/>
            <a:ext cx="545342" cy="3625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extBox 31">
            <a:extLst>
              <a:ext uri="{FF2B5EF4-FFF2-40B4-BE49-F238E27FC236}">
                <a16:creationId xmlns:a16="http://schemas.microsoft.com/office/drawing/2014/main" id="{E50F614A-6E62-4A99-A0CD-09800B1A400B}"/>
              </a:ext>
            </a:extLst>
          </p:cNvPr>
          <p:cNvSpPr txBox="1"/>
          <p:nvPr/>
        </p:nvSpPr>
        <p:spPr>
          <a:xfrm>
            <a:off x="7580626" y="4219177"/>
            <a:ext cx="545342" cy="369332"/>
          </a:xfrm>
          <a:prstGeom prst="rect">
            <a:avLst/>
          </a:prstGeom>
          <a:noFill/>
        </p:spPr>
        <p:txBody>
          <a:bodyPr wrap="none" rtlCol="0">
            <a:spAutoFit/>
          </a:bodyPr>
          <a:lstStyle/>
          <a:p>
            <a:r>
              <a:rPr lang="nb-NO"/>
              <a:t>IMS</a:t>
            </a:r>
          </a:p>
        </p:txBody>
      </p:sp>
      <p:cxnSp>
        <p:nvCxnSpPr>
          <p:cNvPr id="34" name="Straight Arrow Connector 33">
            <a:extLst>
              <a:ext uri="{FF2B5EF4-FFF2-40B4-BE49-F238E27FC236}">
                <a16:creationId xmlns:a16="http://schemas.microsoft.com/office/drawing/2014/main" id="{2BA31AAA-FC14-4880-96AF-7A8498AD68D1}"/>
              </a:ext>
            </a:extLst>
          </p:cNvPr>
          <p:cNvCxnSpPr>
            <a:cxnSpLocks/>
            <a:endCxn id="32" idx="0"/>
          </p:cNvCxnSpPr>
          <p:nvPr/>
        </p:nvCxnSpPr>
        <p:spPr>
          <a:xfrm flipH="1">
            <a:off x="7853297" y="3334539"/>
            <a:ext cx="18894" cy="88463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598EB6B8-2D30-44E7-A6C6-50A942F09C45}"/>
              </a:ext>
            </a:extLst>
          </p:cNvPr>
          <p:cNvSpPr txBox="1"/>
          <p:nvPr/>
        </p:nvSpPr>
        <p:spPr>
          <a:xfrm>
            <a:off x="6665176" y="3571373"/>
            <a:ext cx="2496261" cy="523220"/>
          </a:xfrm>
          <a:prstGeom prst="rect">
            <a:avLst/>
          </a:prstGeom>
          <a:noFill/>
        </p:spPr>
        <p:txBody>
          <a:bodyPr wrap="none" rtlCol="0">
            <a:spAutoFit/>
          </a:bodyPr>
          <a:lstStyle/>
          <a:p>
            <a:r>
              <a:rPr lang="nb-NO" sz="1400"/>
              <a:t>Gir beskjed om mottat betaling </a:t>
            </a:r>
            <a:br>
              <a:rPr lang="nb-NO" sz="1400"/>
            </a:br>
            <a:r>
              <a:rPr lang="nb-NO" sz="1400"/>
              <a:t>for faktura tilknyttet KID</a:t>
            </a:r>
          </a:p>
        </p:txBody>
      </p:sp>
      <p:pic>
        <p:nvPicPr>
          <p:cNvPr id="38" name="Picture 37" descr="Graphical user interface, text, application, chat or text message&#10;&#10;Description automatically generated">
            <a:extLst>
              <a:ext uri="{FF2B5EF4-FFF2-40B4-BE49-F238E27FC236}">
                <a16:creationId xmlns:a16="http://schemas.microsoft.com/office/drawing/2014/main" id="{D4A1C311-06C5-47F2-852C-8F7752CF2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0332" y="4835362"/>
            <a:ext cx="1962444" cy="1066426"/>
          </a:xfrm>
          <a:prstGeom prst="rect">
            <a:avLst/>
          </a:prstGeom>
        </p:spPr>
      </p:pic>
      <p:cxnSp>
        <p:nvCxnSpPr>
          <p:cNvPr id="40" name="Straight Connector 39">
            <a:extLst>
              <a:ext uri="{FF2B5EF4-FFF2-40B4-BE49-F238E27FC236}">
                <a16:creationId xmlns:a16="http://schemas.microsoft.com/office/drawing/2014/main" id="{014516D0-E8A6-410F-BF01-870535AAEAD3}"/>
              </a:ext>
            </a:extLst>
          </p:cNvPr>
          <p:cNvCxnSpPr>
            <a:cxnSpLocks/>
            <a:stCxn id="32" idx="2"/>
          </p:cNvCxnSpPr>
          <p:nvPr/>
        </p:nvCxnSpPr>
        <p:spPr>
          <a:xfrm flipH="1">
            <a:off x="7580626" y="4588509"/>
            <a:ext cx="272671" cy="333278"/>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E6BB6ED-6F97-494E-A7F8-312E91E6D563}"/>
              </a:ext>
            </a:extLst>
          </p:cNvPr>
          <p:cNvCxnSpPr>
            <a:cxnSpLocks/>
            <a:stCxn id="38" idx="0"/>
          </p:cNvCxnSpPr>
          <p:nvPr/>
        </p:nvCxnSpPr>
        <p:spPr>
          <a:xfrm flipH="1" flipV="1">
            <a:off x="5916949" y="4050793"/>
            <a:ext cx="784605" cy="78456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0D15F26F-7122-4D92-AB6B-3FFFAB75ACD6}"/>
              </a:ext>
            </a:extLst>
          </p:cNvPr>
          <p:cNvSpPr txBox="1"/>
          <p:nvPr/>
        </p:nvSpPr>
        <p:spPr>
          <a:xfrm>
            <a:off x="4690872" y="3743016"/>
            <a:ext cx="1330301" cy="307777"/>
          </a:xfrm>
          <a:prstGeom prst="rect">
            <a:avLst/>
          </a:prstGeom>
          <a:noFill/>
        </p:spPr>
        <p:txBody>
          <a:bodyPr wrap="none" rtlCol="0">
            <a:spAutoFit/>
          </a:bodyPr>
          <a:lstStyle/>
          <a:p>
            <a:r>
              <a:rPr lang="nb-NO" sz="1400"/>
              <a:t>Purring stoppes</a:t>
            </a:r>
          </a:p>
        </p:txBody>
      </p:sp>
      <p:cxnSp>
        <p:nvCxnSpPr>
          <p:cNvPr id="48" name="Connector: Elbow 47">
            <a:extLst>
              <a:ext uri="{FF2B5EF4-FFF2-40B4-BE49-F238E27FC236}">
                <a16:creationId xmlns:a16="http://schemas.microsoft.com/office/drawing/2014/main" id="{47403824-231E-4B54-AF66-3224B432F7C7}"/>
              </a:ext>
            </a:extLst>
          </p:cNvPr>
          <p:cNvCxnSpPr>
            <a:cxnSpLocks/>
          </p:cNvCxnSpPr>
          <p:nvPr/>
        </p:nvCxnSpPr>
        <p:spPr>
          <a:xfrm flipV="1">
            <a:off x="8338396" y="1634165"/>
            <a:ext cx="2377841" cy="1231961"/>
          </a:xfrm>
          <a:prstGeom prst="bentConnector3">
            <a:avLst>
              <a:gd name="adj1" fmla="val 100097"/>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E2A2D9B-7FC2-43B8-9D03-72492E3C226C}"/>
              </a:ext>
            </a:extLst>
          </p:cNvPr>
          <p:cNvSpPr txBox="1"/>
          <p:nvPr/>
        </p:nvSpPr>
        <p:spPr>
          <a:xfrm>
            <a:off x="9043422" y="2840969"/>
            <a:ext cx="2714526" cy="461665"/>
          </a:xfrm>
          <a:prstGeom prst="rect">
            <a:avLst/>
          </a:prstGeom>
          <a:noFill/>
        </p:spPr>
        <p:txBody>
          <a:bodyPr wrap="none" rtlCol="0">
            <a:spAutoFit/>
          </a:bodyPr>
          <a:lstStyle/>
          <a:p>
            <a:r>
              <a:rPr lang="nb-NO" sz="1200"/>
              <a:t>Beløp overføres sammen med resten </a:t>
            </a:r>
            <a:br>
              <a:rPr lang="nb-NO" sz="1200"/>
            </a:br>
            <a:r>
              <a:rPr lang="nb-NO" sz="1200"/>
              <a:t>av klubbens penger ved neste overføring</a:t>
            </a:r>
          </a:p>
        </p:txBody>
      </p:sp>
    </p:spTree>
    <p:extLst>
      <p:ext uri="{BB962C8B-B14F-4D97-AF65-F5344CB8AC3E}">
        <p14:creationId xmlns:p14="http://schemas.microsoft.com/office/powerpoint/2010/main" val="1032284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99B9A5D3564989DEC33308745E13" ma:contentTypeVersion="12" ma:contentTypeDescription="Create a new document." ma:contentTypeScope="" ma:versionID="59b711be6f361e611c8b56a64171aa95">
  <xsd:schema xmlns:xsd="http://www.w3.org/2001/XMLSchema" xmlns:xs="http://www.w3.org/2001/XMLSchema" xmlns:p="http://schemas.microsoft.com/office/2006/metadata/properties" xmlns:ns2="48466462-bc3c-4a55-9692-5a55445c2259" xmlns:ns3="733df60e-6b8c-49a5-a953-39613cb8aa7c" targetNamespace="http://schemas.microsoft.com/office/2006/metadata/properties" ma:root="true" ma:fieldsID="c2c5253e17b8cba3ff1bfb84ff67276f" ns2:_="" ns3:_="">
    <xsd:import namespace="48466462-bc3c-4a55-9692-5a55445c2259"/>
    <xsd:import namespace="733df60e-6b8c-49a5-a953-39613cb8aa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466462-bc3c-4a55-9692-5a55445c22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33df60e-6b8c-49a5-a953-39613cb8aa7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161174-C22A-4A4D-AF98-CF80A50BC3E2}"/>
</file>

<file path=customXml/itemProps2.xml><?xml version="1.0" encoding="utf-8"?>
<ds:datastoreItem xmlns:ds="http://schemas.openxmlformats.org/officeDocument/2006/customXml" ds:itemID="{9CF50BCD-8E4E-4041-BD54-D0F0D7FDA4EB}"/>
</file>

<file path=customXml/itemProps3.xml><?xml version="1.0" encoding="utf-8"?>
<ds:datastoreItem xmlns:ds="http://schemas.openxmlformats.org/officeDocument/2006/customXml" ds:itemID="{573C97C0-FDB8-4930-8808-8031A6316F25}"/>
</file>

<file path=docProps/app.xml><?xml version="1.0" encoding="utf-8"?>
<Properties xmlns="http://schemas.openxmlformats.org/officeDocument/2006/extended-properties" xmlns:vt="http://schemas.openxmlformats.org/officeDocument/2006/docPropsVTypes">
  <TotalTime>49</TotalTime>
  <Words>558</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Buypass og faktureringsflyt i IMS</vt:lpstr>
      <vt:lpstr>Innstillinger Buypass</vt:lpstr>
      <vt:lpstr>Oversikt</vt:lpstr>
      <vt:lpstr>Buypass Payment Manager(BPM)</vt:lpstr>
      <vt:lpstr>Kontooppsett</vt:lpstr>
      <vt:lpstr>Betalingsflyt i IMS - Kort forklart</vt:lpstr>
      <vt:lpstr>Behandling av ukurante fakturaer</vt:lpstr>
      <vt:lpstr>Betaling til lukket faktura</vt:lpstr>
      <vt:lpstr>Medlem har betalt direkte til klubbens konto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Buypass og faktureringsflyt i IMS</dc:title>
  <dc:creator>Hajem, Kristoffer</dc:creator>
  <cp:lastModifiedBy>Hajem, Kristoffer</cp:lastModifiedBy>
  <cp:revision>1</cp:revision>
  <dcterms:created xsi:type="dcterms:W3CDTF">2021-08-31T15:18:01Z</dcterms:created>
  <dcterms:modified xsi:type="dcterms:W3CDTF">2021-08-31T16:07:46Z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0x010100D9D399B9A5D3564989DEC33308745E13</vt:lpwstr>
  </property>
</Properties>
</file>