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4.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5.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6.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7.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8.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9.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drawings/drawing2.xml" ContentType="application/vnd.openxmlformats-officedocument.drawingml.chartshapes+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6"/>
    <p:sldMasterId id="2147483695" r:id="rId7"/>
    <p:sldMasterId id="2147483938" r:id="rId8"/>
    <p:sldMasterId id="2147483948" r:id="rId9"/>
    <p:sldMasterId id="2147483983" r:id="rId10"/>
    <p:sldMasterId id="2147483996" r:id="rId11"/>
    <p:sldMasterId id="2147484000" r:id="rId12"/>
    <p:sldMasterId id="2147484006" r:id="rId13"/>
    <p:sldMasterId id="2147484012" r:id="rId14"/>
    <p:sldMasterId id="2147484018" r:id="rId15"/>
  </p:sldMasterIdLst>
  <p:notesMasterIdLst>
    <p:notesMasterId r:id="rId23"/>
  </p:notesMasterIdLst>
  <p:handoutMasterIdLst>
    <p:handoutMasterId r:id="rId24"/>
  </p:handoutMasterIdLst>
  <p:sldIdLst>
    <p:sldId id="755" r:id="rId16"/>
    <p:sldId id="756" r:id="rId17"/>
    <p:sldId id="751" r:id="rId18"/>
    <p:sldId id="749" r:id="rId19"/>
    <p:sldId id="752" r:id="rId20"/>
    <p:sldId id="753" r:id="rId21"/>
    <p:sldId id="757" r:id="rId22"/>
  </p:sldIdLst>
  <p:sldSz cx="9144000" cy="5143500" type="screen16x9"/>
  <p:notesSz cx="9928225" cy="6797675"/>
  <p:defaultTextStyle>
    <a:defPPr>
      <a:defRPr lang="nb-N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Standard inndeling" id="{AFE25C88-3BCC-4BED-9122-924B2279C945}">
          <p14:sldIdLst>
            <p14:sldId id="755"/>
            <p14:sldId id="756"/>
            <p14:sldId id="751"/>
            <p14:sldId id="749"/>
            <p14:sldId id="752"/>
            <p14:sldId id="753"/>
            <p14:sldId id="757"/>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bruker" initials="Office [6]" lastIdx="1" clrIdx="0"/>
  <p:cmAuthor id="2" name="Svein Storjord" initials="SS" lastIdx="1" clrIdx="1">
    <p:extLst>
      <p:ext uri="{19B8F6BF-5375-455C-9EA6-DF929625EA0E}">
        <p15:presenceInfo xmlns:p15="http://schemas.microsoft.com/office/powerpoint/2012/main" userId="3feaca9b3c4558e2" providerId="Windows Live"/>
      </p:ext>
    </p:extLst>
  </p:cmAuthor>
  <p:cmAuthor id="3" name="Stråle, Øyvind" initials="SØ" lastIdx="4" clrIdx="2">
    <p:extLst>
      <p:ext uri="{19B8F6BF-5375-455C-9EA6-DF929625EA0E}">
        <p15:presenceInfo xmlns:p15="http://schemas.microsoft.com/office/powerpoint/2012/main" userId="S-1-5-21-111417602-671368645-1885625156-29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4135"/>
    <a:srgbClr val="4D4D4D"/>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14" autoAdjust="0"/>
    <p:restoredTop sz="67332" autoAdjust="0"/>
  </p:normalViewPr>
  <p:slideViewPr>
    <p:cSldViewPr>
      <p:cViewPr>
        <p:scale>
          <a:sx n="80" d="100"/>
          <a:sy n="80" d="100"/>
        </p:scale>
        <p:origin x="1878" y="12"/>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23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3.xml"/><Relationship Id="rId13" Type="http://schemas.openxmlformats.org/officeDocument/2006/relationships/slideMaster" Target="slideMasters/slideMaster8.xml"/><Relationship Id="rId18" Type="http://schemas.openxmlformats.org/officeDocument/2006/relationships/slide" Target="slides/slide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6.xml"/><Relationship Id="rId7" Type="http://schemas.openxmlformats.org/officeDocument/2006/relationships/slideMaster" Target="slideMasters/slideMaster2.xml"/><Relationship Id="rId12" Type="http://schemas.openxmlformats.org/officeDocument/2006/relationships/slideMaster" Target="slideMasters/slideMaster7.xml"/><Relationship Id="rId17" Type="http://schemas.openxmlformats.org/officeDocument/2006/relationships/slide" Target="slides/slide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Master" Target="slideMasters/slideMaster6.xml"/><Relationship Id="rId24"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slideMaster" Target="slideMasters/slideMaster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Master" Target="slideMasters/slideMaster5.xml"/><Relationship Id="rId19"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Master" Target="slideMasters/slideMaster4.xml"/><Relationship Id="rId14" Type="http://schemas.openxmlformats.org/officeDocument/2006/relationships/slideMaster" Target="slideMasters/slideMaster9.xml"/><Relationship Id="rId22" Type="http://schemas.openxmlformats.org/officeDocument/2006/relationships/slide" Target="slides/slide7.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embeddings/oleObject3.bin"/></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embeddings/oleObject4.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nb-NO" sz="2400" dirty="0"/>
              <a:t>Kjønnsfordeling</a:t>
            </a:r>
            <a:r>
              <a:rPr lang="nb-NO" sz="2400" baseline="0" dirty="0"/>
              <a:t> alle ledere i SK/region/IL/gruppe</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barChart>
        <c:barDir val="col"/>
        <c:grouping val="clustered"/>
        <c:varyColors val="0"/>
        <c:ser>
          <c:idx val="0"/>
          <c:order val="0"/>
          <c:tx>
            <c:strRef>
              <c:f>'[2018 Kjønnsbarometer diagrammer.xlsx]Ark2'!$B$1</c:f>
              <c:strCache>
                <c:ptCount val="1"/>
                <c:pt idx="0">
                  <c:v>Menn </c:v>
                </c:pt>
              </c:strCache>
            </c:strRef>
          </c:tx>
          <c:spPr>
            <a:solidFill>
              <a:schemeClr val="accent1"/>
            </a:solidFill>
            <a:ln>
              <a:noFill/>
            </a:ln>
            <a:effectLst/>
          </c:spPr>
          <c:invertIfNegative val="0"/>
          <c:dPt>
            <c:idx val="40"/>
            <c:invertIfNegative val="0"/>
            <c:bubble3D val="0"/>
            <c:spPr>
              <a:solidFill>
                <a:srgbClr val="00B050"/>
              </a:solidFill>
              <a:ln>
                <a:noFill/>
              </a:ln>
              <a:effectLst/>
            </c:spPr>
            <c:extLst>
              <c:ext xmlns:c16="http://schemas.microsoft.com/office/drawing/2014/chart" uri="{C3380CC4-5D6E-409C-BE32-E72D297353CC}">
                <c16:uniqueId val="{00000001-A49A-4265-A02A-16B966091AB5}"/>
              </c:ext>
            </c:extLst>
          </c:dPt>
          <c:cat>
            <c:strRef>
              <c:f>'[2018 Kjønnsbarometer diagrammer.xlsx]Ark2'!$A$2:$A$55</c:f>
              <c:strCache>
                <c:ptCount val="54"/>
                <c:pt idx="0">
                  <c:v>Biljard</c:v>
                </c:pt>
                <c:pt idx="1">
                  <c:v>Luftsport</c:v>
                </c:pt>
                <c:pt idx="2">
                  <c:v>Skytter</c:v>
                </c:pt>
                <c:pt idx="3">
                  <c:v>Softball og Baseball</c:v>
                </c:pt>
                <c:pt idx="4">
                  <c:v>Cricket</c:v>
                </c:pt>
                <c:pt idx="5">
                  <c:v>Seil</c:v>
                </c:pt>
                <c:pt idx="6">
                  <c:v>Casting</c:v>
                </c:pt>
                <c:pt idx="7">
                  <c:v>Vektløfter</c:v>
                </c:pt>
                <c:pt idx="8">
                  <c:v>Ishockey</c:v>
                </c:pt>
                <c:pt idx="9">
                  <c:v>Golf</c:v>
                </c:pt>
                <c:pt idx="10">
                  <c:v>Fekte</c:v>
                </c:pt>
                <c:pt idx="11">
                  <c:v>Bokse</c:v>
                </c:pt>
                <c:pt idx="12">
                  <c:v>Cykle</c:v>
                </c:pt>
                <c:pt idx="13">
                  <c:v>Dykke</c:v>
                </c:pt>
                <c:pt idx="14">
                  <c:v>Squash</c:v>
                </c:pt>
                <c:pt idx="15">
                  <c:v>Styrkeløft</c:v>
                </c:pt>
                <c:pt idx="16">
                  <c:v>Triatlon</c:v>
                </c:pt>
                <c:pt idx="17">
                  <c:v>Motorsport</c:v>
                </c:pt>
                <c:pt idx="18">
                  <c:v>Rugby</c:v>
                </c:pt>
                <c:pt idx="19">
                  <c:v>Tennis</c:v>
                </c:pt>
                <c:pt idx="20">
                  <c:v>Bordtennis</c:v>
                </c:pt>
                <c:pt idx="21">
                  <c:v>Bowling</c:v>
                </c:pt>
                <c:pt idx="22">
                  <c:v>Fotball</c:v>
                </c:pt>
                <c:pt idx="23">
                  <c:v>Judo</c:v>
                </c:pt>
                <c:pt idx="24">
                  <c:v>Bueskytter</c:v>
                </c:pt>
                <c:pt idx="25">
                  <c:v>Kickboxing</c:v>
                </c:pt>
                <c:pt idx="26">
                  <c:v>Badminton</c:v>
                </c:pt>
                <c:pt idx="27">
                  <c:v>Vannski- og Wakeboard</c:v>
                </c:pt>
                <c:pt idx="28">
                  <c:v>Curling</c:v>
                </c:pt>
                <c:pt idx="29">
                  <c:v>Ake-, Bob-, og Skeleton</c:v>
                </c:pt>
                <c:pt idx="30">
                  <c:v>Kampsport</c:v>
                </c:pt>
                <c:pt idx="31">
                  <c:v>Bandy</c:v>
                </c:pt>
                <c:pt idx="32">
                  <c:v>Basketball</c:v>
                </c:pt>
                <c:pt idx="33">
                  <c:v>Ro</c:v>
                </c:pt>
                <c:pt idx="34">
                  <c:v>Bryte</c:v>
                </c:pt>
                <c:pt idx="35">
                  <c:v>Ski</c:v>
                </c:pt>
                <c:pt idx="36">
                  <c:v>Padle</c:v>
                </c:pt>
                <c:pt idx="37">
                  <c:v>Klatre</c:v>
                </c:pt>
                <c:pt idx="38">
                  <c:v>Orientering</c:v>
                </c:pt>
                <c:pt idx="39">
                  <c:v>Skiskytter</c:v>
                </c:pt>
                <c:pt idx="40">
                  <c:v>GJENNOMSNITT ALLE</c:v>
                </c:pt>
                <c:pt idx="41">
                  <c:v>Snowboard</c:v>
                </c:pt>
                <c:pt idx="42">
                  <c:v>Volleyball</c:v>
                </c:pt>
                <c:pt idx="43">
                  <c:v>Studentidrett</c:v>
                </c:pt>
                <c:pt idx="44">
                  <c:v>Friidrett</c:v>
                </c:pt>
                <c:pt idx="45">
                  <c:v>Amerikanske Idretter</c:v>
                </c:pt>
                <c:pt idx="46">
                  <c:v>Skøyte</c:v>
                </c:pt>
                <c:pt idx="47">
                  <c:v>Hundekjører</c:v>
                </c:pt>
                <c:pt idx="48">
                  <c:v>Svømme</c:v>
                </c:pt>
                <c:pt idx="49">
                  <c:v>Fleridrett</c:v>
                </c:pt>
                <c:pt idx="50">
                  <c:v>Håndball</c:v>
                </c:pt>
                <c:pt idx="51">
                  <c:v>Danse</c:v>
                </c:pt>
                <c:pt idx="52">
                  <c:v>Gymnastikk- og Turn</c:v>
                </c:pt>
                <c:pt idx="53">
                  <c:v>Rytter</c:v>
                </c:pt>
              </c:strCache>
            </c:strRef>
          </c:cat>
          <c:val>
            <c:numRef>
              <c:f>'[2018 Kjønnsbarometer diagrammer.xlsx]Ark2'!$B$2:$B$55</c:f>
              <c:numCache>
                <c:formatCode>0%</c:formatCode>
                <c:ptCount val="54"/>
                <c:pt idx="0">
                  <c:v>1</c:v>
                </c:pt>
                <c:pt idx="1">
                  <c:v>0.96875</c:v>
                </c:pt>
                <c:pt idx="2">
                  <c:v>0.95596330275229358</c:v>
                </c:pt>
                <c:pt idx="3">
                  <c:v>0.95454545454545459</c:v>
                </c:pt>
                <c:pt idx="4">
                  <c:v>0.9285714285714286</c:v>
                </c:pt>
                <c:pt idx="5">
                  <c:v>0.92125984251968507</c:v>
                </c:pt>
                <c:pt idx="6">
                  <c:v>0.91428571428571426</c:v>
                </c:pt>
                <c:pt idx="7">
                  <c:v>0.90384615384615385</c:v>
                </c:pt>
                <c:pt idx="8">
                  <c:v>0.90243902439024393</c:v>
                </c:pt>
                <c:pt idx="9">
                  <c:v>0.8938547486033519</c:v>
                </c:pt>
                <c:pt idx="10">
                  <c:v>0.8928571428571429</c:v>
                </c:pt>
                <c:pt idx="11">
                  <c:v>0.89130434782608692</c:v>
                </c:pt>
                <c:pt idx="12">
                  <c:v>0.88963963963963966</c:v>
                </c:pt>
                <c:pt idx="13">
                  <c:v>0.88957055214723924</c:v>
                </c:pt>
                <c:pt idx="14">
                  <c:v>0.88095238095238093</c:v>
                </c:pt>
                <c:pt idx="15">
                  <c:v>0.87356321839080464</c:v>
                </c:pt>
                <c:pt idx="16">
                  <c:v>0.85542168674698793</c:v>
                </c:pt>
                <c:pt idx="17">
                  <c:v>0.85172413793103452</c:v>
                </c:pt>
                <c:pt idx="18">
                  <c:v>0.85</c:v>
                </c:pt>
                <c:pt idx="19">
                  <c:v>0.84375</c:v>
                </c:pt>
                <c:pt idx="20">
                  <c:v>0.83870967741935487</c:v>
                </c:pt>
                <c:pt idx="21">
                  <c:v>0.83636363636363631</c:v>
                </c:pt>
                <c:pt idx="22">
                  <c:v>0.82556131260794474</c:v>
                </c:pt>
                <c:pt idx="23">
                  <c:v>0.81944444444444442</c:v>
                </c:pt>
                <c:pt idx="24">
                  <c:v>0.81818181818181823</c:v>
                </c:pt>
                <c:pt idx="25">
                  <c:v>0.81481481481481477</c:v>
                </c:pt>
                <c:pt idx="26">
                  <c:v>0.81</c:v>
                </c:pt>
                <c:pt idx="27">
                  <c:v>0.80952380952380953</c:v>
                </c:pt>
                <c:pt idx="28">
                  <c:v>0.80555555555555558</c:v>
                </c:pt>
                <c:pt idx="29">
                  <c:v>0.8</c:v>
                </c:pt>
                <c:pt idx="30">
                  <c:v>0.79185520361990946</c:v>
                </c:pt>
                <c:pt idx="31">
                  <c:v>0.79</c:v>
                </c:pt>
                <c:pt idx="32">
                  <c:v>0.78980891719745228</c:v>
                </c:pt>
                <c:pt idx="33">
                  <c:v>0.77966101694915257</c:v>
                </c:pt>
                <c:pt idx="34">
                  <c:v>0.76829268292682928</c:v>
                </c:pt>
                <c:pt idx="35">
                  <c:v>0.75938566552901021</c:v>
                </c:pt>
                <c:pt idx="36">
                  <c:v>0.752</c:v>
                </c:pt>
                <c:pt idx="37">
                  <c:v>0.75</c:v>
                </c:pt>
                <c:pt idx="38">
                  <c:v>0.7493333333333333</c:v>
                </c:pt>
                <c:pt idx="39">
                  <c:v>0.7407407407407407</c:v>
                </c:pt>
                <c:pt idx="40">
                  <c:v>0.74</c:v>
                </c:pt>
                <c:pt idx="41">
                  <c:v>0.73529411764705888</c:v>
                </c:pt>
                <c:pt idx="42">
                  <c:v>0.70262390670553931</c:v>
                </c:pt>
                <c:pt idx="43">
                  <c:v>0.7</c:v>
                </c:pt>
                <c:pt idx="44">
                  <c:v>0.68137782561894511</c:v>
                </c:pt>
                <c:pt idx="45">
                  <c:v>0.67622950819672134</c:v>
                </c:pt>
                <c:pt idx="46">
                  <c:v>0.64800000000000002</c:v>
                </c:pt>
                <c:pt idx="47">
                  <c:v>0.625</c:v>
                </c:pt>
                <c:pt idx="48">
                  <c:v>0.58139534883720934</c:v>
                </c:pt>
                <c:pt idx="49">
                  <c:v>0.52380952380952384</c:v>
                </c:pt>
                <c:pt idx="50">
                  <c:v>0.47853535353535354</c:v>
                </c:pt>
                <c:pt idx="51">
                  <c:v>0.40625</c:v>
                </c:pt>
                <c:pt idx="52">
                  <c:v>0.28776978417266186</c:v>
                </c:pt>
                <c:pt idx="53">
                  <c:v>0.18258426966292135</c:v>
                </c:pt>
              </c:numCache>
            </c:numRef>
          </c:val>
          <c:extLst>
            <c:ext xmlns:c16="http://schemas.microsoft.com/office/drawing/2014/chart" uri="{C3380CC4-5D6E-409C-BE32-E72D297353CC}">
              <c16:uniqueId val="{00000002-A49A-4265-A02A-16B966091AB5}"/>
            </c:ext>
          </c:extLst>
        </c:ser>
        <c:ser>
          <c:idx val="1"/>
          <c:order val="1"/>
          <c:tx>
            <c:strRef>
              <c:f>'[2018 Kjønnsbarometer diagrammer.xlsx]Ark2'!$C$1</c:f>
              <c:strCache>
                <c:ptCount val="1"/>
                <c:pt idx="0">
                  <c:v>Kvinner</c:v>
                </c:pt>
              </c:strCache>
            </c:strRef>
          </c:tx>
          <c:spPr>
            <a:solidFill>
              <a:schemeClr val="accent2"/>
            </a:solidFill>
            <a:ln>
              <a:noFill/>
            </a:ln>
            <a:effectLst/>
          </c:spPr>
          <c:invertIfNegative val="0"/>
          <c:dPt>
            <c:idx val="40"/>
            <c:invertIfNegative val="0"/>
            <c:bubble3D val="0"/>
            <c:spPr>
              <a:solidFill>
                <a:srgbClr val="92D050"/>
              </a:solidFill>
              <a:ln>
                <a:noFill/>
              </a:ln>
              <a:effectLst/>
            </c:spPr>
            <c:extLst>
              <c:ext xmlns:c16="http://schemas.microsoft.com/office/drawing/2014/chart" uri="{C3380CC4-5D6E-409C-BE32-E72D297353CC}">
                <c16:uniqueId val="{00000004-A49A-4265-A02A-16B966091AB5}"/>
              </c:ext>
            </c:extLst>
          </c:dPt>
          <c:cat>
            <c:strRef>
              <c:f>'[2018 Kjønnsbarometer diagrammer.xlsx]Ark2'!$A$2:$A$55</c:f>
              <c:strCache>
                <c:ptCount val="54"/>
                <c:pt idx="0">
                  <c:v>Biljard</c:v>
                </c:pt>
                <c:pt idx="1">
                  <c:v>Luftsport</c:v>
                </c:pt>
                <c:pt idx="2">
                  <c:v>Skytter</c:v>
                </c:pt>
                <c:pt idx="3">
                  <c:v>Softball og Baseball</c:v>
                </c:pt>
                <c:pt idx="4">
                  <c:v>Cricket</c:v>
                </c:pt>
                <c:pt idx="5">
                  <c:v>Seil</c:v>
                </c:pt>
                <c:pt idx="6">
                  <c:v>Casting</c:v>
                </c:pt>
                <c:pt idx="7">
                  <c:v>Vektløfter</c:v>
                </c:pt>
                <c:pt idx="8">
                  <c:v>Ishockey</c:v>
                </c:pt>
                <c:pt idx="9">
                  <c:v>Golf</c:v>
                </c:pt>
                <c:pt idx="10">
                  <c:v>Fekte</c:v>
                </c:pt>
                <c:pt idx="11">
                  <c:v>Bokse</c:v>
                </c:pt>
                <c:pt idx="12">
                  <c:v>Cykle</c:v>
                </c:pt>
                <c:pt idx="13">
                  <c:v>Dykke</c:v>
                </c:pt>
                <c:pt idx="14">
                  <c:v>Squash</c:v>
                </c:pt>
                <c:pt idx="15">
                  <c:v>Styrkeløft</c:v>
                </c:pt>
                <c:pt idx="16">
                  <c:v>Triatlon</c:v>
                </c:pt>
                <c:pt idx="17">
                  <c:v>Motorsport</c:v>
                </c:pt>
                <c:pt idx="18">
                  <c:v>Rugby</c:v>
                </c:pt>
                <c:pt idx="19">
                  <c:v>Tennis</c:v>
                </c:pt>
                <c:pt idx="20">
                  <c:v>Bordtennis</c:v>
                </c:pt>
                <c:pt idx="21">
                  <c:v>Bowling</c:v>
                </c:pt>
                <c:pt idx="22">
                  <c:v>Fotball</c:v>
                </c:pt>
                <c:pt idx="23">
                  <c:v>Judo</c:v>
                </c:pt>
                <c:pt idx="24">
                  <c:v>Bueskytter</c:v>
                </c:pt>
                <c:pt idx="25">
                  <c:v>Kickboxing</c:v>
                </c:pt>
                <c:pt idx="26">
                  <c:v>Badminton</c:v>
                </c:pt>
                <c:pt idx="27">
                  <c:v>Vannski- og Wakeboard</c:v>
                </c:pt>
                <c:pt idx="28">
                  <c:v>Curling</c:v>
                </c:pt>
                <c:pt idx="29">
                  <c:v>Ake-, Bob-, og Skeleton</c:v>
                </c:pt>
                <c:pt idx="30">
                  <c:v>Kampsport</c:v>
                </c:pt>
                <c:pt idx="31">
                  <c:v>Bandy</c:v>
                </c:pt>
                <c:pt idx="32">
                  <c:v>Basketball</c:v>
                </c:pt>
                <c:pt idx="33">
                  <c:v>Ro</c:v>
                </c:pt>
                <c:pt idx="34">
                  <c:v>Bryte</c:v>
                </c:pt>
                <c:pt idx="35">
                  <c:v>Ski</c:v>
                </c:pt>
                <c:pt idx="36">
                  <c:v>Padle</c:v>
                </c:pt>
                <c:pt idx="37">
                  <c:v>Klatre</c:v>
                </c:pt>
                <c:pt idx="38">
                  <c:v>Orientering</c:v>
                </c:pt>
                <c:pt idx="39">
                  <c:v>Skiskytter</c:v>
                </c:pt>
                <c:pt idx="40">
                  <c:v>GJENNOMSNITT ALLE</c:v>
                </c:pt>
                <c:pt idx="41">
                  <c:v>Snowboard</c:v>
                </c:pt>
                <c:pt idx="42">
                  <c:v>Volleyball</c:v>
                </c:pt>
                <c:pt idx="43">
                  <c:v>Studentidrett</c:v>
                </c:pt>
                <c:pt idx="44">
                  <c:v>Friidrett</c:v>
                </c:pt>
                <c:pt idx="45">
                  <c:v>Amerikanske Idretter</c:v>
                </c:pt>
                <c:pt idx="46">
                  <c:v>Skøyte</c:v>
                </c:pt>
                <c:pt idx="47">
                  <c:v>Hundekjører</c:v>
                </c:pt>
                <c:pt idx="48">
                  <c:v>Svømme</c:v>
                </c:pt>
                <c:pt idx="49">
                  <c:v>Fleridrett</c:v>
                </c:pt>
                <c:pt idx="50">
                  <c:v>Håndball</c:v>
                </c:pt>
                <c:pt idx="51">
                  <c:v>Danse</c:v>
                </c:pt>
                <c:pt idx="52">
                  <c:v>Gymnastikk- og Turn</c:v>
                </c:pt>
                <c:pt idx="53">
                  <c:v>Rytter</c:v>
                </c:pt>
              </c:strCache>
            </c:strRef>
          </c:cat>
          <c:val>
            <c:numRef>
              <c:f>'[2018 Kjønnsbarometer diagrammer.xlsx]Ark2'!$C$2:$C$55</c:f>
              <c:numCache>
                <c:formatCode>0%</c:formatCode>
                <c:ptCount val="54"/>
                <c:pt idx="0">
                  <c:v>0</c:v>
                </c:pt>
                <c:pt idx="1">
                  <c:v>3.125E-2</c:v>
                </c:pt>
                <c:pt idx="2">
                  <c:v>4.4036697247706424E-2</c:v>
                </c:pt>
                <c:pt idx="3">
                  <c:v>4.5454545454545456E-2</c:v>
                </c:pt>
                <c:pt idx="4">
                  <c:v>7.1428571428571425E-2</c:v>
                </c:pt>
                <c:pt idx="5">
                  <c:v>7.874015748031496E-2</c:v>
                </c:pt>
                <c:pt idx="6">
                  <c:v>8.5714285714285715E-2</c:v>
                </c:pt>
                <c:pt idx="7">
                  <c:v>9.6153846153846159E-2</c:v>
                </c:pt>
                <c:pt idx="8">
                  <c:v>9.7560975609756101E-2</c:v>
                </c:pt>
                <c:pt idx="9">
                  <c:v>0.10614525139664804</c:v>
                </c:pt>
                <c:pt idx="10">
                  <c:v>0.10714285714285714</c:v>
                </c:pt>
                <c:pt idx="11">
                  <c:v>0.10869565217391304</c:v>
                </c:pt>
                <c:pt idx="12">
                  <c:v>0.11036036036036036</c:v>
                </c:pt>
                <c:pt idx="13">
                  <c:v>0.11042944785276074</c:v>
                </c:pt>
                <c:pt idx="14">
                  <c:v>0.11904761904761904</c:v>
                </c:pt>
                <c:pt idx="15">
                  <c:v>0.12643678160919541</c:v>
                </c:pt>
                <c:pt idx="16">
                  <c:v>0.14457831325301204</c:v>
                </c:pt>
                <c:pt idx="17">
                  <c:v>0.14827586206896551</c:v>
                </c:pt>
                <c:pt idx="18">
                  <c:v>0.15</c:v>
                </c:pt>
                <c:pt idx="19">
                  <c:v>0.15625</c:v>
                </c:pt>
                <c:pt idx="20">
                  <c:v>0.16129032258064516</c:v>
                </c:pt>
                <c:pt idx="21">
                  <c:v>0.16363636363636364</c:v>
                </c:pt>
                <c:pt idx="22">
                  <c:v>0.17443868739205526</c:v>
                </c:pt>
                <c:pt idx="23">
                  <c:v>0.18055555555555555</c:v>
                </c:pt>
                <c:pt idx="24">
                  <c:v>0.18181818181818182</c:v>
                </c:pt>
                <c:pt idx="25">
                  <c:v>0.18518518518518517</c:v>
                </c:pt>
                <c:pt idx="26">
                  <c:v>0.19</c:v>
                </c:pt>
                <c:pt idx="27">
                  <c:v>0.19047619047619047</c:v>
                </c:pt>
                <c:pt idx="28">
                  <c:v>0.19444444444444445</c:v>
                </c:pt>
                <c:pt idx="29">
                  <c:v>0.2</c:v>
                </c:pt>
                <c:pt idx="30">
                  <c:v>0.20814479638009051</c:v>
                </c:pt>
                <c:pt idx="31">
                  <c:v>0.21</c:v>
                </c:pt>
                <c:pt idx="32">
                  <c:v>0.21019108280254778</c:v>
                </c:pt>
                <c:pt idx="33">
                  <c:v>0.22033898305084745</c:v>
                </c:pt>
                <c:pt idx="34">
                  <c:v>0.23170731707317074</c:v>
                </c:pt>
                <c:pt idx="35">
                  <c:v>0.24061433447098976</c:v>
                </c:pt>
                <c:pt idx="36">
                  <c:v>0.248</c:v>
                </c:pt>
                <c:pt idx="37">
                  <c:v>0.25</c:v>
                </c:pt>
                <c:pt idx="38">
                  <c:v>0.25066666666666665</c:v>
                </c:pt>
                <c:pt idx="39">
                  <c:v>0.25925925925925924</c:v>
                </c:pt>
                <c:pt idx="40">
                  <c:v>0.26</c:v>
                </c:pt>
                <c:pt idx="41">
                  <c:v>0.26470588235294118</c:v>
                </c:pt>
                <c:pt idx="42">
                  <c:v>0.29737609329446063</c:v>
                </c:pt>
                <c:pt idx="43">
                  <c:v>0.3</c:v>
                </c:pt>
                <c:pt idx="44">
                  <c:v>0.31862217438105489</c:v>
                </c:pt>
                <c:pt idx="45">
                  <c:v>0.32377049180327871</c:v>
                </c:pt>
                <c:pt idx="46">
                  <c:v>0.35199999999999998</c:v>
                </c:pt>
                <c:pt idx="47">
                  <c:v>0.375</c:v>
                </c:pt>
                <c:pt idx="48">
                  <c:v>0.41860465116279072</c:v>
                </c:pt>
                <c:pt idx="49">
                  <c:v>0.47619047619047616</c:v>
                </c:pt>
                <c:pt idx="50">
                  <c:v>0.52146464646464652</c:v>
                </c:pt>
                <c:pt idx="51">
                  <c:v>0.59375</c:v>
                </c:pt>
                <c:pt idx="52">
                  <c:v>0.71223021582733814</c:v>
                </c:pt>
                <c:pt idx="53">
                  <c:v>0.81741573033707871</c:v>
                </c:pt>
              </c:numCache>
            </c:numRef>
          </c:val>
          <c:extLst>
            <c:ext xmlns:c16="http://schemas.microsoft.com/office/drawing/2014/chart" uri="{C3380CC4-5D6E-409C-BE32-E72D297353CC}">
              <c16:uniqueId val="{00000005-A49A-4265-A02A-16B966091AB5}"/>
            </c:ext>
          </c:extLst>
        </c:ser>
        <c:dLbls>
          <c:showLegendKey val="0"/>
          <c:showVal val="0"/>
          <c:showCatName val="0"/>
          <c:showSerName val="0"/>
          <c:showPercent val="0"/>
          <c:showBubbleSize val="0"/>
        </c:dLbls>
        <c:gapWidth val="219"/>
        <c:overlap val="-27"/>
        <c:axId val="384176544"/>
        <c:axId val="384173408"/>
      </c:barChart>
      <c:catAx>
        <c:axId val="384176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nb-NO"/>
          </a:p>
        </c:txPr>
        <c:crossAx val="384173408"/>
        <c:crosses val="autoZero"/>
        <c:auto val="1"/>
        <c:lblAlgn val="ctr"/>
        <c:lblOffset val="100"/>
        <c:tickLblSkip val="1"/>
        <c:noMultiLvlLbl val="0"/>
      </c:catAx>
      <c:valAx>
        <c:axId val="38417340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3841765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solidFill>
      <a:schemeClr val="bg1"/>
    </a:solidFill>
    <a:ln>
      <a:noFill/>
    </a:ln>
    <a:effectLst/>
  </c:spPr>
  <c:txPr>
    <a:bodyPr/>
    <a:lstStyle/>
    <a:p>
      <a:pPr>
        <a:defRPr/>
      </a:pPr>
      <a:endParaRPr lang="nb-NO"/>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nb-NO" sz="2400" dirty="0"/>
              <a:t>KJØNNSBALANSE</a:t>
            </a:r>
            <a:r>
              <a:rPr lang="nb-NO" baseline="0" dirty="0"/>
              <a:t> </a:t>
            </a:r>
            <a:r>
              <a:rPr lang="nb-NO" sz="2400" baseline="0" dirty="0"/>
              <a:t>ALLE SF</a:t>
            </a:r>
            <a:endParaRPr lang="nb-NO" sz="2400" dirty="0"/>
          </a:p>
        </c:rich>
      </c:tx>
      <c:layout>
        <c:manualLayout>
          <c:xMode val="edge"/>
          <c:yMode val="edge"/>
          <c:x val="0.31954166666666667"/>
          <c:y val="1.2345679012345678E-2"/>
        </c:manualLayout>
      </c:layout>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nb-NO"/>
        </a:p>
      </c:txPr>
    </c:title>
    <c:autoTitleDeleted val="0"/>
    <c:plotArea>
      <c:layout>
        <c:manualLayout>
          <c:layoutTarget val="inner"/>
          <c:xMode val="edge"/>
          <c:yMode val="edge"/>
          <c:x val="9.1939741801393887E-2"/>
          <c:y val="0.10458740499457113"/>
          <c:w val="0.87244399387153082"/>
          <c:h val="0.77547962245761626"/>
        </c:manualLayout>
      </c:layout>
      <c:scatterChart>
        <c:scatterStyle val="lineMarker"/>
        <c:varyColors val="0"/>
        <c:ser>
          <c:idx val="0"/>
          <c:order val="0"/>
          <c:spPr>
            <a:ln w="9525" cap="rnd">
              <a:solidFill>
                <a:schemeClr val="accent2"/>
              </a:solidFill>
              <a:round/>
            </a:ln>
            <a:effectLst>
              <a:outerShdw blurRad="57150" dist="19050" dir="5400000" algn="ctr" rotWithShape="0">
                <a:srgbClr val="000000">
                  <a:alpha val="63000"/>
                </a:srgbClr>
              </a:outerShdw>
            </a:effectLst>
          </c:spPr>
          <c:marker>
            <c:symbol val="circle"/>
            <c:size val="6"/>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w="9525" cap="rnd">
                <a:solidFill>
                  <a:schemeClr val="accent2"/>
                </a:solidFill>
                <a:round/>
              </a:ln>
              <a:effectLst>
                <a:outerShdw blurRad="57150" dist="19050" dir="5400000" algn="ctr" rotWithShape="0">
                  <a:srgbClr val="000000">
                    <a:alpha val="63000"/>
                  </a:srgbClr>
                </a:outerShdw>
              </a:effectLst>
            </c:spPr>
          </c:marker>
          <c:dPt>
            <c:idx val="40"/>
            <c:marker>
              <c:symbol val="circle"/>
              <c:size val="6"/>
              <c:spPr>
                <a:solidFill>
                  <a:srgbClr val="FFFF00"/>
                </a:solidFill>
                <a:ln w="9525" cap="rnd">
                  <a:solidFill>
                    <a:schemeClr val="accent2"/>
                  </a:solidFill>
                  <a:round/>
                </a:ln>
                <a:effectLst>
                  <a:outerShdw blurRad="57150" dist="19050" dir="5400000" algn="ctr" rotWithShape="0">
                    <a:srgbClr val="000000">
                      <a:alpha val="63000"/>
                    </a:srgbClr>
                  </a:outerShdw>
                </a:effectLst>
              </c:spPr>
            </c:marker>
            <c:bubble3D val="0"/>
            <c:extLst>
              <c:ext xmlns:c16="http://schemas.microsoft.com/office/drawing/2014/chart" uri="{C3380CC4-5D6E-409C-BE32-E72D297353CC}">
                <c16:uniqueId val="{00000000-1583-467A-8EA1-C9B7A13078AF}"/>
              </c:ext>
            </c:extLst>
          </c:dPt>
          <c:xVal>
            <c:numRef>
              <c:f>'[2018 Kjønnsbarometer diagrammer.xlsx]Ark2'!$B$2:$B$54</c:f>
              <c:numCache>
                <c:formatCode>0%</c:formatCode>
                <c:ptCount val="53"/>
                <c:pt idx="0">
                  <c:v>1</c:v>
                </c:pt>
                <c:pt idx="1">
                  <c:v>0.96875</c:v>
                </c:pt>
                <c:pt idx="2">
                  <c:v>0.95596330275229358</c:v>
                </c:pt>
                <c:pt idx="3">
                  <c:v>0.95454545454545459</c:v>
                </c:pt>
                <c:pt idx="4">
                  <c:v>0.9285714285714286</c:v>
                </c:pt>
                <c:pt idx="5">
                  <c:v>0.92125984251968507</c:v>
                </c:pt>
                <c:pt idx="6">
                  <c:v>0.91428571428571426</c:v>
                </c:pt>
                <c:pt idx="7">
                  <c:v>0.90384615384615385</c:v>
                </c:pt>
                <c:pt idx="8">
                  <c:v>0.90243902439024393</c:v>
                </c:pt>
                <c:pt idx="9">
                  <c:v>0.8938547486033519</c:v>
                </c:pt>
                <c:pt idx="10">
                  <c:v>0.8928571428571429</c:v>
                </c:pt>
                <c:pt idx="11">
                  <c:v>0.89130434782608692</c:v>
                </c:pt>
                <c:pt idx="12">
                  <c:v>0.88963963963963966</c:v>
                </c:pt>
                <c:pt idx="13">
                  <c:v>0.88957055214723924</c:v>
                </c:pt>
                <c:pt idx="14">
                  <c:v>0.88095238095238093</c:v>
                </c:pt>
                <c:pt idx="15">
                  <c:v>0.87356321839080464</c:v>
                </c:pt>
                <c:pt idx="16">
                  <c:v>0.85542168674698793</c:v>
                </c:pt>
                <c:pt idx="17">
                  <c:v>0.85172413793103452</c:v>
                </c:pt>
                <c:pt idx="18">
                  <c:v>0.85</c:v>
                </c:pt>
                <c:pt idx="19">
                  <c:v>0.84375</c:v>
                </c:pt>
                <c:pt idx="20">
                  <c:v>0.83870967741935487</c:v>
                </c:pt>
                <c:pt idx="21">
                  <c:v>0.83636363636363631</c:v>
                </c:pt>
                <c:pt idx="22">
                  <c:v>0.82556131260794474</c:v>
                </c:pt>
                <c:pt idx="23">
                  <c:v>0.81944444444444442</c:v>
                </c:pt>
                <c:pt idx="24">
                  <c:v>0.81818181818181823</c:v>
                </c:pt>
                <c:pt idx="25">
                  <c:v>0.81481481481481477</c:v>
                </c:pt>
                <c:pt idx="26">
                  <c:v>0.81</c:v>
                </c:pt>
                <c:pt idx="27">
                  <c:v>0.80952380952380953</c:v>
                </c:pt>
                <c:pt idx="28">
                  <c:v>0.80555555555555558</c:v>
                </c:pt>
                <c:pt idx="29">
                  <c:v>0.8</c:v>
                </c:pt>
                <c:pt idx="30">
                  <c:v>0.79185520361990946</c:v>
                </c:pt>
                <c:pt idx="31">
                  <c:v>0.79</c:v>
                </c:pt>
                <c:pt idx="32">
                  <c:v>0.78980891719745228</c:v>
                </c:pt>
                <c:pt idx="33">
                  <c:v>0.77966101694915257</c:v>
                </c:pt>
                <c:pt idx="34">
                  <c:v>0.76829268292682928</c:v>
                </c:pt>
                <c:pt idx="35">
                  <c:v>0.75938566552901021</c:v>
                </c:pt>
                <c:pt idx="36">
                  <c:v>0.752</c:v>
                </c:pt>
                <c:pt idx="37">
                  <c:v>0.75</c:v>
                </c:pt>
                <c:pt idx="38">
                  <c:v>0.7493333333333333</c:v>
                </c:pt>
                <c:pt idx="39">
                  <c:v>0.7407407407407407</c:v>
                </c:pt>
                <c:pt idx="40">
                  <c:v>0.73529411764705888</c:v>
                </c:pt>
                <c:pt idx="41">
                  <c:v>0.70262390670553931</c:v>
                </c:pt>
                <c:pt idx="42">
                  <c:v>0.7</c:v>
                </c:pt>
                <c:pt idx="43">
                  <c:v>0.68137782561894511</c:v>
                </c:pt>
                <c:pt idx="44">
                  <c:v>0.67622950819672134</c:v>
                </c:pt>
                <c:pt idx="45">
                  <c:v>0.64800000000000002</c:v>
                </c:pt>
                <c:pt idx="46">
                  <c:v>0.625</c:v>
                </c:pt>
                <c:pt idx="47">
                  <c:v>0.58139534883720934</c:v>
                </c:pt>
                <c:pt idx="48">
                  <c:v>0.52380952380952384</c:v>
                </c:pt>
                <c:pt idx="49">
                  <c:v>0.47853535353535354</c:v>
                </c:pt>
                <c:pt idx="50">
                  <c:v>0.40625</c:v>
                </c:pt>
                <c:pt idx="51">
                  <c:v>0.28776978417266186</c:v>
                </c:pt>
                <c:pt idx="52">
                  <c:v>0.18258426966292135</c:v>
                </c:pt>
              </c:numCache>
            </c:numRef>
          </c:xVal>
          <c:yVal>
            <c:numRef>
              <c:f>'[2018 Kjønnsbarometer diagrammer.xlsx]Ark2'!$C$2:$C$54</c:f>
              <c:numCache>
                <c:formatCode>0%</c:formatCode>
                <c:ptCount val="53"/>
                <c:pt idx="0">
                  <c:v>0</c:v>
                </c:pt>
                <c:pt idx="1">
                  <c:v>3.125E-2</c:v>
                </c:pt>
                <c:pt idx="2">
                  <c:v>4.4036697247706424E-2</c:v>
                </c:pt>
                <c:pt idx="3">
                  <c:v>4.5454545454545456E-2</c:v>
                </c:pt>
                <c:pt idx="4">
                  <c:v>7.1428571428571425E-2</c:v>
                </c:pt>
                <c:pt idx="5">
                  <c:v>7.874015748031496E-2</c:v>
                </c:pt>
                <c:pt idx="6">
                  <c:v>8.5714285714285715E-2</c:v>
                </c:pt>
                <c:pt idx="7">
                  <c:v>9.6153846153846159E-2</c:v>
                </c:pt>
                <c:pt idx="8">
                  <c:v>9.7560975609756101E-2</c:v>
                </c:pt>
                <c:pt idx="9">
                  <c:v>0.10614525139664804</c:v>
                </c:pt>
                <c:pt idx="10">
                  <c:v>0.10714285714285714</c:v>
                </c:pt>
                <c:pt idx="11">
                  <c:v>0.10869565217391304</c:v>
                </c:pt>
                <c:pt idx="12">
                  <c:v>0.11036036036036036</c:v>
                </c:pt>
                <c:pt idx="13">
                  <c:v>0.11042944785276074</c:v>
                </c:pt>
                <c:pt idx="14">
                  <c:v>0.11904761904761904</c:v>
                </c:pt>
                <c:pt idx="15">
                  <c:v>0.12643678160919541</c:v>
                </c:pt>
                <c:pt idx="16">
                  <c:v>0.14457831325301204</c:v>
                </c:pt>
                <c:pt idx="17">
                  <c:v>0.14827586206896551</c:v>
                </c:pt>
                <c:pt idx="18">
                  <c:v>0.15</c:v>
                </c:pt>
                <c:pt idx="19">
                  <c:v>0.15625</c:v>
                </c:pt>
                <c:pt idx="20">
                  <c:v>0.16129032258064516</c:v>
                </c:pt>
                <c:pt idx="21">
                  <c:v>0.16363636363636364</c:v>
                </c:pt>
                <c:pt idx="22">
                  <c:v>0.17443868739205526</c:v>
                </c:pt>
                <c:pt idx="23">
                  <c:v>0.18055555555555555</c:v>
                </c:pt>
                <c:pt idx="24">
                  <c:v>0.18181818181818182</c:v>
                </c:pt>
                <c:pt idx="25">
                  <c:v>0.18518518518518517</c:v>
                </c:pt>
                <c:pt idx="26">
                  <c:v>0.19</c:v>
                </c:pt>
                <c:pt idx="27">
                  <c:v>0.19047619047619047</c:v>
                </c:pt>
                <c:pt idx="28">
                  <c:v>0.19444444444444445</c:v>
                </c:pt>
                <c:pt idx="29">
                  <c:v>0.2</c:v>
                </c:pt>
                <c:pt idx="30">
                  <c:v>0.20814479638009051</c:v>
                </c:pt>
                <c:pt idx="31">
                  <c:v>0.21</c:v>
                </c:pt>
                <c:pt idx="32">
                  <c:v>0.21019108280254778</c:v>
                </c:pt>
                <c:pt idx="33">
                  <c:v>0.22033898305084745</c:v>
                </c:pt>
                <c:pt idx="34">
                  <c:v>0.23170731707317074</c:v>
                </c:pt>
                <c:pt idx="35">
                  <c:v>0.24061433447098976</c:v>
                </c:pt>
                <c:pt idx="36">
                  <c:v>0.248</c:v>
                </c:pt>
                <c:pt idx="37">
                  <c:v>0.25</c:v>
                </c:pt>
                <c:pt idx="38">
                  <c:v>0.25066666666666665</c:v>
                </c:pt>
                <c:pt idx="39">
                  <c:v>0.25925925925925924</c:v>
                </c:pt>
                <c:pt idx="40">
                  <c:v>0.26470588235294118</c:v>
                </c:pt>
                <c:pt idx="41">
                  <c:v>0.29737609329446063</c:v>
                </c:pt>
                <c:pt idx="42">
                  <c:v>0.3</c:v>
                </c:pt>
                <c:pt idx="43">
                  <c:v>0.31862217438105489</c:v>
                </c:pt>
                <c:pt idx="44">
                  <c:v>0.32377049180327871</c:v>
                </c:pt>
                <c:pt idx="45">
                  <c:v>0.35199999999999998</c:v>
                </c:pt>
                <c:pt idx="46">
                  <c:v>0.375</c:v>
                </c:pt>
                <c:pt idx="47">
                  <c:v>0.41860465116279072</c:v>
                </c:pt>
                <c:pt idx="48">
                  <c:v>0.47619047619047616</c:v>
                </c:pt>
                <c:pt idx="49">
                  <c:v>0.52146464646464652</c:v>
                </c:pt>
                <c:pt idx="50">
                  <c:v>0.59375</c:v>
                </c:pt>
                <c:pt idx="51">
                  <c:v>0.71223021582733814</c:v>
                </c:pt>
                <c:pt idx="52">
                  <c:v>0.81741573033707871</c:v>
                </c:pt>
              </c:numCache>
            </c:numRef>
          </c:yVal>
          <c:smooth val="0"/>
          <c:extLst>
            <c:ext xmlns:c16="http://schemas.microsoft.com/office/drawing/2014/chart" uri="{C3380CC4-5D6E-409C-BE32-E72D297353CC}">
              <c16:uniqueId val="{00000001-1583-467A-8EA1-C9B7A13078AF}"/>
            </c:ext>
          </c:extLst>
        </c:ser>
        <c:dLbls>
          <c:showLegendKey val="0"/>
          <c:showVal val="0"/>
          <c:showCatName val="0"/>
          <c:showSerName val="0"/>
          <c:showPercent val="0"/>
          <c:showBubbleSize val="0"/>
        </c:dLbls>
        <c:axId val="404227080"/>
        <c:axId val="404227864"/>
      </c:scatterChart>
      <c:valAx>
        <c:axId val="404227080"/>
        <c:scaling>
          <c:orientation val="minMax"/>
          <c:max val="1"/>
        </c:scaling>
        <c:delete val="0"/>
        <c:axPos val="b"/>
        <c:majorGridlines>
          <c:spPr>
            <a:ln w="9525" cap="flat" cmpd="sng" algn="ctr">
              <a:solidFill>
                <a:schemeClr val="lt1">
                  <a:lumMod val="95000"/>
                  <a:alpha val="10000"/>
                </a:schemeClr>
              </a:solidFill>
              <a:round/>
            </a:ln>
            <a:effectLst/>
          </c:spPr>
        </c:majorGridlines>
        <c:title>
          <c:tx>
            <c:rich>
              <a:bodyPr rot="0" spcFirstLastPara="1" vertOverflow="ellipsis" vert="horz" wrap="square" anchor="ctr" anchorCtr="1"/>
              <a:lstStyle/>
              <a:p>
                <a:pPr>
                  <a:defRPr sz="900" b="1" i="0" u="none" strike="noStrike" kern="1200" cap="all" baseline="0">
                    <a:solidFill>
                      <a:schemeClr val="lt1">
                        <a:lumMod val="75000"/>
                      </a:schemeClr>
                    </a:solidFill>
                    <a:latin typeface="+mn-lt"/>
                    <a:ea typeface="+mn-ea"/>
                    <a:cs typeface="+mn-cs"/>
                  </a:defRPr>
                </a:pPr>
                <a:r>
                  <a:rPr lang="nb-NO"/>
                  <a:t>mENN</a:t>
                </a:r>
              </a:p>
            </c:rich>
          </c:tx>
          <c:overlay val="0"/>
          <c:spPr>
            <a:noFill/>
            <a:ln>
              <a:noFill/>
            </a:ln>
            <a:effectLst/>
          </c:spPr>
          <c:txPr>
            <a:bodyPr rot="0" spcFirstLastPara="1" vertOverflow="ellipsis" vert="horz" wrap="square" anchor="ctr" anchorCtr="1"/>
            <a:lstStyle/>
            <a:p>
              <a:pPr>
                <a:defRPr sz="900" b="1" i="0" u="none" strike="noStrike" kern="1200" cap="all" baseline="0">
                  <a:solidFill>
                    <a:schemeClr val="lt1">
                      <a:lumMod val="75000"/>
                    </a:schemeClr>
                  </a:solidFill>
                  <a:latin typeface="+mn-lt"/>
                  <a:ea typeface="+mn-ea"/>
                  <a:cs typeface="+mn-cs"/>
                </a:defRPr>
              </a:pPr>
              <a:endParaRPr lang="nb-NO"/>
            </a:p>
          </c:txPr>
        </c:title>
        <c:numFmt formatCode="0%" sourceLinked="1"/>
        <c:majorTickMark val="none"/>
        <c:minorTickMark val="none"/>
        <c:tickLblPos val="nextTo"/>
        <c:spPr>
          <a:noFill/>
          <a:ln w="9525" cap="flat" cmpd="sng" algn="ctr">
            <a:solidFill>
              <a:schemeClr val="lt1">
                <a:lumMod val="50000"/>
              </a:schemeClr>
            </a:solid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nb-NO"/>
          </a:p>
        </c:txPr>
        <c:crossAx val="404227864"/>
        <c:crosses val="autoZero"/>
        <c:crossBetween val="midCat"/>
      </c:valAx>
      <c:valAx>
        <c:axId val="404227864"/>
        <c:scaling>
          <c:orientation val="minMax"/>
          <c:max val="1"/>
        </c:scaling>
        <c:delete val="0"/>
        <c:axPos val="l"/>
        <c:majorGridlines>
          <c:spPr>
            <a:ln w="9525" cap="flat" cmpd="sng" algn="ctr">
              <a:solidFill>
                <a:schemeClr val="lt1">
                  <a:lumMod val="95000"/>
                  <a:alpha val="10000"/>
                </a:schemeClr>
              </a:solidFill>
              <a:round/>
            </a:ln>
            <a:effectLst/>
          </c:spPr>
        </c:majorGridlines>
        <c:title>
          <c:tx>
            <c:rich>
              <a:bodyPr rot="-5400000" spcFirstLastPara="1" vertOverflow="ellipsis" vert="horz" wrap="square" anchor="ctr" anchorCtr="1"/>
              <a:lstStyle/>
              <a:p>
                <a:pPr>
                  <a:defRPr sz="900" b="1" i="0" u="none" strike="noStrike" kern="1200" cap="all" baseline="0">
                    <a:solidFill>
                      <a:schemeClr val="lt1">
                        <a:lumMod val="75000"/>
                      </a:schemeClr>
                    </a:solidFill>
                    <a:latin typeface="+mn-lt"/>
                    <a:ea typeface="+mn-ea"/>
                    <a:cs typeface="+mn-cs"/>
                  </a:defRPr>
                </a:pPr>
                <a:r>
                  <a:rPr lang="nb-NO"/>
                  <a:t>KVINNER</a:t>
                </a:r>
              </a:p>
            </c:rich>
          </c:tx>
          <c:overlay val="0"/>
          <c:spPr>
            <a:noFill/>
            <a:ln>
              <a:noFill/>
            </a:ln>
            <a:effectLst/>
          </c:spPr>
          <c:txPr>
            <a:bodyPr rot="-5400000" spcFirstLastPara="1" vertOverflow="ellipsis" vert="horz" wrap="square" anchor="ctr" anchorCtr="1"/>
            <a:lstStyle/>
            <a:p>
              <a:pPr>
                <a:defRPr sz="900" b="1" i="0" u="none" strike="noStrike" kern="1200" cap="all" baseline="0">
                  <a:solidFill>
                    <a:schemeClr val="lt1">
                      <a:lumMod val="75000"/>
                    </a:schemeClr>
                  </a:solidFill>
                  <a:latin typeface="+mn-lt"/>
                  <a:ea typeface="+mn-ea"/>
                  <a:cs typeface="+mn-cs"/>
                </a:defRPr>
              </a:pPr>
              <a:endParaRPr lang="nb-NO"/>
            </a:p>
          </c:txPr>
        </c:title>
        <c:numFmt formatCode="0%" sourceLinked="1"/>
        <c:majorTickMark val="none"/>
        <c:minorTickMark val="none"/>
        <c:tickLblPos val="nextTo"/>
        <c:spPr>
          <a:noFill/>
          <a:ln w="9525" cap="flat" cmpd="sng" algn="ctr">
            <a:solidFill>
              <a:schemeClr val="lt1">
                <a:lumMod val="50000"/>
              </a:schemeClr>
            </a:solid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nb-NO"/>
          </a:p>
        </c:txPr>
        <c:crossAx val="404227080"/>
        <c:crosses val="autoZero"/>
        <c:crossBetween val="midCat"/>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nb-NO"/>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nb-NO" sz="2800" dirty="0"/>
              <a:t>Kjønnsbalanse sortert ut</a:t>
            </a:r>
            <a:r>
              <a:rPr lang="nb-NO" sz="2800" baseline="0" dirty="0"/>
              <a:t> fra antall ledere i SF</a:t>
            </a:r>
            <a:endParaRPr lang="nb-NO" sz="2800" dirty="0"/>
          </a:p>
        </c:rich>
      </c:tx>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barChart>
        <c:barDir val="col"/>
        <c:grouping val="percentStacked"/>
        <c:varyColors val="0"/>
        <c:ser>
          <c:idx val="0"/>
          <c:order val="0"/>
          <c:tx>
            <c:strRef>
              <c:f>'[2018 Kjønnsbarometer diagrammer.xlsx]Størrelse'!$J$33</c:f>
              <c:strCache>
                <c:ptCount val="1"/>
                <c:pt idx="0">
                  <c:v>Menn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'[2018 Kjønnsbarometer diagrammer.xlsx]Størrelse'!$I$34:$I$37</c:f>
              <c:strCache>
                <c:ptCount val="4"/>
                <c:pt idx="0">
                  <c:v>SF med under 100 ledere</c:v>
                </c:pt>
                <c:pt idx="1">
                  <c:v>SF med 100-250 ledere</c:v>
                </c:pt>
                <c:pt idx="2">
                  <c:v>SF med over 250 ledere</c:v>
                </c:pt>
                <c:pt idx="3">
                  <c:v>Gjennomsnitt alle SF</c:v>
                </c:pt>
              </c:strCache>
            </c:strRef>
          </c:cat>
          <c:val>
            <c:numRef>
              <c:f>'[2018 Kjønnsbarometer diagrammer.xlsx]Størrelse'!$J$34:$J$37</c:f>
              <c:numCache>
                <c:formatCode>0%</c:formatCode>
                <c:ptCount val="4"/>
                <c:pt idx="0">
                  <c:v>0.84</c:v>
                </c:pt>
                <c:pt idx="1">
                  <c:v>0.77</c:v>
                </c:pt>
                <c:pt idx="2">
                  <c:v>0.72</c:v>
                </c:pt>
                <c:pt idx="3">
                  <c:v>0.74</c:v>
                </c:pt>
              </c:numCache>
            </c:numRef>
          </c:val>
          <c:extLst>
            <c:ext xmlns:c16="http://schemas.microsoft.com/office/drawing/2014/chart" uri="{C3380CC4-5D6E-409C-BE32-E72D297353CC}">
              <c16:uniqueId val="{00000000-1DDC-4820-8A00-F3D646CC5340}"/>
            </c:ext>
          </c:extLst>
        </c:ser>
        <c:ser>
          <c:idx val="1"/>
          <c:order val="1"/>
          <c:tx>
            <c:strRef>
              <c:f>'[2018 Kjønnsbarometer diagrammer.xlsx]Størrelse'!$K$33</c:f>
              <c:strCache>
                <c:ptCount val="1"/>
                <c:pt idx="0">
                  <c:v>Kvinner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mn-lt"/>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'[2018 Kjønnsbarometer diagrammer.xlsx]Størrelse'!$I$34:$I$37</c:f>
              <c:strCache>
                <c:ptCount val="4"/>
                <c:pt idx="0">
                  <c:v>SF med under 100 ledere</c:v>
                </c:pt>
                <c:pt idx="1">
                  <c:v>SF med 100-250 ledere</c:v>
                </c:pt>
                <c:pt idx="2">
                  <c:v>SF med over 250 ledere</c:v>
                </c:pt>
                <c:pt idx="3">
                  <c:v>Gjennomsnitt alle SF</c:v>
                </c:pt>
              </c:strCache>
            </c:strRef>
          </c:cat>
          <c:val>
            <c:numRef>
              <c:f>'[2018 Kjønnsbarometer diagrammer.xlsx]Størrelse'!$K$34:$K$37</c:f>
              <c:numCache>
                <c:formatCode>0%</c:formatCode>
                <c:ptCount val="4"/>
                <c:pt idx="0">
                  <c:v>0.16</c:v>
                </c:pt>
                <c:pt idx="1">
                  <c:v>0.23</c:v>
                </c:pt>
                <c:pt idx="2">
                  <c:v>0.28000000000000003</c:v>
                </c:pt>
                <c:pt idx="3">
                  <c:v>0.26</c:v>
                </c:pt>
              </c:numCache>
            </c:numRef>
          </c:val>
          <c:extLst>
            <c:ext xmlns:c16="http://schemas.microsoft.com/office/drawing/2014/chart" uri="{C3380CC4-5D6E-409C-BE32-E72D297353CC}">
              <c16:uniqueId val="{00000001-1DDC-4820-8A00-F3D646CC5340}"/>
            </c:ext>
          </c:extLst>
        </c:ser>
        <c:dLbls>
          <c:showLegendKey val="0"/>
          <c:showVal val="0"/>
          <c:showCatName val="0"/>
          <c:showSerName val="0"/>
          <c:showPercent val="0"/>
          <c:showBubbleSize val="0"/>
        </c:dLbls>
        <c:gapWidth val="150"/>
        <c:overlap val="100"/>
        <c:axId val="399509352"/>
        <c:axId val="399510920"/>
      </c:barChart>
      <c:catAx>
        <c:axId val="399509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b-NO"/>
          </a:p>
        </c:txPr>
        <c:crossAx val="399510920"/>
        <c:crosses val="autoZero"/>
        <c:auto val="1"/>
        <c:lblAlgn val="ctr"/>
        <c:lblOffset val="100"/>
        <c:noMultiLvlLbl val="0"/>
      </c:catAx>
      <c:valAx>
        <c:axId val="3995109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3995093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solidFill>
      <a:sysClr val="window" lastClr="FFFFFF"/>
    </a:solidFill>
    <a:ln>
      <a:noFill/>
    </a:ln>
    <a:effectLst/>
  </c:spPr>
  <c:txPr>
    <a:bodyPr/>
    <a:lstStyle/>
    <a:p>
      <a:pPr>
        <a:defRPr/>
      </a:pPr>
      <a:endParaRPr lang="nb-NO"/>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nb-NO" sz="2000"/>
              <a:t>Andel</a:t>
            </a:r>
            <a:r>
              <a:rPr lang="nb-NO" sz="2000" baseline="0"/>
              <a:t> menn som ledere vs. andel menn som aktive</a:t>
            </a:r>
          </a:p>
          <a:p>
            <a:pPr>
              <a:defRPr sz="2000"/>
            </a:pPr>
            <a:r>
              <a:rPr lang="nb-NO" sz="2000" baseline="0"/>
              <a:t>- Reflekterer styreledere medlemsmassen?</a:t>
            </a:r>
            <a:endParaRPr lang="nb-NO" sz="2000"/>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lineChart>
        <c:grouping val="standard"/>
        <c:varyColors val="0"/>
        <c:ser>
          <c:idx val="0"/>
          <c:order val="0"/>
          <c:tx>
            <c:strRef>
              <c:f>'[2018 Kjønnsbarometer diagrammer.xlsx]Ark5'!$K$2</c:f>
              <c:strCache>
                <c:ptCount val="1"/>
                <c:pt idx="0">
                  <c:v>Andel ledere menn</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Pt>
            <c:idx val="17"/>
            <c:marker>
              <c:symbol val="circle"/>
              <c:size val="5"/>
              <c:spPr>
                <a:solidFill>
                  <a:srgbClr val="FFFF00"/>
                </a:solidFill>
                <a:ln w="9525">
                  <a:solidFill>
                    <a:schemeClr val="accent1"/>
                  </a:solidFill>
                </a:ln>
                <a:effectLst/>
              </c:spPr>
            </c:marker>
            <c:bubble3D val="0"/>
            <c:extLst>
              <c:ext xmlns:c16="http://schemas.microsoft.com/office/drawing/2014/chart" uri="{C3380CC4-5D6E-409C-BE32-E72D297353CC}">
                <c16:uniqueId val="{00000000-7A2A-4395-87E7-C58AC6759D51}"/>
              </c:ext>
            </c:extLst>
          </c:dPt>
          <c:cat>
            <c:strRef>
              <c:f>'[2018 Kjønnsbarometer diagrammer.xlsx]Ark5'!$J$3:$J$56</c:f>
              <c:strCache>
                <c:ptCount val="54"/>
                <c:pt idx="0">
                  <c:v>Vektløfter</c:v>
                </c:pt>
                <c:pt idx="1">
                  <c:v>Skøyte</c:v>
                </c:pt>
                <c:pt idx="2">
                  <c:v>Ake-, Bob-, og Skeleton</c:v>
                </c:pt>
                <c:pt idx="3">
                  <c:v>Amerikanske Idretter</c:v>
                </c:pt>
                <c:pt idx="4">
                  <c:v>Volleyball</c:v>
                </c:pt>
                <c:pt idx="5">
                  <c:v>Tennis</c:v>
                </c:pt>
                <c:pt idx="6">
                  <c:v>Fleridrett</c:v>
                </c:pt>
                <c:pt idx="7">
                  <c:v>Styrkeløft</c:v>
                </c:pt>
                <c:pt idx="8">
                  <c:v>Danse</c:v>
                </c:pt>
                <c:pt idx="9">
                  <c:v>Kickboxing</c:v>
                </c:pt>
                <c:pt idx="10">
                  <c:v>Klatre</c:v>
                </c:pt>
                <c:pt idx="11">
                  <c:v>Padle</c:v>
                </c:pt>
                <c:pt idx="12">
                  <c:v>Seil</c:v>
                </c:pt>
                <c:pt idx="13">
                  <c:v>Softball og Baseball</c:v>
                </c:pt>
                <c:pt idx="14">
                  <c:v>Orientering</c:v>
                </c:pt>
                <c:pt idx="15">
                  <c:v>Ski</c:v>
                </c:pt>
                <c:pt idx="16">
                  <c:v>Cricket</c:v>
                </c:pt>
                <c:pt idx="17">
                  <c:v>Gjennomsnitt</c:v>
                </c:pt>
                <c:pt idx="18">
                  <c:v>Fekte</c:v>
                </c:pt>
                <c:pt idx="19">
                  <c:v>Håndball</c:v>
                </c:pt>
                <c:pt idx="20">
                  <c:v>Friidrett</c:v>
                </c:pt>
                <c:pt idx="21">
                  <c:v>Studentidrett</c:v>
                </c:pt>
                <c:pt idx="22">
                  <c:v>Badminton</c:v>
                </c:pt>
                <c:pt idx="23">
                  <c:v>Triatlon</c:v>
                </c:pt>
                <c:pt idx="24">
                  <c:v>Skiskytter</c:v>
                </c:pt>
                <c:pt idx="25">
                  <c:v>Vannski- og Wakeboard</c:v>
                </c:pt>
                <c:pt idx="26">
                  <c:v>Bueskytter</c:v>
                </c:pt>
                <c:pt idx="27">
                  <c:v>Dykke</c:v>
                </c:pt>
                <c:pt idx="28">
                  <c:v>Golf</c:v>
                </c:pt>
                <c:pt idx="29">
                  <c:v>Ro</c:v>
                </c:pt>
                <c:pt idx="30">
                  <c:v>Biljard</c:v>
                </c:pt>
                <c:pt idx="31">
                  <c:v>Bokse</c:v>
                </c:pt>
                <c:pt idx="32">
                  <c:v>Kampsport</c:v>
                </c:pt>
                <c:pt idx="33">
                  <c:v>Fotball</c:v>
                </c:pt>
                <c:pt idx="34">
                  <c:v>Rugby</c:v>
                </c:pt>
                <c:pt idx="35">
                  <c:v>Luftsport</c:v>
                </c:pt>
                <c:pt idx="36">
                  <c:v>Cykle</c:v>
                </c:pt>
                <c:pt idx="37">
                  <c:v>Squash</c:v>
                </c:pt>
                <c:pt idx="38">
                  <c:v>Svømme</c:v>
                </c:pt>
                <c:pt idx="39">
                  <c:v>Bowling</c:v>
                </c:pt>
                <c:pt idx="40">
                  <c:v>Hundekjører</c:v>
                </c:pt>
                <c:pt idx="41">
                  <c:v>Judo</c:v>
                </c:pt>
                <c:pt idx="42">
                  <c:v>Rytter</c:v>
                </c:pt>
                <c:pt idx="43">
                  <c:v>Basketball</c:v>
                </c:pt>
                <c:pt idx="44">
                  <c:v>Skytter</c:v>
                </c:pt>
                <c:pt idx="45">
                  <c:v>Snowboard</c:v>
                </c:pt>
                <c:pt idx="46">
                  <c:v>Ishockey</c:v>
                </c:pt>
                <c:pt idx="47">
                  <c:v>Bordtennis</c:v>
                </c:pt>
                <c:pt idx="48">
                  <c:v>Curling</c:v>
                </c:pt>
                <c:pt idx="49">
                  <c:v>Bandy</c:v>
                </c:pt>
                <c:pt idx="50">
                  <c:v>Motorsport</c:v>
                </c:pt>
                <c:pt idx="51">
                  <c:v>Bryte</c:v>
                </c:pt>
                <c:pt idx="52">
                  <c:v>Gymnastikk- og Turn</c:v>
                </c:pt>
                <c:pt idx="53">
                  <c:v>Casting</c:v>
                </c:pt>
              </c:strCache>
            </c:strRef>
          </c:cat>
          <c:val>
            <c:numRef>
              <c:f>'[2018 Kjønnsbarometer diagrammer.xlsx]Ark5'!$K$3:$K$56</c:f>
              <c:numCache>
                <c:formatCode>0%</c:formatCode>
                <c:ptCount val="54"/>
                <c:pt idx="0">
                  <c:v>0.90384615384615385</c:v>
                </c:pt>
                <c:pt idx="1">
                  <c:v>0.64800000000000002</c:v>
                </c:pt>
                <c:pt idx="2">
                  <c:v>0.8</c:v>
                </c:pt>
                <c:pt idx="3">
                  <c:v>0.67622950819672134</c:v>
                </c:pt>
                <c:pt idx="4">
                  <c:v>0.70262390670553931</c:v>
                </c:pt>
                <c:pt idx="5">
                  <c:v>0.84375</c:v>
                </c:pt>
                <c:pt idx="6">
                  <c:v>0.52380952380952384</c:v>
                </c:pt>
                <c:pt idx="7">
                  <c:v>0.87356321839080464</c:v>
                </c:pt>
                <c:pt idx="8">
                  <c:v>0.40625</c:v>
                </c:pt>
                <c:pt idx="9">
                  <c:v>0.81481481481481477</c:v>
                </c:pt>
                <c:pt idx="10">
                  <c:v>0.75</c:v>
                </c:pt>
                <c:pt idx="11">
                  <c:v>0.752</c:v>
                </c:pt>
                <c:pt idx="12">
                  <c:v>0.92125984251968507</c:v>
                </c:pt>
                <c:pt idx="13">
                  <c:v>0.95454545454545459</c:v>
                </c:pt>
                <c:pt idx="14">
                  <c:v>0.7493333333333333</c:v>
                </c:pt>
                <c:pt idx="15">
                  <c:v>0.75938566552901021</c:v>
                </c:pt>
                <c:pt idx="16">
                  <c:v>0.9285714285714286</c:v>
                </c:pt>
                <c:pt idx="17">
                  <c:v>0.76</c:v>
                </c:pt>
                <c:pt idx="18">
                  <c:v>0.8928571428571429</c:v>
                </c:pt>
                <c:pt idx="19">
                  <c:v>0.47853535353535354</c:v>
                </c:pt>
                <c:pt idx="20">
                  <c:v>0.68137782561894511</c:v>
                </c:pt>
                <c:pt idx="21">
                  <c:v>0.7</c:v>
                </c:pt>
                <c:pt idx="22">
                  <c:v>0.81</c:v>
                </c:pt>
                <c:pt idx="23">
                  <c:v>0.85542168674698793</c:v>
                </c:pt>
                <c:pt idx="24">
                  <c:v>0.7407407407407407</c:v>
                </c:pt>
                <c:pt idx="25">
                  <c:v>0.80952380952380953</c:v>
                </c:pt>
                <c:pt idx="26">
                  <c:v>0.81818181818181823</c:v>
                </c:pt>
                <c:pt idx="27">
                  <c:v>0.88957055214723924</c:v>
                </c:pt>
                <c:pt idx="28">
                  <c:v>0.8938547486033519</c:v>
                </c:pt>
                <c:pt idx="29">
                  <c:v>0.77966101694915257</c:v>
                </c:pt>
                <c:pt idx="30">
                  <c:v>1</c:v>
                </c:pt>
                <c:pt idx="31">
                  <c:v>0.89130434782608692</c:v>
                </c:pt>
                <c:pt idx="32">
                  <c:v>0.79185520361990946</c:v>
                </c:pt>
                <c:pt idx="33">
                  <c:v>0.82556131260794474</c:v>
                </c:pt>
                <c:pt idx="34">
                  <c:v>0.85</c:v>
                </c:pt>
                <c:pt idx="35">
                  <c:v>0.96875</c:v>
                </c:pt>
                <c:pt idx="36">
                  <c:v>0.88963963963963966</c:v>
                </c:pt>
                <c:pt idx="37">
                  <c:v>0.88095238095238093</c:v>
                </c:pt>
                <c:pt idx="38">
                  <c:v>0.58139534883720934</c:v>
                </c:pt>
                <c:pt idx="39">
                  <c:v>0.83636363636363631</c:v>
                </c:pt>
                <c:pt idx="40">
                  <c:v>0.625</c:v>
                </c:pt>
                <c:pt idx="41">
                  <c:v>0.81944444444444442</c:v>
                </c:pt>
                <c:pt idx="42">
                  <c:v>0.18258426966292135</c:v>
                </c:pt>
                <c:pt idx="43">
                  <c:v>0.78980891719745228</c:v>
                </c:pt>
                <c:pt idx="44">
                  <c:v>0.95596330275229358</c:v>
                </c:pt>
                <c:pt idx="45">
                  <c:v>0.73529411764705888</c:v>
                </c:pt>
                <c:pt idx="46">
                  <c:v>0.90243902439024393</c:v>
                </c:pt>
                <c:pt idx="47">
                  <c:v>0.83870967741935487</c:v>
                </c:pt>
                <c:pt idx="48">
                  <c:v>0.80555555555555558</c:v>
                </c:pt>
                <c:pt idx="49">
                  <c:v>0.79</c:v>
                </c:pt>
                <c:pt idx="50">
                  <c:v>0.85172413793103452</c:v>
                </c:pt>
                <c:pt idx="51">
                  <c:v>0.76829268292682928</c:v>
                </c:pt>
                <c:pt idx="52">
                  <c:v>0.28776978417266186</c:v>
                </c:pt>
                <c:pt idx="53">
                  <c:v>0.91428571428571426</c:v>
                </c:pt>
              </c:numCache>
            </c:numRef>
          </c:val>
          <c:smooth val="0"/>
          <c:extLst>
            <c:ext xmlns:c16="http://schemas.microsoft.com/office/drawing/2014/chart" uri="{C3380CC4-5D6E-409C-BE32-E72D297353CC}">
              <c16:uniqueId val="{00000001-7A2A-4395-87E7-C58AC6759D51}"/>
            </c:ext>
          </c:extLst>
        </c:ser>
        <c:ser>
          <c:idx val="1"/>
          <c:order val="1"/>
          <c:tx>
            <c:strRef>
              <c:f>'[2018 Kjønnsbarometer diagrammer.xlsx]Ark5'!$L$2</c:f>
              <c:strCache>
                <c:ptCount val="1"/>
                <c:pt idx="0">
                  <c:v>Andel aktive menn</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Pt>
            <c:idx val="17"/>
            <c:marker>
              <c:symbol val="circle"/>
              <c:size val="5"/>
              <c:spPr>
                <a:solidFill>
                  <a:srgbClr val="FFFF00"/>
                </a:solidFill>
                <a:ln w="9525">
                  <a:solidFill>
                    <a:schemeClr val="accent2"/>
                  </a:solidFill>
                </a:ln>
                <a:effectLst/>
              </c:spPr>
            </c:marker>
            <c:bubble3D val="0"/>
            <c:extLst>
              <c:ext xmlns:c16="http://schemas.microsoft.com/office/drawing/2014/chart" uri="{C3380CC4-5D6E-409C-BE32-E72D297353CC}">
                <c16:uniqueId val="{00000002-7A2A-4395-87E7-C58AC6759D51}"/>
              </c:ext>
            </c:extLst>
          </c:dPt>
          <c:cat>
            <c:strRef>
              <c:f>'[2018 Kjønnsbarometer diagrammer.xlsx]Ark5'!$J$3:$J$56</c:f>
              <c:strCache>
                <c:ptCount val="54"/>
                <c:pt idx="0">
                  <c:v>Vektløfter</c:v>
                </c:pt>
                <c:pt idx="1">
                  <c:v>Skøyte</c:v>
                </c:pt>
                <c:pt idx="2">
                  <c:v>Ake-, Bob-, og Skeleton</c:v>
                </c:pt>
                <c:pt idx="3">
                  <c:v>Amerikanske Idretter</c:v>
                </c:pt>
                <c:pt idx="4">
                  <c:v>Volleyball</c:v>
                </c:pt>
                <c:pt idx="5">
                  <c:v>Tennis</c:v>
                </c:pt>
                <c:pt idx="6">
                  <c:v>Fleridrett</c:v>
                </c:pt>
                <c:pt idx="7">
                  <c:v>Styrkeløft</c:v>
                </c:pt>
                <c:pt idx="8">
                  <c:v>Danse</c:v>
                </c:pt>
                <c:pt idx="9">
                  <c:v>Kickboxing</c:v>
                </c:pt>
                <c:pt idx="10">
                  <c:v>Klatre</c:v>
                </c:pt>
                <c:pt idx="11">
                  <c:v>Padle</c:v>
                </c:pt>
                <c:pt idx="12">
                  <c:v>Seil</c:v>
                </c:pt>
                <c:pt idx="13">
                  <c:v>Softball og Baseball</c:v>
                </c:pt>
                <c:pt idx="14">
                  <c:v>Orientering</c:v>
                </c:pt>
                <c:pt idx="15">
                  <c:v>Ski</c:v>
                </c:pt>
                <c:pt idx="16">
                  <c:v>Cricket</c:v>
                </c:pt>
                <c:pt idx="17">
                  <c:v>Gjennomsnitt</c:v>
                </c:pt>
                <c:pt idx="18">
                  <c:v>Fekte</c:v>
                </c:pt>
                <c:pt idx="19">
                  <c:v>Håndball</c:v>
                </c:pt>
                <c:pt idx="20">
                  <c:v>Friidrett</c:v>
                </c:pt>
                <c:pt idx="21">
                  <c:v>Studentidrett</c:v>
                </c:pt>
                <c:pt idx="22">
                  <c:v>Badminton</c:v>
                </c:pt>
                <c:pt idx="23">
                  <c:v>Triatlon</c:v>
                </c:pt>
                <c:pt idx="24">
                  <c:v>Skiskytter</c:v>
                </c:pt>
                <c:pt idx="25">
                  <c:v>Vannski- og Wakeboard</c:v>
                </c:pt>
                <c:pt idx="26">
                  <c:v>Bueskytter</c:v>
                </c:pt>
                <c:pt idx="27">
                  <c:v>Dykke</c:v>
                </c:pt>
                <c:pt idx="28">
                  <c:v>Golf</c:v>
                </c:pt>
                <c:pt idx="29">
                  <c:v>Ro</c:v>
                </c:pt>
                <c:pt idx="30">
                  <c:v>Biljard</c:v>
                </c:pt>
                <c:pt idx="31">
                  <c:v>Bokse</c:v>
                </c:pt>
                <c:pt idx="32">
                  <c:v>Kampsport</c:v>
                </c:pt>
                <c:pt idx="33">
                  <c:v>Fotball</c:v>
                </c:pt>
                <c:pt idx="34">
                  <c:v>Rugby</c:v>
                </c:pt>
                <c:pt idx="35">
                  <c:v>Luftsport</c:v>
                </c:pt>
                <c:pt idx="36">
                  <c:v>Cykle</c:v>
                </c:pt>
                <c:pt idx="37">
                  <c:v>Squash</c:v>
                </c:pt>
                <c:pt idx="38">
                  <c:v>Svømme</c:v>
                </c:pt>
                <c:pt idx="39">
                  <c:v>Bowling</c:v>
                </c:pt>
                <c:pt idx="40">
                  <c:v>Hundekjører</c:v>
                </c:pt>
                <c:pt idx="41">
                  <c:v>Judo</c:v>
                </c:pt>
                <c:pt idx="42">
                  <c:v>Rytter</c:v>
                </c:pt>
                <c:pt idx="43">
                  <c:v>Basketball</c:v>
                </c:pt>
                <c:pt idx="44">
                  <c:v>Skytter</c:v>
                </c:pt>
                <c:pt idx="45">
                  <c:v>Snowboard</c:v>
                </c:pt>
                <c:pt idx="46">
                  <c:v>Ishockey</c:v>
                </c:pt>
                <c:pt idx="47">
                  <c:v>Bordtennis</c:v>
                </c:pt>
                <c:pt idx="48">
                  <c:v>Curling</c:v>
                </c:pt>
                <c:pt idx="49">
                  <c:v>Bandy</c:v>
                </c:pt>
                <c:pt idx="50">
                  <c:v>Motorsport</c:v>
                </c:pt>
                <c:pt idx="51">
                  <c:v>Bryte</c:v>
                </c:pt>
                <c:pt idx="52">
                  <c:v>Gymnastikk- og Turn</c:v>
                </c:pt>
                <c:pt idx="53">
                  <c:v>Casting</c:v>
                </c:pt>
              </c:strCache>
            </c:strRef>
          </c:cat>
          <c:val>
            <c:numRef>
              <c:f>'[2018 Kjønnsbarometer diagrammer.xlsx]Ark5'!$L$3:$L$56</c:f>
              <c:numCache>
                <c:formatCode>0%</c:formatCode>
                <c:ptCount val="54"/>
                <c:pt idx="0">
                  <c:v>0.63989200134998314</c:v>
                </c:pt>
                <c:pt idx="1">
                  <c:v>0.3889222455719003</c:v>
                </c:pt>
                <c:pt idx="2">
                  <c:v>0.54757281553398063</c:v>
                </c:pt>
                <c:pt idx="3">
                  <c:v>0.43090777352240967</c:v>
                </c:pt>
                <c:pt idx="4">
                  <c:v>0.45918700704718346</c:v>
                </c:pt>
                <c:pt idx="5">
                  <c:v>0.6004562794524646</c:v>
                </c:pt>
                <c:pt idx="6">
                  <c:v>0.28151131736789109</c:v>
                </c:pt>
                <c:pt idx="7">
                  <c:v>0.66006353952532237</c:v>
                </c:pt>
                <c:pt idx="8">
                  <c:v>0.2009058099214493</c:v>
                </c:pt>
                <c:pt idx="9">
                  <c:v>0.61211082547843476</c:v>
                </c:pt>
                <c:pt idx="10">
                  <c:v>0.54881110618815532</c:v>
                </c:pt>
                <c:pt idx="11">
                  <c:v>0.55140433155925594</c:v>
                </c:pt>
                <c:pt idx="12">
                  <c:v>0.73045026472379704</c:v>
                </c:pt>
                <c:pt idx="13">
                  <c:v>0.76831896551724133</c:v>
                </c:pt>
                <c:pt idx="14">
                  <c:v>0.56574135638297873</c:v>
                </c:pt>
                <c:pt idx="15">
                  <c:v>0.57631558522198079</c:v>
                </c:pt>
                <c:pt idx="16">
                  <c:v>0.75570211596592474</c:v>
                </c:pt>
                <c:pt idx="17">
                  <c:v>0.59</c:v>
                </c:pt>
                <c:pt idx="18">
                  <c:v>0.73285198555956677</c:v>
                </c:pt>
                <c:pt idx="19">
                  <c:v>0.31933339604301886</c:v>
                </c:pt>
                <c:pt idx="20">
                  <c:v>0.52451962597616109</c:v>
                </c:pt>
                <c:pt idx="21">
                  <c:v>0.54853730689164015</c:v>
                </c:pt>
                <c:pt idx="22">
                  <c:v>0.66280542986425339</c:v>
                </c:pt>
                <c:pt idx="23">
                  <c:v>0.70832593644594355</c:v>
                </c:pt>
                <c:pt idx="24">
                  <c:v>0.59464268063655235</c:v>
                </c:pt>
                <c:pt idx="25">
                  <c:v>0.66797835710772258</c:v>
                </c:pt>
                <c:pt idx="26">
                  <c:v>0.67697441601779751</c:v>
                </c:pt>
                <c:pt idx="27">
                  <c:v>0.74842149572049954</c:v>
                </c:pt>
                <c:pt idx="28">
                  <c:v>0.75915861713310984</c:v>
                </c:pt>
                <c:pt idx="29">
                  <c:v>0.64532916991933387</c:v>
                </c:pt>
                <c:pt idx="30">
                  <c:v>0.86570631970260226</c:v>
                </c:pt>
                <c:pt idx="31">
                  <c:v>0.76686531585220497</c:v>
                </c:pt>
                <c:pt idx="32">
                  <c:v>0.6685996721231251</c:v>
                </c:pt>
                <c:pt idx="33">
                  <c:v>0.70334055958449504</c:v>
                </c:pt>
                <c:pt idx="34">
                  <c:v>0.72947510094212653</c:v>
                </c:pt>
                <c:pt idx="35">
                  <c:v>0.86206050193287109</c:v>
                </c:pt>
                <c:pt idx="36">
                  <c:v>0.78428344879392375</c:v>
                </c:pt>
                <c:pt idx="37">
                  <c:v>0.77958164221042769</c:v>
                </c:pt>
                <c:pt idx="38">
                  <c:v>0.48876495909823819</c:v>
                </c:pt>
                <c:pt idx="39">
                  <c:v>0.74410958904109592</c:v>
                </c:pt>
                <c:pt idx="40">
                  <c:v>0.53657682884144209</c:v>
                </c:pt>
                <c:pt idx="41">
                  <c:v>0.74572738641100456</c:v>
                </c:pt>
                <c:pt idx="42">
                  <c:v>0.11973956390518499</c:v>
                </c:pt>
                <c:pt idx="43">
                  <c:v>0.72819570682653256</c:v>
                </c:pt>
                <c:pt idx="44">
                  <c:v>0.89673404030333248</c:v>
                </c:pt>
                <c:pt idx="45">
                  <c:v>0.67996201329534667</c:v>
                </c:pt>
                <c:pt idx="46">
                  <c:v>0.85542254524725669</c:v>
                </c:pt>
                <c:pt idx="47">
                  <c:v>0.79328939484721395</c:v>
                </c:pt>
                <c:pt idx="48">
                  <c:v>0.77317385732592914</c:v>
                </c:pt>
                <c:pt idx="49">
                  <c:v>0.75899368435744441</c:v>
                </c:pt>
                <c:pt idx="50">
                  <c:v>0.82769916738705129</c:v>
                </c:pt>
                <c:pt idx="51">
                  <c:v>0.75853216550890967</c:v>
                </c:pt>
                <c:pt idx="52">
                  <c:v>0.28741542107878743</c:v>
                </c:pt>
                <c:pt idx="53">
                  <c:v>0.91825095057034223</c:v>
                </c:pt>
              </c:numCache>
            </c:numRef>
          </c:val>
          <c:smooth val="0"/>
          <c:extLst>
            <c:ext xmlns:c16="http://schemas.microsoft.com/office/drawing/2014/chart" uri="{C3380CC4-5D6E-409C-BE32-E72D297353CC}">
              <c16:uniqueId val="{00000003-7A2A-4395-87E7-C58AC6759D51}"/>
            </c:ext>
          </c:extLst>
        </c:ser>
        <c:dLbls>
          <c:showLegendKey val="0"/>
          <c:showVal val="0"/>
          <c:showCatName val="0"/>
          <c:showSerName val="0"/>
          <c:showPercent val="0"/>
          <c:showBubbleSize val="0"/>
        </c:dLbls>
        <c:marker val="1"/>
        <c:smooth val="0"/>
        <c:axId val="402950112"/>
        <c:axId val="402948544"/>
      </c:lineChart>
      <c:catAx>
        <c:axId val="402950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402948544"/>
        <c:crosses val="autoZero"/>
        <c:auto val="1"/>
        <c:lblAlgn val="ctr"/>
        <c:lblOffset val="100"/>
        <c:noMultiLvlLbl val="0"/>
      </c:catAx>
      <c:valAx>
        <c:axId val="40294854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4029501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legend>
    <c:plotVisOnly val="1"/>
    <c:dispBlanksAs val="gap"/>
    <c:showDLblsOverMax val="0"/>
  </c:chart>
  <c:spPr>
    <a:solidFill>
      <a:sysClr val="window" lastClr="FFFFFF"/>
    </a:solidFill>
    <a:ln>
      <a:noFill/>
    </a:ln>
    <a:effectLst/>
  </c:spPr>
  <c:txPr>
    <a:bodyPr/>
    <a:lstStyle/>
    <a:p>
      <a:pPr>
        <a:defRPr/>
      </a:pPr>
      <a:endParaRPr lang="nb-NO"/>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8">
  <cs:axisTitle>
    <cs:lnRef idx="0"/>
    <cs:fillRef idx="0"/>
    <cs:effectRef idx="0"/>
    <cs:fontRef idx="minor">
      <a:schemeClr val="lt1">
        <a:lumMod val="75000"/>
      </a:schemeClr>
    </cs:fontRef>
    <cs:defRPr sz="900" b="1" kern="1200" cap="all"/>
  </cs:axisTitle>
  <cs:categoryAxis>
    <cs:lnRef idx="0"/>
    <cs:fillRef idx="0"/>
    <cs:effectRef idx="0"/>
    <cs:fontRef idx="minor">
      <a:schemeClr val="lt1">
        <a:lumMod val="75000"/>
      </a:schemeClr>
    </cs:fontRef>
    <cs:spPr>
      <a:ln w="9525" cap="flat" cmpd="sng" algn="ctr">
        <a:solidFill>
          <a:schemeClr val="lt1">
            <a:lumMod val="50000"/>
          </a:schemeClr>
        </a:solidFill>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7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9525" cap="rnd">
        <a:solidFill>
          <a:schemeClr val="phClr"/>
        </a:solidFill>
        <a:round/>
      </a:ln>
    </cs:spPr>
  </cs:dataPointLine>
  <cs:dataPointMarker>
    <cs:lnRef idx="0">
      <cs:styleClr val="auto"/>
    </cs:lnRef>
    <cs:fillRef idx="3">
      <cs:styleClr val="auto"/>
    </cs:fillRef>
    <cs:effectRef idx="3"/>
    <cs:fontRef idx="minor">
      <a:schemeClr val="tx1"/>
    </cs:fontRef>
    <cs:spPr>
      <a:ln w="9525" cap="rnd">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spPr>
      <a:ln w="9525" cap="flat" cmpd="sng" algn="ctr">
        <a:solidFill>
          <a:schemeClr val="lt1">
            <a:lumMod val="50000"/>
          </a:schemeClr>
        </a:solidFill>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75000"/>
      </a:schemeClr>
    </cs:fontRef>
    <cs:spPr>
      <a:ln w="9525" cap="flat" cmpd="sng" algn="ctr">
        <a:solidFill>
          <a:schemeClr val="lt1">
            <a:lumMod val="50000"/>
          </a:schemeClr>
        </a:solidFill>
      </a:ln>
    </cs:spPr>
    <cs:defRPr sz="9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0.69687</cdr:x>
      <cdr:y>0.15</cdr:y>
    </cdr:from>
    <cdr:to>
      <cdr:x>0.83075</cdr:x>
      <cdr:y>0.25771</cdr:y>
    </cdr:to>
    <cdr:sp macro="" textlink="">
      <cdr:nvSpPr>
        <cdr:cNvPr id="2" name="TekstSylinder 1">
          <a:extLst xmlns:a="http://schemas.openxmlformats.org/drawingml/2006/main">
            <a:ext uri="{FF2B5EF4-FFF2-40B4-BE49-F238E27FC236}">
              <a16:creationId xmlns:a16="http://schemas.microsoft.com/office/drawing/2014/main" id="{25716596-4569-4FD1-85B3-BF978651D9F7}"/>
            </a:ext>
          </a:extLst>
        </cdr:cNvPr>
        <cdr:cNvSpPr txBox="1"/>
      </cdr:nvSpPr>
      <cdr:spPr>
        <a:xfrm xmlns:a="http://schemas.openxmlformats.org/drawingml/2006/main">
          <a:off x="6372200" y="771550"/>
          <a:ext cx="1224155" cy="553998"/>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r>
            <a:rPr lang="nb-NO" sz="1000" dirty="0">
              <a:solidFill>
                <a:srgbClr val="57585B"/>
              </a:solidFill>
              <a:latin typeface="Georgia" pitchFamily="18" charset="0"/>
            </a:rPr>
            <a:t>Gjennomsnitt alle ledere 76% menn</a:t>
          </a:r>
        </a:p>
        <a:p xmlns:a="http://schemas.openxmlformats.org/drawingml/2006/main">
          <a:r>
            <a:rPr lang="nb-NO" sz="1000" dirty="0">
              <a:solidFill>
                <a:srgbClr val="57585B"/>
              </a:solidFill>
              <a:latin typeface="Georgia" pitchFamily="18" charset="0"/>
            </a:rPr>
            <a:t>24% kvinner</a:t>
          </a:r>
        </a:p>
      </cdr:txBody>
    </cdr:sp>
  </cdr:relSizeAnchor>
</c:userShapes>
</file>

<file path=ppt/drawings/drawing2.xml><?xml version="1.0" encoding="utf-8"?>
<c:userShapes xmlns:c="http://schemas.openxmlformats.org/drawingml/2006/chart">
  <cdr:relSizeAnchor xmlns:cdr="http://schemas.openxmlformats.org/drawingml/2006/chartDrawing">
    <cdr:from>
      <cdr:x>0.41939</cdr:x>
      <cdr:y>0.45453</cdr:y>
    </cdr:from>
    <cdr:to>
      <cdr:x>0.63326</cdr:x>
      <cdr:y>0.52862</cdr:y>
    </cdr:to>
    <cdr:sp macro="" textlink="">
      <cdr:nvSpPr>
        <cdr:cNvPr id="2" name="Rektangel: avrundede hjørner 1">
          <a:extLst xmlns:a="http://schemas.openxmlformats.org/drawingml/2006/main">
            <a:ext uri="{FF2B5EF4-FFF2-40B4-BE49-F238E27FC236}">
              <a16:creationId xmlns:a16="http://schemas.microsoft.com/office/drawing/2014/main" id="{601C0181-A81E-4DDE-851A-E1E82A27A701}"/>
            </a:ext>
          </a:extLst>
        </cdr:cNvPr>
        <cdr:cNvSpPr/>
      </cdr:nvSpPr>
      <cdr:spPr>
        <a:xfrm xmlns:a="http://schemas.openxmlformats.org/drawingml/2006/main" rot="17780999">
          <a:off x="4622170" y="1550613"/>
          <a:ext cx="381082" cy="1955627"/>
        </a:xfrm>
        <a:prstGeom xmlns:a="http://schemas.openxmlformats.org/drawingml/2006/main" prst="roundRect">
          <a:avLst>
            <a:gd name="adj" fmla="val 0"/>
          </a:avLst>
        </a:prstGeom>
        <a:noFill xmlns:a="http://schemas.openxmlformats.org/drawingml/2006/main"/>
        <a:ln xmlns:a="http://schemas.openxmlformats.org/drawingml/2006/main" w="38100">
          <a:solidFill>
            <a:schemeClr val="accent6"/>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nb-NO"/>
        </a:p>
      </cdr:txBody>
    </cdr:sp>
  </cdr:relSizeAnchor>
  <cdr:relSizeAnchor xmlns:cdr="http://schemas.openxmlformats.org/drawingml/2006/chartDrawing">
    <cdr:from>
      <cdr:x>0.53937</cdr:x>
      <cdr:y>0.332</cdr:y>
    </cdr:from>
    <cdr:to>
      <cdr:x>0.9349</cdr:x>
      <cdr:y>0.39565</cdr:y>
    </cdr:to>
    <cdr:sp macro="" textlink="">
      <cdr:nvSpPr>
        <cdr:cNvPr id="3" name="TekstSylinder 2">
          <a:extLst xmlns:a="http://schemas.openxmlformats.org/drawingml/2006/main">
            <a:ext uri="{FF2B5EF4-FFF2-40B4-BE49-F238E27FC236}">
              <a16:creationId xmlns:a16="http://schemas.microsoft.com/office/drawing/2014/main" id="{446FC63A-6CED-401B-9572-650E241750CC}"/>
            </a:ext>
          </a:extLst>
        </cdr:cNvPr>
        <cdr:cNvSpPr txBox="1"/>
      </cdr:nvSpPr>
      <cdr:spPr>
        <a:xfrm xmlns:a="http://schemas.openxmlformats.org/drawingml/2006/main">
          <a:off x="4932040" y="1707654"/>
          <a:ext cx="3616717" cy="32739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nb-NO" sz="1600" b="1" dirty="0">
              <a:solidFill>
                <a:schemeClr val="bg1"/>
              </a:solidFill>
            </a:rPr>
            <a:t>Kjønnsbalanse min. 40% av begge kjønn </a:t>
          </a:r>
          <a:r>
            <a:rPr lang="nb-NO" sz="1600" b="1" baseline="0" dirty="0">
              <a:solidFill>
                <a:schemeClr val="bg1"/>
              </a:solidFill>
            </a:rPr>
            <a:t> </a:t>
          </a:r>
          <a:endParaRPr lang="nb-NO" sz="1600" b="1" dirty="0">
            <a:solidFill>
              <a:schemeClr val="bg1"/>
            </a:solidFill>
          </a:endParaRPr>
        </a:p>
      </cdr:txBody>
    </cdr:sp>
  </cdr:relSizeAnchor>
  <cdr:relSizeAnchor xmlns:cdr="http://schemas.openxmlformats.org/drawingml/2006/chartDrawing">
    <cdr:from>
      <cdr:x>0.5315</cdr:x>
      <cdr:y>0.766</cdr:y>
    </cdr:from>
    <cdr:to>
      <cdr:x>0.77212</cdr:x>
      <cdr:y>0.83387</cdr:y>
    </cdr:to>
    <cdr:sp macro="" textlink="">
      <cdr:nvSpPr>
        <cdr:cNvPr id="5" name="TekstSylinder 1">
          <a:extLst xmlns:a="http://schemas.openxmlformats.org/drawingml/2006/main">
            <a:ext uri="{FF2B5EF4-FFF2-40B4-BE49-F238E27FC236}">
              <a16:creationId xmlns:a16="http://schemas.microsoft.com/office/drawing/2014/main" id="{3A1A13EB-09A6-41CC-81E7-59050BF1C9BC}"/>
            </a:ext>
          </a:extLst>
        </cdr:cNvPr>
        <cdr:cNvSpPr txBox="1"/>
      </cdr:nvSpPr>
      <cdr:spPr>
        <a:xfrm xmlns:a="http://schemas.openxmlformats.org/drawingml/2006/main">
          <a:off x="4860032" y="3939902"/>
          <a:ext cx="2200209" cy="34908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nb-NO" sz="1600" b="1" dirty="0">
              <a:solidFill>
                <a:schemeClr val="bg1"/>
              </a:solidFill>
            </a:rPr>
            <a:t>Gjennomsnitt</a:t>
          </a:r>
          <a:r>
            <a:rPr lang="nb-NO" sz="1600" b="1" baseline="0" dirty="0">
              <a:solidFill>
                <a:schemeClr val="bg1"/>
              </a:solidFill>
            </a:rPr>
            <a:t> 76%/24%</a:t>
          </a:r>
          <a:endParaRPr lang="nb-NO" sz="1600" b="1" dirty="0">
            <a:solidFill>
              <a:schemeClr val="bg1"/>
            </a:solidFill>
          </a:endParaRPr>
        </a:p>
      </cdr:txBody>
    </cdr:sp>
  </cdr:relSizeAnchor>
  <cdr:relSizeAnchor xmlns:cdr="http://schemas.openxmlformats.org/drawingml/2006/chartDrawing">
    <cdr:from>
      <cdr:x>0.53557</cdr:x>
      <cdr:y>0.39937</cdr:y>
    </cdr:from>
    <cdr:to>
      <cdr:x>0.61028</cdr:x>
      <cdr:y>0.45838</cdr:y>
    </cdr:to>
    <cdr:cxnSp macro="">
      <cdr:nvCxnSpPr>
        <cdr:cNvPr id="7" name="Rett linje 6">
          <a:extLst xmlns:a="http://schemas.openxmlformats.org/drawingml/2006/main">
            <a:ext uri="{FF2B5EF4-FFF2-40B4-BE49-F238E27FC236}">
              <a16:creationId xmlns:a16="http://schemas.microsoft.com/office/drawing/2014/main" id="{C29E8773-7880-425B-ABD9-E6A4BDA78DA2}"/>
            </a:ext>
          </a:extLst>
        </cdr:cNvPr>
        <cdr:cNvCxnSpPr>
          <a:endCxn xmlns:a="http://schemas.openxmlformats.org/drawingml/2006/main" id="2" idx="3"/>
        </cdr:cNvCxnSpPr>
      </cdr:nvCxnSpPr>
      <cdr:spPr>
        <a:xfrm xmlns:a="http://schemas.openxmlformats.org/drawingml/2006/main" flipH="1">
          <a:off x="4897284" y="2054160"/>
          <a:ext cx="683117" cy="303523"/>
        </a:xfrm>
        <a:prstGeom xmlns:a="http://schemas.openxmlformats.org/drawingml/2006/main" prst="line">
          <a:avLst/>
        </a:prstGeom>
        <a:ln xmlns:a="http://schemas.openxmlformats.org/drawingml/2006/main">
          <a:solidFill>
            <a:schemeClr val="bg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0.68797</cdr:x>
      <cdr:y>0.69455</cdr:y>
    </cdr:from>
    <cdr:to>
      <cdr:x>0.72556</cdr:x>
      <cdr:y>0.7577</cdr:y>
    </cdr:to>
    <cdr:cxnSp macro="">
      <cdr:nvCxnSpPr>
        <cdr:cNvPr id="9" name="Rett linje 8">
          <a:extLst xmlns:a="http://schemas.openxmlformats.org/drawingml/2006/main">
            <a:ext uri="{FF2B5EF4-FFF2-40B4-BE49-F238E27FC236}">
              <a16:creationId xmlns:a16="http://schemas.microsoft.com/office/drawing/2014/main" id="{1875FA99-88C9-4A1F-9B90-5C77CC6F7B0A}"/>
            </a:ext>
          </a:extLst>
        </cdr:cNvPr>
        <cdr:cNvCxnSpPr/>
      </cdr:nvCxnSpPr>
      <cdr:spPr>
        <a:xfrm xmlns:a="http://schemas.openxmlformats.org/drawingml/2006/main" flipH="1">
          <a:off x="4183380" y="3352800"/>
          <a:ext cx="228600" cy="304800"/>
        </a:xfrm>
        <a:prstGeom xmlns:a="http://schemas.openxmlformats.org/drawingml/2006/main" prst="line">
          <a:avLst/>
        </a:prstGeom>
        <a:ln xmlns:a="http://schemas.openxmlformats.org/drawingml/2006/main">
          <a:solidFill>
            <a:schemeClr val="bg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0.27945</cdr:x>
      <cdr:y>0.46251</cdr:y>
    </cdr:from>
    <cdr:to>
      <cdr:x>0.42356</cdr:x>
      <cdr:y>0.50829</cdr:y>
    </cdr:to>
    <cdr:sp macro="" textlink="">
      <cdr:nvSpPr>
        <cdr:cNvPr id="4" name="TekstSylinder 3">
          <a:extLst xmlns:a="http://schemas.openxmlformats.org/drawingml/2006/main">
            <a:ext uri="{FF2B5EF4-FFF2-40B4-BE49-F238E27FC236}">
              <a16:creationId xmlns:a16="http://schemas.microsoft.com/office/drawing/2014/main" id="{B17A973C-B9FC-4525-BF93-D26574128CD8}"/>
            </a:ext>
          </a:extLst>
        </cdr:cNvPr>
        <cdr:cNvSpPr txBox="1"/>
      </cdr:nvSpPr>
      <cdr:spPr>
        <a:xfrm xmlns:a="http://schemas.openxmlformats.org/drawingml/2006/main">
          <a:off x="1699260" y="2232660"/>
          <a:ext cx="876300" cy="22098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nb-NO" sz="1100"/>
        </a:p>
      </cdr:txBody>
    </cdr:sp>
  </cdr:relSizeAnchor>
  <cdr:relSizeAnchor xmlns:cdr="http://schemas.openxmlformats.org/drawingml/2006/chartDrawing">
    <cdr:from>
      <cdr:x>0.36613</cdr:x>
      <cdr:y>0.416</cdr:y>
    </cdr:from>
    <cdr:to>
      <cdr:x>0.44925</cdr:x>
      <cdr:y>0.47214</cdr:y>
    </cdr:to>
    <cdr:sp macro="" textlink="">
      <cdr:nvSpPr>
        <cdr:cNvPr id="6" name="TekstSylinder 5">
          <a:extLst xmlns:a="http://schemas.openxmlformats.org/drawingml/2006/main">
            <a:ext uri="{FF2B5EF4-FFF2-40B4-BE49-F238E27FC236}">
              <a16:creationId xmlns:a16="http://schemas.microsoft.com/office/drawing/2014/main" id="{8EA78283-1DD4-4D17-8270-E4F9C8BCB1BD}"/>
            </a:ext>
          </a:extLst>
        </cdr:cNvPr>
        <cdr:cNvSpPr txBox="1"/>
      </cdr:nvSpPr>
      <cdr:spPr>
        <a:xfrm xmlns:a="http://schemas.openxmlformats.org/drawingml/2006/main">
          <a:off x="3347864" y="2139702"/>
          <a:ext cx="760049" cy="2887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nb-NO" sz="1400" dirty="0">
              <a:solidFill>
                <a:schemeClr val="bg1"/>
              </a:solidFill>
            </a:rPr>
            <a:t>Dans</a:t>
          </a:r>
        </a:p>
      </cdr:txBody>
    </cdr:sp>
  </cdr:relSizeAnchor>
  <cdr:relSizeAnchor xmlns:cdr="http://schemas.openxmlformats.org/drawingml/2006/chartDrawing">
    <cdr:from>
      <cdr:x>0.42913</cdr:x>
      <cdr:y>0.514</cdr:y>
    </cdr:from>
    <cdr:to>
      <cdr:x>0.54565</cdr:x>
      <cdr:y>0.56374</cdr:y>
    </cdr:to>
    <cdr:sp macro="" textlink="">
      <cdr:nvSpPr>
        <cdr:cNvPr id="12" name="TekstSylinder 1">
          <a:extLst xmlns:a="http://schemas.openxmlformats.org/drawingml/2006/main">
            <a:ext uri="{FF2B5EF4-FFF2-40B4-BE49-F238E27FC236}">
              <a16:creationId xmlns:a16="http://schemas.microsoft.com/office/drawing/2014/main" id="{21629E50-558F-482A-B9E7-CD40650750C8}"/>
            </a:ext>
          </a:extLst>
        </cdr:cNvPr>
        <cdr:cNvSpPr txBox="1"/>
      </cdr:nvSpPr>
      <cdr:spPr>
        <a:xfrm xmlns:a="http://schemas.openxmlformats.org/drawingml/2006/main">
          <a:off x="3923928" y="2643758"/>
          <a:ext cx="1065459" cy="25583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nb-NO" sz="1400" dirty="0">
              <a:solidFill>
                <a:schemeClr val="bg1"/>
              </a:solidFill>
            </a:rPr>
            <a:t>Håndball</a:t>
          </a:r>
        </a:p>
      </cdr:txBody>
    </cdr:sp>
  </cdr:relSizeAnchor>
  <cdr:relSizeAnchor xmlns:cdr="http://schemas.openxmlformats.org/drawingml/2006/chartDrawing">
    <cdr:from>
      <cdr:x>0.47638</cdr:x>
      <cdr:y>0.556</cdr:y>
    </cdr:from>
    <cdr:to>
      <cdr:x>0.59872</cdr:x>
      <cdr:y>0.61877</cdr:y>
    </cdr:to>
    <cdr:sp macro="" textlink="">
      <cdr:nvSpPr>
        <cdr:cNvPr id="13" name="TekstSylinder 1">
          <a:extLst xmlns:a="http://schemas.openxmlformats.org/drawingml/2006/main">
            <a:ext uri="{FF2B5EF4-FFF2-40B4-BE49-F238E27FC236}">
              <a16:creationId xmlns:a16="http://schemas.microsoft.com/office/drawing/2014/main" id="{21629E50-558F-482A-B9E7-CD40650750C8}"/>
            </a:ext>
          </a:extLst>
        </cdr:cNvPr>
        <cdr:cNvSpPr txBox="1"/>
      </cdr:nvSpPr>
      <cdr:spPr>
        <a:xfrm xmlns:a="http://schemas.openxmlformats.org/drawingml/2006/main">
          <a:off x="4355976" y="2859782"/>
          <a:ext cx="1118677" cy="32285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nb-NO" sz="1400" dirty="0">
              <a:solidFill>
                <a:schemeClr val="bg1"/>
              </a:solidFill>
            </a:rPr>
            <a:t>Svømming</a:t>
          </a:r>
        </a:p>
      </cdr:txBody>
    </cdr:sp>
  </cdr:relSizeAnchor>
  <cdr:relSizeAnchor xmlns:cdr="http://schemas.openxmlformats.org/drawingml/2006/chartDrawing">
    <cdr:from>
      <cdr:x>0.38158</cdr:x>
      <cdr:y>0.47194</cdr:y>
    </cdr:from>
    <cdr:to>
      <cdr:x>0.5</cdr:x>
      <cdr:y>0.52806</cdr:y>
    </cdr:to>
    <cdr:sp macro="" textlink="">
      <cdr:nvSpPr>
        <cdr:cNvPr id="15" name="TekstSylinder 1">
          <a:extLst xmlns:a="http://schemas.openxmlformats.org/drawingml/2006/main">
            <a:ext uri="{FF2B5EF4-FFF2-40B4-BE49-F238E27FC236}">
              <a16:creationId xmlns:a16="http://schemas.microsoft.com/office/drawing/2014/main" id="{FB774574-E557-4F99-866D-181E1003897C}"/>
            </a:ext>
          </a:extLst>
        </cdr:cNvPr>
        <cdr:cNvSpPr txBox="1"/>
      </cdr:nvSpPr>
      <cdr:spPr>
        <a:xfrm xmlns:a="http://schemas.openxmlformats.org/drawingml/2006/main">
          <a:off x="3489168" y="2427398"/>
          <a:ext cx="1082832" cy="28870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nb-NO" sz="1400" dirty="0">
              <a:solidFill>
                <a:schemeClr val="bg1"/>
              </a:solidFill>
            </a:rPr>
            <a:t>Fleridrett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a:extLst>
              <a:ext uri="{FF2B5EF4-FFF2-40B4-BE49-F238E27FC236}">
                <a16:creationId xmlns:a16="http://schemas.microsoft.com/office/drawing/2014/main" id="{F59672A2-53B8-4EDF-80BC-4AAEFD92B671}"/>
              </a:ext>
            </a:extLst>
          </p:cNvPr>
          <p:cNvSpPr>
            <a:spLocks noGrp="1"/>
          </p:cNvSpPr>
          <p:nvPr>
            <p:ph type="hdr" sz="quarter"/>
          </p:nvPr>
        </p:nvSpPr>
        <p:spPr>
          <a:xfrm>
            <a:off x="0" y="1"/>
            <a:ext cx="4303313" cy="341297"/>
          </a:xfrm>
          <a:prstGeom prst="rect">
            <a:avLst/>
          </a:prstGeom>
        </p:spPr>
        <p:txBody>
          <a:bodyPr vert="horz" lIns="91440" tIns="45720" rIns="91440" bIns="45720" rtlCol="0"/>
          <a:lstStyle>
            <a:lvl1pPr algn="l">
              <a:defRPr sz="1200"/>
            </a:lvl1pPr>
          </a:lstStyle>
          <a:p>
            <a:endParaRPr lang="nb-NO"/>
          </a:p>
        </p:txBody>
      </p:sp>
      <p:sp>
        <p:nvSpPr>
          <p:cNvPr id="3" name="Plassholder for dato 2">
            <a:extLst>
              <a:ext uri="{FF2B5EF4-FFF2-40B4-BE49-F238E27FC236}">
                <a16:creationId xmlns:a16="http://schemas.microsoft.com/office/drawing/2014/main" id="{3D54CAEE-2C49-41B4-8F4A-D1BB6D796CF9}"/>
              </a:ext>
            </a:extLst>
          </p:cNvPr>
          <p:cNvSpPr>
            <a:spLocks noGrp="1"/>
          </p:cNvSpPr>
          <p:nvPr>
            <p:ph type="dt" sz="quarter" idx="1"/>
          </p:nvPr>
        </p:nvSpPr>
        <p:spPr>
          <a:xfrm>
            <a:off x="5622594" y="1"/>
            <a:ext cx="4303313" cy="341297"/>
          </a:xfrm>
          <a:prstGeom prst="rect">
            <a:avLst/>
          </a:prstGeom>
        </p:spPr>
        <p:txBody>
          <a:bodyPr vert="horz" lIns="91440" tIns="45720" rIns="91440" bIns="45720" rtlCol="0"/>
          <a:lstStyle>
            <a:lvl1pPr algn="r">
              <a:defRPr sz="1200"/>
            </a:lvl1pPr>
          </a:lstStyle>
          <a:p>
            <a:fld id="{3296DBD2-9C93-40E4-BF41-F055F3437A97}" type="datetimeFigureOut">
              <a:rPr lang="nb-NO" smtClean="0"/>
              <a:t>12.06.2018</a:t>
            </a:fld>
            <a:endParaRPr lang="nb-NO"/>
          </a:p>
        </p:txBody>
      </p:sp>
      <p:sp>
        <p:nvSpPr>
          <p:cNvPr id="4" name="Plassholder for bunntekst 3">
            <a:extLst>
              <a:ext uri="{FF2B5EF4-FFF2-40B4-BE49-F238E27FC236}">
                <a16:creationId xmlns:a16="http://schemas.microsoft.com/office/drawing/2014/main" id="{C413C473-F011-4B32-83ED-ADE776EF4CC8}"/>
              </a:ext>
            </a:extLst>
          </p:cNvPr>
          <p:cNvSpPr>
            <a:spLocks noGrp="1"/>
          </p:cNvSpPr>
          <p:nvPr>
            <p:ph type="ftr" sz="quarter" idx="2"/>
          </p:nvPr>
        </p:nvSpPr>
        <p:spPr>
          <a:xfrm>
            <a:off x="0" y="6456379"/>
            <a:ext cx="4303313" cy="341297"/>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a:extLst>
              <a:ext uri="{FF2B5EF4-FFF2-40B4-BE49-F238E27FC236}">
                <a16:creationId xmlns:a16="http://schemas.microsoft.com/office/drawing/2014/main" id="{763A66E8-DBB2-4AC2-ADEE-AB37CCFD074F}"/>
              </a:ext>
            </a:extLst>
          </p:cNvPr>
          <p:cNvSpPr>
            <a:spLocks noGrp="1"/>
          </p:cNvSpPr>
          <p:nvPr>
            <p:ph type="sldNum" sz="quarter" idx="3"/>
          </p:nvPr>
        </p:nvSpPr>
        <p:spPr>
          <a:xfrm>
            <a:off x="5622594" y="6456379"/>
            <a:ext cx="4303313" cy="341297"/>
          </a:xfrm>
          <a:prstGeom prst="rect">
            <a:avLst/>
          </a:prstGeom>
        </p:spPr>
        <p:txBody>
          <a:bodyPr vert="horz" lIns="91440" tIns="45720" rIns="91440" bIns="45720" rtlCol="0" anchor="b"/>
          <a:lstStyle>
            <a:lvl1pPr algn="r">
              <a:defRPr sz="1200"/>
            </a:lvl1pPr>
          </a:lstStyle>
          <a:p>
            <a:fld id="{04C7FF5B-9132-4FCA-93A1-FD44B09134C3}" type="slidenum">
              <a:rPr lang="nb-NO" smtClean="0"/>
              <a:t>‹#›</a:t>
            </a:fld>
            <a:endParaRPr lang="nb-NO"/>
          </a:p>
        </p:txBody>
      </p:sp>
    </p:spTree>
    <p:extLst>
      <p:ext uri="{BB962C8B-B14F-4D97-AF65-F5344CB8AC3E}">
        <p14:creationId xmlns:p14="http://schemas.microsoft.com/office/powerpoint/2010/main" val="29359932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3" y="1"/>
            <a:ext cx="4302231" cy="339884"/>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nb-NO"/>
          </a:p>
        </p:txBody>
      </p:sp>
      <p:sp>
        <p:nvSpPr>
          <p:cNvPr id="3" name="Plassholder for dato 2"/>
          <p:cNvSpPr>
            <a:spLocks noGrp="1"/>
          </p:cNvSpPr>
          <p:nvPr>
            <p:ph type="dt" idx="1"/>
          </p:nvPr>
        </p:nvSpPr>
        <p:spPr>
          <a:xfrm>
            <a:off x="5623700" y="1"/>
            <a:ext cx="4302231" cy="339884"/>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12D241A9-1259-4D4F-AC30-3BC835B988E3}" type="datetimeFigureOut">
              <a:rPr lang="nb-NO"/>
              <a:pPr>
                <a:defRPr/>
              </a:pPr>
              <a:t>12.06.2018</a:t>
            </a:fld>
            <a:endParaRPr lang="nb-NO"/>
          </a:p>
        </p:txBody>
      </p:sp>
      <p:sp>
        <p:nvSpPr>
          <p:cNvPr id="4" name="Plassholder for lysbilde 3"/>
          <p:cNvSpPr>
            <a:spLocks noGrp="1" noRot="1" noChangeAspect="1"/>
          </p:cNvSpPr>
          <p:nvPr>
            <p:ph type="sldImg" idx="2"/>
          </p:nvPr>
        </p:nvSpPr>
        <p:spPr>
          <a:xfrm>
            <a:off x="2697163" y="509588"/>
            <a:ext cx="4533900" cy="2549525"/>
          </a:xfrm>
          <a:prstGeom prst="rect">
            <a:avLst/>
          </a:prstGeom>
          <a:noFill/>
          <a:ln w="12700">
            <a:solidFill>
              <a:prstClr val="black"/>
            </a:solidFill>
          </a:ln>
        </p:spPr>
        <p:txBody>
          <a:bodyPr vert="horz" lIns="91440" tIns="45720" rIns="91440" bIns="45720" rtlCol="0" anchor="ctr"/>
          <a:lstStyle/>
          <a:p>
            <a:pPr lvl="0"/>
            <a:endParaRPr lang="nb-NO" noProof="0"/>
          </a:p>
        </p:txBody>
      </p:sp>
      <p:sp>
        <p:nvSpPr>
          <p:cNvPr id="5" name="Plassholder for notater 4"/>
          <p:cNvSpPr>
            <a:spLocks noGrp="1"/>
          </p:cNvSpPr>
          <p:nvPr>
            <p:ph type="body" sz="quarter" idx="3"/>
          </p:nvPr>
        </p:nvSpPr>
        <p:spPr>
          <a:xfrm>
            <a:off x="992823" y="3228896"/>
            <a:ext cx="7942580" cy="3058954"/>
          </a:xfrm>
          <a:prstGeom prst="rect">
            <a:avLst/>
          </a:prstGeom>
        </p:spPr>
        <p:txBody>
          <a:bodyPr vert="horz" lIns="91440" tIns="45720" rIns="91440" bIns="45720" rtlCol="0">
            <a:normAutofit/>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6" name="Plassholder for bunntekst 5"/>
          <p:cNvSpPr>
            <a:spLocks noGrp="1"/>
          </p:cNvSpPr>
          <p:nvPr>
            <p:ph type="ftr" sz="quarter" idx="4"/>
          </p:nvPr>
        </p:nvSpPr>
        <p:spPr>
          <a:xfrm>
            <a:off x="3" y="6456613"/>
            <a:ext cx="4302231" cy="339884"/>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nb-NO"/>
          </a:p>
        </p:txBody>
      </p:sp>
      <p:sp>
        <p:nvSpPr>
          <p:cNvPr id="7" name="Plassholder for lysbildenummer 6"/>
          <p:cNvSpPr>
            <a:spLocks noGrp="1"/>
          </p:cNvSpPr>
          <p:nvPr>
            <p:ph type="sldNum" sz="quarter" idx="5"/>
          </p:nvPr>
        </p:nvSpPr>
        <p:spPr>
          <a:xfrm>
            <a:off x="5623700" y="6456613"/>
            <a:ext cx="4302231" cy="339884"/>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EC8EE4B0-9B50-481C-A197-8018B72BD04A}" type="slidenum">
              <a:rPr lang="nb-NO" altLang="nb-NO"/>
              <a:pPr>
                <a:defRPr/>
              </a:pPr>
              <a:t>‹#›</a:t>
            </a:fld>
            <a:endParaRPr lang="nb-NO" altLang="nb-NO"/>
          </a:p>
        </p:txBody>
      </p:sp>
    </p:spTree>
    <p:extLst>
      <p:ext uri="{BB962C8B-B14F-4D97-AF65-F5344CB8AC3E}">
        <p14:creationId xmlns:p14="http://schemas.microsoft.com/office/powerpoint/2010/main" val="32430304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nb-NO" dirty="0"/>
              <a:t>Høsten 2017 forelå rapporten på LIKESTILLING I IDRETTEN MED VEKT PÅ KJØNNSBALANSEN BLANT ANSATTE, TRENERE OG LEDERE I SÆRFORBUND utarbeidet ved Kari Fasting og Trond Svela Sand. Rapporten er en oppfølging av utviklingen fra 2006 til 2016 med referanse til undersøkelsen " Likestilling og mangfold i norsk idrett: Bedre med flere på banen"</a:t>
            </a:r>
          </a:p>
          <a:p>
            <a:pPr marL="0" marR="0" lvl="0" indent="0" algn="l" defTabSz="914400" rtl="0" eaLnBrk="0" fontAlgn="base" latinLnBrk="0" hangingPunct="0">
              <a:lnSpc>
                <a:spcPct val="100000"/>
              </a:lnSpc>
              <a:spcBef>
                <a:spcPct val="30000"/>
              </a:spcBef>
              <a:spcAft>
                <a:spcPct val="0"/>
              </a:spcAft>
              <a:buClrTx/>
              <a:buSzTx/>
              <a:buFontTx/>
              <a:buNone/>
              <a:tabLst/>
              <a:defRPr/>
            </a:pPr>
            <a:r>
              <a:rPr lang="nb-NO" dirty="0"/>
              <a:t>Resultatet da viste særforbundsnivå og utviklingen fra 2006 - 2016. </a:t>
            </a:r>
          </a:p>
          <a:p>
            <a:pPr marL="0" marR="0" lvl="0" indent="0" algn="l" defTabSz="914400" rtl="0" eaLnBrk="0" fontAlgn="base" latinLnBrk="0" hangingPunct="0">
              <a:lnSpc>
                <a:spcPct val="100000"/>
              </a:lnSpc>
              <a:spcBef>
                <a:spcPct val="30000"/>
              </a:spcBef>
              <a:spcAft>
                <a:spcPct val="0"/>
              </a:spcAft>
              <a:buClrTx/>
              <a:buSzTx/>
              <a:buFontTx/>
              <a:buNone/>
              <a:tabLst/>
              <a:defRPr/>
            </a:pPr>
            <a:r>
              <a:rPr lang="nb-NO" dirty="0"/>
              <a:t>Som dere ser har det vært en oppgang men i 2016 var man på samme nivå som 2006. Dette viser at området trenger en kontinuerlig oppmerksomhet og fokus.</a:t>
            </a:r>
          </a:p>
        </p:txBody>
      </p:sp>
      <p:sp>
        <p:nvSpPr>
          <p:cNvPr id="4" name="Plassholder for lysbildenummer 3"/>
          <p:cNvSpPr>
            <a:spLocks noGrp="1"/>
          </p:cNvSpPr>
          <p:nvPr>
            <p:ph type="sldNum" sz="quarter" idx="10"/>
          </p:nvPr>
        </p:nvSpPr>
        <p:spPr/>
        <p:txBody>
          <a:bodyPr/>
          <a:lstStyle/>
          <a:p>
            <a:pPr>
              <a:defRPr/>
            </a:pPr>
            <a:fld id="{EC8EE4B0-9B50-481C-A197-8018B72BD04A}" type="slidenum">
              <a:rPr lang="nb-NO" altLang="nb-NO" smtClean="0"/>
              <a:pPr>
                <a:defRPr/>
              </a:pPr>
              <a:t>1</a:t>
            </a:fld>
            <a:endParaRPr lang="nb-NO" altLang="nb-NO"/>
          </a:p>
        </p:txBody>
      </p:sp>
    </p:spTree>
    <p:extLst>
      <p:ext uri="{BB962C8B-B14F-4D97-AF65-F5344CB8AC3E}">
        <p14:creationId xmlns:p14="http://schemas.microsoft.com/office/powerpoint/2010/main" val="585639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nb-NO" dirty="0"/>
              <a:t>Nå har vi fått et rapporteringssystem som kan se på idrettslagsnivå, alle grupper, særkrets og region. Rapporten viser andel menn og kvinner på styreledernivå. Det er laget rapporter på nestleder også men disse tallene er ikke nøyaktig da det ikke er pålagt å legge inn disse opplysningene. Tallene som presenteres her er tall som organisasjonsleddet selv har registret.</a:t>
            </a:r>
          </a:p>
          <a:p>
            <a:endParaRPr lang="nb-NO" dirty="0"/>
          </a:p>
          <a:p>
            <a:r>
              <a:rPr lang="nb-NO" dirty="0"/>
              <a:t>Dette er første gang vi kan vise til en samlet rapport</a:t>
            </a:r>
          </a:p>
          <a:p>
            <a:r>
              <a:rPr lang="nb-NO" dirty="0"/>
              <a:t>Rapporten vil bli presentert årlig slik at vi kan følge utviklingen.</a:t>
            </a:r>
          </a:p>
          <a:p>
            <a:r>
              <a:rPr lang="nb-NO" dirty="0"/>
              <a:t>Denne rapporten er ment å gi et faktagrunnlag slik at særforbund har et utgangspunkt å jobbe videre med utfordringene.</a:t>
            </a:r>
          </a:p>
          <a:p>
            <a:endParaRPr lang="nb-NO" dirty="0"/>
          </a:p>
        </p:txBody>
      </p:sp>
      <p:sp>
        <p:nvSpPr>
          <p:cNvPr id="4" name="Plassholder for lysbildenummer 3"/>
          <p:cNvSpPr>
            <a:spLocks noGrp="1"/>
          </p:cNvSpPr>
          <p:nvPr>
            <p:ph type="sldNum" sz="quarter" idx="10"/>
          </p:nvPr>
        </p:nvSpPr>
        <p:spPr/>
        <p:txBody>
          <a:bodyPr/>
          <a:lstStyle/>
          <a:p>
            <a:pPr>
              <a:defRPr/>
            </a:pPr>
            <a:fld id="{EC8EE4B0-9B50-481C-A197-8018B72BD04A}" type="slidenum">
              <a:rPr lang="nb-NO" altLang="nb-NO" smtClean="0"/>
              <a:pPr>
                <a:defRPr/>
              </a:pPr>
              <a:t>2</a:t>
            </a:fld>
            <a:endParaRPr lang="nb-NO" altLang="nb-NO"/>
          </a:p>
        </p:txBody>
      </p:sp>
    </p:spTree>
    <p:extLst>
      <p:ext uri="{BB962C8B-B14F-4D97-AF65-F5344CB8AC3E}">
        <p14:creationId xmlns:p14="http://schemas.microsoft.com/office/powerpoint/2010/main" val="3206236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Denne fremstillingen viser andelen menn og kvinner som er ledere i særkrets/region, idrettslag og særidrettsgruppe i idrettslag.</a:t>
            </a:r>
          </a:p>
          <a:p>
            <a:pPr marL="171450" indent="-171450">
              <a:buFontTx/>
              <a:buChar char="-"/>
            </a:pPr>
            <a:r>
              <a:rPr lang="nb-NO" dirty="0"/>
              <a:t>I ytterpunktene finner vi Biljardforbundet på den ene siden 0 kvinnelige ledere, mens vi på den andre siden har Rytterforbundet hvor hele 82% av lederne er kvinner. Det er kun fire særforbund som har flere kvinnelige ledere enn menn.</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nb-NO" dirty="0"/>
              <a:t>Dersom man legger til grunn at lederne skal reflektere kjønnsfordelingen i medlemsmassen, er man langt unna dette i dag. Aktivitetstallene for alle særforbundene samlet viser 59% menn og 41% kvinner.</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nb-NO" dirty="0"/>
              <a:t>Ser man på alle ledere uavhengig av hvilket særforbund de tilhører, er 76% av alle ledere på disse nivåene menn, mens 24% er kvinner. </a:t>
            </a:r>
          </a:p>
        </p:txBody>
      </p:sp>
      <p:sp>
        <p:nvSpPr>
          <p:cNvPr id="4" name="Plassholder for lysbildenummer 3"/>
          <p:cNvSpPr>
            <a:spLocks noGrp="1"/>
          </p:cNvSpPr>
          <p:nvPr>
            <p:ph type="sldNum" sz="quarter" idx="10"/>
          </p:nvPr>
        </p:nvSpPr>
        <p:spPr/>
        <p:txBody>
          <a:bodyPr/>
          <a:lstStyle/>
          <a:p>
            <a:pPr>
              <a:defRPr/>
            </a:pPr>
            <a:fld id="{EC8EE4B0-9B50-481C-A197-8018B72BD04A}" type="slidenum">
              <a:rPr lang="nb-NO" altLang="nb-NO" smtClean="0"/>
              <a:pPr>
                <a:defRPr/>
              </a:pPr>
              <a:t>3</a:t>
            </a:fld>
            <a:endParaRPr lang="nb-NO" altLang="nb-NO"/>
          </a:p>
        </p:txBody>
      </p:sp>
    </p:spTree>
    <p:extLst>
      <p:ext uri="{BB962C8B-B14F-4D97-AF65-F5344CB8AC3E}">
        <p14:creationId xmlns:p14="http://schemas.microsoft.com/office/powerpoint/2010/main" val="2383944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Denne fremstillingen viser enda tydeligere hvor på skalaen flertallet av særforbundene ligger knyttet til kjønnsbalanse blant lederne. </a:t>
            </a:r>
          </a:p>
          <a:p>
            <a:pPr marL="171450" indent="-171450">
              <a:buFontTx/>
              <a:buChar char="-"/>
            </a:pPr>
            <a:r>
              <a:rPr lang="nb-NO" dirty="0"/>
              <a:t>Det er kun 4 av 53 forbund som gjenspeiler medlemsmassen generelt sett i norsk idrett.</a:t>
            </a:r>
          </a:p>
          <a:p>
            <a:pPr marL="171450" indent="-171450">
              <a:buFontTx/>
              <a:buChar char="-"/>
            </a:pPr>
            <a:r>
              <a:rPr lang="nb-NO" dirty="0"/>
              <a:t>Den store fortetningen av særforbund ligger fra 25% eller mindre andel kvinner – vise på tabellen</a:t>
            </a:r>
          </a:p>
          <a:p>
            <a:pPr marL="171450" indent="-171450">
              <a:buFontTx/>
              <a:buChar char="-"/>
            </a:pPr>
            <a:r>
              <a:rPr lang="nb-NO" dirty="0"/>
              <a:t>Hele 39 av særforbundene har mindre enn en fjerdedel kvinnelige ledere i sine organisasjonsledd.</a:t>
            </a:r>
          </a:p>
        </p:txBody>
      </p:sp>
      <p:sp>
        <p:nvSpPr>
          <p:cNvPr id="4" name="Plassholder for lysbildenummer 3"/>
          <p:cNvSpPr>
            <a:spLocks noGrp="1"/>
          </p:cNvSpPr>
          <p:nvPr>
            <p:ph type="sldNum" sz="quarter" idx="10"/>
          </p:nvPr>
        </p:nvSpPr>
        <p:spPr/>
        <p:txBody>
          <a:bodyPr/>
          <a:lstStyle/>
          <a:p>
            <a:pPr>
              <a:defRPr/>
            </a:pPr>
            <a:fld id="{EC8EE4B0-9B50-481C-A197-8018B72BD04A}" type="slidenum">
              <a:rPr lang="nb-NO" altLang="nb-NO" smtClean="0"/>
              <a:pPr>
                <a:defRPr/>
              </a:pPr>
              <a:t>4</a:t>
            </a:fld>
            <a:endParaRPr lang="nb-NO" altLang="nb-NO"/>
          </a:p>
        </p:txBody>
      </p:sp>
    </p:spTree>
    <p:extLst>
      <p:ext uri="{BB962C8B-B14F-4D97-AF65-F5344CB8AC3E}">
        <p14:creationId xmlns:p14="http://schemas.microsoft.com/office/powerpoint/2010/main" val="1469463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Denne fremstillingen viser en inndeling av særforbundene ut fra antall ledere på SK/region, IL/gruppenivå. Her ønsket vi å se om det var noen forskjell på store og små særforbund med tanke på kjønn på ledernivå.</a:t>
            </a:r>
          </a:p>
          <a:p>
            <a:endParaRPr lang="nb-NO" dirty="0"/>
          </a:p>
          <a:p>
            <a:pPr marL="171450" indent="-171450">
              <a:buFontTx/>
              <a:buChar char="-"/>
            </a:pPr>
            <a:r>
              <a:rPr lang="nb-NO" dirty="0"/>
              <a:t>Blant de store særforbundene med over 250 ledere er kvinnerepresentasjonen bedre enn gjennomsnittet for hele organisasjonen. Dette skyldes blant annet noen store særidretter med overvekt av kvinnelige ledere som rytter og håndball.</a:t>
            </a:r>
          </a:p>
          <a:p>
            <a:pPr marL="171450" indent="-171450">
              <a:buFontTx/>
              <a:buChar char="-"/>
            </a:pPr>
            <a:r>
              <a:rPr lang="nb-NO" dirty="0"/>
              <a:t>Blant SF med under 100 ledere er kvinneandelen lavest, og helt nede i 16%.</a:t>
            </a:r>
          </a:p>
        </p:txBody>
      </p:sp>
      <p:sp>
        <p:nvSpPr>
          <p:cNvPr id="4" name="Plassholder for lysbildenummer 3"/>
          <p:cNvSpPr>
            <a:spLocks noGrp="1"/>
          </p:cNvSpPr>
          <p:nvPr>
            <p:ph type="sldNum" sz="quarter" idx="10"/>
          </p:nvPr>
        </p:nvSpPr>
        <p:spPr/>
        <p:txBody>
          <a:bodyPr/>
          <a:lstStyle/>
          <a:p>
            <a:pPr>
              <a:defRPr/>
            </a:pPr>
            <a:fld id="{EC8EE4B0-9B50-481C-A197-8018B72BD04A}" type="slidenum">
              <a:rPr lang="nb-NO" altLang="nb-NO" smtClean="0"/>
              <a:pPr>
                <a:defRPr/>
              </a:pPr>
              <a:t>5</a:t>
            </a:fld>
            <a:endParaRPr lang="nb-NO" altLang="nb-NO"/>
          </a:p>
        </p:txBody>
      </p:sp>
    </p:spTree>
    <p:extLst>
      <p:ext uri="{BB962C8B-B14F-4D97-AF65-F5344CB8AC3E}">
        <p14:creationId xmlns:p14="http://schemas.microsoft.com/office/powerpoint/2010/main" val="3824396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fontScale="85000" lnSpcReduction="20000"/>
          </a:bodyPr>
          <a:lstStyle/>
          <a:p>
            <a:r>
              <a:rPr lang="nb-NO" dirty="0"/>
              <a:t>For å forstå kjønnsbalansen blant lederne kan det være relevant å sammenligne denne med kjønnsbalansen blant medlemmene. Her er andelen mannlige ledere sammenlignet med andelen menn i aktivitetstallene for særforbundet per 31.12.2016. (2017 tallene kommer ikke offisielt før til høsten). Utgangspunktet er kravet i lovens § 2-4 Kjønnsfordeling hvor sammensetningen skal være forholdsmessig i forhold til kjønnsfordelingen i medlemsmassen….</a:t>
            </a:r>
          </a:p>
          <a:p>
            <a:endParaRPr lang="nb-NO" dirty="0"/>
          </a:p>
          <a:p>
            <a:pPr marL="171450" indent="-171450">
              <a:buFontTx/>
              <a:buChar char="-"/>
            </a:pPr>
            <a:r>
              <a:rPr lang="nb-NO" dirty="0"/>
              <a:t>Det «åpenbare» først. Det er ingen særforbund som har høyere andel kvinnelige ledere en andelen kvinner i medlemsmassen. Det motsatte er derimot ganske vanlig.</a:t>
            </a:r>
          </a:p>
          <a:p>
            <a:pPr marL="171450" indent="-171450">
              <a:buFontTx/>
              <a:buChar char="-"/>
            </a:pPr>
            <a:r>
              <a:rPr lang="nb-NO" dirty="0"/>
              <a:t>Særforbundene er her sortert fra venstre med de som er lengst unna å reflektere kjønnsbalansen i aktivitetstallene. Eksempelvis </a:t>
            </a:r>
          </a:p>
          <a:p>
            <a:pPr marL="628650" lvl="1" indent="-171450">
              <a:buFontTx/>
              <a:buChar char="-"/>
            </a:pPr>
            <a:r>
              <a:rPr lang="nb-NO" dirty="0"/>
              <a:t>Vektløfting 64% aktive menn, men hele 90% mannlige ledere.</a:t>
            </a:r>
          </a:p>
          <a:p>
            <a:pPr marL="628650" lvl="1" indent="-171450">
              <a:buFontTx/>
              <a:buChar char="-"/>
            </a:pPr>
            <a:r>
              <a:rPr lang="nb-NO" dirty="0"/>
              <a:t>Skøyter kun 39% aktive menn, mens 65% av lederne er menn.</a:t>
            </a:r>
          </a:p>
          <a:p>
            <a:pPr marL="628650" lvl="1" indent="-171450">
              <a:buFontTx/>
              <a:buChar char="-"/>
            </a:pPr>
            <a:r>
              <a:rPr lang="nb-NO" dirty="0"/>
              <a:t>Et par av de store: Fotball 70% aktive menn, men hele 83% av lederne</a:t>
            </a:r>
          </a:p>
          <a:p>
            <a:pPr marL="628650" lvl="1" indent="-171450">
              <a:buFontTx/>
              <a:buChar char="-"/>
            </a:pPr>
            <a:r>
              <a:rPr lang="nb-NO" dirty="0"/>
              <a:t>Friidrett – god balanse i aktivitetstallene med 52% menn, mens 68% av lederne er menn</a:t>
            </a:r>
          </a:p>
          <a:p>
            <a:pPr marL="171450" lvl="0" indent="-171450">
              <a:buFontTx/>
              <a:buChar char="-"/>
            </a:pPr>
            <a:r>
              <a:rPr lang="nb-NO" dirty="0"/>
              <a:t>Ser vi på de særforbundene som har flest kvinnelige ledere ser vi også en naturlig sammenheng med medlemsmassen. Likevel er det flest menn som blir ledere.</a:t>
            </a:r>
          </a:p>
          <a:p>
            <a:pPr marL="628650" lvl="1" indent="-171450">
              <a:buFontTx/>
              <a:buChar char="-"/>
            </a:pPr>
            <a:r>
              <a:rPr lang="nb-NO" dirty="0"/>
              <a:t>Dans – kun 20% mannlige aktive, men 41% ledere. </a:t>
            </a:r>
          </a:p>
          <a:p>
            <a:pPr marL="628650" lvl="1" indent="-171450">
              <a:buFontTx/>
              <a:buChar char="-"/>
            </a:pPr>
            <a:r>
              <a:rPr lang="nb-NO" dirty="0"/>
              <a:t>Rytter – 12% aktive menn, og 18% menn som ledere.</a:t>
            </a:r>
          </a:p>
          <a:p>
            <a:pPr marL="628650" lvl="1" indent="-171450">
              <a:buFontTx/>
              <a:buChar char="-"/>
            </a:pPr>
            <a:r>
              <a:rPr lang="nb-NO" dirty="0"/>
              <a:t>Gym og turn – reflekterer medlemsmassen eksakt med 29% menn både som aktive og som ledere.</a:t>
            </a:r>
          </a:p>
          <a:p>
            <a:pPr marL="171450" lvl="0" indent="-171450">
              <a:buFontTx/>
              <a:buChar char="-"/>
            </a:pPr>
            <a:r>
              <a:rPr lang="nb-NO" dirty="0"/>
              <a:t>Man kan trygt konkludere med et klart mønster, og en «naturlig» sammenheng mellom kjønnsbalansen i aktivitetstall og blant ledere. Likevel har nesten alle særforbund en større representasjon av menn som ledere enn aktivitetstallene skulle tilsi.</a:t>
            </a:r>
          </a:p>
          <a:p>
            <a:pPr marL="628650" lvl="1" indent="-171450">
              <a:buFontTx/>
              <a:buChar char="-"/>
            </a:pPr>
            <a:endParaRPr lang="nb-NO" dirty="0"/>
          </a:p>
        </p:txBody>
      </p:sp>
      <p:sp>
        <p:nvSpPr>
          <p:cNvPr id="4" name="Plassholder for lysbildenummer 3"/>
          <p:cNvSpPr>
            <a:spLocks noGrp="1"/>
          </p:cNvSpPr>
          <p:nvPr>
            <p:ph type="sldNum" sz="quarter" idx="10"/>
          </p:nvPr>
        </p:nvSpPr>
        <p:spPr/>
        <p:txBody>
          <a:bodyPr/>
          <a:lstStyle/>
          <a:p>
            <a:pPr>
              <a:defRPr/>
            </a:pPr>
            <a:fld id="{EC8EE4B0-9B50-481C-A197-8018B72BD04A}" type="slidenum">
              <a:rPr lang="nb-NO" altLang="nb-NO" smtClean="0"/>
              <a:pPr>
                <a:defRPr/>
              </a:pPr>
              <a:t>6</a:t>
            </a:fld>
            <a:endParaRPr lang="nb-NO" altLang="nb-NO"/>
          </a:p>
        </p:txBody>
      </p:sp>
    </p:spTree>
    <p:extLst>
      <p:ext uri="{BB962C8B-B14F-4D97-AF65-F5344CB8AC3E}">
        <p14:creationId xmlns:p14="http://schemas.microsoft.com/office/powerpoint/2010/main" val="4226834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
        <p:nvSpPr>
          <p:cNvPr id="17" name="Plassholder for tekst 3"/>
          <p:cNvSpPr>
            <a:spLocks noGrp="1"/>
          </p:cNvSpPr>
          <p:nvPr>
            <p:ph type="body" sz="quarter" idx="11"/>
          </p:nvPr>
        </p:nvSpPr>
        <p:spPr>
          <a:xfrm>
            <a:off x="899592" y="3111810"/>
            <a:ext cx="2952328" cy="270030"/>
          </a:xfrm>
          <a:prstGeom prst="rect">
            <a:avLst/>
          </a:prstGeom>
        </p:spPr>
        <p:txBody>
          <a:bodyPr/>
          <a:lstStyle>
            <a:lvl1pPr marL="0" indent="0">
              <a:buNone/>
              <a:defRPr sz="1800">
                <a:solidFill>
                  <a:schemeClr val="tx1">
                    <a:lumMod val="65000"/>
                    <a:lumOff val="35000"/>
                  </a:schemeClr>
                </a:solidFill>
                <a:latin typeface="Georgia" pitchFamily="18" charset="0"/>
              </a:defRPr>
            </a:lvl1pPr>
          </a:lstStyle>
          <a:p>
            <a:pPr lvl="0"/>
            <a:endParaRPr lang="nb-NO" dirty="0"/>
          </a:p>
        </p:txBody>
      </p:sp>
      <p:sp>
        <p:nvSpPr>
          <p:cNvPr id="18" name="Plassholder for tekst 12"/>
          <p:cNvSpPr>
            <a:spLocks noGrp="1"/>
          </p:cNvSpPr>
          <p:nvPr>
            <p:ph type="body" sz="quarter" idx="12"/>
          </p:nvPr>
        </p:nvSpPr>
        <p:spPr>
          <a:xfrm>
            <a:off x="899592" y="2247714"/>
            <a:ext cx="4680520" cy="378042"/>
          </a:xfrm>
          <a:prstGeom prst="rect">
            <a:avLst/>
          </a:prstGeom>
        </p:spPr>
        <p:txBody>
          <a:bodyPr/>
          <a:lstStyle>
            <a:lvl1pPr marL="0" indent="0">
              <a:buNone/>
              <a:defRPr sz="2000">
                <a:solidFill>
                  <a:schemeClr val="tx1">
                    <a:lumMod val="65000"/>
                    <a:lumOff val="35000"/>
                  </a:schemeClr>
                </a:solidFill>
                <a:latin typeface="Arial" pitchFamily="34" charset="0"/>
                <a:cs typeface="Arial" pitchFamily="34" charset="0"/>
              </a:defRPr>
            </a:lvl1pPr>
          </a:lstStyle>
          <a:p>
            <a:pPr lvl="0"/>
            <a:endParaRPr lang="nb-NO" dirty="0"/>
          </a:p>
        </p:txBody>
      </p:sp>
      <p:sp>
        <p:nvSpPr>
          <p:cNvPr id="19" name="Plassholder for tekst 12"/>
          <p:cNvSpPr>
            <a:spLocks noGrp="1"/>
          </p:cNvSpPr>
          <p:nvPr>
            <p:ph type="body" sz="quarter" idx="13"/>
          </p:nvPr>
        </p:nvSpPr>
        <p:spPr>
          <a:xfrm>
            <a:off x="899592" y="2625756"/>
            <a:ext cx="4679950" cy="378042"/>
          </a:xfrm>
          <a:prstGeom prst="rect">
            <a:avLst/>
          </a:prstGeom>
        </p:spPr>
        <p:txBody>
          <a:bodyPr/>
          <a:lstStyle>
            <a:lvl1pPr marL="0" indent="0">
              <a:buNone/>
              <a:defRPr sz="2000">
                <a:solidFill>
                  <a:schemeClr val="tx1">
                    <a:lumMod val="65000"/>
                    <a:lumOff val="35000"/>
                  </a:schemeClr>
                </a:solidFill>
                <a:latin typeface="Arial" pitchFamily="34" charset="0"/>
                <a:cs typeface="Arial" pitchFamily="34" charset="0"/>
              </a:defRPr>
            </a:lvl1pPr>
          </a:lstStyle>
          <a:p>
            <a:pPr lvl="0"/>
            <a:endParaRPr lang="nb-NO" dirty="0"/>
          </a:p>
        </p:txBody>
      </p:sp>
    </p:spTree>
    <p:extLst>
      <p:ext uri="{BB962C8B-B14F-4D97-AF65-F5344CB8AC3E}">
        <p14:creationId xmlns:p14="http://schemas.microsoft.com/office/powerpoint/2010/main" val="2660074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Egendefinert oppsett">
    <p:spTree>
      <p:nvGrpSpPr>
        <p:cNvPr id="1" name=""/>
        <p:cNvGrpSpPr/>
        <p:nvPr/>
      </p:nvGrpSpPr>
      <p:grpSpPr>
        <a:xfrm>
          <a:off x="0" y="0"/>
          <a:ext cx="0" cy="0"/>
          <a:chOff x="0" y="0"/>
          <a:chExt cx="0" cy="0"/>
        </a:xfrm>
      </p:grpSpPr>
      <p:sp>
        <p:nvSpPr>
          <p:cNvPr id="4" name="Plassholder for bilde 3"/>
          <p:cNvSpPr>
            <a:spLocks noGrp="1"/>
          </p:cNvSpPr>
          <p:nvPr>
            <p:ph type="pic" sz="quarter" idx="10"/>
          </p:nvPr>
        </p:nvSpPr>
        <p:spPr>
          <a:xfrm>
            <a:off x="0" y="0"/>
            <a:ext cx="9144000" cy="5143500"/>
          </a:xfrm>
          <a:prstGeom prst="rect">
            <a:avLst/>
          </a:prstGeom>
        </p:spPr>
        <p:txBody>
          <a:bodyPr/>
          <a:lstStyle/>
          <a:p>
            <a:pPr lvl="0"/>
            <a:endParaRPr lang="nb-NO" noProof="0"/>
          </a:p>
        </p:txBody>
      </p:sp>
    </p:spTree>
    <p:extLst>
      <p:ext uri="{BB962C8B-B14F-4D97-AF65-F5344CB8AC3E}">
        <p14:creationId xmlns:p14="http://schemas.microsoft.com/office/powerpoint/2010/main" val="1095505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19594" y="178308"/>
            <a:ext cx="8580923" cy="62865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512730" rtl="0" eaLnBrk="1" latinLnBrk="0" hangingPunct="1">
              <a:lnSpc>
                <a:spcPct val="80000"/>
              </a:lnSpc>
              <a:spcBef>
                <a:spcPct val="0"/>
              </a:spcBef>
              <a:buNone/>
              <a:defRPr lang="en-US" sz="2025" b="1" kern="1200" cap="none" spc="0" baseline="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j-lt"/>
                <a:ea typeface="+mj-ea"/>
                <a:cs typeface="+mj-cs"/>
              </a:defRPr>
            </a:lvl1pPr>
          </a:lstStyle>
          <a:p>
            <a:r>
              <a:rPr lang="nb-NO"/>
              <a:t>Klikk for å redigere tittelstil</a:t>
            </a:r>
            <a:endParaRPr lang="en-US" dirty="0"/>
          </a:p>
        </p:txBody>
      </p:sp>
      <p:sp>
        <p:nvSpPr>
          <p:cNvPr id="4" name="Text Placeholder 3"/>
          <p:cNvSpPr>
            <a:spLocks noGrp="1"/>
          </p:cNvSpPr>
          <p:nvPr>
            <p:ph type="body" sz="quarter" idx="10"/>
          </p:nvPr>
        </p:nvSpPr>
        <p:spPr>
          <a:xfrm>
            <a:off x="233233" y="1008126"/>
            <a:ext cx="8570912" cy="3723894"/>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lvl1pPr>
              <a:lnSpc>
                <a:spcPct val="95000"/>
              </a:lnSpc>
              <a:spcBef>
                <a:spcPts val="832"/>
              </a:spcBef>
              <a:defRPr sz="1275" b="1" cap="none" spc="0">
                <a:ln w="50800"/>
                <a:solidFill>
                  <a:schemeClr val="bg1">
                    <a:shade val="50000"/>
                  </a:schemeClr>
                </a:solidFill>
                <a:effectLst/>
                <a:latin typeface="+mj-lt"/>
              </a:defRPr>
            </a:lvl1pPr>
            <a:lvl2pPr>
              <a:lnSpc>
                <a:spcPct val="95000"/>
              </a:lnSpc>
              <a:spcBef>
                <a:spcPts val="338"/>
              </a:spcBef>
              <a:defRPr b="1" cap="none" spc="0">
                <a:ln w="50800"/>
                <a:solidFill>
                  <a:schemeClr val="bg1">
                    <a:shade val="50000"/>
                  </a:schemeClr>
                </a:solidFill>
                <a:effectLst/>
                <a:latin typeface="+mj-lt"/>
              </a:defRPr>
            </a:lvl2pPr>
            <a:lvl3pPr>
              <a:defRPr b="1" cap="none" spc="0">
                <a:ln w="50800"/>
                <a:solidFill>
                  <a:schemeClr val="bg1">
                    <a:shade val="50000"/>
                  </a:schemeClr>
                </a:solidFill>
                <a:effectLst/>
                <a:latin typeface="+mj-lt"/>
              </a:defRPr>
            </a:lvl3pPr>
            <a:lvl4pPr>
              <a:defRPr b="1" cap="none" spc="0">
                <a:ln w="50800"/>
                <a:solidFill>
                  <a:schemeClr val="bg1">
                    <a:shade val="50000"/>
                  </a:schemeClr>
                </a:solidFill>
                <a:effectLst/>
                <a:latin typeface="+mj-lt"/>
              </a:defRPr>
            </a:lvl4pPr>
            <a:lvl5pPr>
              <a:defRPr b="1" cap="none" spc="0">
                <a:ln w="50800"/>
                <a:solidFill>
                  <a:schemeClr val="bg1">
                    <a:shade val="50000"/>
                  </a:schemeClr>
                </a:solidFill>
                <a:effectLst/>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06954005"/>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ullet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517" y="178308"/>
            <a:ext cx="8588861" cy="62865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lvl1pPr>
              <a:defRPr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j-lt"/>
              </a:defRPr>
            </a:lvl1pPr>
          </a:lstStyle>
          <a:p>
            <a:r>
              <a:rPr lang="en-US" dirty="0"/>
              <a:t>Click to edit Master title style</a:t>
            </a:r>
          </a:p>
        </p:txBody>
      </p:sp>
    </p:spTree>
    <p:extLst>
      <p:ext uri="{BB962C8B-B14F-4D97-AF65-F5344CB8AC3E}">
        <p14:creationId xmlns:p14="http://schemas.microsoft.com/office/powerpoint/2010/main" val="4213124044"/>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628650" y="4767264"/>
            <a:ext cx="2057400" cy="273844"/>
          </a:xfrm>
          <a:prstGeom prst="rect">
            <a:avLst/>
          </a:prstGeom>
        </p:spPr>
        <p:txBody>
          <a:bodyPr lIns="68535" tIns="34268" rIns="68535" bIns="34268"/>
          <a:lstStyle>
            <a:lvl1pPr defTabSz="514034" eaLnBrk="1" hangingPunct="1">
              <a:defRPr>
                <a:solidFill>
                  <a:prstClr val="black">
                    <a:tint val="75000"/>
                  </a:prstClr>
                </a:solidFill>
              </a:defRPr>
            </a:lvl1pPr>
          </a:lstStyle>
          <a:p>
            <a:pPr fontAlgn="auto">
              <a:spcBef>
                <a:spcPts val="0"/>
              </a:spcBef>
              <a:spcAft>
                <a:spcPts val="0"/>
              </a:spcAft>
              <a:defRPr/>
            </a:pPr>
            <a:fld id="{1E60BFCE-34FC-4BC2-8801-2A11D341087B}" type="datetimeFigureOut">
              <a:rPr lang="en-GB" smtClean="0">
                <a:latin typeface="Calibri"/>
              </a:rPr>
              <a:pPr fontAlgn="auto">
                <a:spcBef>
                  <a:spcPts val="0"/>
                </a:spcBef>
                <a:spcAft>
                  <a:spcPts val="0"/>
                </a:spcAft>
                <a:defRPr/>
              </a:pPr>
              <a:t>12/06/2018</a:t>
            </a:fld>
            <a:endParaRPr lang="en-GB" dirty="0">
              <a:latin typeface="Calibri"/>
            </a:endParaRPr>
          </a:p>
        </p:txBody>
      </p:sp>
      <p:sp>
        <p:nvSpPr>
          <p:cNvPr id="3" name="Espace réservé du pied de page 2"/>
          <p:cNvSpPr>
            <a:spLocks noGrp="1"/>
          </p:cNvSpPr>
          <p:nvPr>
            <p:ph type="ftr" sz="quarter" idx="11"/>
          </p:nvPr>
        </p:nvSpPr>
        <p:spPr>
          <a:xfrm>
            <a:off x="3028950" y="4767264"/>
            <a:ext cx="3086100" cy="273844"/>
          </a:xfrm>
          <a:prstGeom prst="rect">
            <a:avLst/>
          </a:prstGeom>
        </p:spPr>
        <p:txBody>
          <a:bodyPr lIns="68535" tIns="34268" rIns="68535" bIns="34268"/>
          <a:lstStyle>
            <a:lvl1pPr defTabSz="514034" eaLnBrk="1" hangingPunct="1">
              <a:defRPr>
                <a:solidFill>
                  <a:prstClr val="black">
                    <a:tint val="75000"/>
                  </a:prstClr>
                </a:solidFill>
              </a:defRPr>
            </a:lvl1pPr>
          </a:lstStyle>
          <a:p>
            <a:pPr fontAlgn="auto">
              <a:spcBef>
                <a:spcPts val="0"/>
              </a:spcBef>
              <a:spcAft>
                <a:spcPts val="0"/>
              </a:spcAft>
              <a:defRPr/>
            </a:pPr>
            <a:endParaRPr lang="en-GB">
              <a:latin typeface="Calibri"/>
            </a:endParaRPr>
          </a:p>
        </p:txBody>
      </p:sp>
      <p:sp>
        <p:nvSpPr>
          <p:cNvPr id="4" name="Espace réservé du numéro de diapositive 3"/>
          <p:cNvSpPr>
            <a:spLocks noGrp="1"/>
          </p:cNvSpPr>
          <p:nvPr>
            <p:ph type="sldNum" sz="quarter" idx="12"/>
          </p:nvPr>
        </p:nvSpPr>
        <p:spPr>
          <a:xfrm>
            <a:off x="6457950" y="4767264"/>
            <a:ext cx="2057400" cy="273844"/>
          </a:xfrm>
          <a:prstGeom prst="rect">
            <a:avLst/>
          </a:prstGeom>
        </p:spPr>
        <p:txBody>
          <a:bodyPr lIns="68535" tIns="34268" rIns="68535" bIns="34268"/>
          <a:lstStyle>
            <a:lvl1pPr defTabSz="514034" eaLnBrk="1" hangingPunct="1">
              <a:defRPr>
                <a:solidFill>
                  <a:prstClr val="black">
                    <a:tint val="75000"/>
                  </a:prstClr>
                </a:solidFill>
              </a:defRPr>
            </a:lvl1pPr>
          </a:lstStyle>
          <a:p>
            <a:pPr fontAlgn="auto">
              <a:spcBef>
                <a:spcPts val="0"/>
              </a:spcBef>
              <a:spcAft>
                <a:spcPts val="0"/>
              </a:spcAft>
              <a:defRPr/>
            </a:pPr>
            <a:fld id="{F64984A4-286E-445A-98DD-33B1D0171BF6}" type="slidenum">
              <a:rPr lang="en-GB" smtClean="0">
                <a:latin typeface="Calibri"/>
              </a:rPr>
              <a:pPr fontAlgn="auto">
                <a:spcBef>
                  <a:spcPts val="0"/>
                </a:spcBef>
                <a:spcAft>
                  <a:spcPts val="0"/>
                </a:spcAft>
                <a:defRPr/>
              </a:pPr>
              <a:t>‹#›</a:t>
            </a:fld>
            <a:endParaRPr lang="en-GB" dirty="0">
              <a:latin typeface="Calibri"/>
            </a:endParaRPr>
          </a:p>
        </p:txBody>
      </p:sp>
    </p:spTree>
    <p:extLst>
      <p:ext uri="{BB962C8B-B14F-4D97-AF65-F5344CB8AC3E}">
        <p14:creationId xmlns:p14="http://schemas.microsoft.com/office/powerpoint/2010/main" val="24433505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0" y="0"/>
            <a:ext cx="0" cy="0"/>
          </a:xfrm>
        </p:spPr>
        <p:txBody>
          <a:bodyPr/>
          <a:lstStyle>
            <a:lvl1pPr eaLnBrk="1" hangingPunct="1">
              <a:defRPr>
                <a:solidFill>
                  <a:prstClr val="black">
                    <a:tint val="75000"/>
                  </a:prstClr>
                </a:solidFill>
              </a:defRPr>
            </a:lvl1pPr>
          </a:lstStyle>
          <a:p>
            <a:pPr fontAlgn="auto">
              <a:spcBef>
                <a:spcPts val="0"/>
              </a:spcBef>
              <a:spcAft>
                <a:spcPts val="0"/>
              </a:spcAft>
              <a:defRPr/>
            </a:pPr>
            <a:fld id="{71CB4DEA-A6D2-461A-9906-28636A3853E0}" type="datetimeFigureOut">
              <a:rPr lang="en-US" smtClean="0">
                <a:latin typeface="Calibri"/>
              </a:rPr>
              <a:pPr fontAlgn="auto">
                <a:spcBef>
                  <a:spcPts val="0"/>
                </a:spcBef>
                <a:spcAft>
                  <a:spcPts val="0"/>
                </a:spcAft>
                <a:defRPr/>
              </a:pPr>
              <a:t>6/12/2018</a:t>
            </a:fld>
            <a:endParaRPr lang="en-US">
              <a:latin typeface="Calibri"/>
            </a:endParaRPr>
          </a:p>
        </p:txBody>
      </p:sp>
      <p:sp>
        <p:nvSpPr>
          <p:cNvPr id="5" name="Footer Placeholder 4"/>
          <p:cNvSpPr>
            <a:spLocks noGrp="1"/>
          </p:cNvSpPr>
          <p:nvPr>
            <p:ph type="ftr" sz="quarter" idx="11"/>
          </p:nvPr>
        </p:nvSpPr>
        <p:spPr>
          <a:xfrm>
            <a:off x="0" y="0"/>
            <a:ext cx="0" cy="0"/>
          </a:xfrm>
        </p:spPr>
        <p:txBody>
          <a:bodyPr/>
          <a:lstStyle>
            <a:lvl1pPr eaLnBrk="1" hangingPunct="1">
              <a:defRPr>
                <a:solidFill>
                  <a:prstClr val="black">
                    <a:tint val="75000"/>
                  </a:prstClr>
                </a:solidFill>
              </a:defRPr>
            </a:lvl1pPr>
          </a:lstStyle>
          <a:p>
            <a:pPr fontAlgn="auto">
              <a:spcBef>
                <a:spcPts val="0"/>
              </a:spcBef>
              <a:spcAft>
                <a:spcPts val="0"/>
              </a:spcAft>
              <a:defRPr/>
            </a:pPr>
            <a:endParaRPr lang="en-US">
              <a:latin typeface="Calibri"/>
            </a:endParaRPr>
          </a:p>
        </p:txBody>
      </p:sp>
      <p:sp>
        <p:nvSpPr>
          <p:cNvPr id="6" name="Slide Number Placeholder 5"/>
          <p:cNvSpPr>
            <a:spLocks noGrp="1"/>
          </p:cNvSpPr>
          <p:nvPr>
            <p:ph type="sldNum" sz="quarter" idx="12"/>
          </p:nvPr>
        </p:nvSpPr>
        <p:spPr>
          <a:xfrm>
            <a:off x="0" y="0"/>
            <a:ext cx="0" cy="0"/>
          </a:xfrm>
        </p:spPr>
        <p:txBody>
          <a:bodyPr/>
          <a:lstStyle>
            <a:lvl1pPr eaLnBrk="1" hangingPunct="1">
              <a:defRPr>
                <a:solidFill>
                  <a:prstClr val="black">
                    <a:tint val="75000"/>
                  </a:prstClr>
                </a:solidFill>
              </a:defRPr>
            </a:lvl1pPr>
          </a:lstStyle>
          <a:p>
            <a:pPr fontAlgn="auto">
              <a:spcBef>
                <a:spcPts val="0"/>
              </a:spcBef>
              <a:spcAft>
                <a:spcPts val="0"/>
              </a:spcAft>
              <a:defRPr/>
            </a:pPr>
            <a:fld id="{81EF2E8D-4700-4B55-AF04-04F33A32D74B}" type="slidenum">
              <a:rPr lang="en-US" smtClean="0">
                <a:latin typeface="Calibri"/>
              </a:rPr>
              <a:pPr fontAlgn="auto">
                <a:spcBef>
                  <a:spcPts val="0"/>
                </a:spcBef>
                <a:spcAft>
                  <a:spcPts val="0"/>
                </a:spcAft>
                <a:defRPr/>
              </a:pPr>
              <a:t>‹#›</a:t>
            </a:fld>
            <a:endParaRPr lang="en-US">
              <a:latin typeface="Calibri"/>
            </a:endParaRPr>
          </a:p>
        </p:txBody>
      </p:sp>
    </p:spTree>
    <p:extLst>
      <p:ext uri="{BB962C8B-B14F-4D97-AF65-F5344CB8AC3E}">
        <p14:creationId xmlns:p14="http://schemas.microsoft.com/office/powerpoint/2010/main" val="22466265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gendefinert oppsett">
    <p:spTree>
      <p:nvGrpSpPr>
        <p:cNvPr id="1" name=""/>
        <p:cNvGrpSpPr/>
        <p:nvPr/>
      </p:nvGrpSpPr>
      <p:grpSpPr>
        <a:xfrm>
          <a:off x="0" y="0"/>
          <a:ext cx="0" cy="0"/>
          <a:chOff x="0" y="0"/>
          <a:chExt cx="0" cy="0"/>
        </a:xfrm>
      </p:grpSpPr>
      <p:sp>
        <p:nvSpPr>
          <p:cNvPr id="5" name="TekstSylinder 4"/>
          <p:cNvSpPr txBox="1"/>
          <p:nvPr userDrawn="1"/>
        </p:nvSpPr>
        <p:spPr>
          <a:xfrm>
            <a:off x="323851" y="4786313"/>
            <a:ext cx="792163" cy="184666"/>
          </a:xfrm>
          <a:prstGeom prst="rect">
            <a:avLst/>
          </a:prstGeom>
          <a:noFill/>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0"/>
              </a:spcBef>
              <a:spcAft>
                <a:spcPts val="0"/>
              </a:spcAft>
              <a:defRPr/>
            </a:pPr>
            <a:r>
              <a:rPr lang="nb-NO" altLang="nb-NO" sz="600">
                <a:solidFill>
                  <a:srgbClr val="595959"/>
                </a:solidFill>
                <a:latin typeface="Georgia" panose="02040502050405020303" pitchFamily="18" charset="0"/>
              </a:rPr>
              <a:t>Side </a:t>
            </a:r>
            <a:fld id="{61805A61-1A50-4C5B-9982-390DD35E7492}" type="slidenum">
              <a:rPr lang="nb-NO" altLang="nb-NO" sz="600" smtClean="0">
                <a:solidFill>
                  <a:srgbClr val="595959"/>
                </a:solidFill>
                <a:latin typeface="Georgia" panose="02040502050405020303" pitchFamily="18" charset="0"/>
              </a:rPr>
              <a:pPr eaLnBrk="1" fontAlgn="auto" hangingPunct="1">
                <a:spcBef>
                  <a:spcPts val="0"/>
                </a:spcBef>
                <a:spcAft>
                  <a:spcPts val="0"/>
                </a:spcAft>
                <a:defRPr/>
              </a:pPr>
              <a:t>‹#›</a:t>
            </a:fld>
            <a:endParaRPr lang="nb-NO" altLang="nb-NO" sz="600">
              <a:solidFill>
                <a:srgbClr val="595959"/>
              </a:solidFill>
              <a:latin typeface="Georgia" panose="02040502050405020303" pitchFamily="18" charset="0"/>
            </a:endParaRPr>
          </a:p>
        </p:txBody>
      </p:sp>
      <p:sp>
        <p:nvSpPr>
          <p:cNvPr id="6" name="Plassholder for innhold 13"/>
          <p:cNvSpPr>
            <a:spLocks noGrp="1"/>
          </p:cNvSpPr>
          <p:nvPr>
            <p:ph sz="quarter" idx="10"/>
          </p:nvPr>
        </p:nvSpPr>
        <p:spPr>
          <a:xfrm>
            <a:off x="899592" y="1653648"/>
            <a:ext cx="3600400" cy="3024336"/>
          </a:xfrm>
          <a:prstGeom prst="rect">
            <a:avLst/>
          </a:prstGeom>
        </p:spPr>
        <p:txBody>
          <a:bodyPr/>
          <a:lstStyle>
            <a:lvl1pPr marL="202406" indent="-202406">
              <a:defRPr sz="1800">
                <a:solidFill>
                  <a:schemeClr val="tx1">
                    <a:lumMod val="65000"/>
                    <a:lumOff val="35000"/>
                  </a:schemeClr>
                </a:solidFill>
                <a:latin typeface="Georgia" pitchFamily="18" charset="0"/>
              </a:defRPr>
            </a:lvl1pPr>
            <a:lvl2pPr marL="471488" indent="-128588">
              <a:buFont typeface="Arial" pitchFamily="34" charset="0"/>
              <a:buChar char="•"/>
              <a:defRPr sz="1500">
                <a:solidFill>
                  <a:schemeClr val="tx1">
                    <a:lumMod val="65000"/>
                    <a:lumOff val="35000"/>
                  </a:schemeClr>
                </a:solidFill>
                <a:latin typeface="Georgia" pitchFamily="18" charset="0"/>
              </a:defRPr>
            </a:lvl2pPr>
            <a:lvl3pPr marL="876300" indent="-190500">
              <a:defRPr sz="1500">
                <a:solidFill>
                  <a:schemeClr val="tx1">
                    <a:lumMod val="65000"/>
                    <a:lumOff val="35000"/>
                  </a:schemeClr>
                </a:solidFill>
                <a:latin typeface="Georgia" pitchFamily="18" charset="0"/>
              </a:defRPr>
            </a:lvl3pPr>
            <a:lvl4pPr marL="1210866" indent="-182166">
              <a:buFont typeface="Arial" pitchFamily="34" charset="0"/>
              <a:buChar char="•"/>
              <a:defRPr>
                <a:solidFill>
                  <a:schemeClr val="tx1">
                    <a:lumMod val="65000"/>
                    <a:lumOff val="35000"/>
                  </a:schemeClr>
                </a:solidFill>
                <a:latin typeface="Georgia" pitchFamily="18" charset="0"/>
              </a:defRPr>
            </a:lvl4pPr>
            <a:lvl5pPr marL="1544241" indent="-172641">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innhold 13"/>
          <p:cNvSpPr>
            <a:spLocks noGrp="1"/>
          </p:cNvSpPr>
          <p:nvPr>
            <p:ph sz="quarter" idx="11"/>
          </p:nvPr>
        </p:nvSpPr>
        <p:spPr>
          <a:xfrm>
            <a:off x="4644009" y="1653648"/>
            <a:ext cx="3600400" cy="3024336"/>
          </a:xfrm>
          <a:prstGeom prst="rect">
            <a:avLst/>
          </a:prstGeom>
        </p:spPr>
        <p:txBody>
          <a:bodyPr/>
          <a:lstStyle>
            <a:lvl1pPr marL="202406" indent="-202406">
              <a:defRPr sz="1800">
                <a:solidFill>
                  <a:schemeClr val="tx1">
                    <a:lumMod val="65000"/>
                    <a:lumOff val="35000"/>
                  </a:schemeClr>
                </a:solidFill>
                <a:latin typeface="Georgia" pitchFamily="18" charset="0"/>
              </a:defRPr>
            </a:lvl1pPr>
            <a:lvl2pPr marL="471488" indent="-128588">
              <a:buFont typeface="Arial" pitchFamily="34" charset="0"/>
              <a:buChar char="•"/>
              <a:defRPr sz="1500">
                <a:solidFill>
                  <a:schemeClr val="tx1">
                    <a:lumMod val="65000"/>
                    <a:lumOff val="35000"/>
                  </a:schemeClr>
                </a:solidFill>
                <a:latin typeface="Georgia" pitchFamily="18" charset="0"/>
              </a:defRPr>
            </a:lvl2pPr>
            <a:lvl3pPr marL="876300" indent="-190500">
              <a:defRPr sz="1500">
                <a:solidFill>
                  <a:schemeClr val="tx1">
                    <a:lumMod val="65000"/>
                    <a:lumOff val="35000"/>
                  </a:schemeClr>
                </a:solidFill>
                <a:latin typeface="Georgia" pitchFamily="18" charset="0"/>
              </a:defRPr>
            </a:lvl3pPr>
            <a:lvl4pPr marL="1210866" indent="-182166">
              <a:buFont typeface="Arial" pitchFamily="34" charset="0"/>
              <a:buChar char="•"/>
              <a:defRPr>
                <a:solidFill>
                  <a:schemeClr val="tx1">
                    <a:lumMod val="65000"/>
                    <a:lumOff val="35000"/>
                  </a:schemeClr>
                </a:solidFill>
                <a:latin typeface="Georgia" pitchFamily="18" charset="0"/>
              </a:defRPr>
            </a:lvl4pPr>
            <a:lvl5pPr marL="1544241" indent="-172641">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Tittel 1"/>
          <p:cNvSpPr>
            <a:spLocks noGrp="1"/>
          </p:cNvSpPr>
          <p:nvPr>
            <p:ph type="ctrTitle"/>
          </p:nvPr>
        </p:nvSpPr>
        <p:spPr>
          <a:xfrm>
            <a:off x="899592" y="897564"/>
            <a:ext cx="5760640" cy="702078"/>
          </a:xfrm>
          <a:prstGeom prst="rect">
            <a:avLst/>
          </a:prstGeom>
        </p:spPr>
        <p:txBody>
          <a:bodyPr>
            <a:normAutofit/>
          </a:bodyPr>
          <a:lstStyle>
            <a:lvl1pPr algn="l">
              <a:defRPr sz="2100" b="0" baseline="0">
                <a:solidFill>
                  <a:srgbClr val="EE4135"/>
                </a:solidFill>
                <a:latin typeface="Arial" pitchFamily="34" charset="0"/>
                <a:cs typeface="Arial" pitchFamily="34" charset="0"/>
              </a:defRPr>
            </a:lvl1pPr>
          </a:lstStyle>
          <a:p>
            <a:r>
              <a:rPr lang="nb-NO" dirty="0"/>
              <a:t>Klikk for å redigere tittelstil</a:t>
            </a:r>
          </a:p>
        </p:txBody>
      </p:sp>
    </p:spTree>
    <p:extLst>
      <p:ext uri="{BB962C8B-B14F-4D97-AF65-F5344CB8AC3E}">
        <p14:creationId xmlns:p14="http://schemas.microsoft.com/office/powerpoint/2010/main" val="38592927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ysbildemal">
    <p:spTree>
      <p:nvGrpSpPr>
        <p:cNvPr id="1" name=""/>
        <p:cNvGrpSpPr/>
        <p:nvPr/>
      </p:nvGrpSpPr>
      <p:grpSpPr>
        <a:xfrm>
          <a:off x="0" y="0"/>
          <a:ext cx="0" cy="0"/>
          <a:chOff x="0" y="0"/>
          <a:chExt cx="0" cy="0"/>
        </a:xfrm>
      </p:grpSpPr>
      <p:sp>
        <p:nvSpPr>
          <p:cNvPr id="4" name="TekstSylinder 3"/>
          <p:cNvSpPr txBox="1"/>
          <p:nvPr userDrawn="1"/>
        </p:nvSpPr>
        <p:spPr>
          <a:xfrm>
            <a:off x="323851" y="4786313"/>
            <a:ext cx="792163" cy="184666"/>
          </a:xfrm>
          <a:prstGeom prst="rect">
            <a:avLst/>
          </a:prstGeom>
          <a:noFill/>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0"/>
              </a:spcBef>
              <a:spcAft>
                <a:spcPts val="0"/>
              </a:spcAft>
              <a:defRPr/>
            </a:pPr>
            <a:r>
              <a:rPr lang="nb-NO" altLang="nb-NO" sz="600">
                <a:solidFill>
                  <a:srgbClr val="595959"/>
                </a:solidFill>
                <a:latin typeface="Georgia" panose="02040502050405020303" pitchFamily="18" charset="0"/>
              </a:rPr>
              <a:t>Side </a:t>
            </a:r>
            <a:fld id="{8030B0C9-3BD7-4698-9514-E7FED060FDB8}" type="slidenum">
              <a:rPr lang="nb-NO" altLang="nb-NO" sz="600" smtClean="0">
                <a:solidFill>
                  <a:srgbClr val="595959"/>
                </a:solidFill>
                <a:latin typeface="Georgia" panose="02040502050405020303" pitchFamily="18" charset="0"/>
              </a:rPr>
              <a:pPr eaLnBrk="1" fontAlgn="auto" hangingPunct="1">
                <a:spcBef>
                  <a:spcPts val="0"/>
                </a:spcBef>
                <a:spcAft>
                  <a:spcPts val="0"/>
                </a:spcAft>
                <a:defRPr/>
              </a:pPr>
              <a:t>‹#›</a:t>
            </a:fld>
            <a:endParaRPr lang="nb-NO" altLang="nb-NO" sz="600">
              <a:solidFill>
                <a:srgbClr val="595959"/>
              </a:solidFill>
              <a:latin typeface="Georgia" panose="02040502050405020303" pitchFamily="18" charset="0"/>
            </a:endParaRPr>
          </a:p>
        </p:txBody>
      </p:sp>
      <p:sp>
        <p:nvSpPr>
          <p:cNvPr id="14" name="Plassholder for innhold 13"/>
          <p:cNvSpPr>
            <a:spLocks noGrp="1"/>
          </p:cNvSpPr>
          <p:nvPr>
            <p:ph sz="quarter" idx="10"/>
          </p:nvPr>
        </p:nvSpPr>
        <p:spPr>
          <a:xfrm>
            <a:off x="899592" y="1653648"/>
            <a:ext cx="7272808" cy="2808312"/>
          </a:xfrm>
          <a:prstGeom prst="rect">
            <a:avLst/>
          </a:prstGeom>
        </p:spPr>
        <p:txBody>
          <a:bodyPr/>
          <a:lstStyle>
            <a:lvl1pPr marL="202406" indent="-202406">
              <a:defRPr sz="1800">
                <a:solidFill>
                  <a:schemeClr val="tx1">
                    <a:lumMod val="65000"/>
                    <a:lumOff val="35000"/>
                  </a:schemeClr>
                </a:solidFill>
                <a:latin typeface="Georgia" pitchFamily="18" charset="0"/>
              </a:defRPr>
            </a:lvl1pPr>
            <a:lvl2pPr marL="536972" indent="-194072">
              <a:buFont typeface="Arial" pitchFamily="34" charset="0"/>
              <a:buChar char="•"/>
              <a:defRPr sz="1500">
                <a:solidFill>
                  <a:schemeClr val="tx1">
                    <a:lumMod val="65000"/>
                    <a:lumOff val="35000"/>
                  </a:schemeClr>
                </a:solidFill>
                <a:latin typeface="Georgia" pitchFamily="18" charset="0"/>
              </a:defRPr>
            </a:lvl2pPr>
            <a:lvl3pPr marL="876300" indent="-190500">
              <a:defRPr sz="1500">
                <a:solidFill>
                  <a:schemeClr val="tx1">
                    <a:lumMod val="65000"/>
                    <a:lumOff val="35000"/>
                  </a:schemeClr>
                </a:solidFill>
                <a:latin typeface="Georgia" pitchFamily="18" charset="0"/>
              </a:defRPr>
            </a:lvl3pPr>
            <a:lvl4pPr marL="1210866" indent="-182166">
              <a:buFont typeface="Arial" pitchFamily="34" charset="0"/>
              <a:buChar char="•"/>
              <a:defRPr>
                <a:solidFill>
                  <a:schemeClr val="tx1">
                    <a:lumMod val="65000"/>
                    <a:lumOff val="35000"/>
                  </a:schemeClr>
                </a:solidFill>
                <a:latin typeface="Georgia" pitchFamily="18" charset="0"/>
              </a:defRPr>
            </a:lvl4pPr>
            <a:lvl5pPr marL="1544241" indent="-172641">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Tittel 1"/>
          <p:cNvSpPr>
            <a:spLocks noGrp="1"/>
          </p:cNvSpPr>
          <p:nvPr>
            <p:ph type="ctrTitle"/>
          </p:nvPr>
        </p:nvSpPr>
        <p:spPr>
          <a:xfrm>
            <a:off x="899592" y="897564"/>
            <a:ext cx="5760640" cy="648072"/>
          </a:xfrm>
          <a:prstGeom prst="rect">
            <a:avLst/>
          </a:prstGeom>
        </p:spPr>
        <p:txBody>
          <a:bodyPr>
            <a:noAutofit/>
          </a:bodyPr>
          <a:lstStyle>
            <a:lvl1pPr algn="l">
              <a:defRPr sz="2100" b="0" baseline="0">
                <a:solidFill>
                  <a:srgbClr val="EE4135"/>
                </a:solidFill>
                <a:latin typeface="Arial" pitchFamily="34" charset="0"/>
                <a:cs typeface="Arial" pitchFamily="34" charset="0"/>
              </a:defRPr>
            </a:lvl1pPr>
          </a:lstStyle>
          <a:p>
            <a:r>
              <a:rPr lang="nb-NO" dirty="0"/>
              <a:t>Klikk for å redigere tittelstil</a:t>
            </a:r>
          </a:p>
        </p:txBody>
      </p:sp>
    </p:spTree>
    <p:extLst>
      <p:ext uri="{BB962C8B-B14F-4D97-AF65-F5344CB8AC3E}">
        <p14:creationId xmlns:p14="http://schemas.microsoft.com/office/powerpoint/2010/main" val="1786281370"/>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Egendefinert oppsett">
    <p:spTree>
      <p:nvGrpSpPr>
        <p:cNvPr id="1" name=""/>
        <p:cNvGrpSpPr/>
        <p:nvPr/>
      </p:nvGrpSpPr>
      <p:grpSpPr>
        <a:xfrm>
          <a:off x="0" y="0"/>
          <a:ext cx="0" cy="0"/>
          <a:chOff x="0" y="0"/>
          <a:chExt cx="0" cy="0"/>
        </a:xfrm>
      </p:grpSpPr>
      <p:sp>
        <p:nvSpPr>
          <p:cNvPr id="2" name="Tittel 1"/>
          <p:cNvSpPr>
            <a:spLocks noGrp="1"/>
          </p:cNvSpPr>
          <p:nvPr>
            <p:ph type="title"/>
          </p:nvPr>
        </p:nvSpPr>
        <p:spPr>
          <a:xfrm>
            <a:off x="3635896" y="1059582"/>
            <a:ext cx="5256584" cy="702078"/>
          </a:xfrm>
          <a:prstGeom prst="rect">
            <a:avLst/>
          </a:prstGeom>
        </p:spPr>
        <p:txBody>
          <a:bodyPr/>
          <a:lstStyle>
            <a:lvl1pPr algn="l">
              <a:defRPr sz="2100" b="0">
                <a:solidFill>
                  <a:srgbClr val="EE4135"/>
                </a:solidFill>
                <a:latin typeface="Arial" pitchFamily="34" charset="0"/>
                <a:cs typeface="Arial" pitchFamily="34" charset="0"/>
              </a:defRPr>
            </a:lvl1pPr>
          </a:lstStyle>
          <a:p>
            <a:r>
              <a:rPr lang="nb-NO" dirty="0"/>
              <a:t>Klikk for å redigere tittelstil</a:t>
            </a:r>
          </a:p>
        </p:txBody>
      </p:sp>
      <p:sp>
        <p:nvSpPr>
          <p:cNvPr id="4" name="Plassholder for bilde 3"/>
          <p:cNvSpPr>
            <a:spLocks noGrp="1"/>
          </p:cNvSpPr>
          <p:nvPr>
            <p:ph type="pic" sz="quarter" idx="10"/>
          </p:nvPr>
        </p:nvSpPr>
        <p:spPr>
          <a:xfrm>
            <a:off x="1" y="0"/>
            <a:ext cx="3492500" cy="5143500"/>
          </a:xfrm>
          <a:prstGeom prst="rect">
            <a:avLst/>
          </a:prstGeom>
        </p:spPr>
        <p:txBody>
          <a:bodyPr/>
          <a:lstStyle/>
          <a:p>
            <a:pPr lvl="0"/>
            <a:endParaRPr lang="nb-NO" noProof="0"/>
          </a:p>
        </p:txBody>
      </p:sp>
      <p:sp>
        <p:nvSpPr>
          <p:cNvPr id="6" name="Plassholder for innhold 5"/>
          <p:cNvSpPr>
            <a:spLocks noGrp="1"/>
          </p:cNvSpPr>
          <p:nvPr>
            <p:ph sz="quarter" idx="11"/>
          </p:nvPr>
        </p:nvSpPr>
        <p:spPr>
          <a:xfrm>
            <a:off x="3635897" y="1761661"/>
            <a:ext cx="5257279" cy="3078232"/>
          </a:xfrm>
          <a:prstGeom prst="rect">
            <a:avLst/>
          </a:prstGeom>
        </p:spPr>
        <p:txBody>
          <a:bodyPr/>
          <a:lstStyle>
            <a:lvl1pPr>
              <a:defRPr sz="1800">
                <a:solidFill>
                  <a:schemeClr val="tx1">
                    <a:lumMod val="65000"/>
                    <a:lumOff val="35000"/>
                  </a:schemeClr>
                </a:solidFill>
                <a:latin typeface="Georgia" pitchFamily="18" charset="0"/>
              </a:defRPr>
            </a:lvl1pPr>
            <a:lvl2pPr>
              <a:buFont typeface="Arial" pitchFamily="34" charset="0"/>
              <a:buChar char="•"/>
              <a:defRPr sz="1500">
                <a:solidFill>
                  <a:schemeClr val="tx1">
                    <a:lumMod val="65000"/>
                    <a:lumOff val="35000"/>
                  </a:schemeClr>
                </a:solidFill>
                <a:latin typeface="Georgia" pitchFamily="18" charset="0"/>
              </a:defRPr>
            </a:lvl2pPr>
            <a:lvl3pPr>
              <a:buFont typeface="Arial" pitchFamily="34" charset="0"/>
              <a:buChar char="•"/>
              <a:defRPr sz="1500">
                <a:solidFill>
                  <a:schemeClr val="tx1">
                    <a:lumMod val="65000"/>
                    <a:lumOff val="35000"/>
                  </a:schemeClr>
                </a:solidFill>
                <a:latin typeface="Georgia" pitchFamily="18" charset="0"/>
              </a:defRPr>
            </a:lvl3pPr>
            <a:lvl4pPr>
              <a:buFont typeface="Arial" pitchFamily="34" charset="0"/>
              <a:buChar char="•"/>
              <a:defRPr sz="1500">
                <a:solidFill>
                  <a:schemeClr val="tx1">
                    <a:lumMod val="65000"/>
                    <a:lumOff val="35000"/>
                  </a:schemeClr>
                </a:solidFill>
                <a:latin typeface="Georgia" pitchFamily="18" charset="0"/>
              </a:defRPr>
            </a:lvl4pPr>
            <a:lvl5pPr>
              <a:buFont typeface="Arial" pitchFamily="34" charset="0"/>
              <a:buChar char="•"/>
              <a:defRPr sz="1500">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29210745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Egendefinert oppsett">
    <p:spTree>
      <p:nvGrpSpPr>
        <p:cNvPr id="1" name=""/>
        <p:cNvGrpSpPr/>
        <p:nvPr/>
      </p:nvGrpSpPr>
      <p:grpSpPr>
        <a:xfrm>
          <a:off x="0" y="0"/>
          <a:ext cx="0" cy="0"/>
          <a:chOff x="0" y="0"/>
          <a:chExt cx="0" cy="0"/>
        </a:xfrm>
      </p:grpSpPr>
      <p:sp>
        <p:nvSpPr>
          <p:cNvPr id="4" name="Plassholder for bilde 3"/>
          <p:cNvSpPr>
            <a:spLocks noGrp="1"/>
          </p:cNvSpPr>
          <p:nvPr>
            <p:ph type="pic" sz="quarter" idx="10"/>
          </p:nvPr>
        </p:nvSpPr>
        <p:spPr>
          <a:xfrm>
            <a:off x="0" y="0"/>
            <a:ext cx="9144000" cy="5143500"/>
          </a:xfrm>
          <a:prstGeom prst="rect">
            <a:avLst/>
          </a:prstGeom>
        </p:spPr>
        <p:txBody>
          <a:bodyPr/>
          <a:lstStyle/>
          <a:p>
            <a:pPr lvl="0"/>
            <a:endParaRPr lang="nb-NO" noProof="0"/>
          </a:p>
        </p:txBody>
      </p:sp>
    </p:spTree>
    <p:extLst>
      <p:ext uri="{BB962C8B-B14F-4D97-AF65-F5344CB8AC3E}">
        <p14:creationId xmlns:p14="http://schemas.microsoft.com/office/powerpoint/2010/main" val="19462891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Full bleed photo">
    <p:spTree>
      <p:nvGrpSpPr>
        <p:cNvPr id="1" name=""/>
        <p:cNvGrpSpPr/>
        <p:nvPr/>
      </p:nvGrpSpPr>
      <p:grpSpPr>
        <a:xfrm>
          <a:off x="0" y="0"/>
          <a:ext cx="0" cy="0"/>
          <a:chOff x="0" y="0"/>
          <a:chExt cx="0" cy="0"/>
        </a:xfrm>
      </p:grpSpPr>
      <p:pic>
        <p:nvPicPr>
          <p:cNvPr id="4" name="Picture 3"/>
          <p:cNvPicPr>
            <a:picLocks/>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icture Placeholder 2"/>
          <p:cNvSpPr>
            <a:spLocks noGrp="1"/>
          </p:cNvSpPr>
          <p:nvPr>
            <p:ph type="pic" sz="quarter" idx="10"/>
          </p:nvPr>
        </p:nvSpPr>
        <p:spPr>
          <a:xfrm>
            <a:off x="3" y="0"/>
            <a:ext cx="9144001" cy="5143500"/>
          </a:xfrm>
        </p:spPr>
        <p:txBody>
          <a:bodyPr anchor="ctr" anchorCtr="1">
            <a:noAutofit/>
          </a:bodyPr>
          <a:lstStyle>
            <a:lvl1pPr algn="ctr">
              <a:buNone/>
              <a:defRPr>
                <a:latin typeface="+mj-lt"/>
              </a:defRPr>
            </a:lvl1pPr>
          </a:lstStyle>
          <a:p>
            <a:pPr lvl="0"/>
            <a:r>
              <a:rPr lang="nb-NO" noProof="0"/>
              <a:t>Klikk ikonet for å legge til et bilde</a:t>
            </a:r>
            <a:endParaRPr lang="en-US" noProof="0" dirty="0"/>
          </a:p>
        </p:txBody>
      </p:sp>
    </p:spTree>
    <p:extLst>
      <p:ext uri="{BB962C8B-B14F-4D97-AF65-F5344CB8AC3E}">
        <p14:creationId xmlns:p14="http://schemas.microsoft.com/office/powerpoint/2010/main" val="151990695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tellysbilde">
    <p:spTree>
      <p:nvGrpSpPr>
        <p:cNvPr id="1" name=""/>
        <p:cNvGrpSpPr/>
        <p:nvPr/>
      </p:nvGrpSpPr>
      <p:grpSpPr>
        <a:xfrm>
          <a:off x="0" y="0"/>
          <a:ext cx="0" cy="0"/>
          <a:chOff x="0" y="0"/>
          <a:chExt cx="0" cy="0"/>
        </a:xfrm>
      </p:grpSpPr>
      <p:sp>
        <p:nvSpPr>
          <p:cNvPr id="18" name="Plassholder for tekst 12"/>
          <p:cNvSpPr>
            <a:spLocks noGrp="1"/>
          </p:cNvSpPr>
          <p:nvPr>
            <p:ph type="body" sz="quarter" idx="12"/>
          </p:nvPr>
        </p:nvSpPr>
        <p:spPr>
          <a:xfrm>
            <a:off x="899592" y="2517744"/>
            <a:ext cx="4680520" cy="378042"/>
          </a:xfrm>
          <a:prstGeom prst="rect">
            <a:avLst/>
          </a:prstGeom>
        </p:spPr>
        <p:txBody>
          <a:bodyPr/>
          <a:lstStyle>
            <a:lvl1pPr marL="0" indent="0">
              <a:buNone/>
              <a:defRPr sz="2000">
                <a:solidFill>
                  <a:schemeClr val="tx1">
                    <a:lumMod val="65000"/>
                    <a:lumOff val="35000"/>
                  </a:schemeClr>
                </a:solidFill>
                <a:latin typeface="Arial" pitchFamily="34" charset="0"/>
                <a:cs typeface="Arial" pitchFamily="34" charset="0"/>
              </a:defRPr>
            </a:lvl1pPr>
          </a:lstStyle>
          <a:p>
            <a:pPr lvl="0"/>
            <a:endParaRPr lang="nb-NO" dirty="0"/>
          </a:p>
        </p:txBody>
      </p:sp>
    </p:spTree>
    <p:extLst>
      <p:ext uri="{BB962C8B-B14F-4D97-AF65-F5344CB8AC3E}">
        <p14:creationId xmlns:p14="http://schemas.microsoft.com/office/powerpoint/2010/main" val="17494221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19594" y="178308"/>
            <a:ext cx="8580923" cy="62865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512730" rtl="0" eaLnBrk="1" latinLnBrk="0" hangingPunct="1">
              <a:lnSpc>
                <a:spcPct val="80000"/>
              </a:lnSpc>
              <a:spcBef>
                <a:spcPct val="0"/>
              </a:spcBef>
              <a:buNone/>
              <a:defRPr lang="en-US" sz="2025" b="1" kern="1200" cap="none" spc="0" baseline="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j-lt"/>
                <a:ea typeface="+mj-ea"/>
                <a:cs typeface="+mj-cs"/>
              </a:defRPr>
            </a:lvl1pPr>
          </a:lstStyle>
          <a:p>
            <a:r>
              <a:rPr lang="nb-NO"/>
              <a:t>Klikk for å redigere tittelstil</a:t>
            </a:r>
            <a:endParaRPr lang="en-US" dirty="0"/>
          </a:p>
        </p:txBody>
      </p:sp>
      <p:sp>
        <p:nvSpPr>
          <p:cNvPr id="4" name="Text Placeholder 3"/>
          <p:cNvSpPr>
            <a:spLocks noGrp="1"/>
          </p:cNvSpPr>
          <p:nvPr>
            <p:ph type="body" sz="quarter" idx="10"/>
          </p:nvPr>
        </p:nvSpPr>
        <p:spPr>
          <a:xfrm>
            <a:off x="233233" y="1008126"/>
            <a:ext cx="8570912" cy="3723894"/>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lvl1pPr>
              <a:lnSpc>
                <a:spcPct val="95000"/>
              </a:lnSpc>
              <a:spcBef>
                <a:spcPts val="832"/>
              </a:spcBef>
              <a:defRPr sz="1275" b="1" cap="none" spc="0">
                <a:ln w="50800"/>
                <a:solidFill>
                  <a:schemeClr val="bg1">
                    <a:shade val="50000"/>
                  </a:schemeClr>
                </a:solidFill>
                <a:effectLst/>
                <a:latin typeface="+mj-lt"/>
              </a:defRPr>
            </a:lvl1pPr>
            <a:lvl2pPr>
              <a:lnSpc>
                <a:spcPct val="95000"/>
              </a:lnSpc>
              <a:spcBef>
                <a:spcPts val="338"/>
              </a:spcBef>
              <a:defRPr b="1" cap="none" spc="0">
                <a:ln w="50800"/>
                <a:solidFill>
                  <a:schemeClr val="bg1">
                    <a:shade val="50000"/>
                  </a:schemeClr>
                </a:solidFill>
                <a:effectLst/>
                <a:latin typeface="+mj-lt"/>
              </a:defRPr>
            </a:lvl2pPr>
            <a:lvl3pPr>
              <a:defRPr b="1" cap="none" spc="0">
                <a:ln w="50800"/>
                <a:solidFill>
                  <a:schemeClr val="bg1">
                    <a:shade val="50000"/>
                  </a:schemeClr>
                </a:solidFill>
                <a:effectLst/>
                <a:latin typeface="+mj-lt"/>
              </a:defRPr>
            </a:lvl3pPr>
            <a:lvl4pPr>
              <a:defRPr b="1" cap="none" spc="0">
                <a:ln w="50800"/>
                <a:solidFill>
                  <a:schemeClr val="bg1">
                    <a:shade val="50000"/>
                  </a:schemeClr>
                </a:solidFill>
                <a:effectLst/>
                <a:latin typeface="+mj-lt"/>
              </a:defRPr>
            </a:lvl4pPr>
            <a:lvl5pPr>
              <a:defRPr b="1" cap="none" spc="0">
                <a:ln w="50800"/>
                <a:solidFill>
                  <a:schemeClr val="bg1">
                    <a:shade val="50000"/>
                  </a:schemeClr>
                </a:solidFill>
                <a:effectLst/>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97736003"/>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_Segue">
    <p:bg>
      <p:bgPr>
        <a:solidFill>
          <a:srgbClr val="4BACC6"/>
        </a:solidFill>
        <a:effectLst/>
      </p:bgPr>
    </p:bg>
    <p:spTree>
      <p:nvGrpSpPr>
        <p:cNvPr id="1" name=""/>
        <p:cNvGrpSpPr/>
        <p:nvPr/>
      </p:nvGrpSpPr>
      <p:grpSpPr>
        <a:xfrm>
          <a:off x="0" y="0"/>
          <a:ext cx="0" cy="0"/>
          <a:chOff x="0" y="0"/>
          <a:chExt cx="0" cy="0"/>
        </a:xfrm>
      </p:grpSpPr>
      <p:sp>
        <p:nvSpPr>
          <p:cNvPr id="3" name="Rectangle 5"/>
          <p:cNvSpPr>
            <a:spLocks noChangeArrowheads="1"/>
          </p:cNvSpPr>
          <p:nvPr userDrawn="1"/>
        </p:nvSpPr>
        <p:spPr bwMode="ltGray">
          <a:xfrm>
            <a:off x="8065726" y="4784781"/>
            <a:ext cx="509949" cy="115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46133" tIns="23066" rIns="46133" bIns="23066" anchor="b">
            <a:spAutoFit/>
          </a:bodyPr>
          <a:lstStyle>
            <a:lvl1pPr defTabSz="609600">
              <a:defRPr>
                <a:solidFill>
                  <a:schemeClr val="tx1"/>
                </a:solidFill>
                <a:latin typeface="Arial" panose="020B0604020202020204" pitchFamily="34" charset="0"/>
              </a:defRPr>
            </a:lvl1pPr>
            <a:lvl2pPr marL="742950" indent="-285750" defTabSz="609600">
              <a:defRPr>
                <a:solidFill>
                  <a:schemeClr val="tx1"/>
                </a:solidFill>
                <a:latin typeface="Arial" panose="020B0604020202020204" pitchFamily="34" charset="0"/>
              </a:defRPr>
            </a:lvl2pPr>
            <a:lvl3pPr marL="1143000" indent="-228600" defTabSz="609600">
              <a:defRPr>
                <a:solidFill>
                  <a:schemeClr val="tx1"/>
                </a:solidFill>
                <a:latin typeface="Arial" panose="020B0604020202020204" pitchFamily="34" charset="0"/>
              </a:defRPr>
            </a:lvl3pPr>
            <a:lvl4pPr marL="1600200" indent="-228600" defTabSz="609600">
              <a:defRPr>
                <a:solidFill>
                  <a:schemeClr val="tx1"/>
                </a:solidFill>
                <a:latin typeface="Arial" panose="020B0604020202020204" pitchFamily="34" charset="0"/>
              </a:defRPr>
            </a:lvl4pPr>
            <a:lvl5pPr marL="2057400" indent="-228600" defTabSz="609600">
              <a:defRPr>
                <a:solidFill>
                  <a:schemeClr val="tx1"/>
                </a:solidFill>
                <a:latin typeface="Arial" panose="020B0604020202020204" pitchFamily="34" charset="0"/>
              </a:defRPr>
            </a:lvl5pPr>
            <a:lvl6pPr marL="2514600" indent="-228600" defTabSz="609600" eaLnBrk="0" fontAlgn="base" hangingPunct="0">
              <a:spcBef>
                <a:spcPct val="0"/>
              </a:spcBef>
              <a:spcAft>
                <a:spcPct val="0"/>
              </a:spcAft>
              <a:defRPr>
                <a:solidFill>
                  <a:schemeClr val="tx1"/>
                </a:solidFill>
                <a:latin typeface="Arial" panose="020B0604020202020204" pitchFamily="34" charset="0"/>
              </a:defRPr>
            </a:lvl6pPr>
            <a:lvl7pPr marL="2971800" indent="-228600" defTabSz="609600" eaLnBrk="0" fontAlgn="base" hangingPunct="0">
              <a:spcBef>
                <a:spcPct val="0"/>
              </a:spcBef>
              <a:spcAft>
                <a:spcPct val="0"/>
              </a:spcAft>
              <a:defRPr>
                <a:solidFill>
                  <a:schemeClr val="tx1"/>
                </a:solidFill>
                <a:latin typeface="Arial" panose="020B0604020202020204" pitchFamily="34" charset="0"/>
              </a:defRPr>
            </a:lvl7pPr>
            <a:lvl8pPr marL="3429000" indent="-228600" defTabSz="609600" eaLnBrk="0" fontAlgn="base" hangingPunct="0">
              <a:spcBef>
                <a:spcPct val="0"/>
              </a:spcBef>
              <a:spcAft>
                <a:spcPct val="0"/>
              </a:spcAft>
              <a:defRPr>
                <a:solidFill>
                  <a:schemeClr val="tx1"/>
                </a:solidFill>
                <a:latin typeface="Arial" panose="020B0604020202020204" pitchFamily="34" charset="0"/>
              </a:defRPr>
            </a:lvl8pPr>
            <a:lvl9pPr marL="3886200" indent="-228600" defTabSz="609600" eaLnBrk="0" fontAlgn="base" hangingPunct="0">
              <a:spcBef>
                <a:spcPct val="0"/>
              </a:spcBef>
              <a:spcAft>
                <a:spcPct val="0"/>
              </a:spcAft>
              <a:defRPr>
                <a:solidFill>
                  <a:schemeClr val="tx1"/>
                </a:solidFill>
                <a:latin typeface="Arial" panose="020B0604020202020204" pitchFamily="34" charset="0"/>
              </a:defRPr>
            </a:lvl9pPr>
          </a:lstStyle>
          <a:p>
            <a:pPr algn="r" eaLnBrk="1" fontAlgn="auto" hangingPunct="1">
              <a:spcBef>
                <a:spcPts val="0"/>
              </a:spcBef>
              <a:spcAft>
                <a:spcPts val="0"/>
              </a:spcAft>
              <a:defRPr/>
            </a:pPr>
            <a:r>
              <a:rPr lang="en-US" altLang="nb-NO" sz="450">
                <a:solidFill>
                  <a:srgbClr val="FFFFFF"/>
                </a:solidFill>
                <a:latin typeface="Calibri" panose="020F0502020204030204" pitchFamily="34" charset="0"/>
                <a:ea typeface="CiscoSans Thin"/>
                <a:cs typeface="CiscoSans Thin"/>
              </a:rPr>
              <a:t>Cisco Confidential</a:t>
            </a:r>
          </a:p>
        </p:txBody>
      </p:sp>
      <p:sp>
        <p:nvSpPr>
          <p:cNvPr id="4" name="Rectangle 7"/>
          <p:cNvSpPr>
            <a:spLocks noChangeArrowheads="1"/>
          </p:cNvSpPr>
          <p:nvPr userDrawn="1"/>
        </p:nvSpPr>
        <p:spPr bwMode="ltGray">
          <a:xfrm>
            <a:off x="8721571" y="4781209"/>
            <a:ext cx="160493" cy="115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46133" tIns="23066" rIns="46133" bIns="23066" anchor="b">
            <a:spAutoFit/>
          </a:bodyPr>
          <a:lstStyle>
            <a:lvl1pPr defTabSz="609600">
              <a:defRPr>
                <a:solidFill>
                  <a:schemeClr val="tx1"/>
                </a:solidFill>
                <a:latin typeface="Arial" panose="020B0604020202020204" pitchFamily="34" charset="0"/>
              </a:defRPr>
            </a:lvl1pPr>
            <a:lvl2pPr marL="742950" indent="-285750" defTabSz="609600">
              <a:defRPr>
                <a:solidFill>
                  <a:schemeClr val="tx1"/>
                </a:solidFill>
                <a:latin typeface="Arial" panose="020B0604020202020204" pitchFamily="34" charset="0"/>
              </a:defRPr>
            </a:lvl2pPr>
            <a:lvl3pPr marL="1143000" indent="-228600" defTabSz="609600">
              <a:defRPr>
                <a:solidFill>
                  <a:schemeClr val="tx1"/>
                </a:solidFill>
                <a:latin typeface="Arial" panose="020B0604020202020204" pitchFamily="34" charset="0"/>
              </a:defRPr>
            </a:lvl3pPr>
            <a:lvl4pPr marL="1600200" indent="-228600" defTabSz="609600">
              <a:defRPr>
                <a:solidFill>
                  <a:schemeClr val="tx1"/>
                </a:solidFill>
                <a:latin typeface="Arial" panose="020B0604020202020204" pitchFamily="34" charset="0"/>
              </a:defRPr>
            </a:lvl4pPr>
            <a:lvl5pPr marL="2057400" indent="-228600" defTabSz="609600">
              <a:defRPr>
                <a:solidFill>
                  <a:schemeClr val="tx1"/>
                </a:solidFill>
                <a:latin typeface="Arial" panose="020B0604020202020204" pitchFamily="34" charset="0"/>
              </a:defRPr>
            </a:lvl5pPr>
            <a:lvl6pPr marL="2514600" indent="-228600" defTabSz="609600" eaLnBrk="0" fontAlgn="base" hangingPunct="0">
              <a:spcBef>
                <a:spcPct val="0"/>
              </a:spcBef>
              <a:spcAft>
                <a:spcPct val="0"/>
              </a:spcAft>
              <a:defRPr>
                <a:solidFill>
                  <a:schemeClr val="tx1"/>
                </a:solidFill>
                <a:latin typeface="Arial" panose="020B0604020202020204" pitchFamily="34" charset="0"/>
              </a:defRPr>
            </a:lvl6pPr>
            <a:lvl7pPr marL="2971800" indent="-228600" defTabSz="609600" eaLnBrk="0" fontAlgn="base" hangingPunct="0">
              <a:spcBef>
                <a:spcPct val="0"/>
              </a:spcBef>
              <a:spcAft>
                <a:spcPct val="0"/>
              </a:spcAft>
              <a:defRPr>
                <a:solidFill>
                  <a:schemeClr val="tx1"/>
                </a:solidFill>
                <a:latin typeface="Arial" panose="020B0604020202020204" pitchFamily="34" charset="0"/>
              </a:defRPr>
            </a:lvl7pPr>
            <a:lvl8pPr marL="3429000" indent="-228600" defTabSz="609600" eaLnBrk="0" fontAlgn="base" hangingPunct="0">
              <a:spcBef>
                <a:spcPct val="0"/>
              </a:spcBef>
              <a:spcAft>
                <a:spcPct val="0"/>
              </a:spcAft>
              <a:defRPr>
                <a:solidFill>
                  <a:schemeClr val="tx1"/>
                </a:solidFill>
                <a:latin typeface="Arial" panose="020B0604020202020204" pitchFamily="34" charset="0"/>
              </a:defRPr>
            </a:lvl8pPr>
            <a:lvl9pPr marL="3886200" indent="-228600" defTabSz="609600" eaLnBrk="0" fontAlgn="base" hangingPunct="0">
              <a:spcBef>
                <a:spcPct val="0"/>
              </a:spcBef>
              <a:spcAft>
                <a:spcPct val="0"/>
              </a:spcAft>
              <a:defRPr>
                <a:solidFill>
                  <a:schemeClr val="tx1"/>
                </a:solidFill>
                <a:latin typeface="Arial" panose="020B0604020202020204" pitchFamily="34" charset="0"/>
              </a:defRPr>
            </a:lvl9pPr>
          </a:lstStyle>
          <a:p>
            <a:pPr algn="r" eaLnBrk="1" fontAlgn="auto" hangingPunct="1">
              <a:spcBef>
                <a:spcPts val="0"/>
              </a:spcBef>
              <a:spcAft>
                <a:spcPts val="0"/>
              </a:spcAft>
              <a:defRPr/>
            </a:pPr>
            <a:fld id="{73066384-9547-43AF-88E5-E31C19631BC7}" type="slidenum">
              <a:rPr lang="en-US" altLang="nb-NO" sz="450" smtClean="0">
                <a:solidFill>
                  <a:srgbClr val="FFFFFF"/>
                </a:solidFill>
                <a:latin typeface="Calibri" panose="020F0502020204030204" pitchFamily="34" charset="0"/>
                <a:ea typeface="CiscoSans Thin"/>
                <a:cs typeface="CiscoSans Thin"/>
              </a:rPr>
              <a:pPr algn="r" eaLnBrk="1" fontAlgn="auto" hangingPunct="1">
                <a:spcBef>
                  <a:spcPts val="0"/>
                </a:spcBef>
                <a:spcAft>
                  <a:spcPts val="0"/>
                </a:spcAft>
                <a:defRPr/>
              </a:pPr>
              <a:t>‹#›</a:t>
            </a:fld>
            <a:endParaRPr lang="en-US" altLang="nb-NO" sz="450">
              <a:solidFill>
                <a:srgbClr val="FFFFFF"/>
              </a:solidFill>
              <a:latin typeface="Calibri" panose="020F0502020204030204" pitchFamily="34" charset="0"/>
              <a:ea typeface="CiscoSans Thin"/>
              <a:cs typeface="CiscoSans Thin"/>
            </a:endParaRPr>
          </a:p>
        </p:txBody>
      </p:sp>
      <p:sp>
        <p:nvSpPr>
          <p:cNvPr id="6" name="Rectangle 4"/>
          <p:cNvSpPr>
            <a:spLocks noChangeArrowheads="1"/>
          </p:cNvSpPr>
          <p:nvPr userDrawn="1"/>
        </p:nvSpPr>
        <p:spPr bwMode="ltGray">
          <a:xfrm>
            <a:off x="292101" y="4785972"/>
            <a:ext cx="3421063" cy="115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6133" tIns="23066" rIns="46133" bIns="23066" anchor="b">
            <a:spAutoFit/>
          </a:bodyPr>
          <a:lstStyle>
            <a:lvl1pPr defTabSz="609600">
              <a:defRPr>
                <a:solidFill>
                  <a:schemeClr val="tx1"/>
                </a:solidFill>
                <a:latin typeface="Arial" panose="020B0604020202020204" pitchFamily="34" charset="0"/>
              </a:defRPr>
            </a:lvl1pPr>
            <a:lvl2pPr marL="742950" indent="-285750" defTabSz="609600">
              <a:defRPr>
                <a:solidFill>
                  <a:schemeClr val="tx1"/>
                </a:solidFill>
                <a:latin typeface="Arial" panose="020B0604020202020204" pitchFamily="34" charset="0"/>
              </a:defRPr>
            </a:lvl2pPr>
            <a:lvl3pPr marL="1143000" indent="-228600" defTabSz="609600">
              <a:defRPr>
                <a:solidFill>
                  <a:schemeClr val="tx1"/>
                </a:solidFill>
                <a:latin typeface="Arial" panose="020B0604020202020204" pitchFamily="34" charset="0"/>
              </a:defRPr>
            </a:lvl3pPr>
            <a:lvl4pPr marL="1600200" indent="-228600" defTabSz="609600">
              <a:defRPr>
                <a:solidFill>
                  <a:schemeClr val="tx1"/>
                </a:solidFill>
                <a:latin typeface="Arial" panose="020B0604020202020204" pitchFamily="34" charset="0"/>
              </a:defRPr>
            </a:lvl4pPr>
            <a:lvl5pPr marL="2057400" indent="-228600" defTabSz="609600">
              <a:defRPr>
                <a:solidFill>
                  <a:schemeClr val="tx1"/>
                </a:solidFill>
                <a:latin typeface="Arial" panose="020B0604020202020204" pitchFamily="34" charset="0"/>
              </a:defRPr>
            </a:lvl5pPr>
            <a:lvl6pPr marL="2514600" indent="-228600" defTabSz="609600" eaLnBrk="0" fontAlgn="base" hangingPunct="0">
              <a:spcBef>
                <a:spcPct val="0"/>
              </a:spcBef>
              <a:spcAft>
                <a:spcPct val="0"/>
              </a:spcAft>
              <a:defRPr>
                <a:solidFill>
                  <a:schemeClr val="tx1"/>
                </a:solidFill>
                <a:latin typeface="Arial" panose="020B0604020202020204" pitchFamily="34" charset="0"/>
              </a:defRPr>
            </a:lvl6pPr>
            <a:lvl7pPr marL="2971800" indent="-228600" defTabSz="609600" eaLnBrk="0" fontAlgn="base" hangingPunct="0">
              <a:spcBef>
                <a:spcPct val="0"/>
              </a:spcBef>
              <a:spcAft>
                <a:spcPct val="0"/>
              </a:spcAft>
              <a:defRPr>
                <a:solidFill>
                  <a:schemeClr val="tx1"/>
                </a:solidFill>
                <a:latin typeface="Arial" panose="020B0604020202020204" pitchFamily="34" charset="0"/>
              </a:defRPr>
            </a:lvl7pPr>
            <a:lvl8pPr marL="3429000" indent="-228600" defTabSz="609600" eaLnBrk="0" fontAlgn="base" hangingPunct="0">
              <a:spcBef>
                <a:spcPct val="0"/>
              </a:spcBef>
              <a:spcAft>
                <a:spcPct val="0"/>
              </a:spcAft>
              <a:defRPr>
                <a:solidFill>
                  <a:schemeClr val="tx1"/>
                </a:solidFill>
                <a:latin typeface="Arial" panose="020B0604020202020204" pitchFamily="34" charset="0"/>
              </a:defRPr>
            </a:lvl8pPr>
            <a:lvl9pPr marL="3886200" indent="-228600" defTabSz="609600"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0"/>
              </a:spcBef>
              <a:spcAft>
                <a:spcPts val="0"/>
              </a:spcAft>
              <a:defRPr/>
            </a:pPr>
            <a:r>
              <a:rPr lang="en-US" altLang="nb-NO" sz="450">
                <a:solidFill>
                  <a:srgbClr val="FFFFFF"/>
                </a:solidFill>
                <a:latin typeface="Calibri" panose="020F0502020204030204" pitchFamily="34" charset="0"/>
                <a:ea typeface="CiscoSans Thin"/>
                <a:cs typeface="CiscoSans Thin"/>
              </a:rPr>
              <a:t>© 2014  Cisco and/or its affiliates. All rights reserved.</a:t>
            </a:r>
          </a:p>
        </p:txBody>
      </p:sp>
      <p:cxnSp>
        <p:nvCxnSpPr>
          <p:cNvPr id="7" name="Straight Connector 7"/>
          <p:cNvCxnSpPr/>
          <p:nvPr userDrawn="1"/>
        </p:nvCxnSpPr>
        <p:spPr>
          <a:xfrm>
            <a:off x="0" y="5063133"/>
            <a:ext cx="9144000" cy="0"/>
          </a:xfrm>
          <a:prstGeom prst="line">
            <a:avLst/>
          </a:prstGeom>
          <a:ln w="177800">
            <a:gradFill>
              <a:gsLst>
                <a:gs pos="0">
                  <a:schemeClr val="tx2"/>
                </a:gs>
                <a:gs pos="100000">
                  <a:schemeClr val="accent6"/>
                </a:gs>
              </a:gsLst>
              <a:lin ang="0" scaled="0"/>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ctrTitle"/>
          </p:nvPr>
        </p:nvSpPr>
        <p:spPr>
          <a:xfrm>
            <a:off x="245457" y="562610"/>
            <a:ext cx="8301718" cy="2569946"/>
          </a:xfrm>
          <a:prstGeom prst="rect">
            <a:avLst/>
          </a:prstGeom>
        </p:spPr>
        <p:txBody>
          <a:bodyPr anchor="b" anchorCtr="0">
            <a:noAutofit/>
          </a:bodyPr>
          <a:lstStyle>
            <a:lvl1pPr marL="0" indent="0" algn="l">
              <a:lnSpc>
                <a:spcPct val="90000"/>
              </a:lnSpc>
              <a:buFont typeface="Arial" panose="020B0604020202020204" pitchFamily="34" charset="0"/>
              <a:buNone/>
              <a:defRPr sz="3375" b="0" i="0" spc="0" baseline="0">
                <a:solidFill>
                  <a:schemeClr val="bg1"/>
                </a:solidFill>
                <a:latin typeface="+mj-lt"/>
                <a:cs typeface="CiscoSans Thin"/>
              </a:defRPr>
            </a:lvl1pPr>
          </a:lstStyle>
          <a:p>
            <a:r>
              <a:rPr lang="nb-NO"/>
              <a:t>Klikk for å redigere tittelstil</a:t>
            </a:r>
            <a:endParaRPr lang="en-US" dirty="0"/>
          </a:p>
        </p:txBody>
      </p:sp>
    </p:spTree>
    <p:extLst>
      <p:ext uri="{BB962C8B-B14F-4D97-AF65-F5344CB8AC3E}">
        <p14:creationId xmlns:p14="http://schemas.microsoft.com/office/powerpoint/2010/main" val="2077014086"/>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Bullet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517" y="178308"/>
            <a:ext cx="8588861" cy="62865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lvl1pPr>
              <a:defRPr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j-lt"/>
              </a:defRPr>
            </a:lvl1pPr>
          </a:lstStyle>
          <a:p>
            <a:r>
              <a:rPr lang="en-US" dirty="0"/>
              <a:t>Click to edit Master title style</a:t>
            </a:r>
          </a:p>
        </p:txBody>
      </p:sp>
    </p:spTree>
    <p:extLst>
      <p:ext uri="{BB962C8B-B14F-4D97-AF65-F5344CB8AC3E}">
        <p14:creationId xmlns:p14="http://schemas.microsoft.com/office/powerpoint/2010/main" val="3711283000"/>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628650" y="4767264"/>
            <a:ext cx="2057400" cy="273844"/>
          </a:xfrm>
          <a:prstGeom prst="rect">
            <a:avLst/>
          </a:prstGeom>
        </p:spPr>
        <p:txBody>
          <a:bodyPr lIns="68535" tIns="34268" rIns="68535" bIns="34268"/>
          <a:lstStyle>
            <a:lvl1pPr defTabSz="514034" eaLnBrk="1" hangingPunct="1">
              <a:defRPr>
                <a:solidFill>
                  <a:prstClr val="black">
                    <a:tint val="75000"/>
                  </a:prstClr>
                </a:solidFill>
              </a:defRPr>
            </a:lvl1pPr>
          </a:lstStyle>
          <a:p>
            <a:pPr fontAlgn="auto">
              <a:spcBef>
                <a:spcPts val="0"/>
              </a:spcBef>
              <a:spcAft>
                <a:spcPts val="0"/>
              </a:spcAft>
              <a:defRPr/>
            </a:pPr>
            <a:fld id="{1E60BFCE-34FC-4BC2-8801-2A11D341087B}" type="datetimeFigureOut">
              <a:rPr lang="en-GB" smtClean="0">
                <a:latin typeface="Calibri"/>
              </a:rPr>
              <a:pPr fontAlgn="auto">
                <a:spcBef>
                  <a:spcPts val="0"/>
                </a:spcBef>
                <a:spcAft>
                  <a:spcPts val="0"/>
                </a:spcAft>
                <a:defRPr/>
              </a:pPr>
              <a:t>12/06/2018</a:t>
            </a:fld>
            <a:endParaRPr lang="en-GB" dirty="0">
              <a:latin typeface="Calibri"/>
            </a:endParaRPr>
          </a:p>
        </p:txBody>
      </p:sp>
      <p:sp>
        <p:nvSpPr>
          <p:cNvPr id="3" name="Espace réservé du pied de page 2"/>
          <p:cNvSpPr>
            <a:spLocks noGrp="1"/>
          </p:cNvSpPr>
          <p:nvPr>
            <p:ph type="ftr" sz="quarter" idx="11"/>
          </p:nvPr>
        </p:nvSpPr>
        <p:spPr>
          <a:xfrm>
            <a:off x="3028950" y="4767264"/>
            <a:ext cx="3086100" cy="273844"/>
          </a:xfrm>
          <a:prstGeom prst="rect">
            <a:avLst/>
          </a:prstGeom>
        </p:spPr>
        <p:txBody>
          <a:bodyPr lIns="68535" tIns="34268" rIns="68535" bIns="34268"/>
          <a:lstStyle>
            <a:lvl1pPr defTabSz="514034" eaLnBrk="1" hangingPunct="1">
              <a:defRPr>
                <a:solidFill>
                  <a:prstClr val="black">
                    <a:tint val="75000"/>
                  </a:prstClr>
                </a:solidFill>
              </a:defRPr>
            </a:lvl1pPr>
          </a:lstStyle>
          <a:p>
            <a:pPr fontAlgn="auto">
              <a:spcBef>
                <a:spcPts val="0"/>
              </a:spcBef>
              <a:spcAft>
                <a:spcPts val="0"/>
              </a:spcAft>
              <a:defRPr/>
            </a:pPr>
            <a:endParaRPr lang="en-GB">
              <a:latin typeface="Calibri"/>
            </a:endParaRPr>
          </a:p>
        </p:txBody>
      </p:sp>
      <p:sp>
        <p:nvSpPr>
          <p:cNvPr id="4" name="Espace réservé du numéro de diapositive 3"/>
          <p:cNvSpPr>
            <a:spLocks noGrp="1"/>
          </p:cNvSpPr>
          <p:nvPr>
            <p:ph type="sldNum" sz="quarter" idx="12"/>
          </p:nvPr>
        </p:nvSpPr>
        <p:spPr>
          <a:xfrm>
            <a:off x="6457950" y="4767264"/>
            <a:ext cx="2057400" cy="273844"/>
          </a:xfrm>
          <a:prstGeom prst="rect">
            <a:avLst/>
          </a:prstGeom>
        </p:spPr>
        <p:txBody>
          <a:bodyPr lIns="68535" tIns="34268" rIns="68535" bIns="34268"/>
          <a:lstStyle>
            <a:lvl1pPr defTabSz="514034" eaLnBrk="1" hangingPunct="1">
              <a:defRPr>
                <a:solidFill>
                  <a:prstClr val="black">
                    <a:tint val="75000"/>
                  </a:prstClr>
                </a:solidFill>
              </a:defRPr>
            </a:lvl1pPr>
          </a:lstStyle>
          <a:p>
            <a:pPr fontAlgn="auto">
              <a:spcBef>
                <a:spcPts val="0"/>
              </a:spcBef>
              <a:spcAft>
                <a:spcPts val="0"/>
              </a:spcAft>
              <a:defRPr/>
            </a:pPr>
            <a:fld id="{7DBD28D3-CF96-4C62-B510-90D59AC9206C}" type="slidenum">
              <a:rPr lang="en-GB" smtClean="0">
                <a:latin typeface="Calibri"/>
              </a:rPr>
              <a:pPr fontAlgn="auto">
                <a:spcBef>
                  <a:spcPts val="0"/>
                </a:spcBef>
                <a:spcAft>
                  <a:spcPts val="0"/>
                </a:spcAft>
                <a:defRPr/>
              </a:pPr>
              <a:t>‹#›</a:t>
            </a:fld>
            <a:endParaRPr lang="en-GB" dirty="0">
              <a:latin typeface="Calibri"/>
            </a:endParaRPr>
          </a:p>
        </p:txBody>
      </p:sp>
    </p:spTree>
    <p:extLst>
      <p:ext uri="{BB962C8B-B14F-4D97-AF65-F5344CB8AC3E}">
        <p14:creationId xmlns:p14="http://schemas.microsoft.com/office/powerpoint/2010/main" val="33532068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Egendefinert oppsett">
    <p:spTree>
      <p:nvGrpSpPr>
        <p:cNvPr id="1" name=""/>
        <p:cNvGrpSpPr/>
        <p:nvPr/>
      </p:nvGrpSpPr>
      <p:grpSpPr>
        <a:xfrm>
          <a:off x="0" y="0"/>
          <a:ext cx="0" cy="0"/>
          <a:chOff x="0" y="0"/>
          <a:chExt cx="0" cy="0"/>
        </a:xfrm>
      </p:grpSpPr>
      <p:sp>
        <p:nvSpPr>
          <p:cNvPr id="5" name="TekstSylinder 4"/>
          <p:cNvSpPr txBox="1"/>
          <p:nvPr userDrawn="1"/>
        </p:nvSpPr>
        <p:spPr>
          <a:xfrm>
            <a:off x="323851" y="4786313"/>
            <a:ext cx="792163" cy="184666"/>
          </a:xfrm>
          <a:prstGeom prst="rect">
            <a:avLst/>
          </a:prstGeom>
          <a:noFill/>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0"/>
              </a:spcBef>
              <a:spcAft>
                <a:spcPts val="0"/>
              </a:spcAft>
              <a:defRPr/>
            </a:pPr>
            <a:r>
              <a:rPr lang="nb-NO" altLang="nb-NO" sz="600">
                <a:solidFill>
                  <a:srgbClr val="595959"/>
                </a:solidFill>
                <a:latin typeface="Georgia" panose="02040502050405020303" pitchFamily="18" charset="0"/>
              </a:rPr>
              <a:t>Side </a:t>
            </a:r>
            <a:fld id="{61805A61-1A50-4C5B-9982-390DD35E7492}" type="slidenum">
              <a:rPr lang="nb-NO" altLang="nb-NO" sz="600" smtClean="0">
                <a:solidFill>
                  <a:srgbClr val="595959"/>
                </a:solidFill>
                <a:latin typeface="Georgia" panose="02040502050405020303" pitchFamily="18" charset="0"/>
              </a:rPr>
              <a:pPr eaLnBrk="1" fontAlgn="auto" hangingPunct="1">
                <a:spcBef>
                  <a:spcPts val="0"/>
                </a:spcBef>
                <a:spcAft>
                  <a:spcPts val="0"/>
                </a:spcAft>
                <a:defRPr/>
              </a:pPr>
              <a:t>‹#›</a:t>
            </a:fld>
            <a:endParaRPr lang="nb-NO" altLang="nb-NO" sz="600">
              <a:solidFill>
                <a:srgbClr val="595959"/>
              </a:solidFill>
              <a:latin typeface="Georgia" panose="02040502050405020303" pitchFamily="18" charset="0"/>
            </a:endParaRPr>
          </a:p>
        </p:txBody>
      </p:sp>
      <p:sp>
        <p:nvSpPr>
          <p:cNvPr id="6" name="Plassholder for innhold 13"/>
          <p:cNvSpPr>
            <a:spLocks noGrp="1"/>
          </p:cNvSpPr>
          <p:nvPr>
            <p:ph sz="quarter" idx="10"/>
          </p:nvPr>
        </p:nvSpPr>
        <p:spPr>
          <a:xfrm>
            <a:off x="899592" y="1653648"/>
            <a:ext cx="3600400" cy="3024336"/>
          </a:xfrm>
          <a:prstGeom prst="rect">
            <a:avLst/>
          </a:prstGeom>
        </p:spPr>
        <p:txBody>
          <a:bodyPr/>
          <a:lstStyle>
            <a:lvl1pPr marL="202406" indent="-202406">
              <a:defRPr sz="1800">
                <a:solidFill>
                  <a:schemeClr val="tx1">
                    <a:lumMod val="65000"/>
                    <a:lumOff val="35000"/>
                  </a:schemeClr>
                </a:solidFill>
                <a:latin typeface="Georgia" pitchFamily="18" charset="0"/>
              </a:defRPr>
            </a:lvl1pPr>
            <a:lvl2pPr marL="471488" indent="-128588">
              <a:buFont typeface="Arial" pitchFamily="34" charset="0"/>
              <a:buChar char="•"/>
              <a:defRPr sz="1500">
                <a:solidFill>
                  <a:schemeClr val="tx1">
                    <a:lumMod val="65000"/>
                    <a:lumOff val="35000"/>
                  </a:schemeClr>
                </a:solidFill>
                <a:latin typeface="Georgia" pitchFamily="18" charset="0"/>
              </a:defRPr>
            </a:lvl2pPr>
            <a:lvl3pPr marL="876300" indent="-190500">
              <a:defRPr sz="1500">
                <a:solidFill>
                  <a:schemeClr val="tx1">
                    <a:lumMod val="65000"/>
                    <a:lumOff val="35000"/>
                  </a:schemeClr>
                </a:solidFill>
                <a:latin typeface="Georgia" pitchFamily="18" charset="0"/>
              </a:defRPr>
            </a:lvl3pPr>
            <a:lvl4pPr marL="1210866" indent="-182166">
              <a:buFont typeface="Arial" pitchFamily="34" charset="0"/>
              <a:buChar char="•"/>
              <a:defRPr>
                <a:solidFill>
                  <a:schemeClr val="tx1">
                    <a:lumMod val="65000"/>
                    <a:lumOff val="35000"/>
                  </a:schemeClr>
                </a:solidFill>
                <a:latin typeface="Georgia" pitchFamily="18" charset="0"/>
              </a:defRPr>
            </a:lvl4pPr>
            <a:lvl5pPr marL="1544241" indent="-172641">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innhold 13"/>
          <p:cNvSpPr>
            <a:spLocks noGrp="1"/>
          </p:cNvSpPr>
          <p:nvPr>
            <p:ph sz="quarter" idx="11"/>
          </p:nvPr>
        </p:nvSpPr>
        <p:spPr>
          <a:xfrm>
            <a:off x="4644009" y="1653648"/>
            <a:ext cx="3600400" cy="3024336"/>
          </a:xfrm>
          <a:prstGeom prst="rect">
            <a:avLst/>
          </a:prstGeom>
        </p:spPr>
        <p:txBody>
          <a:bodyPr/>
          <a:lstStyle>
            <a:lvl1pPr marL="202406" indent="-202406">
              <a:defRPr sz="1800">
                <a:solidFill>
                  <a:schemeClr val="tx1">
                    <a:lumMod val="65000"/>
                    <a:lumOff val="35000"/>
                  </a:schemeClr>
                </a:solidFill>
                <a:latin typeface="Georgia" pitchFamily="18" charset="0"/>
              </a:defRPr>
            </a:lvl1pPr>
            <a:lvl2pPr marL="471488" indent="-128588">
              <a:buFont typeface="Arial" pitchFamily="34" charset="0"/>
              <a:buChar char="•"/>
              <a:defRPr sz="1500">
                <a:solidFill>
                  <a:schemeClr val="tx1">
                    <a:lumMod val="65000"/>
                    <a:lumOff val="35000"/>
                  </a:schemeClr>
                </a:solidFill>
                <a:latin typeface="Georgia" pitchFamily="18" charset="0"/>
              </a:defRPr>
            </a:lvl2pPr>
            <a:lvl3pPr marL="876300" indent="-190500">
              <a:defRPr sz="1500">
                <a:solidFill>
                  <a:schemeClr val="tx1">
                    <a:lumMod val="65000"/>
                    <a:lumOff val="35000"/>
                  </a:schemeClr>
                </a:solidFill>
                <a:latin typeface="Georgia" pitchFamily="18" charset="0"/>
              </a:defRPr>
            </a:lvl3pPr>
            <a:lvl4pPr marL="1210866" indent="-182166">
              <a:buFont typeface="Arial" pitchFamily="34" charset="0"/>
              <a:buChar char="•"/>
              <a:defRPr>
                <a:solidFill>
                  <a:schemeClr val="tx1">
                    <a:lumMod val="65000"/>
                    <a:lumOff val="35000"/>
                  </a:schemeClr>
                </a:solidFill>
                <a:latin typeface="Georgia" pitchFamily="18" charset="0"/>
              </a:defRPr>
            </a:lvl4pPr>
            <a:lvl5pPr marL="1544241" indent="-172641">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Tittel 1"/>
          <p:cNvSpPr>
            <a:spLocks noGrp="1"/>
          </p:cNvSpPr>
          <p:nvPr>
            <p:ph type="ctrTitle"/>
          </p:nvPr>
        </p:nvSpPr>
        <p:spPr>
          <a:xfrm>
            <a:off x="899592" y="897564"/>
            <a:ext cx="5760640" cy="702078"/>
          </a:xfrm>
          <a:prstGeom prst="rect">
            <a:avLst/>
          </a:prstGeom>
        </p:spPr>
        <p:txBody>
          <a:bodyPr>
            <a:normAutofit/>
          </a:bodyPr>
          <a:lstStyle>
            <a:lvl1pPr algn="l">
              <a:defRPr sz="2100" b="0" baseline="0">
                <a:solidFill>
                  <a:srgbClr val="EE4135"/>
                </a:solidFill>
                <a:latin typeface="Arial" pitchFamily="34" charset="0"/>
                <a:cs typeface="Arial" pitchFamily="34" charset="0"/>
              </a:defRPr>
            </a:lvl1pPr>
          </a:lstStyle>
          <a:p>
            <a:r>
              <a:rPr lang="nb-NO" dirty="0"/>
              <a:t>Klikk for å redigere tittelstil</a:t>
            </a:r>
          </a:p>
        </p:txBody>
      </p:sp>
    </p:spTree>
    <p:extLst>
      <p:ext uri="{BB962C8B-B14F-4D97-AF65-F5344CB8AC3E}">
        <p14:creationId xmlns:p14="http://schemas.microsoft.com/office/powerpoint/2010/main" val="27230463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Lysbildemal">
    <p:spTree>
      <p:nvGrpSpPr>
        <p:cNvPr id="1" name=""/>
        <p:cNvGrpSpPr/>
        <p:nvPr/>
      </p:nvGrpSpPr>
      <p:grpSpPr>
        <a:xfrm>
          <a:off x="0" y="0"/>
          <a:ext cx="0" cy="0"/>
          <a:chOff x="0" y="0"/>
          <a:chExt cx="0" cy="0"/>
        </a:xfrm>
      </p:grpSpPr>
      <p:sp>
        <p:nvSpPr>
          <p:cNvPr id="4" name="TekstSylinder 3"/>
          <p:cNvSpPr txBox="1"/>
          <p:nvPr userDrawn="1"/>
        </p:nvSpPr>
        <p:spPr>
          <a:xfrm>
            <a:off x="323851" y="4786313"/>
            <a:ext cx="792163" cy="184666"/>
          </a:xfrm>
          <a:prstGeom prst="rect">
            <a:avLst/>
          </a:prstGeom>
          <a:noFill/>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0"/>
              </a:spcBef>
              <a:spcAft>
                <a:spcPts val="0"/>
              </a:spcAft>
              <a:defRPr/>
            </a:pPr>
            <a:r>
              <a:rPr lang="nb-NO" altLang="nb-NO" sz="600">
                <a:solidFill>
                  <a:srgbClr val="595959"/>
                </a:solidFill>
                <a:latin typeface="Georgia" panose="02040502050405020303" pitchFamily="18" charset="0"/>
              </a:rPr>
              <a:t>Side </a:t>
            </a:r>
            <a:fld id="{8030B0C9-3BD7-4698-9514-E7FED060FDB8}" type="slidenum">
              <a:rPr lang="nb-NO" altLang="nb-NO" sz="600" smtClean="0">
                <a:solidFill>
                  <a:srgbClr val="595959"/>
                </a:solidFill>
                <a:latin typeface="Georgia" panose="02040502050405020303" pitchFamily="18" charset="0"/>
              </a:rPr>
              <a:pPr eaLnBrk="1" fontAlgn="auto" hangingPunct="1">
                <a:spcBef>
                  <a:spcPts val="0"/>
                </a:spcBef>
                <a:spcAft>
                  <a:spcPts val="0"/>
                </a:spcAft>
                <a:defRPr/>
              </a:pPr>
              <a:t>‹#›</a:t>
            </a:fld>
            <a:endParaRPr lang="nb-NO" altLang="nb-NO" sz="600">
              <a:solidFill>
                <a:srgbClr val="595959"/>
              </a:solidFill>
              <a:latin typeface="Georgia" panose="02040502050405020303" pitchFamily="18" charset="0"/>
            </a:endParaRPr>
          </a:p>
        </p:txBody>
      </p:sp>
      <p:sp>
        <p:nvSpPr>
          <p:cNvPr id="14" name="Plassholder for innhold 13"/>
          <p:cNvSpPr>
            <a:spLocks noGrp="1"/>
          </p:cNvSpPr>
          <p:nvPr>
            <p:ph sz="quarter" idx="10"/>
          </p:nvPr>
        </p:nvSpPr>
        <p:spPr>
          <a:xfrm>
            <a:off x="899592" y="1653648"/>
            <a:ext cx="7272808" cy="2808312"/>
          </a:xfrm>
          <a:prstGeom prst="rect">
            <a:avLst/>
          </a:prstGeom>
        </p:spPr>
        <p:txBody>
          <a:bodyPr/>
          <a:lstStyle>
            <a:lvl1pPr marL="202406" indent="-202406">
              <a:defRPr sz="1800">
                <a:solidFill>
                  <a:schemeClr val="tx1">
                    <a:lumMod val="65000"/>
                    <a:lumOff val="35000"/>
                  </a:schemeClr>
                </a:solidFill>
                <a:latin typeface="Georgia" pitchFamily="18" charset="0"/>
              </a:defRPr>
            </a:lvl1pPr>
            <a:lvl2pPr marL="536972" indent="-194072">
              <a:buFont typeface="Arial" pitchFamily="34" charset="0"/>
              <a:buChar char="•"/>
              <a:defRPr sz="1500">
                <a:solidFill>
                  <a:schemeClr val="tx1">
                    <a:lumMod val="65000"/>
                    <a:lumOff val="35000"/>
                  </a:schemeClr>
                </a:solidFill>
                <a:latin typeface="Georgia" pitchFamily="18" charset="0"/>
              </a:defRPr>
            </a:lvl2pPr>
            <a:lvl3pPr marL="876300" indent="-190500">
              <a:defRPr sz="1500">
                <a:solidFill>
                  <a:schemeClr val="tx1">
                    <a:lumMod val="65000"/>
                    <a:lumOff val="35000"/>
                  </a:schemeClr>
                </a:solidFill>
                <a:latin typeface="Georgia" pitchFamily="18" charset="0"/>
              </a:defRPr>
            </a:lvl3pPr>
            <a:lvl4pPr marL="1210866" indent="-182166">
              <a:buFont typeface="Arial" pitchFamily="34" charset="0"/>
              <a:buChar char="•"/>
              <a:defRPr>
                <a:solidFill>
                  <a:schemeClr val="tx1">
                    <a:lumMod val="65000"/>
                    <a:lumOff val="35000"/>
                  </a:schemeClr>
                </a:solidFill>
                <a:latin typeface="Georgia" pitchFamily="18" charset="0"/>
              </a:defRPr>
            </a:lvl4pPr>
            <a:lvl5pPr marL="1544241" indent="-172641">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Tittel 1"/>
          <p:cNvSpPr>
            <a:spLocks noGrp="1"/>
          </p:cNvSpPr>
          <p:nvPr>
            <p:ph type="ctrTitle"/>
          </p:nvPr>
        </p:nvSpPr>
        <p:spPr>
          <a:xfrm>
            <a:off x="899592" y="897564"/>
            <a:ext cx="5760640" cy="648072"/>
          </a:xfrm>
          <a:prstGeom prst="rect">
            <a:avLst/>
          </a:prstGeom>
        </p:spPr>
        <p:txBody>
          <a:bodyPr>
            <a:noAutofit/>
          </a:bodyPr>
          <a:lstStyle>
            <a:lvl1pPr algn="l">
              <a:defRPr sz="2100" b="0" baseline="0">
                <a:solidFill>
                  <a:srgbClr val="EE4135"/>
                </a:solidFill>
                <a:latin typeface="Arial" pitchFamily="34" charset="0"/>
                <a:cs typeface="Arial" pitchFamily="34" charset="0"/>
              </a:defRPr>
            </a:lvl1pPr>
          </a:lstStyle>
          <a:p>
            <a:r>
              <a:rPr lang="nb-NO" dirty="0"/>
              <a:t>Klikk for å redigere tittelstil</a:t>
            </a:r>
          </a:p>
        </p:txBody>
      </p:sp>
    </p:spTree>
    <p:extLst>
      <p:ext uri="{BB962C8B-B14F-4D97-AF65-F5344CB8AC3E}">
        <p14:creationId xmlns:p14="http://schemas.microsoft.com/office/powerpoint/2010/main" val="4086164526"/>
      </p:ext>
    </p:extLst>
  </p:cSld>
  <p:clrMapOvr>
    <a:masterClrMapping/>
  </p:clrMapOvr>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Egendefinert oppsett">
    <p:spTree>
      <p:nvGrpSpPr>
        <p:cNvPr id="1" name=""/>
        <p:cNvGrpSpPr/>
        <p:nvPr/>
      </p:nvGrpSpPr>
      <p:grpSpPr>
        <a:xfrm>
          <a:off x="0" y="0"/>
          <a:ext cx="0" cy="0"/>
          <a:chOff x="0" y="0"/>
          <a:chExt cx="0" cy="0"/>
        </a:xfrm>
      </p:grpSpPr>
      <p:sp>
        <p:nvSpPr>
          <p:cNvPr id="2" name="Tittel 1"/>
          <p:cNvSpPr>
            <a:spLocks noGrp="1"/>
          </p:cNvSpPr>
          <p:nvPr>
            <p:ph type="title"/>
          </p:nvPr>
        </p:nvSpPr>
        <p:spPr>
          <a:xfrm>
            <a:off x="3635896" y="1059582"/>
            <a:ext cx="5256584" cy="702078"/>
          </a:xfrm>
          <a:prstGeom prst="rect">
            <a:avLst/>
          </a:prstGeom>
        </p:spPr>
        <p:txBody>
          <a:bodyPr/>
          <a:lstStyle>
            <a:lvl1pPr algn="l">
              <a:defRPr sz="2100" b="0">
                <a:solidFill>
                  <a:srgbClr val="EE4135"/>
                </a:solidFill>
                <a:latin typeface="Arial" pitchFamily="34" charset="0"/>
                <a:cs typeface="Arial" pitchFamily="34" charset="0"/>
              </a:defRPr>
            </a:lvl1pPr>
          </a:lstStyle>
          <a:p>
            <a:r>
              <a:rPr lang="nb-NO" dirty="0"/>
              <a:t>Klikk for å redigere tittelstil</a:t>
            </a:r>
          </a:p>
        </p:txBody>
      </p:sp>
      <p:sp>
        <p:nvSpPr>
          <p:cNvPr id="4" name="Plassholder for bilde 3"/>
          <p:cNvSpPr>
            <a:spLocks noGrp="1"/>
          </p:cNvSpPr>
          <p:nvPr>
            <p:ph type="pic" sz="quarter" idx="10"/>
          </p:nvPr>
        </p:nvSpPr>
        <p:spPr>
          <a:xfrm>
            <a:off x="1" y="0"/>
            <a:ext cx="3492500" cy="5143500"/>
          </a:xfrm>
          <a:prstGeom prst="rect">
            <a:avLst/>
          </a:prstGeom>
        </p:spPr>
        <p:txBody>
          <a:bodyPr/>
          <a:lstStyle/>
          <a:p>
            <a:pPr lvl="0"/>
            <a:endParaRPr lang="nb-NO" noProof="0"/>
          </a:p>
        </p:txBody>
      </p:sp>
      <p:sp>
        <p:nvSpPr>
          <p:cNvPr id="6" name="Plassholder for innhold 5"/>
          <p:cNvSpPr>
            <a:spLocks noGrp="1"/>
          </p:cNvSpPr>
          <p:nvPr>
            <p:ph sz="quarter" idx="11"/>
          </p:nvPr>
        </p:nvSpPr>
        <p:spPr>
          <a:xfrm>
            <a:off x="3635897" y="1761661"/>
            <a:ext cx="5257279" cy="3078232"/>
          </a:xfrm>
          <a:prstGeom prst="rect">
            <a:avLst/>
          </a:prstGeom>
        </p:spPr>
        <p:txBody>
          <a:bodyPr/>
          <a:lstStyle>
            <a:lvl1pPr>
              <a:defRPr sz="1800">
                <a:solidFill>
                  <a:schemeClr val="tx1">
                    <a:lumMod val="65000"/>
                    <a:lumOff val="35000"/>
                  </a:schemeClr>
                </a:solidFill>
                <a:latin typeface="Georgia" pitchFamily="18" charset="0"/>
              </a:defRPr>
            </a:lvl1pPr>
            <a:lvl2pPr>
              <a:buFont typeface="Arial" pitchFamily="34" charset="0"/>
              <a:buChar char="•"/>
              <a:defRPr sz="1500">
                <a:solidFill>
                  <a:schemeClr val="tx1">
                    <a:lumMod val="65000"/>
                    <a:lumOff val="35000"/>
                  </a:schemeClr>
                </a:solidFill>
                <a:latin typeface="Georgia" pitchFamily="18" charset="0"/>
              </a:defRPr>
            </a:lvl2pPr>
            <a:lvl3pPr>
              <a:buFont typeface="Arial" pitchFamily="34" charset="0"/>
              <a:buChar char="•"/>
              <a:defRPr sz="1500">
                <a:solidFill>
                  <a:schemeClr val="tx1">
                    <a:lumMod val="65000"/>
                    <a:lumOff val="35000"/>
                  </a:schemeClr>
                </a:solidFill>
                <a:latin typeface="Georgia" pitchFamily="18" charset="0"/>
              </a:defRPr>
            </a:lvl3pPr>
            <a:lvl4pPr>
              <a:buFont typeface="Arial" pitchFamily="34" charset="0"/>
              <a:buChar char="•"/>
              <a:defRPr sz="1500">
                <a:solidFill>
                  <a:schemeClr val="tx1">
                    <a:lumMod val="65000"/>
                    <a:lumOff val="35000"/>
                  </a:schemeClr>
                </a:solidFill>
                <a:latin typeface="Georgia" pitchFamily="18" charset="0"/>
              </a:defRPr>
            </a:lvl4pPr>
            <a:lvl5pPr>
              <a:buFont typeface="Arial" pitchFamily="34" charset="0"/>
              <a:buChar char="•"/>
              <a:defRPr sz="1500">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37979411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Egendefinert oppsett">
    <p:spTree>
      <p:nvGrpSpPr>
        <p:cNvPr id="1" name=""/>
        <p:cNvGrpSpPr/>
        <p:nvPr/>
      </p:nvGrpSpPr>
      <p:grpSpPr>
        <a:xfrm>
          <a:off x="0" y="0"/>
          <a:ext cx="0" cy="0"/>
          <a:chOff x="0" y="0"/>
          <a:chExt cx="0" cy="0"/>
        </a:xfrm>
      </p:grpSpPr>
      <p:sp>
        <p:nvSpPr>
          <p:cNvPr id="4" name="Plassholder for bilde 3"/>
          <p:cNvSpPr>
            <a:spLocks noGrp="1"/>
          </p:cNvSpPr>
          <p:nvPr>
            <p:ph type="pic" sz="quarter" idx="10"/>
          </p:nvPr>
        </p:nvSpPr>
        <p:spPr>
          <a:xfrm>
            <a:off x="0" y="0"/>
            <a:ext cx="9144000" cy="5143500"/>
          </a:xfrm>
          <a:prstGeom prst="rect">
            <a:avLst/>
          </a:prstGeom>
        </p:spPr>
        <p:txBody>
          <a:bodyPr/>
          <a:lstStyle/>
          <a:p>
            <a:pPr lvl="0"/>
            <a:endParaRPr lang="nb-NO" noProof="0"/>
          </a:p>
        </p:txBody>
      </p:sp>
    </p:spTree>
    <p:extLst>
      <p:ext uri="{BB962C8B-B14F-4D97-AF65-F5344CB8AC3E}">
        <p14:creationId xmlns:p14="http://schemas.microsoft.com/office/powerpoint/2010/main" val="37875292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Full bleed photo">
    <p:spTree>
      <p:nvGrpSpPr>
        <p:cNvPr id="1" name=""/>
        <p:cNvGrpSpPr/>
        <p:nvPr/>
      </p:nvGrpSpPr>
      <p:grpSpPr>
        <a:xfrm>
          <a:off x="0" y="0"/>
          <a:ext cx="0" cy="0"/>
          <a:chOff x="0" y="0"/>
          <a:chExt cx="0" cy="0"/>
        </a:xfrm>
      </p:grpSpPr>
      <p:pic>
        <p:nvPicPr>
          <p:cNvPr id="4" name="Picture 3"/>
          <p:cNvPicPr>
            <a:picLocks/>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icture Placeholder 2"/>
          <p:cNvSpPr>
            <a:spLocks noGrp="1"/>
          </p:cNvSpPr>
          <p:nvPr>
            <p:ph type="pic" sz="quarter" idx="10"/>
          </p:nvPr>
        </p:nvSpPr>
        <p:spPr>
          <a:xfrm>
            <a:off x="3" y="0"/>
            <a:ext cx="9144001" cy="5143500"/>
          </a:xfrm>
        </p:spPr>
        <p:txBody>
          <a:bodyPr anchor="ctr" anchorCtr="1">
            <a:noAutofit/>
          </a:bodyPr>
          <a:lstStyle>
            <a:lvl1pPr algn="ctr">
              <a:buNone/>
              <a:defRPr>
                <a:latin typeface="+mj-lt"/>
              </a:defRPr>
            </a:lvl1pPr>
          </a:lstStyle>
          <a:p>
            <a:pPr lvl="0"/>
            <a:r>
              <a:rPr lang="nb-NO" noProof="0"/>
              <a:t>Klikk ikonet for å legge til et bilde</a:t>
            </a:r>
            <a:endParaRPr lang="en-US" noProof="0" dirty="0"/>
          </a:p>
        </p:txBody>
      </p:sp>
    </p:spTree>
    <p:extLst>
      <p:ext uri="{BB962C8B-B14F-4D97-AF65-F5344CB8AC3E}">
        <p14:creationId xmlns:p14="http://schemas.microsoft.com/office/powerpoint/2010/main" val="2848600579"/>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19594" y="178308"/>
            <a:ext cx="8580923" cy="62865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512730" rtl="0" eaLnBrk="1" latinLnBrk="0" hangingPunct="1">
              <a:lnSpc>
                <a:spcPct val="80000"/>
              </a:lnSpc>
              <a:spcBef>
                <a:spcPct val="0"/>
              </a:spcBef>
              <a:buNone/>
              <a:defRPr lang="en-US" sz="2025" b="1" kern="1200" cap="none" spc="0" baseline="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j-lt"/>
                <a:ea typeface="+mj-ea"/>
                <a:cs typeface="+mj-cs"/>
              </a:defRPr>
            </a:lvl1pPr>
          </a:lstStyle>
          <a:p>
            <a:r>
              <a:rPr lang="nb-NO"/>
              <a:t>Klikk for å redigere tittelstil</a:t>
            </a:r>
            <a:endParaRPr lang="en-US" dirty="0"/>
          </a:p>
        </p:txBody>
      </p:sp>
      <p:sp>
        <p:nvSpPr>
          <p:cNvPr id="4" name="Text Placeholder 3"/>
          <p:cNvSpPr>
            <a:spLocks noGrp="1"/>
          </p:cNvSpPr>
          <p:nvPr>
            <p:ph type="body" sz="quarter" idx="10"/>
          </p:nvPr>
        </p:nvSpPr>
        <p:spPr>
          <a:xfrm>
            <a:off x="233233" y="1008126"/>
            <a:ext cx="8570912" cy="3723894"/>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lvl1pPr>
              <a:lnSpc>
                <a:spcPct val="95000"/>
              </a:lnSpc>
              <a:spcBef>
                <a:spcPts val="832"/>
              </a:spcBef>
              <a:defRPr sz="1275" b="1" cap="none" spc="0">
                <a:ln w="50800"/>
                <a:solidFill>
                  <a:schemeClr val="bg1">
                    <a:shade val="50000"/>
                  </a:schemeClr>
                </a:solidFill>
                <a:effectLst/>
                <a:latin typeface="+mj-lt"/>
              </a:defRPr>
            </a:lvl1pPr>
            <a:lvl2pPr>
              <a:lnSpc>
                <a:spcPct val="95000"/>
              </a:lnSpc>
              <a:spcBef>
                <a:spcPts val="338"/>
              </a:spcBef>
              <a:defRPr b="1" cap="none" spc="0">
                <a:ln w="50800"/>
                <a:solidFill>
                  <a:schemeClr val="bg1">
                    <a:shade val="50000"/>
                  </a:schemeClr>
                </a:solidFill>
                <a:effectLst/>
                <a:latin typeface="+mj-lt"/>
              </a:defRPr>
            </a:lvl2pPr>
            <a:lvl3pPr>
              <a:defRPr b="1" cap="none" spc="0">
                <a:ln w="50800"/>
                <a:solidFill>
                  <a:schemeClr val="bg1">
                    <a:shade val="50000"/>
                  </a:schemeClr>
                </a:solidFill>
                <a:effectLst/>
                <a:latin typeface="+mj-lt"/>
              </a:defRPr>
            </a:lvl3pPr>
            <a:lvl4pPr>
              <a:defRPr b="1" cap="none" spc="0">
                <a:ln w="50800"/>
                <a:solidFill>
                  <a:schemeClr val="bg1">
                    <a:shade val="50000"/>
                  </a:schemeClr>
                </a:solidFill>
                <a:effectLst/>
                <a:latin typeface="+mj-lt"/>
              </a:defRPr>
            </a:lvl4pPr>
            <a:lvl5pPr>
              <a:defRPr b="1" cap="none" spc="0">
                <a:ln w="50800"/>
                <a:solidFill>
                  <a:schemeClr val="bg1">
                    <a:shade val="50000"/>
                  </a:schemeClr>
                </a:solidFill>
                <a:effectLst/>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6281346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gendefinert oppsett">
    <p:spTree>
      <p:nvGrpSpPr>
        <p:cNvPr id="1" name=""/>
        <p:cNvGrpSpPr/>
        <p:nvPr/>
      </p:nvGrpSpPr>
      <p:grpSpPr>
        <a:xfrm>
          <a:off x="0" y="0"/>
          <a:ext cx="0" cy="0"/>
          <a:chOff x="0" y="0"/>
          <a:chExt cx="0" cy="0"/>
        </a:xfrm>
      </p:grpSpPr>
      <p:sp>
        <p:nvSpPr>
          <p:cNvPr id="5" name="TekstSylinder 4"/>
          <p:cNvSpPr txBox="1">
            <a:spLocks noChangeArrowheads="1"/>
          </p:cNvSpPr>
          <p:nvPr userDrawn="1"/>
        </p:nvSpPr>
        <p:spPr bwMode="auto">
          <a:xfrm>
            <a:off x="323850" y="4786313"/>
            <a:ext cx="7921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nb-NO" altLang="nb-NO" sz="800">
                <a:solidFill>
                  <a:srgbClr val="595959"/>
                </a:solidFill>
                <a:latin typeface="Georgia" panose="02040502050405020303" pitchFamily="18" charset="0"/>
              </a:rPr>
              <a:t>Side </a:t>
            </a:r>
            <a:fld id="{954F5545-ADEF-431B-95A5-EF6063BC3024}" type="slidenum">
              <a:rPr lang="nb-NO" altLang="nb-NO" sz="800" smtClean="0">
                <a:solidFill>
                  <a:srgbClr val="595959"/>
                </a:solidFill>
                <a:latin typeface="Georgia" panose="02040502050405020303" pitchFamily="18" charset="0"/>
              </a:rPr>
              <a:pPr eaLnBrk="1" hangingPunct="1">
                <a:defRPr/>
              </a:pPr>
              <a:t>‹#›</a:t>
            </a:fld>
            <a:endParaRPr lang="nb-NO" altLang="nb-NO" sz="800">
              <a:solidFill>
                <a:srgbClr val="595959"/>
              </a:solidFill>
              <a:latin typeface="Georgia" panose="02040502050405020303" pitchFamily="18" charset="0"/>
            </a:endParaRPr>
          </a:p>
        </p:txBody>
      </p:sp>
      <p:sp>
        <p:nvSpPr>
          <p:cNvPr id="6" name="Plassholder for innhold 13"/>
          <p:cNvSpPr>
            <a:spLocks noGrp="1"/>
          </p:cNvSpPr>
          <p:nvPr>
            <p:ph sz="quarter" idx="10"/>
          </p:nvPr>
        </p:nvSpPr>
        <p:spPr>
          <a:xfrm>
            <a:off x="899592" y="1653648"/>
            <a:ext cx="3600400" cy="3024336"/>
          </a:xfrm>
          <a:prstGeom prst="rect">
            <a:avLst/>
          </a:prstGeom>
        </p:spPr>
        <p:txBody>
          <a:bodyPr/>
          <a:lstStyle>
            <a:lvl1pPr marL="269875" indent="-269875">
              <a:defRPr sz="2400">
                <a:solidFill>
                  <a:schemeClr val="tx1">
                    <a:lumMod val="65000"/>
                    <a:lumOff val="35000"/>
                  </a:schemeClr>
                </a:solidFill>
                <a:latin typeface="Georgia" pitchFamily="18" charset="0"/>
              </a:defRPr>
            </a:lvl1pPr>
            <a:lvl2pPr marL="628650" indent="-171450">
              <a:buFont typeface="Arial" pitchFamily="34" charset="0"/>
              <a:buChar char="•"/>
              <a:defRPr sz="2000">
                <a:solidFill>
                  <a:schemeClr val="tx1">
                    <a:lumMod val="65000"/>
                    <a:lumOff val="35000"/>
                  </a:schemeClr>
                </a:solidFill>
                <a:latin typeface="Georgia" pitchFamily="18" charset="0"/>
              </a:defRPr>
            </a:lvl2pPr>
            <a:lvl3pPr marL="1168400" indent="-254000">
              <a:defRPr sz="2000">
                <a:solidFill>
                  <a:schemeClr val="tx1">
                    <a:lumMod val="65000"/>
                    <a:lumOff val="35000"/>
                  </a:schemeClr>
                </a:solidFill>
                <a:latin typeface="Georgia" pitchFamily="18" charset="0"/>
              </a:defRPr>
            </a:lvl3pPr>
            <a:lvl4pPr marL="1614488" indent="-242888">
              <a:buFont typeface="Arial" pitchFamily="34" charset="0"/>
              <a:buChar char="•"/>
              <a:defRPr>
                <a:solidFill>
                  <a:schemeClr val="tx1">
                    <a:lumMod val="65000"/>
                    <a:lumOff val="35000"/>
                  </a:schemeClr>
                </a:solidFill>
                <a:latin typeface="Georgia" pitchFamily="18" charset="0"/>
              </a:defRPr>
            </a:lvl4pPr>
            <a:lvl5pPr marL="2058988" indent="-230188">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innhold 13"/>
          <p:cNvSpPr>
            <a:spLocks noGrp="1"/>
          </p:cNvSpPr>
          <p:nvPr>
            <p:ph sz="quarter" idx="11"/>
          </p:nvPr>
        </p:nvSpPr>
        <p:spPr>
          <a:xfrm>
            <a:off x="4644008" y="1653648"/>
            <a:ext cx="3600400" cy="3024336"/>
          </a:xfrm>
          <a:prstGeom prst="rect">
            <a:avLst/>
          </a:prstGeom>
        </p:spPr>
        <p:txBody>
          <a:bodyPr/>
          <a:lstStyle>
            <a:lvl1pPr marL="269875" indent="-269875">
              <a:defRPr sz="2400">
                <a:solidFill>
                  <a:schemeClr val="tx1">
                    <a:lumMod val="65000"/>
                    <a:lumOff val="35000"/>
                  </a:schemeClr>
                </a:solidFill>
                <a:latin typeface="Georgia" pitchFamily="18" charset="0"/>
              </a:defRPr>
            </a:lvl1pPr>
            <a:lvl2pPr marL="628650" indent="-171450">
              <a:buFont typeface="Arial" pitchFamily="34" charset="0"/>
              <a:buChar char="•"/>
              <a:defRPr sz="2000">
                <a:solidFill>
                  <a:schemeClr val="tx1">
                    <a:lumMod val="65000"/>
                    <a:lumOff val="35000"/>
                  </a:schemeClr>
                </a:solidFill>
                <a:latin typeface="Georgia" pitchFamily="18" charset="0"/>
              </a:defRPr>
            </a:lvl2pPr>
            <a:lvl3pPr marL="1168400" indent="-254000">
              <a:defRPr sz="2000">
                <a:solidFill>
                  <a:schemeClr val="tx1">
                    <a:lumMod val="65000"/>
                    <a:lumOff val="35000"/>
                  </a:schemeClr>
                </a:solidFill>
                <a:latin typeface="Georgia" pitchFamily="18" charset="0"/>
              </a:defRPr>
            </a:lvl3pPr>
            <a:lvl4pPr marL="1614488" indent="-242888">
              <a:buFont typeface="Arial" pitchFamily="34" charset="0"/>
              <a:buChar char="•"/>
              <a:defRPr>
                <a:solidFill>
                  <a:schemeClr val="tx1">
                    <a:lumMod val="65000"/>
                    <a:lumOff val="35000"/>
                  </a:schemeClr>
                </a:solidFill>
                <a:latin typeface="Georgia" pitchFamily="18" charset="0"/>
              </a:defRPr>
            </a:lvl4pPr>
            <a:lvl5pPr marL="2058988" indent="-230188">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Tittel 1"/>
          <p:cNvSpPr>
            <a:spLocks noGrp="1"/>
          </p:cNvSpPr>
          <p:nvPr>
            <p:ph type="ctrTitle"/>
          </p:nvPr>
        </p:nvSpPr>
        <p:spPr>
          <a:xfrm>
            <a:off x="899592" y="897564"/>
            <a:ext cx="5760640" cy="702078"/>
          </a:xfrm>
          <a:prstGeom prst="rect">
            <a:avLst/>
          </a:prstGeom>
        </p:spPr>
        <p:txBody>
          <a:bodyPr>
            <a:normAutofit/>
          </a:bodyPr>
          <a:lstStyle>
            <a:lvl1pPr algn="l">
              <a:defRPr sz="2800" b="0" baseline="0">
                <a:solidFill>
                  <a:srgbClr val="EE4135"/>
                </a:solidFill>
                <a:latin typeface="Arial" pitchFamily="34" charset="0"/>
                <a:cs typeface="Arial" pitchFamily="34" charset="0"/>
              </a:defRPr>
            </a:lvl1pPr>
          </a:lstStyle>
          <a:p>
            <a:r>
              <a:rPr lang="nb-NO" dirty="0"/>
              <a:t>Klikk for å redigere tittelstil</a:t>
            </a:r>
          </a:p>
        </p:txBody>
      </p:sp>
    </p:spTree>
    <p:extLst>
      <p:ext uri="{BB962C8B-B14F-4D97-AF65-F5344CB8AC3E}">
        <p14:creationId xmlns:p14="http://schemas.microsoft.com/office/powerpoint/2010/main" val="19136052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Segue">
    <p:bg>
      <p:bgPr>
        <a:solidFill>
          <a:srgbClr val="4BACC6"/>
        </a:solidFill>
        <a:effectLst/>
      </p:bgPr>
    </p:bg>
    <p:spTree>
      <p:nvGrpSpPr>
        <p:cNvPr id="1" name=""/>
        <p:cNvGrpSpPr/>
        <p:nvPr/>
      </p:nvGrpSpPr>
      <p:grpSpPr>
        <a:xfrm>
          <a:off x="0" y="0"/>
          <a:ext cx="0" cy="0"/>
          <a:chOff x="0" y="0"/>
          <a:chExt cx="0" cy="0"/>
        </a:xfrm>
      </p:grpSpPr>
      <p:sp>
        <p:nvSpPr>
          <p:cNvPr id="3" name="Rectangle 5"/>
          <p:cNvSpPr>
            <a:spLocks noChangeArrowheads="1"/>
          </p:cNvSpPr>
          <p:nvPr userDrawn="1"/>
        </p:nvSpPr>
        <p:spPr bwMode="ltGray">
          <a:xfrm>
            <a:off x="8065726" y="4784781"/>
            <a:ext cx="509949" cy="115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46133" tIns="23066" rIns="46133" bIns="23066" anchor="b">
            <a:spAutoFit/>
          </a:bodyPr>
          <a:lstStyle>
            <a:lvl1pPr defTabSz="609600">
              <a:defRPr>
                <a:solidFill>
                  <a:schemeClr val="tx1"/>
                </a:solidFill>
                <a:latin typeface="Arial" panose="020B0604020202020204" pitchFamily="34" charset="0"/>
              </a:defRPr>
            </a:lvl1pPr>
            <a:lvl2pPr marL="742950" indent="-285750" defTabSz="609600">
              <a:defRPr>
                <a:solidFill>
                  <a:schemeClr val="tx1"/>
                </a:solidFill>
                <a:latin typeface="Arial" panose="020B0604020202020204" pitchFamily="34" charset="0"/>
              </a:defRPr>
            </a:lvl2pPr>
            <a:lvl3pPr marL="1143000" indent="-228600" defTabSz="609600">
              <a:defRPr>
                <a:solidFill>
                  <a:schemeClr val="tx1"/>
                </a:solidFill>
                <a:latin typeface="Arial" panose="020B0604020202020204" pitchFamily="34" charset="0"/>
              </a:defRPr>
            </a:lvl3pPr>
            <a:lvl4pPr marL="1600200" indent="-228600" defTabSz="609600">
              <a:defRPr>
                <a:solidFill>
                  <a:schemeClr val="tx1"/>
                </a:solidFill>
                <a:latin typeface="Arial" panose="020B0604020202020204" pitchFamily="34" charset="0"/>
              </a:defRPr>
            </a:lvl4pPr>
            <a:lvl5pPr marL="2057400" indent="-228600" defTabSz="609600">
              <a:defRPr>
                <a:solidFill>
                  <a:schemeClr val="tx1"/>
                </a:solidFill>
                <a:latin typeface="Arial" panose="020B0604020202020204" pitchFamily="34" charset="0"/>
              </a:defRPr>
            </a:lvl5pPr>
            <a:lvl6pPr marL="2514600" indent="-228600" defTabSz="609600" eaLnBrk="0" fontAlgn="base" hangingPunct="0">
              <a:spcBef>
                <a:spcPct val="0"/>
              </a:spcBef>
              <a:spcAft>
                <a:spcPct val="0"/>
              </a:spcAft>
              <a:defRPr>
                <a:solidFill>
                  <a:schemeClr val="tx1"/>
                </a:solidFill>
                <a:latin typeface="Arial" panose="020B0604020202020204" pitchFamily="34" charset="0"/>
              </a:defRPr>
            </a:lvl6pPr>
            <a:lvl7pPr marL="2971800" indent="-228600" defTabSz="609600" eaLnBrk="0" fontAlgn="base" hangingPunct="0">
              <a:spcBef>
                <a:spcPct val="0"/>
              </a:spcBef>
              <a:spcAft>
                <a:spcPct val="0"/>
              </a:spcAft>
              <a:defRPr>
                <a:solidFill>
                  <a:schemeClr val="tx1"/>
                </a:solidFill>
                <a:latin typeface="Arial" panose="020B0604020202020204" pitchFamily="34" charset="0"/>
              </a:defRPr>
            </a:lvl7pPr>
            <a:lvl8pPr marL="3429000" indent="-228600" defTabSz="609600" eaLnBrk="0" fontAlgn="base" hangingPunct="0">
              <a:spcBef>
                <a:spcPct val="0"/>
              </a:spcBef>
              <a:spcAft>
                <a:spcPct val="0"/>
              </a:spcAft>
              <a:defRPr>
                <a:solidFill>
                  <a:schemeClr val="tx1"/>
                </a:solidFill>
                <a:latin typeface="Arial" panose="020B0604020202020204" pitchFamily="34" charset="0"/>
              </a:defRPr>
            </a:lvl8pPr>
            <a:lvl9pPr marL="3886200" indent="-228600" defTabSz="609600" eaLnBrk="0" fontAlgn="base" hangingPunct="0">
              <a:spcBef>
                <a:spcPct val="0"/>
              </a:spcBef>
              <a:spcAft>
                <a:spcPct val="0"/>
              </a:spcAft>
              <a:defRPr>
                <a:solidFill>
                  <a:schemeClr val="tx1"/>
                </a:solidFill>
                <a:latin typeface="Arial" panose="020B0604020202020204" pitchFamily="34" charset="0"/>
              </a:defRPr>
            </a:lvl9pPr>
          </a:lstStyle>
          <a:p>
            <a:pPr algn="r" eaLnBrk="1" fontAlgn="auto" hangingPunct="1">
              <a:spcBef>
                <a:spcPts val="0"/>
              </a:spcBef>
              <a:spcAft>
                <a:spcPts val="0"/>
              </a:spcAft>
              <a:defRPr/>
            </a:pPr>
            <a:r>
              <a:rPr lang="en-US" altLang="nb-NO" sz="450">
                <a:solidFill>
                  <a:srgbClr val="FFFFFF"/>
                </a:solidFill>
                <a:latin typeface="Calibri" panose="020F0502020204030204" pitchFamily="34" charset="0"/>
                <a:ea typeface="CiscoSans Thin"/>
                <a:cs typeface="CiscoSans Thin"/>
              </a:rPr>
              <a:t>Cisco Confidential</a:t>
            </a:r>
          </a:p>
        </p:txBody>
      </p:sp>
      <p:sp>
        <p:nvSpPr>
          <p:cNvPr id="4" name="Rectangle 7"/>
          <p:cNvSpPr>
            <a:spLocks noChangeArrowheads="1"/>
          </p:cNvSpPr>
          <p:nvPr userDrawn="1"/>
        </p:nvSpPr>
        <p:spPr bwMode="ltGray">
          <a:xfrm>
            <a:off x="8721571" y="4781209"/>
            <a:ext cx="160493" cy="115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46133" tIns="23066" rIns="46133" bIns="23066" anchor="b">
            <a:spAutoFit/>
          </a:bodyPr>
          <a:lstStyle>
            <a:lvl1pPr defTabSz="609600">
              <a:defRPr>
                <a:solidFill>
                  <a:schemeClr val="tx1"/>
                </a:solidFill>
                <a:latin typeface="Arial" panose="020B0604020202020204" pitchFamily="34" charset="0"/>
              </a:defRPr>
            </a:lvl1pPr>
            <a:lvl2pPr marL="742950" indent="-285750" defTabSz="609600">
              <a:defRPr>
                <a:solidFill>
                  <a:schemeClr val="tx1"/>
                </a:solidFill>
                <a:latin typeface="Arial" panose="020B0604020202020204" pitchFamily="34" charset="0"/>
              </a:defRPr>
            </a:lvl2pPr>
            <a:lvl3pPr marL="1143000" indent="-228600" defTabSz="609600">
              <a:defRPr>
                <a:solidFill>
                  <a:schemeClr val="tx1"/>
                </a:solidFill>
                <a:latin typeface="Arial" panose="020B0604020202020204" pitchFamily="34" charset="0"/>
              </a:defRPr>
            </a:lvl3pPr>
            <a:lvl4pPr marL="1600200" indent="-228600" defTabSz="609600">
              <a:defRPr>
                <a:solidFill>
                  <a:schemeClr val="tx1"/>
                </a:solidFill>
                <a:latin typeface="Arial" panose="020B0604020202020204" pitchFamily="34" charset="0"/>
              </a:defRPr>
            </a:lvl4pPr>
            <a:lvl5pPr marL="2057400" indent="-228600" defTabSz="609600">
              <a:defRPr>
                <a:solidFill>
                  <a:schemeClr val="tx1"/>
                </a:solidFill>
                <a:latin typeface="Arial" panose="020B0604020202020204" pitchFamily="34" charset="0"/>
              </a:defRPr>
            </a:lvl5pPr>
            <a:lvl6pPr marL="2514600" indent="-228600" defTabSz="609600" eaLnBrk="0" fontAlgn="base" hangingPunct="0">
              <a:spcBef>
                <a:spcPct val="0"/>
              </a:spcBef>
              <a:spcAft>
                <a:spcPct val="0"/>
              </a:spcAft>
              <a:defRPr>
                <a:solidFill>
                  <a:schemeClr val="tx1"/>
                </a:solidFill>
                <a:latin typeface="Arial" panose="020B0604020202020204" pitchFamily="34" charset="0"/>
              </a:defRPr>
            </a:lvl6pPr>
            <a:lvl7pPr marL="2971800" indent="-228600" defTabSz="609600" eaLnBrk="0" fontAlgn="base" hangingPunct="0">
              <a:spcBef>
                <a:spcPct val="0"/>
              </a:spcBef>
              <a:spcAft>
                <a:spcPct val="0"/>
              </a:spcAft>
              <a:defRPr>
                <a:solidFill>
                  <a:schemeClr val="tx1"/>
                </a:solidFill>
                <a:latin typeface="Arial" panose="020B0604020202020204" pitchFamily="34" charset="0"/>
              </a:defRPr>
            </a:lvl7pPr>
            <a:lvl8pPr marL="3429000" indent="-228600" defTabSz="609600" eaLnBrk="0" fontAlgn="base" hangingPunct="0">
              <a:spcBef>
                <a:spcPct val="0"/>
              </a:spcBef>
              <a:spcAft>
                <a:spcPct val="0"/>
              </a:spcAft>
              <a:defRPr>
                <a:solidFill>
                  <a:schemeClr val="tx1"/>
                </a:solidFill>
                <a:latin typeface="Arial" panose="020B0604020202020204" pitchFamily="34" charset="0"/>
              </a:defRPr>
            </a:lvl8pPr>
            <a:lvl9pPr marL="3886200" indent="-228600" defTabSz="609600" eaLnBrk="0" fontAlgn="base" hangingPunct="0">
              <a:spcBef>
                <a:spcPct val="0"/>
              </a:spcBef>
              <a:spcAft>
                <a:spcPct val="0"/>
              </a:spcAft>
              <a:defRPr>
                <a:solidFill>
                  <a:schemeClr val="tx1"/>
                </a:solidFill>
                <a:latin typeface="Arial" panose="020B0604020202020204" pitchFamily="34" charset="0"/>
              </a:defRPr>
            </a:lvl9pPr>
          </a:lstStyle>
          <a:p>
            <a:pPr algn="r" eaLnBrk="1" fontAlgn="auto" hangingPunct="1">
              <a:spcBef>
                <a:spcPts val="0"/>
              </a:spcBef>
              <a:spcAft>
                <a:spcPts val="0"/>
              </a:spcAft>
              <a:defRPr/>
            </a:pPr>
            <a:fld id="{73066384-9547-43AF-88E5-E31C19631BC7}" type="slidenum">
              <a:rPr lang="en-US" altLang="nb-NO" sz="450" smtClean="0">
                <a:solidFill>
                  <a:srgbClr val="FFFFFF"/>
                </a:solidFill>
                <a:latin typeface="Calibri" panose="020F0502020204030204" pitchFamily="34" charset="0"/>
                <a:ea typeface="CiscoSans Thin"/>
                <a:cs typeface="CiscoSans Thin"/>
              </a:rPr>
              <a:pPr algn="r" eaLnBrk="1" fontAlgn="auto" hangingPunct="1">
                <a:spcBef>
                  <a:spcPts val="0"/>
                </a:spcBef>
                <a:spcAft>
                  <a:spcPts val="0"/>
                </a:spcAft>
                <a:defRPr/>
              </a:pPr>
              <a:t>‹#›</a:t>
            </a:fld>
            <a:endParaRPr lang="en-US" altLang="nb-NO" sz="450">
              <a:solidFill>
                <a:srgbClr val="FFFFFF"/>
              </a:solidFill>
              <a:latin typeface="Calibri" panose="020F0502020204030204" pitchFamily="34" charset="0"/>
              <a:ea typeface="CiscoSans Thin"/>
              <a:cs typeface="CiscoSans Thin"/>
            </a:endParaRPr>
          </a:p>
        </p:txBody>
      </p:sp>
      <p:sp>
        <p:nvSpPr>
          <p:cNvPr id="6" name="Rectangle 4"/>
          <p:cNvSpPr>
            <a:spLocks noChangeArrowheads="1"/>
          </p:cNvSpPr>
          <p:nvPr userDrawn="1"/>
        </p:nvSpPr>
        <p:spPr bwMode="ltGray">
          <a:xfrm>
            <a:off x="292101" y="4785972"/>
            <a:ext cx="3421063" cy="115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6133" tIns="23066" rIns="46133" bIns="23066" anchor="b">
            <a:spAutoFit/>
          </a:bodyPr>
          <a:lstStyle>
            <a:lvl1pPr defTabSz="609600">
              <a:defRPr>
                <a:solidFill>
                  <a:schemeClr val="tx1"/>
                </a:solidFill>
                <a:latin typeface="Arial" panose="020B0604020202020204" pitchFamily="34" charset="0"/>
              </a:defRPr>
            </a:lvl1pPr>
            <a:lvl2pPr marL="742950" indent="-285750" defTabSz="609600">
              <a:defRPr>
                <a:solidFill>
                  <a:schemeClr val="tx1"/>
                </a:solidFill>
                <a:latin typeface="Arial" panose="020B0604020202020204" pitchFamily="34" charset="0"/>
              </a:defRPr>
            </a:lvl2pPr>
            <a:lvl3pPr marL="1143000" indent="-228600" defTabSz="609600">
              <a:defRPr>
                <a:solidFill>
                  <a:schemeClr val="tx1"/>
                </a:solidFill>
                <a:latin typeface="Arial" panose="020B0604020202020204" pitchFamily="34" charset="0"/>
              </a:defRPr>
            </a:lvl3pPr>
            <a:lvl4pPr marL="1600200" indent="-228600" defTabSz="609600">
              <a:defRPr>
                <a:solidFill>
                  <a:schemeClr val="tx1"/>
                </a:solidFill>
                <a:latin typeface="Arial" panose="020B0604020202020204" pitchFamily="34" charset="0"/>
              </a:defRPr>
            </a:lvl4pPr>
            <a:lvl5pPr marL="2057400" indent="-228600" defTabSz="609600">
              <a:defRPr>
                <a:solidFill>
                  <a:schemeClr val="tx1"/>
                </a:solidFill>
                <a:latin typeface="Arial" panose="020B0604020202020204" pitchFamily="34" charset="0"/>
              </a:defRPr>
            </a:lvl5pPr>
            <a:lvl6pPr marL="2514600" indent="-228600" defTabSz="609600" eaLnBrk="0" fontAlgn="base" hangingPunct="0">
              <a:spcBef>
                <a:spcPct val="0"/>
              </a:spcBef>
              <a:spcAft>
                <a:spcPct val="0"/>
              </a:spcAft>
              <a:defRPr>
                <a:solidFill>
                  <a:schemeClr val="tx1"/>
                </a:solidFill>
                <a:latin typeface="Arial" panose="020B0604020202020204" pitchFamily="34" charset="0"/>
              </a:defRPr>
            </a:lvl6pPr>
            <a:lvl7pPr marL="2971800" indent="-228600" defTabSz="609600" eaLnBrk="0" fontAlgn="base" hangingPunct="0">
              <a:spcBef>
                <a:spcPct val="0"/>
              </a:spcBef>
              <a:spcAft>
                <a:spcPct val="0"/>
              </a:spcAft>
              <a:defRPr>
                <a:solidFill>
                  <a:schemeClr val="tx1"/>
                </a:solidFill>
                <a:latin typeface="Arial" panose="020B0604020202020204" pitchFamily="34" charset="0"/>
              </a:defRPr>
            </a:lvl7pPr>
            <a:lvl8pPr marL="3429000" indent="-228600" defTabSz="609600" eaLnBrk="0" fontAlgn="base" hangingPunct="0">
              <a:spcBef>
                <a:spcPct val="0"/>
              </a:spcBef>
              <a:spcAft>
                <a:spcPct val="0"/>
              </a:spcAft>
              <a:defRPr>
                <a:solidFill>
                  <a:schemeClr val="tx1"/>
                </a:solidFill>
                <a:latin typeface="Arial" panose="020B0604020202020204" pitchFamily="34" charset="0"/>
              </a:defRPr>
            </a:lvl8pPr>
            <a:lvl9pPr marL="3886200" indent="-228600" defTabSz="609600"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0"/>
              </a:spcBef>
              <a:spcAft>
                <a:spcPts val="0"/>
              </a:spcAft>
              <a:defRPr/>
            </a:pPr>
            <a:r>
              <a:rPr lang="en-US" altLang="nb-NO" sz="450">
                <a:solidFill>
                  <a:srgbClr val="FFFFFF"/>
                </a:solidFill>
                <a:latin typeface="Calibri" panose="020F0502020204030204" pitchFamily="34" charset="0"/>
                <a:ea typeface="CiscoSans Thin"/>
                <a:cs typeface="CiscoSans Thin"/>
              </a:rPr>
              <a:t>© 2014  Cisco and/or its affiliates. All rights reserved.</a:t>
            </a:r>
          </a:p>
        </p:txBody>
      </p:sp>
      <p:cxnSp>
        <p:nvCxnSpPr>
          <p:cNvPr id="7" name="Straight Connector 7"/>
          <p:cNvCxnSpPr/>
          <p:nvPr userDrawn="1"/>
        </p:nvCxnSpPr>
        <p:spPr>
          <a:xfrm>
            <a:off x="0" y="5063133"/>
            <a:ext cx="9144000" cy="0"/>
          </a:xfrm>
          <a:prstGeom prst="line">
            <a:avLst/>
          </a:prstGeom>
          <a:ln w="177800">
            <a:gradFill>
              <a:gsLst>
                <a:gs pos="0">
                  <a:schemeClr val="tx2"/>
                </a:gs>
                <a:gs pos="100000">
                  <a:schemeClr val="accent6"/>
                </a:gs>
              </a:gsLst>
              <a:lin ang="0" scaled="0"/>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ctrTitle"/>
          </p:nvPr>
        </p:nvSpPr>
        <p:spPr>
          <a:xfrm>
            <a:off x="245457" y="562610"/>
            <a:ext cx="8301718" cy="2569946"/>
          </a:xfrm>
          <a:prstGeom prst="rect">
            <a:avLst/>
          </a:prstGeom>
        </p:spPr>
        <p:txBody>
          <a:bodyPr anchor="b" anchorCtr="0">
            <a:noAutofit/>
          </a:bodyPr>
          <a:lstStyle>
            <a:lvl1pPr marL="0" indent="0" algn="l">
              <a:lnSpc>
                <a:spcPct val="90000"/>
              </a:lnSpc>
              <a:buFont typeface="Arial" panose="020B0604020202020204" pitchFamily="34" charset="0"/>
              <a:buNone/>
              <a:defRPr sz="3375" b="0" i="0" spc="0" baseline="0">
                <a:solidFill>
                  <a:schemeClr val="bg1"/>
                </a:solidFill>
                <a:latin typeface="+mj-lt"/>
                <a:cs typeface="CiscoSans Thin"/>
              </a:defRPr>
            </a:lvl1pPr>
          </a:lstStyle>
          <a:p>
            <a:r>
              <a:rPr lang="nb-NO"/>
              <a:t>Klikk for å redigere tittelstil</a:t>
            </a:r>
            <a:endParaRPr lang="en-US" dirty="0"/>
          </a:p>
        </p:txBody>
      </p:sp>
    </p:spTree>
    <p:extLst>
      <p:ext uri="{BB962C8B-B14F-4D97-AF65-F5344CB8AC3E}">
        <p14:creationId xmlns:p14="http://schemas.microsoft.com/office/powerpoint/2010/main" val="98449881"/>
      </p:ext>
    </p:extLst>
  </p:cSld>
  <p:clrMapOvr>
    <a:masterClrMapping/>
  </p:clrMapOvr>
  <p:transition spd="med">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Bullet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517" y="178308"/>
            <a:ext cx="8588861" cy="62865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lvl1pPr>
              <a:defRPr b="1" cap="none" spc="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j-lt"/>
              </a:defRPr>
            </a:lvl1pPr>
          </a:lstStyle>
          <a:p>
            <a:r>
              <a:rPr lang="en-US" dirty="0"/>
              <a:t>Click to edit Master title style</a:t>
            </a:r>
          </a:p>
        </p:txBody>
      </p:sp>
    </p:spTree>
    <p:extLst>
      <p:ext uri="{BB962C8B-B14F-4D97-AF65-F5344CB8AC3E}">
        <p14:creationId xmlns:p14="http://schemas.microsoft.com/office/powerpoint/2010/main" val="885999436"/>
      </p:ext>
    </p:extLst>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Tittellysbilde">
    <p:spTree>
      <p:nvGrpSpPr>
        <p:cNvPr id="1" name=""/>
        <p:cNvGrpSpPr/>
        <p:nvPr/>
      </p:nvGrpSpPr>
      <p:grpSpPr>
        <a:xfrm>
          <a:off x="0" y="0"/>
          <a:ext cx="0" cy="0"/>
          <a:chOff x="0" y="0"/>
          <a:chExt cx="0" cy="0"/>
        </a:xfrm>
      </p:grpSpPr>
      <p:sp>
        <p:nvSpPr>
          <p:cNvPr id="17" name="Plassholder for tekst 3"/>
          <p:cNvSpPr>
            <a:spLocks noGrp="1"/>
          </p:cNvSpPr>
          <p:nvPr>
            <p:ph type="body" sz="quarter" idx="11"/>
          </p:nvPr>
        </p:nvSpPr>
        <p:spPr>
          <a:xfrm>
            <a:off x="899592" y="3111810"/>
            <a:ext cx="2952328" cy="270030"/>
          </a:xfrm>
          <a:prstGeom prst="rect">
            <a:avLst/>
          </a:prstGeom>
        </p:spPr>
        <p:txBody>
          <a:bodyPr/>
          <a:lstStyle>
            <a:lvl1pPr marL="0" indent="0">
              <a:buNone/>
              <a:defRPr sz="1800">
                <a:solidFill>
                  <a:schemeClr val="tx1">
                    <a:lumMod val="65000"/>
                    <a:lumOff val="35000"/>
                  </a:schemeClr>
                </a:solidFill>
                <a:latin typeface="Georgia" pitchFamily="18" charset="0"/>
              </a:defRPr>
            </a:lvl1pPr>
          </a:lstStyle>
          <a:p>
            <a:pPr lvl="0"/>
            <a:endParaRPr lang="nb-NO" dirty="0"/>
          </a:p>
        </p:txBody>
      </p:sp>
      <p:sp>
        <p:nvSpPr>
          <p:cNvPr id="18" name="Plassholder for tekst 12"/>
          <p:cNvSpPr>
            <a:spLocks noGrp="1"/>
          </p:cNvSpPr>
          <p:nvPr>
            <p:ph type="body" sz="quarter" idx="12"/>
          </p:nvPr>
        </p:nvSpPr>
        <p:spPr>
          <a:xfrm>
            <a:off x="899592" y="2247714"/>
            <a:ext cx="4680520" cy="378042"/>
          </a:xfrm>
          <a:prstGeom prst="rect">
            <a:avLst/>
          </a:prstGeom>
        </p:spPr>
        <p:txBody>
          <a:bodyPr/>
          <a:lstStyle>
            <a:lvl1pPr marL="0" indent="0">
              <a:buNone/>
              <a:defRPr sz="2000">
                <a:solidFill>
                  <a:schemeClr val="tx1">
                    <a:lumMod val="65000"/>
                    <a:lumOff val="35000"/>
                  </a:schemeClr>
                </a:solidFill>
                <a:latin typeface="Arial" pitchFamily="34" charset="0"/>
                <a:cs typeface="Arial" pitchFamily="34" charset="0"/>
              </a:defRPr>
            </a:lvl1pPr>
          </a:lstStyle>
          <a:p>
            <a:pPr lvl="0"/>
            <a:endParaRPr lang="nb-NO" dirty="0"/>
          </a:p>
        </p:txBody>
      </p:sp>
      <p:sp>
        <p:nvSpPr>
          <p:cNvPr id="19" name="Plassholder for tekst 12"/>
          <p:cNvSpPr>
            <a:spLocks noGrp="1"/>
          </p:cNvSpPr>
          <p:nvPr>
            <p:ph type="body" sz="quarter" idx="13"/>
          </p:nvPr>
        </p:nvSpPr>
        <p:spPr>
          <a:xfrm>
            <a:off x="899592" y="2625756"/>
            <a:ext cx="4679950" cy="378042"/>
          </a:xfrm>
          <a:prstGeom prst="rect">
            <a:avLst/>
          </a:prstGeom>
        </p:spPr>
        <p:txBody>
          <a:bodyPr/>
          <a:lstStyle>
            <a:lvl1pPr marL="0" indent="0">
              <a:buNone/>
              <a:defRPr sz="2000">
                <a:solidFill>
                  <a:schemeClr val="tx1">
                    <a:lumMod val="65000"/>
                    <a:lumOff val="35000"/>
                  </a:schemeClr>
                </a:solidFill>
                <a:latin typeface="Arial" pitchFamily="34" charset="0"/>
                <a:cs typeface="Arial" pitchFamily="34" charset="0"/>
              </a:defRPr>
            </a:lvl1pPr>
          </a:lstStyle>
          <a:p>
            <a:pPr lvl="0"/>
            <a:endParaRPr lang="nb-NO" dirty="0"/>
          </a:p>
        </p:txBody>
      </p:sp>
    </p:spTree>
    <p:extLst>
      <p:ext uri="{BB962C8B-B14F-4D97-AF65-F5344CB8AC3E}">
        <p14:creationId xmlns:p14="http://schemas.microsoft.com/office/powerpoint/2010/main" val="24663031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
        <p:nvSpPr>
          <p:cNvPr id="17" name="Plassholder for tekst 3"/>
          <p:cNvSpPr>
            <a:spLocks noGrp="1"/>
          </p:cNvSpPr>
          <p:nvPr>
            <p:ph type="body" sz="quarter" idx="11"/>
          </p:nvPr>
        </p:nvSpPr>
        <p:spPr>
          <a:xfrm>
            <a:off x="899592" y="3111810"/>
            <a:ext cx="2952328" cy="270030"/>
          </a:xfrm>
          <a:prstGeom prst="rect">
            <a:avLst/>
          </a:prstGeom>
        </p:spPr>
        <p:txBody>
          <a:bodyPr/>
          <a:lstStyle>
            <a:lvl1pPr marL="0" indent="0">
              <a:buNone/>
              <a:defRPr sz="1800">
                <a:solidFill>
                  <a:schemeClr val="tx1">
                    <a:lumMod val="65000"/>
                    <a:lumOff val="35000"/>
                  </a:schemeClr>
                </a:solidFill>
                <a:latin typeface="Georgia" pitchFamily="18" charset="0"/>
              </a:defRPr>
            </a:lvl1pPr>
          </a:lstStyle>
          <a:p>
            <a:pPr lvl="0"/>
            <a:endParaRPr lang="nb-NO" dirty="0"/>
          </a:p>
        </p:txBody>
      </p:sp>
      <p:sp>
        <p:nvSpPr>
          <p:cNvPr id="18" name="Plassholder for tekst 12"/>
          <p:cNvSpPr>
            <a:spLocks noGrp="1"/>
          </p:cNvSpPr>
          <p:nvPr>
            <p:ph type="body" sz="quarter" idx="12"/>
          </p:nvPr>
        </p:nvSpPr>
        <p:spPr>
          <a:xfrm>
            <a:off x="899592" y="2247714"/>
            <a:ext cx="4680520" cy="378042"/>
          </a:xfrm>
          <a:prstGeom prst="rect">
            <a:avLst/>
          </a:prstGeom>
        </p:spPr>
        <p:txBody>
          <a:bodyPr/>
          <a:lstStyle>
            <a:lvl1pPr marL="0" indent="0">
              <a:buNone/>
              <a:defRPr sz="2000">
                <a:solidFill>
                  <a:schemeClr val="tx1">
                    <a:lumMod val="65000"/>
                    <a:lumOff val="35000"/>
                  </a:schemeClr>
                </a:solidFill>
                <a:latin typeface="Arial" pitchFamily="34" charset="0"/>
                <a:cs typeface="Arial" pitchFamily="34" charset="0"/>
              </a:defRPr>
            </a:lvl1pPr>
          </a:lstStyle>
          <a:p>
            <a:pPr lvl="0"/>
            <a:endParaRPr lang="nb-NO" dirty="0"/>
          </a:p>
        </p:txBody>
      </p:sp>
      <p:sp>
        <p:nvSpPr>
          <p:cNvPr id="19" name="Plassholder for tekst 12"/>
          <p:cNvSpPr>
            <a:spLocks noGrp="1"/>
          </p:cNvSpPr>
          <p:nvPr>
            <p:ph type="body" sz="quarter" idx="13"/>
          </p:nvPr>
        </p:nvSpPr>
        <p:spPr>
          <a:xfrm>
            <a:off x="899592" y="2625756"/>
            <a:ext cx="4679950" cy="378042"/>
          </a:xfrm>
          <a:prstGeom prst="rect">
            <a:avLst/>
          </a:prstGeom>
        </p:spPr>
        <p:txBody>
          <a:bodyPr/>
          <a:lstStyle>
            <a:lvl1pPr marL="0" indent="0">
              <a:buNone/>
              <a:defRPr sz="2000">
                <a:solidFill>
                  <a:schemeClr val="tx1">
                    <a:lumMod val="65000"/>
                    <a:lumOff val="35000"/>
                  </a:schemeClr>
                </a:solidFill>
                <a:latin typeface="Arial" pitchFamily="34" charset="0"/>
                <a:cs typeface="Arial" pitchFamily="34" charset="0"/>
              </a:defRPr>
            </a:lvl1pPr>
          </a:lstStyle>
          <a:p>
            <a:pPr lvl="0"/>
            <a:endParaRPr lang="nb-NO" dirty="0"/>
          </a:p>
        </p:txBody>
      </p:sp>
    </p:spTree>
    <p:extLst>
      <p:ext uri="{BB962C8B-B14F-4D97-AF65-F5344CB8AC3E}">
        <p14:creationId xmlns:p14="http://schemas.microsoft.com/office/powerpoint/2010/main" val="340649462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ittellysbilde">
    <p:spTree>
      <p:nvGrpSpPr>
        <p:cNvPr id="1" name=""/>
        <p:cNvGrpSpPr/>
        <p:nvPr/>
      </p:nvGrpSpPr>
      <p:grpSpPr>
        <a:xfrm>
          <a:off x="0" y="0"/>
          <a:ext cx="0" cy="0"/>
          <a:chOff x="0" y="0"/>
          <a:chExt cx="0" cy="0"/>
        </a:xfrm>
      </p:grpSpPr>
      <p:sp>
        <p:nvSpPr>
          <p:cNvPr id="18" name="Plassholder for tekst 12"/>
          <p:cNvSpPr>
            <a:spLocks noGrp="1"/>
          </p:cNvSpPr>
          <p:nvPr>
            <p:ph type="body" sz="quarter" idx="12"/>
          </p:nvPr>
        </p:nvSpPr>
        <p:spPr>
          <a:xfrm>
            <a:off x="899592" y="2517744"/>
            <a:ext cx="4680520" cy="378042"/>
          </a:xfrm>
          <a:prstGeom prst="rect">
            <a:avLst/>
          </a:prstGeom>
        </p:spPr>
        <p:txBody>
          <a:bodyPr/>
          <a:lstStyle>
            <a:lvl1pPr marL="0" indent="0">
              <a:buNone/>
              <a:defRPr sz="2000">
                <a:solidFill>
                  <a:schemeClr val="tx1">
                    <a:lumMod val="65000"/>
                    <a:lumOff val="35000"/>
                  </a:schemeClr>
                </a:solidFill>
                <a:latin typeface="Arial" pitchFamily="34" charset="0"/>
                <a:cs typeface="Arial" pitchFamily="34" charset="0"/>
              </a:defRPr>
            </a:lvl1pPr>
          </a:lstStyle>
          <a:p>
            <a:pPr lvl="0"/>
            <a:endParaRPr lang="nb-NO" dirty="0"/>
          </a:p>
        </p:txBody>
      </p:sp>
    </p:spTree>
    <p:extLst>
      <p:ext uri="{BB962C8B-B14F-4D97-AF65-F5344CB8AC3E}">
        <p14:creationId xmlns:p14="http://schemas.microsoft.com/office/powerpoint/2010/main" val="2025848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Lysbildemal">
    <p:spTree>
      <p:nvGrpSpPr>
        <p:cNvPr id="1" name=""/>
        <p:cNvGrpSpPr/>
        <p:nvPr/>
      </p:nvGrpSpPr>
      <p:grpSpPr>
        <a:xfrm>
          <a:off x="0" y="0"/>
          <a:ext cx="0" cy="0"/>
          <a:chOff x="0" y="0"/>
          <a:chExt cx="0" cy="0"/>
        </a:xfrm>
      </p:grpSpPr>
      <p:sp>
        <p:nvSpPr>
          <p:cNvPr id="4" name="TekstSylinder 3"/>
          <p:cNvSpPr txBox="1">
            <a:spLocks noChangeArrowheads="1"/>
          </p:cNvSpPr>
          <p:nvPr userDrawn="1"/>
        </p:nvSpPr>
        <p:spPr bwMode="auto">
          <a:xfrm>
            <a:off x="323850" y="4786313"/>
            <a:ext cx="7921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b-NO" altLang="nb-NO" sz="800">
                <a:solidFill>
                  <a:srgbClr val="595959"/>
                </a:solidFill>
                <a:latin typeface="Georgia" panose="02040502050405020303" pitchFamily="18" charset="0"/>
              </a:rPr>
              <a:t>Side </a:t>
            </a:r>
            <a:fld id="{00D2F4C6-256A-40B0-A700-4108175C4FAC}" type="slidenum">
              <a:rPr lang="nb-NO" altLang="nb-NO" sz="800">
                <a:solidFill>
                  <a:srgbClr val="595959"/>
                </a:solidFill>
                <a:latin typeface="Georgia" panose="02040502050405020303" pitchFamily="18" charset="0"/>
              </a:rPr>
              <a:pPr eaLnBrk="1" hangingPunct="1"/>
              <a:t>‹#›</a:t>
            </a:fld>
            <a:endParaRPr lang="nb-NO" altLang="nb-NO" sz="800">
              <a:solidFill>
                <a:srgbClr val="595959"/>
              </a:solidFill>
              <a:latin typeface="Georgia" panose="02040502050405020303" pitchFamily="18" charset="0"/>
            </a:endParaRPr>
          </a:p>
        </p:txBody>
      </p:sp>
      <p:sp>
        <p:nvSpPr>
          <p:cNvPr id="14" name="Plassholder for innhold 13"/>
          <p:cNvSpPr>
            <a:spLocks noGrp="1"/>
          </p:cNvSpPr>
          <p:nvPr>
            <p:ph sz="quarter" idx="10"/>
          </p:nvPr>
        </p:nvSpPr>
        <p:spPr>
          <a:xfrm>
            <a:off x="899592" y="1653648"/>
            <a:ext cx="7272808" cy="2808312"/>
          </a:xfrm>
          <a:prstGeom prst="rect">
            <a:avLst/>
          </a:prstGeom>
        </p:spPr>
        <p:txBody>
          <a:bodyPr/>
          <a:lstStyle>
            <a:lvl1pPr marL="269875" indent="-269875">
              <a:defRPr sz="2400">
                <a:solidFill>
                  <a:schemeClr val="tx1">
                    <a:lumMod val="65000"/>
                    <a:lumOff val="35000"/>
                  </a:schemeClr>
                </a:solidFill>
                <a:latin typeface="Georgia" pitchFamily="18" charset="0"/>
              </a:defRPr>
            </a:lvl1pPr>
            <a:lvl2pPr marL="715963" indent="-258763">
              <a:buFont typeface="Arial" pitchFamily="34" charset="0"/>
              <a:buChar char="•"/>
              <a:defRPr sz="2000">
                <a:solidFill>
                  <a:schemeClr val="tx1">
                    <a:lumMod val="65000"/>
                    <a:lumOff val="35000"/>
                  </a:schemeClr>
                </a:solidFill>
                <a:latin typeface="Georgia" pitchFamily="18" charset="0"/>
              </a:defRPr>
            </a:lvl2pPr>
            <a:lvl3pPr marL="1168400" indent="-254000">
              <a:defRPr sz="2000">
                <a:solidFill>
                  <a:schemeClr val="tx1">
                    <a:lumMod val="65000"/>
                    <a:lumOff val="35000"/>
                  </a:schemeClr>
                </a:solidFill>
                <a:latin typeface="Georgia" pitchFamily="18" charset="0"/>
              </a:defRPr>
            </a:lvl3pPr>
            <a:lvl4pPr marL="1614488" indent="-242888">
              <a:buFont typeface="Arial" pitchFamily="34" charset="0"/>
              <a:buChar char="•"/>
              <a:defRPr>
                <a:solidFill>
                  <a:schemeClr val="tx1">
                    <a:lumMod val="65000"/>
                    <a:lumOff val="35000"/>
                  </a:schemeClr>
                </a:solidFill>
                <a:latin typeface="Georgia" pitchFamily="18" charset="0"/>
              </a:defRPr>
            </a:lvl4pPr>
            <a:lvl5pPr marL="2058988" indent="-230188">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Tittel 1"/>
          <p:cNvSpPr>
            <a:spLocks noGrp="1"/>
          </p:cNvSpPr>
          <p:nvPr>
            <p:ph type="ctrTitle"/>
          </p:nvPr>
        </p:nvSpPr>
        <p:spPr>
          <a:xfrm>
            <a:off x="899592" y="897564"/>
            <a:ext cx="5760640" cy="648072"/>
          </a:xfrm>
          <a:prstGeom prst="rect">
            <a:avLst/>
          </a:prstGeom>
        </p:spPr>
        <p:txBody>
          <a:bodyPr>
            <a:noAutofit/>
          </a:bodyPr>
          <a:lstStyle>
            <a:lvl1pPr algn="l">
              <a:defRPr sz="2800" b="0" baseline="0">
                <a:solidFill>
                  <a:srgbClr val="EE4135"/>
                </a:solidFill>
                <a:latin typeface="Arial" pitchFamily="34" charset="0"/>
                <a:cs typeface="Arial" pitchFamily="34" charset="0"/>
              </a:defRPr>
            </a:lvl1pPr>
          </a:lstStyle>
          <a:p>
            <a:r>
              <a:rPr lang="nb-NO" dirty="0"/>
              <a:t>Klikk for å redigere tittelstil</a:t>
            </a:r>
          </a:p>
        </p:txBody>
      </p:sp>
    </p:spTree>
    <p:extLst>
      <p:ext uri="{BB962C8B-B14F-4D97-AF65-F5344CB8AC3E}">
        <p14:creationId xmlns:p14="http://schemas.microsoft.com/office/powerpoint/2010/main" val="1392924537"/>
      </p:ext>
    </p:extLst>
  </p:cSld>
  <p:clrMapOvr>
    <a:masterClrMapping/>
  </p:clrMapOvr>
  <p:hf sldNum="0"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Egendefinert oppsett">
    <p:spTree>
      <p:nvGrpSpPr>
        <p:cNvPr id="1" name=""/>
        <p:cNvGrpSpPr/>
        <p:nvPr/>
      </p:nvGrpSpPr>
      <p:grpSpPr>
        <a:xfrm>
          <a:off x="0" y="0"/>
          <a:ext cx="0" cy="0"/>
          <a:chOff x="0" y="0"/>
          <a:chExt cx="0" cy="0"/>
        </a:xfrm>
      </p:grpSpPr>
      <p:sp>
        <p:nvSpPr>
          <p:cNvPr id="5" name="TekstSylinder 4"/>
          <p:cNvSpPr txBox="1">
            <a:spLocks noChangeArrowheads="1"/>
          </p:cNvSpPr>
          <p:nvPr userDrawn="1"/>
        </p:nvSpPr>
        <p:spPr bwMode="auto">
          <a:xfrm>
            <a:off x="323850" y="4786313"/>
            <a:ext cx="7921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b-NO" altLang="nb-NO" sz="800">
                <a:solidFill>
                  <a:srgbClr val="595959"/>
                </a:solidFill>
                <a:latin typeface="Georgia" panose="02040502050405020303" pitchFamily="18" charset="0"/>
              </a:rPr>
              <a:t>Side </a:t>
            </a:r>
            <a:fld id="{79C6C56A-79CA-4BAB-90BB-30CB80E1476F}" type="slidenum">
              <a:rPr lang="nb-NO" altLang="nb-NO" sz="800">
                <a:solidFill>
                  <a:srgbClr val="595959"/>
                </a:solidFill>
                <a:latin typeface="Georgia" panose="02040502050405020303" pitchFamily="18" charset="0"/>
              </a:rPr>
              <a:pPr eaLnBrk="1" hangingPunct="1"/>
              <a:t>‹#›</a:t>
            </a:fld>
            <a:endParaRPr lang="nb-NO" altLang="nb-NO" sz="800">
              <a:solidFill>
                <a:srgbClr val="595959"/>
              </a:solidFill>
              <a:latin typeface="Georgia" panose="02040502050405020303" pitchFamily="18" charset="0"/>
            </a:endParaRPr>
          </a:p>
        </p:txBody>
      </p:sp>
      <p:sp>
        <p:nvSpPr>
          <p:cNvPr id="6" name="Plassholder for innhold 13"/>
          <p:cNvSpPr>
            <a:spLocks noGrp="1"/>
          </p:cNvSpPr>
          <p:nvPr>
            <p:ph sz="quarter" idx="10"/>
          </p:nvPr>
        </p:nvSpPr>
        <p:spPr>
          <a:xfrm>
            <a:off x="899592" y="1653648"/>
            <a:ext cx="3600400" cy="3024336"/>
          </a:xfrm>
          <a:prstGeom prst="rect">
            <a:avLst/>
          </a:prstGeom>
        </p:spPr>
        <p:txBody>
          <a:bodyPr/>
          <a:lstStyle>
            <a:lvl1pPr marL="269875" indent="-269875">
              <a:defRPr sz="2400">
                <a:solidFill>
                  <a:schemeClr val="tx1">
                    <a:lumMod val="65000"/>
                    <a:lumOff val="35000"/>
                  </a:schemeClr>
                </a:solidFill>
                <a:latin typeface="Georgia" pitchFamily="18" charset="0"/>
              </a:defRPr>
            </a:lvl1pPr>
            <a:lvl2pPr marL="628650" indent="-171450">
              <a:buFont typeface="Arial" pitchFamily="34" charset="0"/>
              <a:buChar char="•"/>
              <a:defRPr sz="2000">
                <a:solidFill>
                  <a:schemeClr val="tx1">
                    <a:lumMod val="65000"/>
                    <a:lumOff val="35000"/>
                  </a:schemeClr>
                </a:solidFill>
                <a:latin typeface="Georgia" pitchFamily="18" charset="0"/>
              </a:defRPr>
            </a:lvl2pPr>
            <a:lvl3pPr marL="1168400" indent="-254000">
              <a:defRPr sz="2000">
                <a:solidFill>
                  <a:schemeClr val="tx1">
                    <a:lumMod val="65000"/>
                    <a:lumOff val="35000"/>
                  </a:schemeClr>
                </a:solidFill>
                <a:latin typeface="Georgia" pitchFamily="18" charset="0"/>
              </a:defRPr>
            </a:lvl3pPr>
            <a:lvl4pPr marL="1614488" indent="-242888">
              <a:buFont typeface="Arial" pitchFamily="34" charset="0"/>
              <a:buChar char="•"/>
              <a:defRPr>
                <a:solidFill>
                  <a:schemeClr val="tx1">
                    <a:lumMod val="65000"/>
                    <a:lumOff val="35000"/>
                  </a:schemeClr>
                </a:solidFill>
                <a:latin typeface="Georgia" pitchFamily="18" charset="0"/>
              </a:defRPr>
            </a:lvl4pPr>
            <a:lvl5pPr marL="2058988" indent="-230188">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innhold 13"/>
          <p:cNvSpPr>
            <a:spLocks noGrp="1"/>
          </p:cNvSpPr>
          <p:nvPr>
            <p:ph sz="quarter" idx="11"/>
          </p:nvPr>
        </p:nvSpPr>
        <p:spPr>
          <a:xfrm>
            <a:off x="4644008" y="1653648"/>
            <a:ext cx="3600400" cy="3024336"/>
          </a:xfrm>
          <a:prstGeom prst="rect">
            <a:avLst/>
          </a:prstGeom>
        </p:spPr>
        <p:txBody>
          <a:bodyPr/>
          <a:lstStyle>
            <a:lvl1pPr marL="269875" indent="-269875">
              <a:defRPr sz="2400">
                <a:solidFill>
                  <a:schemeClr val="tx1">
                    <a:lumMod val="65000"/>
                    <a:lumOff val="35000"/>
                  </a:schemeClr>
                </a:solidFill>
                <a:latin typeface="Georgia" pitchFamily="18" charset="0"/>
              </a:defRPr>
            </a:lvl1pPr>
            <a:lvl2pPr marL="628650" indent="-171450">
              <a:buFont typeface="Arial" pitchFamily="34" charset="0"/>
              <a:buChar char="•"/>
              <a:defRPr sz="2000">
                <a:solidFill>
                  <a:schemeClr val="tx1">
                    <a:lumMod val="65000"/>
                    <a:lumOff val="35000"/>
                  </a:schemeClr>
                </a:solidFill>
                <a:latin typeface="Georgia" pitchFamily="18" charset="0"/>
              </a:defRPr>
            </a:lvl2pPr>
            <a:lvl3pPr marL="1168400" indent="-254000">
              <a:defRPr sz="2000">
                <a:solidFill>
                  <a:schemeClr val="tx1">
                    <a:lumMod val="65000"/>
                    <a:lumOff val="35000"/>
                  </a:schemeClr>
                </a:solidFill>
                <a:latin typeface="Georgia" pitchFamily="18" charset="0"/>
              </a:defRPr>
            </a:lvl3pPr>
            <a:lvl4pPr marL="1614488" indent="-242888">
              <a:buFont typeface="Arial" pitchFamily="34" charset="0"/>
              <a:buChar char="•"/>
              <a:defRPr>
                <a:solidFill>
                  <a:schemeClr val="tx1">
                    <a:lumMod val="65000"/>
                    <a:lumOff val="35000"/>
                  </a:schemeClr>
                </a:solidFill>
                <a:latin typeface="Georgia" pitchFamily="18" charset="0"/>
              </a:defRPr>
            </a:lvl4pPr>
            <a:lvl5pPr marL="2058988" indent="-230188">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Tittel 1"/>
          <p:cNvSpPr>
            <a:spLocks noGrp="1"/>
          </p:cNvSpPr>
          <p:nvPr>
            <p:ph type="ctrTitle"/>
          </p:nvPr>
        </p:nvSpPr>
        <p:spPr>
          <a:xfrm>
            <a:off x="899592" y="897564"/>
            <a:ext cx="5760640" cy="702078"/>
          </a:xfrm>
          <a:prstGeom prst="rect">
            <a:avLst/>
          </a:prstGeom>
        </p:spPr>
        <p:txBody>
          <a:bodyPr>
            <a:normAutofit/>
          </a:bodyPr>
          <a:lstStyle>
            <a:lvl1pPr algn="l">
              <a:defRPr sz="2800" b="0" baseline="0">
                <a:solidFill>
                  <a:srgbClr val="EE4135"/>
                </a:solidFill>
                <a:latin typeface="Arial" pitchFamily="34" charset="0"/>
                <a:cs typeface="Arial" pitchFamily="34" charset="0"/>
              </a:defRPr>
            </a:lvl1pPr>
          </a:lstStyle>
          <a:p>
            <a:r>
              <a:rPr lang="nb-NO" dirty="0"/>
              <a:t>Klikk for å redigere tittelstil</a:t>
            </a:r>
          </a:p>
        </p:txBody>
      </p:sp>
    </p:spTree>
    <p:extLst>
      <p:ext uri="{BB962C8B-B14F-4D97-AF65-F5344CB8AC3E}">
        <p14:creationId xmlns:p14="http://schemas.microsoft.com/office/powerpoint/2010/main" val="5581927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Lysbildemal">
    <p:spTree>
      <p:nvGrpSpPr>
        <p:cNvPr id="1" name=""/>
        <p:cNvGrpSpPr/>
        <p:nvPr/>
      </p:nvGrpSpPr>
      <p:grpSpPr>
        <a:xfrm>
          <a:off x="0" y="0"/>
          <a:ext cx="0" cy="0"/>
          <a:chOff x="0" y="0"/>
          <a:chExt cx="0" cy="0"/>
        </a:xfrm>
      </p:grpSpPr>
      <p:sp>
        <p:nvSpPr>
          <p:cNvPr id="4" name="TekstSylinder 3"/>
          <p:cNvSpPr txBox="1">
            <a:spLocks noChangeArrowheads="1"/>
          </p:cNvSpPr>
          <p:nvPr userDrawn="1"/>
        </p:nvSpPr>
        <p:spPr bwMode="auto">
          <a:xfrm>
            <a:off x="323850" y="4786313"/>
            <a:ext cx="7921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b-NO" altLang="nb-NO" sz="800">
                <a:solidFill>
                  <a:srgbClr val="595959"/>
                </a:solidFill>
                <a:latin typeface="Georgia" panose="02040502050405020303" pitchFamily="18" charset="0"/>
              </a:rPr>
              <a:t>Side </a:t>
            </a:r>
            <a:fld id="{C74670AE-19B0-4AA8-95F7-E555793BFD9C}" type="slidenum">
              <a:rPr lang="nb-NO" altLang="nb-NO" sz="800">
                <a:solidFill>
                  <a:srgbClr val="595959"/>
                </a:solidFill>
                <a:latin typeface="Georgia" panose="02040502050405020303" pitchFamily="18" charset="0"/>
              </a:rPr>
              <a:pPr eaLnBrk="1" hangingPunct="1"/>
              <a:t>‹#›</a:t>
            </a:fld>
            <a:endParaRPr lang="nb-NO" altLang="nb-NO" sz="800">
              <a:solidFill>
                <a:srgbClr val="595959"/>
              </a:solidFill>
              <a:latin typeface="Georgia" panose="02040502050405020303" pitchFamily="18" charset="0"/>
            </a:endParaRPr>
          </a:p>
        </p:txBody>
      </p:sp>
      <p:sp>
        <p:nvSpPr>
          <p:cNvPr id="14" name="Plassholder for innhold 13"/>
          <p:cNvSpPr>
            <a:spLocks noGrp="1"/>
          </p:cNvSpPr>
          <p:nvPr>
            <p:ph sz="quarter" idx="10"/>
          </p:nvPr>
        </p:nvSpPr>
        <p:spPr>
          <a:xfrm>
            <a:off x="899592" y="1653648"/>
            <a:ext cx="7272808" cy="2808312"/>
          </a:xfrm>
          <a:prstGeom prst="rect">
            <a:avLst/>
          </a:prstGeom>
        </p:spPr>
        <p:txBody>
          <a:bodyPr/>
          <a:lstStyle>
            <a:lvl1pPr marL="269875" indent="-269875">
              <a:defRPr sz="2400">
                <a:solidFill>
                  <a:schemeClr val="tx1">
                    <a:lumMod val="65000"/>
                    <a:lumOff val="35000"/>
                  </a:schemeClr>
                </a:solidFill>
                <a:latin typeface="Georgia" pitchFamily="18" charset="0"/>
              </a:defRPr>
            </a:lvl1pPr>
            <a:lvl2pPr marL="715963" indent="-258763">
              <a:buFont typeface="Arial" pitchFamily="34" charset="0"/>
              <a:buChar char="•"/>
              <a:defRPr sz="2000">
                <a:solidFill>
                  <a:schemeClr val="tx1">
                    <a:lumMod val="65000"/>
                    <a:lumOff val="35000"/>
                  </a:schemeClr>
                </a:solidFill>
                <a:latin typeface="Georgia" pitchFamily="18" charset="0"/>
              </a:defRPr>
            </a:lvl2pPr>
            <a:lvl3pPr marL="1168400" indent="-254000">
              <a:defRPr sz="2000">
                <a:solidFill>
                  <a:schemeClr val="tx1">
                    <a:lumMod val="65000"/>
                    <a:lumOff val="35000"/>
                  </a:schemeClr>
                </a:solidFill>
                <a:latin typeface="Georgia" pitchFamily="18" charset="0"/>
              </a:defRPr>
            </a:lvl3pPr>
            <a:lvl4pPr marL="1614488" indent="-242888">
              <a:buFont typeface="Arial" pitchFamily="34" charset="0"/>
              <a:buChar char="•"/>
              <a:defRPr>
                <a:solidFill>
                  <a:schemeClr val="tx1">
                    <a:lumMod val="65000"/>
                    <a:lumOff val="35000"/>
                  </a:schemeClr>
                </a:solidFill>
                <a:latin typeface="Georgia" pitchFamily="18" charset="0"/>
              </a:defRPr>
            </a:lvl4pPr>
            <a:lvl5pPr marL="2058988" indent="-230188">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Tittel 1"/>
          <p:cNvSpPr>
            <a:spLocks noGrp="1"/>
          </p:cNvSpPr>
          <p:nvPr>
            <p:ph type="ctrTitle"/>
          </p:nvPr>
        </p:nvSpPr>
        <p:spPr>
          <a:xfrm>
            <a:off x="899592" y="897564"/>
            <a:ext cx="5760640" cy="648072"/>
          </a:xfrm>
          <a:prstGeom prst="rect">
            <a:avLst/>
          </a:prstGeom>
        </p:spPr>
        <p:txBody>
          <a:bodyPr>
            <a:noAutofit/>
          </a:bodyPr>
          <a:lstStyle>
            <a:lvl1pPr algn="l">
              <a:defRPr sz="2800" b="0" baseline="0">
                <a:solidFill>
                  <a:srgbClr val="EE4135"/>
                </a:solidFill>
                <a:latin typeface="Arial" pitchFamily="34" charset="0"/>
                <a:cs typeface="Arial" pitchFamily="34" charset="0"/>
              </a:defRPr>
            </a:lvl1pPr>
          </a:lstStyle>
          <a:p>
            <a:r>
              <a:rPr lang="nb-NO" dirty="0"/>
              <a:t>Klikk for å redigere tittelstil</a:t>
            </a:r>
          </a:p>
        </p:txBody>
      </p:sp>
    </p:spTree>
    <p:extLst>
      <p:ext uri="{BB962C8B-B14F-4D97-AF65-F5344CB8AC3E}">
        <p14:creationId xmlns:p14="http://schemas.microsoft.com/office/powerpoint/2010/main" val="1286186002"/>
      </p:ext>
    </p:extLst>
  </p:cSld>
  <p:clrMapOvr>
    <a:masterClrMapping/>
  </p:clrMapOvr>
  <p:hf sldNum="0"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Egendefinert oppsett">
    <p:spTree>
      <p:nvGrpSpPr>
        <p:cNvPr id="1" name=""/>
        <p:cNvGrpSpPr/>
        <p:nvPr/>
      </p:nvGrpSpPr>
      <p:grpSpPr>
        <a:xfrm>
          <a:off x="0" y="0"/>
          <a:ext cx="0" cy="0"/>
          <a:chOff x="0" y="0"/>
          <a:chExt cx="0" cy="0"/>
        </a:xfrm>
      </p:grpSpPr>
      <p:sp>
        <p:nvSpPr>
          <p:cNvPr id="2" name="Tittel 1"/>
          <p:cNvSpPr>
            <a:spLocks noGrp="1"/>
          </p:cNvSpPr>
          <p:nvPr>
            <p:ph type="title"/>
          </p:nvPr>
        </p:nvSpPr>
        <p:spPr>
          <a:xfrm>
            <a:off x="3635896" y="1059582"/>
            <a:ext cx="5256584" cy="702078"/>
          </a:xfrm>
          <a:prstGeom prst="rect">
            <a:avLst/>
          </a:prstGeom>
        </p:spPr>
        <p:txBody>
          <a:bodyPr/>
          <a:lstStyle>
            <a:lvl1pPr algn="l">
              <a:defRPr sz="2800" b="0">
                <a:solidFill>
                  <a:srgbClr val="EE4135"/>
                </a:solidFill>
                <a:latin typeface="Arial" pitchFamily="34" charset="0"/>
                <a:cs typeface="Arial" pitchFamily="34" charset="0"/>
              </a:defRPr>
            </a:lvl1pPr>
          </a:lstStyle>
          <a:p>
            <a:r>
              <a:rPr lang="nb-NO" dirty="0"/>
              <a:t>Klikk for å redigere tittelstil</a:t>
            </a:r>
          </a:p>
        </p:txBody>
      </p:sp>
      <p:sp>
        <p:nvSpPr>
          <p:cNvPr id="4" name="Plassholder for bilde 3"/>
          <p:cNvSpPr>
            <a:spLocks noGrp="1"/>
          </p:cNvSpPr>
          <p:nvPr>
            <p:ph type="pic" sz="quarter" idx="10"/>
          </p:nvPr>
        </p:nvSpPr>
        <p:spPr>
          <a:xfrm>
            <a:off x="0" y="0"/>
            <a:ext cx="3492500" cy="5143500"/>
          </a:xfrm>
          <a:prstGeom prst="rect">
            <a:avLst/>
          </a:prstGeom>
        </p:spPr>
        <p:txBody>
          <a:bodyPr/>
          <a:lstStyle/>
          <a:p>
            <a:pPr lvl="0"/>
            <a:endParaRPr lang="nb-NO" noProof="0"/>
          </a:p>
        </p:txBody>
      </p:sp>
      <p:sp>
        <p:nvSpPr>
          <p:cNvPr id="6" name="Plassholder for innhold 5"/>
          <p:cNvSpPr>
            <a:spLocks noGrp="1"/>
          </p:cNvSpPr>
          <p:nvPr>
            <p:ph sz="quarter" idx="11"/>
          </p:nvPr>
        </p:nvSpPr>
        <p:spPr>
          <a:xfrm>
            <a:off x="3635897" y="1761660"/>
            <a:ext cx="5257279" cy="3078232"/>
          </a:xfrm>
          <a:prstGeom prst="rect">
            <a:avLst/>
          </a:prstGeom>
        </p:spPr>
        <p:txBody>
          <a:bodyPr/>
          <a:lstStyle>
            <a:lvl1pPr>
              <a:defRPr sz="2400">
                <a:solidFill>
                  <a:schemeClr val="tx1">
                    <a:lumMod val="65000"/>
                    <a:lumOff val="35000"/>
                  </a:schemeClr>
                </a:solidFill>
                <a:latin typeface="Georgia" pitchFamily="18" charset="0"/>
              </a:defRPr>
            </a:lvl1pPr>
            <a:lvl2pPr>
              <a:buFont typeface="Arial" pitchFamily="34" charset="0"/>
              <a:buChar char="•"/>
              <a:defRPr sz="2000">
                <a:solidFill>
                  <a:schemeClr val="tx1">
                    <a:lumMod val="65000"/>
                    <a:lumOff val="35000"/>
                  </a:schemeClr>
                </a:solidFill>
                <a:latin typeface="Georgia" pitchFamily="18" charset="0"/>
              </a:defRPr>
            </a:lvl2pPr>
            <a:lvl3pPr>
              <a:buFont typeface="Arial" pitchFamily="34" charset="0"/>
              <a:buChar char="•"/>
              <a:defRPr sz="2000">
                <a:solidFill>
                  <a:schemeClr val="tx1">
                    <a:lumMod val="65000"/>
                    <a:lumOff val="35000"/>
                  </a:schemeClr>
                </a:solidFill>
                <a:latin typeface="Georgia" pitchFamily="18" charset="0"/>
              </a:defRPr>
            </a:lvl3pPr>
            <a:lvl4pPr>
              <a:buFont typeface="Arial" pitchFamily="34" charset="0"/>
              <a:buChar char="•"/>
              <a:defRPr sz="2000">
                <a:solidFill>
                  <a:schemeClr val="tx1">
                    <a:lumMod val="65000"/>
                    <a:lumOff val="35000"/>
                  </a:schemeClr>
                </a:solidFill>
                <a:latin typeface="Georgia" pitchFamily="18" charset="0"/>
              </a:defRPr>
            </a:lvl4pPr>
            <a:lvl5pPr>
              <a:buFont typeface="Arial" pitchFamily="34" charset="0"/>
              <a:buChar char="•"/>
              <a:defRPr sz="2000">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24463164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_Egendefinert oppsett">
    <p:spTree>
      <p:nvGrpSpPr>
        <p:cNvPr id="1" name=""/>
        <p:cNvGrpSpPr/>
        <p:nvPr/>
      </p:nvGrpSpPr>
      <p:grpSpPr>
        <a:xfrm>
          <a:off x="0" y="0"/>
          <a:ext cx="0" cy="0"/>
          <a:chOff x="0" y="0"/>
          <a:chExt cx="0" cy="0"/>
        </a:xfrm>
      </p:grpSpPr>
      <p:sp>
        <p:nvSpPr>
          <p:cNvPr id="4" name="Plassholder for bilde 3"/>
          <p:cNvSpPr>
            <a:spLocks noGrp="1"/>
          </p:cNvSpPr>
          <p:nvPr>
            <p:ph type="pic" sz="quarter" idx="10"/>
          </p:nvPr>
        </p:nvSpPr>
        <p:spPr>
          <a:xfrm>
            <a:off x="0" y="0"/>
            <a:ext cx="9144000" cy="5143500"/>
          </a:xfrm>
          <a:prstGeom prst="rect">
            <a:avLst/>
          </a:prstGeom>
        </p:spPr>
        <p:txBody>
          <a:bodyPr/>
          <a:lstStyle/>
          <a:p>
            <a:pPr lvl="0"/>
            <a:endParaRPr lang="nb-NO" noProof="0"/>
          </a:p>
        </p:txBody>
      </p:sp>
    </p:spTree>
    <p:extLst>
      <p:ext uri="{BB962C8B-B14F-4D97-AF65-F5344CB8AC3E}">
        <p14:creationId xmlns:p14="http://schemas.microsoft.com/office/powerpoint/2010/main" val="2303109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ysbildemal">
    <p:spTree>
      <p:nvGrpSpPr>
        <p:cNvPr id="1" name=""/>
        <p:cNvGrpSpPr/>
        <p:nvPr/>
      </p:nvGrpSpPr>
      <p:grpSpPr>
        <a:xfrm>
          <a:off x="0" y="0"/>
          <a:ext cx="0" cy="0"/>
          <a:chOff x="0" y="0"/>
          <a:chExt cx="0" cy="0"/>
        </a:xfrm>
      </p:grpSpPr>
      <p:sp>
        <p:nvSpPr>
          <p:cNvPr id="4" name="TekstSylinder 3"/>
          <p:cNvSpPr txBox="1">
            <a:spLocks noChangeArrowheads="1"/>
          </p:cNvSpPr>
          <p:nvPr userDrawn="1"/>
        </p:nvSpPr>
        <p:spPr bwMode="auto">
          <a:xfrm>
            <a:off x="323850" y="4786313"/>
            <a:ext cx="7921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nb-NO" altLang="nb-NO" sz="800">
                <a:solidFill>
                  <a:srgbClr val="595959"/>
                </a:solidFill>
                <a:latin typeface="Georgia" panose="02040502050405020303" pitchFamily="18" charset="0"/>
              </a:rPr>
              <a:t>Side </a:t>
            </a:r>
            <a:fld id="{2FD89339-0F1B-43A6-AA80-D89B2F48723F}" type="slidenum">
              <a:rPr lang="nb-NO" altLang="nb-NO" sz="800" smtClean="0">
                <a:solidFill>
                  <a:srgbClr val="595959"/>
                </a:solidFill>
                <a:latin typeface="Georgia" panose="02040502050405020303" pitchFamily="18" charset="0"/>
              </a:rPr>
              <a:pPr eaLnBrk="1" hangingPunct="1">
                <a:defRPr/>
              </a:pPr>
              <a:t>‹#›</a:t>
            </a:fld>
            <a:endParaRPr lang="nb-NO" altLang="nb-NO" sz="800">
              <a:solidFill>
                <a:srgbClr val="595959"/>
              </a:solidFill>
              <a:latin typeface="Georgia" panose="02040502050405020303" pitchFamily="18" charset="0"/>
            </a:endParaRPr>
          </a:p>
        </p:txBody>
      </p:sp>
      <p:sp>
        <p:nvSpPr>
          <p:cNvPr id="14" name="Plassholder for innhold 13"/>
          <p:cNvSpPr>
            <a:spLocks noGrp="1"/>
          </p:cNvSpPr>
          <p:nvPr>
            <p:ph sz="quarter" idx="10" hasCustomPrompt="1"/>
          </p:nvPr>
        </p:nvSpPr>
        <p:spPr>
          <a:xfrm>
            <a:off x="899592" y="1653648"/>
            <a:ext cx="7272808" cy="2808312"/>
          </a:xfrm>
          <a:prstGeom prst="rect">
            <a:avLst/>
          </a:prstGeom>
        </p:spPr>
        <p:txBody>
          <a:bodyPr/>
          <a:lstStyle>
            <a:lvl1pPr marL="269875" indent="-269875">
              <a:defRPr sz="2400">
                <a:solidFill>
                  <a:schemeClr val="tx1">
                    <a:lumMod val="65000"/>
                    <a:lumOff val="35000"/>
                  </a:schemeClr>
                </a:solidFill>
                <a:latin typeface="Georgia" pitchFamily="18" charset="0"/>
              </a:defRPr>
            </a:lvl1pPr>
            <a:lvl2pPr marL="715963" indent="-258763">
              <a:buFont typeface="Arial" pitchFamily="34" charset="0"/>
              <a:buChar char="•"/>
              <a:defRPr sz="2000">
                <a:solidFill>
                  <a:schemeClr val="tx1">
                    <a:lumMod val="65000"/>
                    <a:lumOff val="35000"/>
                  </a:schemeClr>
                </a:solidFill>
                <a:latin typeface="Georgia" pitchFamily="18" charset="0"/>
              </a:defRPr>
            </a:lvl2pPr>
            <a:lvl3pPr marL="1168400" indent="-254000">
              <a:defRPr sz="2000">
                <a:solidFill>
                  <a:schemeClr val="tx1">
                    <a:lumMod val="65000"/>
                    <a:lumOff val="35000"/>
                  </a:schemeClr>
                </a:solidFill>
                <a:latin typeface="Georgia" pitchFamily="18" charset="0"/>
              </a:defRPr>
            </a:lvl3pPr>
            <a:lvl4pPr marL="1614488" indent="-242888">
              <a:buFont typeface="Arial" pitchFamily="34" charset="0"/>
              <a:buChar char="•"/>
              <a:defRPr>
                <a:solidFill>
                  <a:schemeClr val="tx1">
                    <a:lumMod val="65000"/>
                    <a:lumOff val="35000"/>
                  </a:schemeClr>
                </a:solidFill>
                <a:latin typeface="Georgia" pitchFamily="18" charset="0"/>
              </a:defRPr>
            </a:lvl4pPr>
            <a:lvl5pPr marL="2058988" indent="-230188">
              <a:buFont typeface="Arial" pitchFamily="34" charset="0"/>
              <a:buChar char="•"/>
              <a:defRPr>
                <a:solidFill>
                  <a:schemeClr val="tx1">
                    <a:lumMod val="65000"/>
                    <a:lumOff val="35000"/>
                  </a:schemeClr>
                </a:solidFill>
                <a:latin typeface="Georgia" pitchFamily="18" charset="0"/>
              </a:defRPr>
            </a:lvl5pPr>
          </a:lstStyle>
          <a:p>
            <a:pPr lvl="0"/>
            <a:r>
              <a:rPr lang="nb-NO" dirty="0"/>
              <a:t>Rapport på 53 særforbund</a:t>
            </a:r>
          </a:p>
          <a:p>
            <a:pPr lvl="0"/>
            <a:r>
              <a:rPr lang="nb-NO" dirty="0"/>
              <a:t>Bedriftsidretten er ikke med</a:t>
            </a:r>
          </a:p>
          <a:p>
            <a:pPr lvl="0"/>
            <a:r>
              <a:rPr lang="nb-NO" dirty="0"/>
              <a:t>Idrettskretser er ikke med</a:t>
            </a:r>
          </a:p>
          <a:p>
            <a:pPr lvl="0"/>
            <a:r>
              <a:rPr lang="nb-NO" dirty="0"/>
              <a:t>Alle har fått rapporten tilsendt</a:t>
            </a:r>
          </a:p>
        </p:txBody>
      </p:sp>
      <p:sp>
        <p:nvSpPr>
          <p:cNvPr id="7" name="Tittel 1"/>
          <p:cNvSpPr>
            <a:spLocks noGrp="1"/>
          </p:cNvSpPr>
          <p:nvPr>
            <p:ph type="ctrTitle" hasCustomPrompt="1"/>
          </p:nvPr>
        </p:nvSpPr>
        <p:spPr>
          <a:xfrm>
            <a:off x="899592" y="897564"/>
            <a:ext cx="5760640" cy="648072"/>
          </a:xfrm>
          <a:prstGeom prst="rect">
            <a:avLst/>
          </a:prstGeom>
        </p:spPr>
        <p:txBody>
          <a:bodyPr>
            <a:noAutofit/>
          </a:bodyPr>
          <a:lstStyle>
            <a:lvl1pPr algn="l">
              <a:defRPr sz="2800" b="0" baseline="0">
                <a:solidFill>
                  <a:srgbClr val="EE4135"/>
                </a:solidFill>
                <a:latin typeface="Arial" pitchFamily="34" charset="0"/>
                <a:cs typeface="Arial" pitchFamily="34" charset="0"/>
              </a:defRPr>
            </a:lvl1pPr>
          </a:lstStyle>
          <a:p>
            <a:r>
              <a:rPr lang="nb-NO" dirty="0"/>
              <a:t>Kjønnsbarometer 2017</a:t>
            </a:r>
          </a:p>
        </p:txBody>
      </p:sp>
    </p:spTree>
    <p:extLst>
      <p:ext uri="{BB962C8B-B14F-4D97-AF65-F5344CB8AC3E}">
        <p14:creationId xmlns:p14="http://schemas.microsoft.com/office/powerpoint/2010/main" val="3397551593"/>
      </p:ext>
    </p:extLst>
  </p:cSld>
  <p:clrMapOvr>
    <a:masterClrMapping/>
  </p:clrMapOvr>
  <p:hf sldNum="0"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Lysbildemal">
    <p:spTree>
      <p:nvGrpSpPr>
        <p:cNvPr id="1" name=""/>
        <p:cNvGrpSpPr/>
        <p:nvPr/>
      </p:nvGrpSpPr>
      <p:grpSpPr>
        <a:xfrm>
          <a:off x="0" y="0"/>
          <a:ext cx="0" cy="0"/>
          <a:chOff x="0" y="0"/>
          <a:chExt cx="0" cy="0"/>
        </a:xfrm>
      </p:grpSpPr>
      <p:sp>
        <p:nvSpPr>
          <p:cNvPr id="14" name="Plassholder for innhold 13"/>
          <p:cNvSpPr>
            <a:spLocks noGrp="1"/>
          </p:cNvSpPr>
          <p:nvPr>
            <p:ph sz="quarter" idx="10"/>
          </p:nvPr>
        </p:nvSpPr>
        <p:spPr>
          <a:xfrm>
            <a:off x="900113" y="1951966"/>
            <a:ext cx="6552207" cy="2636008"/>
          </a:xfrm>
          <a:prstGeom prst="rect">
            <a:avLst/>
          </a:prstGeom>
        </p:spPr>
        <p:txBody>
          <a:bodyPr/>
          <a:lstStyle>
            <a:lvl1pPr marL="0" indent="0">
              <a:buNone/>
              <a:defRPr sz="2000">
                <a:solidFill>
                  <a:schemeClr val="tx1">
                    <a:lumMod val="65000"/>
                    <a:lumOff val="35000"/>
                  </a:schemeClr>
                </a:solidFill>
                <a:latin typeface="Georgia" pitchFamily="18" charset="0"/>
              </a:defRPr>
            </a:lvl1pPr>
            <a:lvl2pPr marL="457200" indent="0">
              <a:buFont typeface="Arial" pitchFamily="34" charset="0"/>
              <a:buNone/>
              <a:defRPr sz="2000">
                <a:solidFill>
                  <a:schemeClr val="tx1">
                    <a:lumMod val="65000"/>
                    <a:lumOff val="35000"/>
                  </a:schemeClr>
                </a:solidFill>
                <a:latin typeface="Georgia" pitchFamily="18" charset="0"/>
              </a:defRPr>
            </a:lvl2pPr>
            <a:lvl3pPr marL="914400" indent="0">
              <a:buNone/>
              <a:defRPr sz="2000">
                <a:solidFill>
                  <a:schemeClr val="tx1">
                    <a:lumMod val="65000"/>
                    <a:lumOff val="35000"/>
                  </a:schemeClr>
                </a:solidFill>
                <a:latin typeface="Georgia" pitchFamily="18" charset="0"/>
              </a:defRPr>
            </a:lvl3pPr>
            <a:lvl4pPr marL="1371600" indent="0">
              <a:buFont typeface="Arial" pitchFamily="34" charset="0"/>
              <a:buNone/>
              <a:defRPr>
                <a:solidFill>
                  <a:schemeClr val="tx1">
                    <a:lumMod val="65000"/>
                    <a:lumOff val="35000"/>
                  </a:schemeClr>
                </a:solidFill>
                <a:latin typeface="Georgia" pitchFamily="18" charset="0"/>
              </a:defRPr>
            </a:lvl4pPr>
            <a:lvl5pPr marL="1828800" indent="0">
              <a:buFont typeface="Arial" pitchFamily="34" charset="0"/>
              <a:buNone/>
              <a:defRPr>
                <a:solidFill>
                  <a:schemeClr val="tx1">
                    <a:lumMod val="65000"/>
                    <a:lumOff val="35000"/>
                  </a:schemeClr>
                </a:solidFill>
                <a:latin typeface="Georgia" pitchFamily="18" charset="0"/>
              </a:defRPr>
            </a:lvl5pPr>
          </a:lstStyle>
          <a:p>
            <a:pPr lvl="0"/>
            <a:r>
              <a:rPr lang="nb-NO" dirty="0"/>
              <a:t>Klikk for å redigere tekststiler i malen</a:t>
            </a:r>
          </a:p>
        </p:txBody>
      </p:sp>
      <p:sp>
        <p:nvSpPr>
          <p:cNvPr id="7" name="Tittel 1"/>
          <p:cNvSpPr>
            <a:spLocks noGrp="1"/>
          </p:cNvSpPr>
          <p:nvPr>
            <p:ph type="ctrTitle"/>
          </p:nvPr>
        </p:nvSpPr>
        <p:spPr>
          <a:xfrm>
            <a:off x="900112" y="1203325"/>
            <a:ext cx="6264275" cy="648072"/>
          </a:xfrm>
          <a:prstGeom prst="rect">
            <a:avLst/>
          </a:prstGeom>
        </p:spPr>
        <p:txBody>
          <a:bodyPr>
            <a:noAutofit/>
          </a:bodyPr>
          <a:lstStyle>
            <a:lvl1pPr algn="l">
              <a:defRPr sz="2400" b="0" baseline="0">
                <a:solidFill>
                  <a:srgbClr val="595959"/>
                </a:solidFill>
                <a:latin typeface="Arial" pitchFamily="34" charset="0"/>
                <a:cs typeface="Arial" pitchFamily="34" charset="0"/>
              </a:defRPr>
            </a:lvl1pPr>
          </a:lstStyle>
          <a:p>
            <a:r>
              <a:rPr lang="nb-NO" dirty="0"/>
              <a:t>Klikk for å redigere tittelstil</a:t>
            </a:r>
          </a:p>
        </p:txBody>
      </p:sp>
    </p:spTree>
    <p:extLst>
      <p:ext uri="{BB962C8B-B14F-4D97-AF65-F5344CB8AC3E}">
        <p14:creationId xmlns:p14="http://schemas.microsoft.com/office/powerpoint/2010/main" val="2701751387"/>
      </p:ext>
    </p:extLst>
  </p:cSld>
  <p:clrMapOvr>
    <a:masterClrMapping/>
  </p:clrMapOvr>
  <p:transition spd="slow">
    <p:push dir="u"/>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Lysbildemal">
    <p:spTree>
      <p:nvGrpSpPr>
        <p:cNvPr id="1" name=""/>
        <p:cNvGrpSpPr/>
        <p:nvPr/>
      </p:nvGrpSpPr>
      <p:grpSpPr>
        <a:xfrm>
          <a:off x="0" y="0"/>
          <a:ext cx="0" cy="0"/>
          <a:chOff x="0" y="0"/>
          <a:chExt cx="0" cy="0"/>
        </a:xfrm>
      </p:grpSpPr>
      <p:sp>
        <p:nvSpPr>
          <p:cNvPr id="14" name="Plassholder for innhold 13"/>
          <p:cNvSpPr>
            <a:spLocks noGrp="1"/>
          </p:cNvSpPr>
          <p:nvPr>
            <p:ph sz="quarter" idx="10"/>
          </p:nvPr>
        </p:nvSpPr>
        <p:spPr>
          <a:xfrm>
            <a:off x="900113" y="1951966"/>
            <a:ext cx="6624215" cy="2636008"/>
          </a:xfrm>
          <a:prstGeom prst="rect">
            <a:avLst/>
          </a:prstGeom>
        </p:spPr>
        <p:txBody>
          <a:bodyPr/>
          <a:lstStyle>
            <a:lvl1pPr marL="269875" indent="-269875">
              <a:defRPr sz="2000">
                <a:solidFill>
                  <a:schemeClr val="tx1">
                    <a:lumMod val="65000"/>
                    <a:lumOff val="35000"/>
                  </a:schemeClr>
                </a:solidFill>
                <a:latin typeface="Georgia" pitchFamily="18" charset="0"/>
              </a:defRPr>
            </a:lvl1pPr>
            <a:lvl2pPr marL="715963" indent="-258763">
              <a:buFont typeface="Arial" pitchFamily="34" charset="0"/>
              <a:buChar char="•"/>
              <a:defRPr sz="2000">
                <a:solidFill>
                  <a:schemeClr val="tx1">
                    <a:lumMod val="65000"/>
                    <a:lumOff val="35000"/>
                  </a:schemeClr>
                </a:solidFill>
                <a:latin typeface="Georgia" pitchFamily="18" charset="0"/>
              </a:defRPr>
            </a:lvl2pPr>
            <a:lvl3pPr marL="1168400" indent="-254000">
              <a:defRPr sz="2000">
                <a:solidFill>
                  <a:schemeClr val="tx1">
                    <a:lumMod val="65000"/>
                    <a:lumOff val="35000"/>
                  </a:schemeClr>
                </a:solidFill>
                <a:latin typeface="Georgia" pitchFamily="18" charset="0"/>
              </a:defRPr>
            </a:lvl3pPr>
            <a:lvl4pPr marL="1614488" indent="-242888">
              <a:buFont typeface="Arial" pitchFamily="34" charset="0"/>
              <a:buChar char="•"/>
              <a:defRPr>
                <a:solidFill>
                  <a:schemeClr val="tx1">
                    <a:lumMod val="65000"/>
                    <a:lumOff val="35000"/>
                  </a:schemeClr>
                </a:solidFill>
                <a:latin typeface="Georgia" pitchFamily="18" charset="0"/>
              </a:defRPr>
            </a:lvl4pPr>
            <a:lvl5pPr marL="2058988" indent="-230188">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Tittel 1"/>
          <p:cNvSpPr>
            <a:spLocks noGrp="1"/>
          </p:cNvSpPr>
          <p:nvPr>
            <p:ph type="ctrTitle"/>
          </p:nvPr>
        </p:nvSpPr>
        <p:spPr>
          <a:xfrm>
            <a:off x="899592" y="1203325"/>
            <a:ext cx="6264796" cy="648072"/>
          </a:xfrm>
          <a:prstGeom prst="rect">
            <a:avLst/>
          </a:prstGeom>
        </p:spPr>
        <p:txBody>
          <a:bodyPr>
            <a:noAutofit/>
          </a:bodyPr>
          <a:lstStyle>
            <a:lvl1pPr algn="l">
              <a:defRPr sz="2400" b="0" baseline="0">
                <a:solidFill>
                  <a:srgbClr val="595959"/>
                </a:solidFill>
                <a:latin typeface="Arial" pitchFamily="34" charset="0"/>
                <a:cs typeface="Arial" pitchFamily="34" charset="0"/>
              </a:defRPr>
            </a:lvl1pPr>
          </a:lstStyle>
          <a:p>
            <a:r>
              <a:rPr lang="nb-NO" dirty="0"/>
              <a:t>Klikk for å redigere tittelstil</a:t>
            </a:r>
          </a:p>
        </p:txBody>
      </p:sp>
    </p:spTree>
    <p:extLst>
      <p:ext uri="{BB962C8B-B14F-4D97-AF65-F5344CB8AC3E}">
        <p14:creationId xmlns:p14="http://schemas.microsoft.com/office/powerpoint/2010/main" val="920181843"/>
      </p:ext>
    </p:extLst>
  </p:cSld>
  <p:clrMapOvr>
    <a:masterClrMapping/>
  </p:clrMapOvr>
  <p:transition spd="slow">
    <p:push dir="u"/>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Egendefinert oppsett">
    <p:spTree>
      <p:nvGrpSpPr>
        <p:cNvPr id="1" name=""/>
        <p:cNvGrpSpPr/>
        <p:nvPr/>
      </p:nvGrpSpPr>
      <p:grpSpPr>
        <a:xfrm>
          <a:off x="0" y="0"/>
          <a:ext cx="0" cy="0"/>
          <a:chOff x="0" y="0"/>
          <a:chExt cx="0" cy="0"/>
        </a:xfrm>
      </p:grpSpPr>
      <p:sp>
        <p:nvSpPr>
          <p:cNvPr id="6" name="Plassholder for innhold 13"/>
          <p:cNvSpPr>
            <a:spLocks noGrp="1"/>
          </p:cNvSpPr>
          <p:nvPr>
            <p:ph sz="quarter" idx="10"/>
          </p:nvPr>
        </p:nvSpPr>
        <p:spPr>
          <a:xfrm>
            <a:off x="899592" y="1959682"/>
            <a:ext cx="3600400" cy="2628292"/>
          </a:xfrm>
          <a:prstGeom prst="rect">
            <a:avLst/>
          </a:prstGeom>
        </p:spPr>
        <p:txBody>
          <a:bodyPr/>
          <a:lstStyle>
            <a:lvl1pPr marL="269875" indent="-269875">
              <a:defRPr sz="2000">
                <a:solidFill>
                  <a:srgbClr val="595959"/>
                </a:solidFill>
                <a:latin typeface="Georgia" pitchFamily="18" charset="0"/>
              </a:defRPr>
            </a:lvl1pPr>
            <a:lvl2pPr marL="628650" indent="-171450">
              <a:buFont typeface="Arial" pitchFamily="34" charset="0"/>
              <a:buChar char="•"/>
              <a:defRPr sz="2000">
                <a:solidFill>
                  <a:srgbClr val="595959"/>
                </a:solidFill>
                <a:latin typeface="Georgia" pitchFamily="18" charset="0"/>
              </a:defRPr>
            </a:lvl2pPr>
            <a:lvl3pPr marL="1168400" indent="-254000">
              <a:defRPr sz="2000">
                <a:solidFill>
                  <a:srgbClr val="595959"/>
                </a:solidFill>
                <a:latin typeface="Georgia" pitchFamily="18" charset="0"/>
              </a:defRPr>
            </a:lvl3pPr>
            <a:lvl4pPr marL="1614488" indent="-242888">
              <a:buFont typeface="Arial" pitchFamily="34" charset="0"/>
              <a:buChar char="•"/>
              <a:defRPr>
                <a:solidFill>
                  <a:srgbClr val="595959"/>
                </a:solidFill>
                <a:latin typeface="Georgia" pitchFamily="18" charset="0"/>
              </a:defRPr>
            </a:lvl4pPr>
            <a:lvl5pPr marL="2058988" indent="-230188">
              <a:buFont typeface="Arial" pitchFamily="34" charset="0"/>
              <a:buChar char="•"/>
              <a:defRPr>
                <a:solidFill>
                  <a:srgbClr val="595959"/>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innhold 13"/>
          <p:cNvSpPr>
            <a:spLocks noGrp="1"/>
          </p:cNvSpPr>
          <p:nvPr>
            <p:ph sz="quarter" idx="11"/>
          </p:nvPr>
        </p:nvSpPr>
        <p:spPr>
          <a:xfrm>
            <a:off x="4644008" y="1959682"/>
            <a:ext cx="3600400" cy="2628292"/>
          </a:xfrm>
          <a:prstGeom prst="rect">
            <a:avLst/>
          </a:prstGeom>
        </p:spPr>
        <p:txBody>
          <a:bodyPr/>
          <a:lstStyle>
            <a:lvl1pPr marL="269875" indent="-269875">
              <a:defRPr sz="2000">
                <a:solidFill>
                  <a:schemeClr val="tx1">
                    <a:lumMod val="65000"/>
                    <a:lumOff val="35000"/>
                  </a:schemeClr>
                </a:solidFill>
                <a:latin typeface="Georgia" pitchFamily="18" charset="0"/>
              </a:defRPr>
            </a:lvl1pPr>
            <a:lvl2pPr marL="628650" indent="-171450">
              <a:buFont typeface="Arial" pitchFamily="34" charset="0"/>
              <a:buChar char="•"/>
              <a:defRPr sz="2000">
                <a:solidFill>
                  <a:schemeClr val="tx1">
                    <a:lumMod val="65000"/>
                    <a:lumOff val="35000"/>
                  </a:schemeClr>
                </a:solidFill>
                <a:latin typeface="Georgia" pitchFamily="18" charset="0"/>
              </a:defRPr>
            </a:lvl2pPr>
            <a:lvl3pPr marL="1168400" indent="-254000">
              <a:defRPr sz="2000">
                <a:solidFill>
                  <a:schemeClr val="tx1">
                    <a:lumMod val="65000"/>
                    <a:lumOff val="35000"/>
                  </a:schemeClr>
                </a:solidFill>
                <a:latin typeface="Georgia" pitchFamily="18" charset="0"/>
              </a:defRPr>
            </a:lvl3pPr>
            <a:lvl4pPr marL="1614488" indent="-242888">
              <a:buFont typeface="Arial" pitchFamily="34" charset="0"/>
              <a:buChar char="•"/>
              <a:defRPr>
                <a:solidFill>
                  <a:schemeClr val="tx1">
                    <a:lumMod val="65000"/>
                    <a:lumOff val="35000"/>
                  </a:schemeClr>
                </a:solidFill>
                <a:latin typeface="Georgia" pitchFamily="18" charset="0"/>
              </a:defRPr>
            </a:lvl4pPr>
            <a:lvl5pPr marL="2058988" indent="-230188">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Tittel 1"/>
          <p:cNvSpPr>
            <a:spLocks noGrp="1"/>
          </p:cNvSpPr>
          <p:nvPr>
            <p:ph type="ctrTitle"/>
          </p:nvPr>
        </p:nvSpPr>
        <p:spPr>
          <a:xfrm>
            <a:off x="899592" y="1203598"/>
            <a:ext cx="6264696" cy="702078"/>
          </a:xfrm>
          <a:prstGeom prst="rect">
            <a:avLst/>
          </a:prstGeom>
        </p:spPr>
        <p:txBody>
          <a:bodyPr>
            <a:normAutofit/>
          </a:bodyPr>
          <a:lstStyle>
            <a:lvl1pPr algn="l">
              <a:defRPr sz="2400" b="0" baseline="0">
                <a:solidFill>
                  <a:srgbClr val="595959"/>
                </a:solidFill>
                <a:latin typeface="Arial" pitchFamily="34" charset="0"/>
                <a:cs typeface="Arial" pitchFamily="34" charset="0"/>
              </a:defRPr>
            </a:lvl1pPr>
          </a:lstStyle>
          <a:p>
            <a:r>
              <a:rPr lang="nb-NO" dirty="0"/>
              <a:t>Klikk for å redigere tittelstil</a:t>
            </a:r>
          </a:p>
        </p:txBody>
      </p:sp>
    </p:spTree>
    <p:extLst>
      <p:ext uri="{BB962C8B-B14F-4D97-AF65-F5344CB8AC3E}">
        <p14:creationId xmlns:p14="http://schemas.microsoft.com/office/powerpoint/2010/main" val="271177522"/>
      </p:ext>
    </p:extLst>
  </p:cSld>
  <p:clrMapOvr>
    <a:masterClrMapping/>
  </p:clrMapOvr>
  <p:transition spd="slow">
    <p:push dir="u"/>
  </p:transition>
  <p:extLst mod="1">
    <p:ext uri="{DCECCB84-F9BA-43D5-87BE-67443E8EF086}">
      <p15:sldGuideLst xmlns:p15="http://schemas.microsoft.com/office/powerpoint/2012/main">
        <p15:guide id="1" pos="5465">
          <p15:clr>
            <a:srgbClr val="FBAE40"/>
          </p15:clr>
        </p15:guide>
        <p15:guide id="2" pos="567">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_Egendefinert oppsett">
    <p:spTree>
      <p:nvGrpSpPr>
        <p:cNvPr id="1" name=""/>
        <p:cNvGrpSpPr/>
        <p:nvPr/>
      </p:nvGrpSpPr>
      <p:grpSpPr>
        <a:xfrm>
          <a:off x="0" y="0"/>
          <a:ext cx="0" cy="0"/>
          <a:chOff x="0" y="0"/>
          <a:chExt cx="0" cy="0"/>
        </a:xfrm>
      </p:grpSpPr>
      <p:sp>
        <p:nvSpPr>
          <p:cNvPr id="6" name="Plassholder for innhold 13"/>
          <p:cNvSpPr>
            <a:spLocks noGrp="1"/>
          </p:cNvSpPr>
          <p:nvPr>
            <p:ph sz="quarter" idx="10"/>
          </p:nvPr>
        </p:nvSpPr>
        <p:spPr>
          <a:xfrm>
            <a:off x="899592" y="1959682"/>
            <a:ext cx="3600400" cy="2628292"/>
          </a:xfrm>
          <a:prstGeom prst="rect">
            <a:avLst/>
          </a:prstGeom>
        </p:spPr>
        <p:txBody>
          <a:bodyPr/>
          <a:lstStyle>
            <a:lvl1pPr marL="269875" indent="-269875">
              <a:defRPr sz="2000">
                <a:solidFill>
                  <a:srgbClr val="595959"/>
                </a:solidFill>
                <a:latin typeface="Georgia" pitchFamily="18" charset="0"/>
              </a:defRPr>
            </a:lvl1pPr>
            <a:lvl2pPr marL="628650" indent="-171450">
              <a:buFont typeface="Arial" pitchFamily="34" charset="0"/>
              <a:buChar char="•"/>
              <a:defRPr sz="2000">
                <a:solidFill>
                  <a:srgbClr val="595959"/>
                </a:solidFill>
                <a:latin typeface="Georgia" pitchFamily="18" charset="0"/>
              </a:defRPr>
            </a:lvl2pPr>
            <a:lvl3pPr marL="1168400" indent="-254000">
              <a:defRPr sz="2000">
                <a:solidFill>
                  <a:srgbClr val="595959"/>
                </a:solidFill>
                <a:latin typeface="Georgia" pitchFamily="18" charset="0"/>
              </a:defRPr>
            </a:lvl3pPr>
            <a:lvl4pPr marL="1614488" indent="-242888">
              <a:buFont typeface="Arial" pitchFamily="34" charset="0"/>
              <a:buChar char="•"/>
              <a:defRPr>
                <a:solidFill>
                  <a:srgbClr val="595959"/>
                </a:solidFill>
                <a:latin typeface="Georgia" pitchFamily="18" charset="0"/>
              </a:defRPr>
            </a:lvl4pPr>
            <a:lvl5pPr marL="2058988" indent="-230188">
              <a:buFont typeface="Arial" pitchFamily="34" charset="0"/>
              <a:buChar char="•"/>
              <a:defRPr>
                <a:solidFill>
                  <a:srgbClr val="595959"/>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Tittel 1"/>
          <p:cNvSpPr>
            <a:spLocks noGrp="1"/>
          </p:cNvSpPr>
          <p:nvPr>
            <p:ph type="ctrTitle"/>
          </p:nvPr>
        </p:nvSpPr>
        <p:spPr>
          <a:xfrm>
            <a:off x="899592" y="1203598"/>
            <a:ext cx="6192688" cy="702078"/>
          </a:xfrm>
          <a:prstGeom prst="rect">
            <a:avLst/>
          </a:prstGeom>
        </p:spPr>
        <p:txBody>
          <a:bodyPr>
            <a:normAutofit/>
          </a:bodyPr>
          <a:lstStyle>
            <a:lvl1pPr algn="l">
              <a:defRPr sz="2400" b="0" baseline="0">
                <a:solidFill>
                  <a:srgbClr val="595959"/>
                </a:solidFill>
                <a:latin typeface="Arial" pitchFamily="34" charset="0"/>
                <a:cs typeface="Arial" pitchFamily="34" charset="0"/>
              </a:defRPr>
            </a:lvl1pPr>
          </a:lstStyle>
          <a:p>
            <a:r>
              <a:rPr lang="nb-NO" dirty="0"/>
              <a:t>Klikk for å redigere tittelstil</a:t>
            </a:r>
          </a:p>
        </p:txBody>
      </p:sp>
      <p:sp>
        <p:nvSpPr>
          <p:cNvPr id="5" name="Plassholder for bilde 3"/>
          <p:cNvSpPr>
            <a:spLocks noGrp="1"/>
          </p:cNvSpPr>
          <p:nvPr>
            <p:ph type="pic" sz="quarter" idx="12"/>
          </p:nvPr>
        </p:nvSpPr>
        <p:spPr>
          <a:xfrm>
            <a:off x="4644008" y="1959682"/>
            <a:ext cx="3600000" cy="2628292"/>
          </a:xfrm>
          <a:prstGeom prst="rect">
            <a:avLst/>
          </a:prstGeom>
        </p:spPr>
        <p:txBody>
          <a:bodyPr/>
          <a:lstStyle/>
          <a:p>
            <a:pPr lvl="0"/>
            <a:endParaRPr lang="nb-NO" noProof="0"/>
          </a:p>
        </p:txBody>
      </p:sp>
    </p:spTree>
    <p:extLst>
      <p:ext uri="{BB962C8B-B14F-4D97-AF65-F5344CB8AC3E}">
        <p14:creationId xmlns:p14="http://schemas.microsoft.com/office/powerpoint/2010/main" val="1316474358"/>
      </p:ext>
    </p:extLst>
  </p:cSld>
  <p:clrMapOvr>
    <a:masterClrMapping/>
  </p:clrMapOvr>
  <p:transition spd="slow">
    <p:push dir="u"/>
  </p:transition>
  <p:extLst mod="1">
    <p:ext uri="{DCECCB84-F9BA-43D5-87BE-67443E8EF086}">
      <p15:sldGuideLst xmlns:p15="http://schemas.microsoft.com/office/powerpoint/2012/main">
        <p15:guide id="1" pos="5465">
          <p15:clr>
            <a:srgbClr val="FBAE40"/>
          </p15:clr>
        </p15:guide>
        <p15:guide id="2" pos="567">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Egendefinert oppsett">
    <p:spTree>
      <p:nvGrpSpPr>
        <p:cNvPr id="1" name=""/>
        <p:cNvGrpSpPr/>
        <p:nvPr/>
      </p:nvGrpSpPr>
      <p:grpSpPr>
        <a:xfrm>
          <a:off x="0" y="0"/>
          <a:ext cx="0" cy="0"/>
          <a:chOff x="0" y="0"/>
          <a:chExt cx="0" cy="0"/>
        </a:xfrm>
      </p:grpSpPr>
      <p:sp>
        <p:nvSpPr>
          <p:cNvPr id="2" name="Tittel 1"/>
          <p:cNvSpPr>
            <a:spLocks noGrp="1"/>
          </p:cNvSpPr>
          <p:nvPr>
            <p:ph type="title"/>
          </p:nvPr>
        </p:nvSpPr>
        <p:spPr>
          <a:xfrm>
            <a:off x="4572000" y="1203598"/>
            <a:ext cx="4103688" cy="702078"/>
          </a:xfrm>
          <a:prstGeom prst="rect">
            <a:avLst/>
          </a:prstGeom>
        </p:spPr>
        <p:txBody>
          <a:bodyPr/>
          <a:lstStyle>
            <a:lvl1pPr algn="l">
              <a:defRPr sz="2400" b="0">
                <a:solidFill>
                  <a:srgbClr val="595959"/>
                </a:solidFill>
                <a:latin typeface="Arial" pitchFamily="34" charset="0"/>
                <a:cs typeface="Arial" pitchFamily="34" charset="0"/>
              </a:defRPr>
            </a:lvl1pPr>
          </a:lstStyle>
          <a:p>
            <a:r>
              <a:rPr lang="nb-NO" dirty="0"/>
              <a:t>Klikk for å redigere tittelstil</a:t>
            </a:r>
          </a:p>
        </p:txBody>
      </p:sp>
      <p:sp>
        <p:nvSpPr>
          <p:cNvPr id="4" name="Plassholder for bilde 3"/>
          <p:cNvSpPr>
            <a:spLocks noGrp="1"/>
          </p:cNvSpPr>
          <p:nvPr>
            <p:ph type="pic" sz="quarter" idx="10"/>
          </p:nvPr>
        </p:nvSpPr>
        <p:spPr>
          <a:xfrm>
            <a:off x="0" y="0"/>
            <a:ext cx="4355976" cy="5143500"/>
          </a:xfrm>
          <a:prstGeom prst="rect">
            <a:avLst/>
          </a:prstGeom>
        </p:spPr>
        <p:txBody>
          <a:bodyPr/>
          <a:lstStyle/>
          <a:p>
            <a:pPr lvl="0"/>
            <a:endParaRPr lang="nb-NO" noProof="0"/>
          </a:p>
        </p:txBody>
      </p:sp>
      <p:sp>
        <p:nvSpPr>
          <p:cNvPr id="6" name="Plassholder for innhold 5"/>
          <p:cNvSpPr>
            <a:spLocks noGrp="1"/>
          </p:cNvSpPr>
          <p:nvPr>
            <p:ph sz="quarter" idx="11"/>
          </p:nvPr>
        </p:nvSpPr>
        <p:spPr>
          <a:xfrm>
            <a:off x="4572000" y="1905676"/>
            <a:ext cx="4103688" cy="2970330"/>
          </a:xfrm>
          <a:prstGeom prst="rect">
            <a:avLst/>
          </a:prstGeom>
        </p:spPr>
        <p:txBody>
          <a:bodyPr/>
          <a:lstStyle>
            <a:lvl1pPr marL="0" indent="0">
              <a:buNone/>
              <a:defRPr sz="2000">
                <a:solidFill>
                  <a:schemeClr val="tx1">
                    <a:lumMod val="65000"/>
                    <a:lumOff val="35000"/>
                  </a:schemeClr>
                </a:solidFill>
                <a:latin typeface="Georgia" pitchFamily="18" charset="0"/>
              </a:defRPr>
            </a:lvl1pPr>
            <a:lvl2pPr marL="457200" indent="0">
              <a:buFont typeface="Arial" pitchFamily="34" charset="0"/>
              <a:buNone/>
              <a:defRPr sz="2000">
                <a:solidFill>
                  <a:schemeClr val="tx1">
                    <a:lumMod val="65000"/>
                    <a:lumOff val="35000"/>
                  </a:schemeClr>
                </a:solidFill>
                <a:latin typeface="Georgia" pitchFamily="18" charset="0"/>
              </a:defRPr>
            </a:lvl2pPr>
            <a:lvl3pPr marL="914400" indent="0">
              <a:buFont typeface="Arial" pitchFamily="34" charset="0"/>
              <a:buNone/>
              <a:defRPr sz="2000">
                <a:solidFill>
                  <a:schemeClr val="tx1">
                    <a:lumMod val="65000"/>
                    <a:lumOff val="35000"/>
                  </a:schemeClr>
                </a:solidFill>
                <a:latin typeface="Georgia" pitchFamily="18" charset="0"/>
              </a:defRPr>
            </a:lvl3pPr>
            <a:lvl4pPr marL="1371600" indent="0">
              <a:buFont typeface="Arial" pitchFamily="34" charset="0"/>
              <a:buNone/>
              <a:defRPr sz="2000">
                <a:solidFill>
                  <a:schemeClr val="tx1">
                    <a:lumMod val="65000"/>
                    <a:lumOff val="35000"/>
                  </a:schemeClr>
                </a:solidFill>
                <a:latin typeface="Georgia" pitchFamily="18" charset="0"/>
              </a:defRPr>
            </a:lvl4pPr>
            <a:lvl5pPr marL="1828800" indent="0">
              <a:buFont typeface="Arial" pitchFamily="34" charset="0"/>
              <a:buNone/>
              <a:defRPr sz="2000">
                <a:solidFill>
                  <a:schemeClr val="tx1">
                    <a:lumMod val="65000"/>
                    <a:lumOff val="35000"/>
                  </a:schemeClr>
                </a:solidFill>
                <a:latin typeface="Georgia" pitchFamily="18" charset="0"/>
              </a:defRPr>
            </a:lvl5pPr>
          </a:lstStyle>
          <a:p>
            <a:pPr lvl="0"/>
            <a:r>
              <a:rPr lang="nb-NO" dirty="0"/>
              <a:t>Klikk for å redigere tekststiler i malen</a:t>
            </a:r>
          </a:p>
        </p:txBody>
      </p:sp>
    </p:spTree>
    <p:extLst>
      <p:ext uri="{BB962C8B-B14F-4D97-AF65-F5344CB8AC3E}">
        <p14:creationId xmlns:p14="http://schemas.microsoft.com/office/powerpoint/2010/main" val="4155750436"/>
      </p:ext>
    </p:extLst>
  </p:cSld>
  <p:clrMapOvr>
    <a:masterClrMapping/>
  </p:clrMapOvr>
  <p:transition spd="slow">
    <p:push dir="u"/>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Lysbildemal">
    <p:spTree>
      <p:nvGrpSpPr>
        <p:cNvPr id="1" name=""/>
        <p:cNvGrpSpPr/>
        <p:nvPr/>
      </p:nvGrpSpPr>
      <p:grpSpPr>
        <a:xfrm>
          <a:off x="0" y="0"/>
          <a:ext cx="0" cy="0"/>
          <a:chOff x="0" y="0"/>
          <a:chExt cx="0" cy="0"/>
        </a:xfrm>
      </p:grpSpPr>
      <p:sp>
        <p:nvSpPr>
          <p:cNvPr id="14" name="Plassholder for innhold 13"/>
          <p:cNvSpPr>
            <a:spLocks noGrp="1"/>
          </p:cNvSpPr>
          <p:nvPr>
            <p:ph sz="quarter" idx="10"/>
          </p:nvPr>
        </p:nvSpPr>
        <p:spPr>
          <a:xfrm>
            <a:off x="900113" y="1951966"/>
            <a:ext cx="6552207" cy="2636008"/>
          </a:xfrm>
          <a:prstGeom prst="rect">
            <a:avLst/>
          </a:prstGeom>
        </p:spPr>
        <p:txBody>
          <a:bodyPr/>
          <a:lstStyle>
            <a:lvl1pPr marL="0" indent="0">
              <a:buNone/>
              <a:defRPr sz="2000">
                <a:solidFill>
                  <a:schemeClr val="tx1">
                    <a:lumMod val="65000"/>
                    <a:lumOff val="35000"/>
                  </a:schemeClr>
                </a:solidFill>
                <a:latin typeface="Georgia" pitchFamily="18" charset="0"/>
              </a:defRPr>
            </a:lvl1pPr>
            <a:lvl2pPr marL="457200" indent="0">
              <a:buFont typeface="Arial" pitchFamily="34" charset="0"/>
              <a:buNone/>
              <a:defRPr sz="2000">
                <a:solidFill>
                  <a:schemeClr val="tx1">
                    <a:lumMod val="65000"/>
                    <a:lumOff val="35000"/>
                  </a:schemeClr>
                </a:solidFill>
                <a:latin typeface="Georgia" pitchFamily="18" charset="0"/>
              </a:defRPr>
            </a:lvl2pPr>
            <a:lvl3pPr marL="914400" indent="0">
              <a:buNone/>
              <a:defRPr sz="2000">
                <a:solidFill>
                  <a:schemeClr val="tx1">
                    <a:lumMod val="65000"/>
                    <a:lumOff val="35000"/>
                  </a:schemeClr>
                </a:solidFill>
                <a:latin typeface="Georgia" pitchFamily="18" charset="0"/>
              </a:defRPr>
            </a:lvl3pPr>
            <a:lvl4pPr marL="1371600" indent="0">
              <a:buFont typeface="Arial" pitchFamily="34" charset="0"/>
              <a:buNone/>
              <a:defRPr>
                <a:solidFill>
                  <a:schemeClr val="tx1">
                    <a:lumMod val="65000"/>
                    <a:lumOff val="35000"/>
                  </a:schemeClr>
                </a:solidFill>
                <a:latin typeface="Georgia" pitchFamily="18" charset="0"/>
              </a:defRPr>
            </a:lvl4pPr>
            <a:lvl5pPr marL="1828800" indent="0">
              <a:buFont typeface="Arial" pitchFamily="34" charset="0"/>
              <a:buNone/>
              <a:defRPr>
                <a:solidFill>
                  <a:schemeClr val="tx1">
                    <a:lumMod val="65000"/>
                    <a:lumOff val="35000"/>
                  </a:schemeClr>
                </a:solidFill>
                <a:latin typeface="Georgia" pitchFamily="18" charset="0"/>
              </a:defRPr>
            </a:lvl5pPr>
          </a:lstStyle>
          <a:p>
            <a:pPr lvl="0"/>
            <a:r>
              <a:rPr lang="nb-NO" dirty="0"/>
              <a:t>Klikk for å redigere tekststiler i malen</a:t>
            </a:r>
          </a:p>
        </p:txBody>
      </p:sp>
      <p:sp>
        <p:nvSpPr>
          <p:cNvPr id="7" name="Tittel 1"/>
          <p:cNvSpPr>
            <a:spLocks noGrp="1"/>
          </p:cNvSpPr>
          <p:nvPr>
            <p:ph type="ctrTitle"/>
          </p:nvPr>
        </p:nvSpPr>
        <p:spPr>
          <a:xfrm>
            <a:off x="900112" y="1203325"/>
            <a:ext cx="6264275" cy="648072"/>
          </a:xfrm>
          <a:prstGeom prst="rect">
            <a:avLst/>
          </a:prstGeom>
        </p:spPr>
        <p:txBody>
          <a:bodyPr>
            <a:noAutofit/>
          </a:bodyPr>
          <a:lstStyle>
            <a:lvl1pPr algn="l">
              <a:defRPr sz="2400" b="0" baseline="0">
                <a:solidFill>
                  <a:srgbClr val="595959"/>
                </a:solidFill>
                <a:latin typeface="Arial" pitchFamily="34" charset="0"/>
                <a:cs typeface="Arial" pitchFamily="34" charset="0"/>
              </a:defRPr>
            </a:lvl1pPr>
          </a:lstStyle>
          <a:p>
            <a:r>
              <a:rPr lang="nb-NO" dirty="0"/>
              <a:t>Klikk for å redigere tittelstil</a:t>
            </a:r>
          </a:p>
        </p:txBody>
      </p:sp>
    </p:spTree>
    <p:extLst>
      <p:ext uri="{BB962C8B-B14F-4D97-AF65-F5344CB8AC3E}">
        <p14:creationId xmlns:p14="http://schemas.microsoft.com/office/powerpoint/2010/main" val="236694292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Lysbildemal">
    <p:spTree>
      <p:nvGrpSpPr>
        <p:cNvPr id="1" name=""/>
        <p:cNvGrpSpPr/>
        <p:nvPr/>
      </p:nvGrpSpPr>
      <p:grpSpPr>
        <a:xfrm>
          <a:off x="0" y="0"/>
          <a:ext cx="0" cy="0"/>
          <a:chOff x="0" y="0"/>
          <a:chExt cx="0" cy="0"/>
        </a:xfrm>
      </p:grpSpPr>
      <p:sp>
        <p:nvSpPr>
          <p:cNvPr id="14" name="Plassholder for innhold 13"/>
          <p:cNvSpPr>
            <a:spLocks noGrp="1"/>
          </p:cNvSpPr>
          <p:nvPr>
            <p:ph sz="quarter" idx="10"/>
          </p:nvPr>
        </p:nvSpPr>
        <p:spPr>
          <a:xfrm>
            <a:off x="900113" y="1951966"/>
            <a:ext cx="6624215" cy="2636008"/>
          </a:xfrm>
          <a:prstGeom prst="rect">
            <a:avLst/>
          </a:prstGeom>
        </p:spPr>
        <p:txBody>
          <a:bodyPr/>
          <a:lstStyle>
            <a:lvl1pPr marL="269875" indent="-269875">
              <a:defRPr sz="2000">
                <a:solidFill>
                  <a:schemeClr val="tx1">
                    <a:lumMod val="65000"/>
                    <a:lumOff val="35000"/>
                  </a:schemeClr>
                </a:solidFill>
                <a:latin typeface="Georgia" pitchFamily="18" charset="0"/>
              </a:defRPr>
            </a:lvl1pPr>
            <a:lvl2pPr marL="715963" indent="-258763">
              <a:buFont typeface="Arial" pitchFamily="34" charset="0"/>
              <a:buChar char="•"/>
              <a:defRPr sz="2000">
                <a:solidFill>
                  <a:schemeClr val="tx1">
                    <a:lumMod val="65000"/>
                    <a:lumOff val="35000"/>
                  </a:schemeClr>
                </a:solidFill>
                <a:latin typeface="Georgia" pitchFamily="18" charset="0"/>
              </a:defRPr>
            </a:lvl2pPr>
            <a:lvl3pPr marL="1168400" indent="-254000">
              <a:defRPr sz="2000">
                <a:solidFill>
                  <a:schemeClr val="tx1">
                    <a:lumMod val="65000"/>
                    <a:lumOff val="35000"/>
                  </a:schemeClr>
                </a:solidFill>
                <a:latin typeface="Georgia" pitchFamily="18" charset="0"/>
              </a:defRPr>
            </a:lvl3pPr>
            <a:lvl4pPr marL="1614488" indent="-242888">
              <a:buFont typeface="Arial" pitchFamily="34" charset="0"/>
              <a:buChar char="•"/>
              <a:defRPr>
                <a:solidFill>
                  <a:schemeClr val="tx1">
                    <a:lumMod val="65000"/>
                    <a:lumOff val="35000"/>
                  </a:schemeClr>
                </a:solidFill>
                <a:latin typeface="Georgia" pitchFamily="18" charset="0"/>
              </a:defRPr>
            </a:lvl4pPr>
            <a:lvl5pPr marL="2058988" indent="-230188">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Tittel 1"/>
          <p:cNvSpPr>
            <a:spLocks noGrp="1"/>
          </p:cNvSpPr>
          <p:nvPr>
            <p:ph type="ctrTitle"/>
          </p:nvPr>
        </p:nvSpPr>
        <p:spPr>
          <a:xfrm>
            <a:off x="899592" y="1203325"/>
            <a:ext cx="6264796" cy="648072"/>
          </a:xfrm>
          <a:prstGeom prst="rect">
            <a:avLst/>
          </a:prstGeom>
        </p:spPr>
        <p:txBody>
          <a:bodyPr>
            <a:noAutofit/>
          </a:bodyPr>
          <a:lstStyle>
            <a:lvl1pPr algn="l">
              <a:defRPr sz="2400" b="0" baseline="0">
                <a:solidFill>
                  <a:srgbClr val="595959"/>
                </a:solidFill>
                <a:latin typeface="Arial" pitchFamily="34" charset="0"/>
                <a:cs typeface="Arial" pitchFamily="34" charset="0"/>
              </a:defRPr>
            </a:lvl1pPr>
          </a:lstStyle>
          <a:p>
            <a:r>
              <a:rPr lang="nb-NO" dirty="0"/>
              <a:t>Klikk for å redigere tittelstil</a:t>
            </a:r>
          </a:p>
        </p:txBody>
      </p:sp>
    </p:spTree>
    <p:extLst>
      <p:ext uri="{BB962C8B-B14F-4D97-AF65-F5344CB8AC3E}">
        <p14:creationId xmlns:p14="http://schemas.microsoft.com/office/powerpoint/2010/main" val="96365099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Egendefinert oppsett">
    <p:spTree>
      <p:nvGrpSpPr>
        <p:cNvPr id="1" name=""/>
        <p:cNvGrpSpPr/>
        <p:nvPr/>
      </p:nvGrpSpPr>
      <p:grpSpPr>
        <a:xfrm>
          <a:off x="0" y="0"/>
          <a:ext cx="0" cy="0"/>
          <a:chOff x="0" y="0"/>
          <a:chExt cx="0" cy="0"/>
        </a:xfrm>
      </p:grpSpPr>
      <p:sp>
        <p:nvSpPr>
          <p:cNvPr id="6" name="Plassholder for innhold 13"/>
          <p:cNvSpPr>
            <a:spLocks noGrp="1"/>
          </p:cNvSpPr>
          <p:nvPr>
            <p:ph sz="quarter" idx="10"/>
          </p:nvPr>
        </p:nvSpPr>
        <p:spPr>
          <a:xfrm>
            <a:off x="899592" y="1959682"/>
            <a:ext cx="3600400" cy="2628292"/>
          </a:xfrm>
          <a:prstGeom prst="rect">
            <a:avLst/>
          </a:prstGeom>
        </p:spPr>
        <p:txBody>
          <a:bodyPr/>
          <a:lstStyle>
            <a:lvl1pPr marL="269875" indent="-269875">
              <a:defRPr sz="2000">
                <a:solidFill>
                  <a:srgbClr val="595959"/>
                </a:solidFill>
                <a:latin typeface="Georgia" pitchFamily="18" charset="0"/>
              </a:defRPr>
            </a:lvl1pPr>
            <a:lvl2pPr marL="628650" indent="-171450">
              <a:buFont typeface="Arial" pitchFamily="34" charset="0"/>
              <a:buChar char="•"/>
              <a:defRPr sz="2000">
                <a:solidFill>
                  <a:srgbClr val="595959"/>
                </a:solidFill>
                <a:latin typeface="Georgia" pitchFamily="18" charset="0"/>
              </a:defRPr>
            </a:lvl2pPr>
            <a:lvl3pPr marL="1168400" indent="-254000">
              <a:defRPr sz="2000">
                <a:solidFill>
                  <a:srgbClr val="595959"/>
                </a:solidFill>
                <a:latin typeface="Georgia" pitchFamily="18" charset="0"/>
              </a:defRPr>
            </a:lvl3pPr>
            <a:lvl4pPr marL="1614488" indent="-242888">
              <a:buFont typeface="Arial" pitchFamily="34" charset="0"/>
              <a:buChar char="•"/>
              <a:defRPr>
                <a:solidFill>
                  <a:srgbClr val="595959"/>
                </a:solidFill>
                <a:latin typeface="Georgia" pitchFamily="18" charset="0"/>
              </a:defRPr>
            </a:lvl4pPr>
            <a:lvl5pPr marL="2058988" indent="-230188">
              <a:buFont typeface="Arial" pitchFamily="34" charset="0"/>
              <a:buChar char="•"/>
              <a:defRPr>
                <a:solidFill>
                  <a:srgbClr val="595959"/>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innhold 13"/>
          <p:cNvSpPr>
            <a:spLocks noGrp="1"/>
          </p:cNvSpPr>
          <p:nvPr>
            <p:ph sz="quarter" idx="11"/>
          </p:nvPr>
        </p:nvSpPr>
        <p:spPr>
          <a:xfrm>
            <a:off x="4644008" y="1959682"/>
            <a:ext cx="3600400" cy="2628292"/>
          </a:xfrm>
          <a:prstGeom prst="rect">
            <a:avLst/>
          </a:prstGeom>
        </p:spPr>
        <p:txBody>
          <a:bodyPr/>
          <a:lstStyle>
            <a:lvl1pPr marL="269875" indent="-269875">
              <a:defRPr sz="2000">
                <a:solidFill>
                  <a:schemeClr val="tx1">
                    <a:lumMod val="65000"/>
                    <a:lumOff val="35000"/>
                  </a:schemeClr>
                </a:solidFill>
                <a:latin typeface="Georgia" pitchFamily="18" charset="0"/>
              </a:defRPr>
            </a:lvl1pPr>
            <a:lvl2pPr marL="628650" indent="-171450">
              <a:buFont typeface="Arial" pitchFamily="34" charset="0"/>
              <a:buChar char="•"/>
              <a:defRPr sz="2000">
                <a:solidFill>
                  <a:schemeClr val="tx1">
                    <a:lumMod val="65000"/>
                    <a:lumOff val="35000"/>
                  </a:schemeClr>
                </a:solidFill>
                <a:latin typeface="Georgia" pitchFamily="18" charset="0"/>
              </a:defRPr>
            </a:lvl2pPr>
            <a:lvl3pPr marL="1168400" indent="-254000">
              <a:defRPr sz="2000">
                <a:solidFill>
                  <a:schemeClr val="tx1">
                    <a:lumMod val="65000"/>
                    <a:lumOff val="35000"/>
                  </a:schemeClr>
                </a:solidFill>
                <a:latin typeface="Georgia" pitchFamily="18" charset="0"/>
              </a:defRPr>
            </a:lvl3pPr>
            <a:lvl4pPr marL="1614488" indent="-242888">
              <a:buFont typeface="Arial" pitchFamily="34" charset="0"/>
              <a:buChar char="•"/>
              <a:defRPr>
                <a:solidFill>
                  <a:schemeClr val="tx1">
                    <a:lumMod val="65000"/>
                    <a:lumOff val="35000"/>
                  </a:schemeClr>
                </a:solidFill>
                <a:latin typeface="Georgia" pitchFamily="18" charset="0"/>
              </a:defRPr>
            </a:lvl4pPr>
            <a:lvl5pPr marL="2058988" indent="-230188">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Tittel 1"/>
          <p:cNvSpPr>
            <a:spLocks noGrp="1"/>
          </p:cNvSpPr>
          <p:nvPr>
            <p:ph type="ctrTitle"/>
          </p:nvPr>
        </p:nvSpPr>
        <p:spPr>
          <a:xfrm>
            <a:off x="899592" y="1203598"/>
            <a:ext cx="6264696" cy="702078"/>
          </a:xfrm>
          <a:prstGeom prst="rect">
            <a:avLst/>
          </a:prstGeom>
        </p:spPr>
        <p:txBody>
          <a:bodyPr>
            <a:normAutofit/>
          </a:bodyPr>
          <a:lstStyle>
            <a:lvl1pPr algn="l">
              <a:defRPr sz="2400" b="0" baseline="0">
                <a:solidFill>
                  <a:srgbClr val="595959"/>
                </a:solidFill>
                <a:latin typeface="Arial" pitchFamily="34" charset="0"/>
                <a:cs typeface="Arial" pitchFamily="34" charset="0"/>
              </a:defRPr>
            </a:lvl1pPr>
          </a:lstStyle>
          <a:p>
            <a:r>
              <a:rPr lang="nb-NO" dirty="0"/>
              <a:t>Klikk for å redigere tittelstil</a:t>
            </a:r>
          </a:p>
        </p:txBody>
      </p:sp>
    </p:spTree>
    <p:extLst>
      <p:ext uri="{BB962C8B-B14F-4D97-AF65-F5344CB8AC3E}">
        <p14:creationId xmlns:p14="http://schemas.microsoft.com/office/powerpoint/2010/main" val="1540378837"/>
      </p:ext>
    </p:extLst>
  </p:cSld>
  <p:clrMapOvr>
    <a:masterClrMapping/>
  </p:clrMapOvr>
  <p:extLst mod="1">
    <p:ext uri="{DCECCB84-F9BA-43D5-87BE-67443E8EF086}">
      <p15:sldGuideLst xmlns:p15="http://schemas.microsoft.com/office/powerpoint/2012/main">
        <p15:guide id="1" pos="5465">
          <p15:clr>
            <a:srgbClr val="FBAE40"/>
          </p15:clr>
        </p15:guide>
        <p15:guide id="2" pos="567">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_Egendefinert oppsett">
    <p:spTree>
      <p:nvGrpSpPr>
        <p:cNvPr id="1" name=""/>
        <p:cNvGrpSpPr/>
        <p:nvPr/>
      </p:nvGrpSpPr>
      <p:grpSpPr>
        <a:xfrm>
          <a:off x="0" y="0"/>
          <a:ext cx="0" cy="0"/>
          <a:chOff x="0" y="0"/>
          <a:chExt cx="0" cy="0"/>
        </a:xfrm>
      </p:grpSpPr>
      <p:sp>
        <p:nvSpPr>
          <p:cNvPr id="6" name="Plassholder for innhold 13"/>
          <p:cNvSpPr>
            <a:spLocks noGrp="1"/>
          </p:cNvSpPr>
          <p:nvPr>
            <p:ph sz="quarter" idx="10"/>
          </p:nvPr>
        </p:nvSpPr>
        <p:spPr>
          <a:xfrm>
            <a:off x="899592" y="1959682"/>
            <a:ext cx="3600400" cy="2628292"/>
          </a:xfrm>
          <a:prstGeom prst="rect">
            <a:avLst/>
          </a:prstGeom>
        </p:spPr>
        <p:txBody>
          <a:bodyPr/>
          <a:lstStyle>
            <a:lvl1pPr marL="269875" indent="-269875">
              <a:defRPr sz="2000">
                <a:solidFill>
                  <a:srgbClr val="595959"/>
                </a:solidFill>
                <a:latin typeface="Georgia" pitchFamily="18" charset="0"/>
              </a:defRPr>
            </a:lvl1pPr>
            <a:lvl2pPr marL="628650" indent="-171450">
              <a:buFont typeface="Arial" pitchFamily="34" charset="0"/>
              <a:buChar char="•"/>
              <a:defRPr sz="2000">
                <a:solidFill>
                  <a:srgbClr val="595959"/>
                </a:solidFill>
                <a:latin typeface="Georgia" pitchFamily="18" charset="0"/>
              </a:defRPr>
            </a:lvl2pPr>
            <a:lvl3pPr marL="1168400" indent="-254000">
              <a:defRPr sz="2000">
                <a:solidFill>
                  <a:srgbClr val="595959"/>
                </a:solidFill>
                <a:latin typeface="Georgia" pitchFamily="18" charset="0"/>
              </a:defRPr>
            </a:lvl3pPr>
            <a:lvl4pPr marL="1614488" indent="-242888">
              <a:buFont typeface="Arial" pitchFamily="34" charset="0"/>
              <a:buChar char="•"/>
              <a:defRPr>
                <a:solidFill>
                  <a:srgbClr val="595959"/>
                </a:solidFill>
                <a:latin typeface="Georgia" pitchFamily="18" charset="0"/>
              </a:defRPr>
            </a:lvl4pPr>
            <a:lvl5pPr marL="2058988" indent="-230188">
              <a:buFont typeface="Arial" pitchFamily="34" charset="0"/>
              <a:buChar char="•"/>
              <a:defRPr>
                <a:solidFill>
                  <a:srgbClr val="595959"/>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Tittel 1"/>
          <p:cNvSpPr>
            <a:spLocks noGrp="1"/>
          </p:cNvSpPr>
          <p:nvPr>
            <p:ph type="ctrTitle"/>
          </p:nvPr>
        </p:nvSpPr>
        <p:spPr>
          <a:xfrm>
            <a:off x="899592" y="1203598"/>
            <a:ext cx="6192688" cy="702078"/>
          </a:xfrm>
          <a:prstGeom prst="rect">
            <a:avLst/>
          </a:prstGeom>
        </p:spPr>
        <p:txBody>
          <a:bodyPr>
            <a:normAutofit/>
          </a:bodyPr>
          <a:lstStyle>
            <a:lvl1pPr algn="l">
              <a:defRPr sz="2400" b="0" baseline="0">
                <a:solidFill>
                  <a:srgbClr val="595959"/>
                </a:solidFill>
                <a:latin typeface="Arial" pitchFamily="34" charset="0"/>
                <a:cs typeface="Arial" pitchFamily="34" charset="0"/>
              </a:defRPr>
            </a:lvl1pPr>
          </a:lstStyle>
          <a:p>
            <a:r>
              <a:rPr lang="nb-NO" dirty="0"/>
              <a:t>Klikk for å redigere tittelstil</a:t>
            </a:r>
          </a:p>
        </p:txBody>
      </p:sp>
      <p:sp>
        <p:nvSpPr>
          <p:cNvPr id="5" name="Plassholder for bilde 3"/>
          <p:cNvSpPr>
            <a:spLocks noGrp="1"/>
          </p:cNvSpPr>
          <p:nvPr>
            <p:ph type="pic" sz="quarter" idx="12"/>
          </p:nvPr>
        </p:nvSpPr>
        <p:spPr>
          <a:xfrm>
            <a:off x="4644008" y="1959682"/>
            <a:ext cx="3600000" cy="2628292"/>
          </a:xfrm>
          <a:prstGeom prst="rect">
            <a:avLst/>
          </a:prstGeom>
        </p:spPr>
        <p:txBody>
          <a:bodyPr/>
          <a:lstStyle/>
          <a:p>
            <a:pPr lvl="0"/>
            <a:endParaRPr lang="nb-NO" noProof="0"/>
          </a:p>
        </p:txBody>
      </p:sp>
    </p:spTree>
    <p:extLst>
      <p:ext uri="{BB962C8B-B14F-4D97-AF65-F5344CB8AC3E}">
        <p14:creationId xmlns:p14="http://schemas.microsoft.com/office/powerpoint/2010/main" val="4050896388"/>
      </p:ext>
    </p:extLst>
  </p:cSld>
  <p:clrMapOvr>
    <a:masterClrMapping/>
  </p:clrMapOvr>
  <p:extLst mod="1">
    <p:ext uri="{DCECCB84-F9BA-43D5-87BE-67443E8EF086}">
      <p15:sldGuideLst xmlns:p15="http://schemas.microsoft.com/office/powerpoint/2012/main">
        <p15:guide id="1" pos="5465">
          <p15:clr>
            <a:srgbClr val="FBAE40"/>
          </p15:clr>
        </p15:guide>
        <p15:guide id="2" pos="567">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Egendefinert oppsett">
    <p:spTree>
      <p:nvGrpSpPr>
        <p:cNvPr id="1" name=""/>
        <p:cNvGrpSpPr/>
        <p:nvPr/>
      </p:nvGrpSpPr>
      <p:grpSpPr>
        <a:xfrm>
          <a:off x="0" y="0"/>
          <a:ext cx="0" cy="0"/>
          <a:chOff x="0" y="0"/>
          <a:chExt cx="0" cy="0"/>
        </a:xfrm>
      </p:grpSpPr>
      <p:sp>
        <p:nvSpPr>
          <p:cNvPr id="2" name="Tittel 1"/>
          <p:cNvSpPr>
            <a:spLocks noGrp="1"/>
          </p:cNvSpPr>
          <p:nvPr>
            <p:ph type="title"/>
          </p:nvPr>
        </p:nvSpPr>
        <p:spPr>
          <a:xfrm>
            <a:off x="4572000" y="1203598"/>
            <a:ext cx="4103688" cy="702078"/>
          </a:xfrm>
          <a:prstGeom prst="rect">
            <a:avLst/>
          </a:prstGeom>
        </p:spPr>
        <p:txBody>
          <a:bodyPr/>
          <a:lstStyle>
            <a:lvl1pPr algn="l">
              <a:defRPr sz="2400" b="0">
                <a:solidFill>
                  <a:srgbClr val="595959"/>
                </a:solidFill>
                <a:latin typeface="Arial" pitchFamily="34" charset="0"/>
                <a:cs typeface="Arial" pitchFamily="34" charset="0"/>
              </a:defRPr>
            </a:lvl1pPr>
          </a:lstStyle>
          <a:p>
            <a:r>
              <a:rPr lang="nb-NO" dirty="0"/>
              <a:t>Klikk for å redigere tittelstil</a:t>
            </a:r>
          </a:p>
        </p:txBody>
      </p:sp>
      <p:sp>
        <p:nvSpPr>
          <p:cNvPr id="4" name="Plassholder for bilde 3"/>
          <p:cNvSpPr>
            <a:spLocks noGrp="1"/>
          </p:cNvSpPr>
          <p:nvPr>
            <p:ph type="pic" sz="quarter" idx="10"/>
          </p:nvPr>
        </p:nvSpPr>
        <p:spPr>
          <a:xfrm>
            <a:off x="0" y="0"/>
            <a:ext cx="4355976" cy="5143500"/>
          </a:xfrm>
          <a:prstGeom prst="rect">
            <a:avLst/>
          </a:prstGeom>
        </p:spPr>
        <p:txBody>
          <a:bodyPr/>
          <a:lstStyle/>
          <a:p>
            <a:pPr lvl="0"/>
            <a:endParaRPr lang="nb-NO" noProof="0"/>
          </a:p>
        </p:txBody>
      </p:sp>
      <p:sp>
        <p:nvSpPr>
          <p:cNvPr id="6" name="Plassholder for innhold 5"/>
          <p:cNvSpPr>
            <a:spLocks noGrp="1"/>
          </p:cNvSpPr>
          <p:nvPr>
            <p:ph sz="quarter" idx="11"/>
          </p:nvPr>
        </p:nvSpPr>
        <p:spPr>
          <a:xfrm>
            <a:off x="4572000" y="1905676"/>
            <a:ext cx="4103688" cy="2970330"/>
          </a:xfrm>
          <a:prstGeom prst="rect">
            <a:avLst/>
          </a:prstGeom>
        </p:spPr>
        <p:txBody>
          <a:bodyPr/>
          <a:lstStyle>
            <a:lvl1pPr marL="0" indent="0">
              <a:buNone/>
              <a:defRPr sz="2000">
                <a:solidFill>
                  <a:schemeClr val="tx1">
                    <a:lumMod val="65000"/>
                    <a:lumOff val="35000"/>
                  </a:schemeClr>
                </a:solidFill>
                <a:latin typeface="Georgia" pitchFamily="18" charset="0"/>
              </a:defRPr>
            </a:lvl1pPr>
            <a:lvl2pPr marL="457200" indent="0">
              <a:buFont typeface="Arial" pitchFamily="34" charset="0"/>
              <a:buNone/>
              <a:defRPr sz="2000">
                <a:solidFill>
                  <a:schemeClr val="tx1">
                    <a:lumMod val="65000"/>
                    <a:lumOff val="35000"/>
                  </a:schemeClr>
                </a:solidFill>
                <a:latin typeface="Georgia" pitchFamily="18" charset="0"/>
              </a:defRPr>
            </a:lvl2pPr>
            <a:lvl3pPr marL="914400" indent="0">
              <a:buFont typeface="Arial" pitchFamily="34" charset="0"/>
              <a:buNone/>
              <a:defRPr sz="2000">
                <a:solidFill>
                  <a:schemeClr val="tx1">
                    <a:lumMod val="65000"/>
                    <a:lumOff val="35000"/>
                  </a:schemeClr>
                </a:solidFill>
                <a:latin typeface="Georgia" pitchFamily="18" charset="0"/>
              </a:defRPr>
            </a:lvl3pPr>
            <a:lvl4pPr marL="1371600" indent="0">
              <a:buFont typeface="Arial" pitchFamily="34" charset="0"/>
              <a:buNone/>
              <a:defRPr sz="2000">
                <a:solidFill>
                  <a:schemeClr val="tx1">
                    <a:lumMod val="65000"/>
                    <a:lumOff val="35000"/>
                  </a:schemeClr>
                </a:solidFill>
                <a:latin typeface="Georgia" pitchFamily="18" charset="0"/>
              </a:defRPr>
            </a:lvl4pPr>
            <a:lvl5pPr marL="1828800" indent="0">
              <a:buFont typeface="Arial" pitchFamily="34" charset="0"/>
              <a:buNone/>
              <a:defRPr sz="2000">
                <a:solidFill>
                  <a:schemeClr val="tx1">
                    <a:lumMod val="65000"/>
                    <a:lumOff val="35000"/>
                  </a:schemeClr>
                </a:solidFill>
                <a:latin typeface="Georgia" pitchFamily="18" charset="0"/>
              </a:defRPr>
            </a:lvl5pPr>
          </a:lstStyle>
          <a:p>
            <a:pPr lvl="0"/>
            <a:r>
              <a:rPr lang="nb-NO" dirty="0"/>
              <a:t>Klikk for å redigere tekststiler i malen</a:t>
            </a:r>
          </a:p>
        </p:txBody>
      </p:sp>
    </p:spTree>
    <p:extLst>
      <p:ext uri="{BB962C8B-B14F-4D97-AF65-F5344CB8AC3E}">
        <p14:creationId xmlns:p14="http://schemas.microsoft.com/office/powerpoint/2010/main" val="451148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Egendefinert oppsett">
    <p:spTree>
      <p:nvGrpSpPr>
        <p:cNvPr id="1" name=""/>
        <p:cNvGrpSpPr/>
        <p:nvPr/>
      </p:nvGrpSpPr>
      <p:grpSpPr>
        <a:xfrm>
          <a:off x="0" y="0"/>
          <a:ext cx="0" cy="0"/>
          <a:chOff x="0" y="0"/>
          <a:chExt cx="0" cy="0"/>
        </a:xfrm>
      </p:grpSpPr>
      <p:sp>
        <p:nvSpPr>
          <p:cNvPr id="2" name="Tittel 1"/>
          <p:cNvSpPr>
            <a:spLocks noGrp="1"/>
          </p:cNvSpPr>
          <p:nvPr>
            <p:ph type="title"/>
          </p:nvPr>
        </p:nvSpPr>
        <p:spPr>
          <a:xfrm>
            <a:off x="3635896" y="1059582"/>
            <a:ext cx="5256584" cy="702078"/>
          </a:xfrm>
          <a:prstGeom prst="rect">
            <a:avLst/>
          </a:prstGeom>
        </p:spPr>
        <p:txBody>
          <a:bodyPr/>
          <a:lstStyle>
            <a:lvl1pPr algn="l">
              <a:defRPr sz="2800" b="0">
                <a:solidFill>
                  <a:srgbClr val="EE4135"/>
                </a:solidFill>
                <a:latin typeface="Arial" pitchFamily="34" charset="0"/>
                <a:cs typeface="Arial" pitchFamily="34" charset="0"/>
              </a:defRPr>
            </a:lvl1pPr>
          </a:lstStyle>
          <a:p>
            <a:r>
              <a:rPr lang="nb-NO" dirty="0"/>
              <a:t>Klikk for å redigere tittelstil</a:t>
            </a:r>
          </a:p>
        </p:txBody>
      </p:sp>
      <p:sp>
        <p:nvSpPr>
          <p:cNvPr id="4" name="Plassholder for bilde 3"/>
          <p:cNvSpPr>
            <a:spLocks noGrp="1"/>
          </p:cNvSpPr>
          <p:nvPr>
            <p:ph type="pic" sz="quarter" idx="10"/>
          </p:nvPr>
        </p:nvSpPr>
        <p:spPr>
          <a:xfrm>
            <a:off x="0" y="0"/>
            <a:ext cx="3492500" cy="5143500"/>
          </a:xfrm>
          <a:prstGeom prst="rect">
            <a:avLst/>
          </a:prstGeom>
        </p:spPr>
        <p:txBody>
          <a:bodyPr/>
          <a:lstStyle/>
          <a:p>
            <a:pPr lvl="0"/>
            <a:endParaRPr lang="nb-NO" noProof="0"/>
          </a:p>
        </p:txBody>
      </p:sp>
      <p:sp>
        <p:nvSpPr>
          <p:cNvPr id="6" name="Plassholder for innhold 5"/>
          <p:cNvSpPr>
            <a:spLocks noGrp="1"/>
          </p:cNvSpPr>
          <p:nvPr>
            <p:ph sz="quarter" idx="11"/>
          </p:nvPr>
        </p:nvSpPr>
        <p:spPr>
          <a:xfrm>
            <a:off x="3635897" y="1761660"/>
            <a:ext cx="5257279" cy="3078232"/>
          </a:xfrm>
          <a:prstGeom prst="rect">
            <a:avLst/>
          </a:prstGeom>
        </p:spPr>
        <p:txBody>
          <a:bodyPr/>
          <a:lstStyle>
            <a:lvl1pPr>
              <a:defRPr sz="2400">
                <a:solidFill>
                  <a:schemeClr val="tx1">
                    <a:lumMod val="65000"/>
                    <a:lumOff val="35000"/>
                  </a:schemeClr>
                </a:solidFill>
                <a:latin typeface="Georgia" pitchFamily="18" charset="0"/>
              </a:defRPr>
            </a:lvl1pPr>
            <a:lvl2pPr>
              <a:buFont typeface="Arial" pitchFamily="34" charset="0"/>
              <a:buChar char="•"/>
              <a:defRPr sz="2000">
                <a:solidFill>
                  <a:schemeClr val="tx1">
                    <a:lumMod val="65000"/>
                    <a:lumOff val="35000"/>
                  </a:schemeClr>
                </a:solidFill>
                <a:latin typeface="Georgia" pitchFamily="18" charset="0"/>
              </a:defRPr>
            </a:lvl2pPr>
            <a:lvl3pPr>
              <a:buFont typeface="Arial" pitchFamily="34" charset="0"/>
              <a:buChar char="•"/>
              <a:defRPr sz="2000">
                <a:solidFill>
                  <a:schemeClr val="tx1">
                    <a:lumMod val="65000"/>
                    <a:lumOff val="35000"/>
                  </a:schemeClr>
                </a:solidFill>
                <a:latin typeface="Georgia" pitchFamily="18" charset="0"/>
              </a:defRPr>
            </a:lvl3pPr>
            <a:lvl4pPr>
              <a:buFont typeface="Arial" pitchFamily="34" charset="0"/>
              <a:buChar char="•"/>
              <a:defRPr sz="2000">
                <a:solidFill>
                  <a:schemeClr val="tx1">
                    <a:lumMod val="65000"/>
                    <a:lumOff val="35000"/>
                  </a:schemeClr>
                </a:solidFill>
                <a:latin typeface="Georgia" pitchFamily="18" charset="0"/>
              </a:defRPr>
            </a:lvl4pPr>
            <a:lvl5pPr>
              <a:buFont typeface="Arial" pitchFamily="34" charset="0"/>
              <a:buChar char="•"/>
              <a:defRPr sz="2000">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358757233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Lysbildemal">
    <p:spTree>
      <p:nvGrpSpPr>
        <p:cNvPr id="1" name=""/>
        <p:cNvGrpSpPr/>
        <p:nvPr/>
      </p:nvGrpSpPr>
      <p:grpSpPr>
        <a:xfrm>
          <a:off x="0" y="0"/>
          <a:ext cx="0" cy="0"/>
          <a:chOff x="0" y="0"/>
          <a:chExt cx="0" cy="0"/>
        </a:xfrm>
      </p:grpSpPr>
      <p:sp>
        <p:nvSpPr>
          <p:cNvPr id="14" name="Plassholder for innhold 13"/>
          <p:cNvSpPr>
            <a:spLocks noGrp="1"/>
          </p:cNvSpPr>
          <p:nvPr>
            <p:ph sz="quarter" idx="10"/>
          </p:nvPr>
        </p:nvSpPr>
        <p:spPr>
          <a:xfrm>
            <a:off x="900113" y="1951966"/>
            <a:ext cx="6552207" cy="2636008"/>
          </a:xfrm>
          <a:prstGeom prst="rect">
            <a:avLst/>
          </a:prstGeom>
        </p:spPr>
        <p:txBody>
          <a:bodyPr/>
          <a:lstStyle>
            <a:lvl1pPr marL="0" indent="0">
              <a:buNone/>
              <a:defRPr sz="2000">
                <a:solidFill>
                  <a:schemeClr val="tx1">
                    <a:lumMod val="65000"/>
                    <a:lumOff val="35000"/>
                  </a:schemeClr>
                </a:solidFill>
                <a:latin typeface="Georgia" pitchFamily="18" charset="0"/>
              </a:defRPr>
            </a:lvl1pPr>
            <a:lvl2pPr marL="457200" indent="0">
              <a:buFont typeface="Arial" pitchFamily="34" charset="0"/>
              <a:buNone/>
              <a:defRPr sz="2000">
                <a:solidFill>
                  <a:schemeClr val="tx1">
                    <a:lumMod val="65000"/>
                    <a:lumOff val="35000"/>
                  </a:schemeClr>
                </a:solidFill>
                <a:latin typeface="Georgia" pitchFamily="18" charset="0"/>
              </a:defRPr>
            </a:lvl2pPr>
            <a:lvl3pPr marL="914400" indent="0">
              <a:buNone/>
              <a:defRPr sz="2000">
                <a:solidFill>
                  <a:schemeClr val="tx1">
                    <a:lumMod val="65000"/>
                    <a:lumOff val="35000"/>
                  </a:schemeClr>
                </a:solidFill>
                <a:latin typeface="Georgia" pitchFamily="18" charset="0"/>
              </a:defRPr>
            </a:lvl3pPr>
            <a:lvl4pPr marL="1371600" indent="0">
              <a:buFont typeface="Arial" pitchFamily="34" charset="0"/>
              <a:buNone/>
              <a:defRPr>
                <a:solidFill>
                  <a:schemeClr val="tx1">
                    <a:lumMod val="65000"/>
                    <a:lumOff val="35000"/>
                  </a:schemeClr>
                </a:solidFill>
                <a:latin typeface="Georgia" pitchFamily="18" charset="0"/>
              </a:defRPr>
            </a:lvl4pPr>
            <a:lvl5pPr marL="1828800" indent="0">
              <a:buFont typeface="Arial" pitchFamily="34" charset="0"/>
              <a:buNone/>
              <a:defRPr>
                <a:solidFill>
                  <a:schemeClr val="tx1">
                    <a:lumMod val="65000"/>
                    <a:lumOff val="35000"/>
                  </a:schemeClr>
                </a:solidFill>
                <a:latin typeface="Georgia" pitchFamily="18" charset="0"/>
              </a:defRPr>
            </a:lvl5pPr>
          </a:lstStyle>
          <a:p>
            <a:pPr lvl="0"/>
            <a:r>
              <a:rPr lang="nb-NO" dirty="0"/>
              <a:t>Klikk for å redigere tekststiler i malen</a:t>
            </a:r>
          </a:p>
        </p:txBody>
      </p:sp>
      <p:sp>
        <p:nvSpPr>
          <p:cNvPr id="7" name="Tittel 1"/>
          <p:cNvSpPr>
            <a:spLocks noGrp="1"/>
          </p:cNvSpPr>
          <p:nvPr>
            <p:ph type="ctrTitle"/>
          </p:nvPr>
        </p:nvSpPr>
        <p:spPr>
          <a:xfrm>
            <a:off x="900112" y="1203325"/>
            <a:ext cx="6264275" cy="648072"/>
          </a:xfrm>
          <a:prstGeom prst="rect">
            <a:avLst/>
          </a:prstGeom>
        </p:spPr>
        <p:txBody>
          <a:bodyPr>
            <a:noAutofit/>
          </a:bodyPr>
          <a:lstStyle>
            <a:lvl1pPr algn="l">
              <a:defRPr sz="2400" b="0" baseline="0">
                <a:solidFill>
                  <a:srgbClr val="595959"/>
                </a:solidFill>
                <a:latin typeface="Arial" pitchFamily="34" charset="0"/>
                <a:cs typeface="Arial" pitchFamily="34" charset="0"/>
              </a:defRPr>
            </a:lvl1pPr>
          </a:lstStyle>
          <a:p>
            <a:r>
              <a:rPr lang="nb-NO" dirty="0"/>
              <a:t>Klikk for å redigere tittelstil</a:t>
            </a:r>
          </a:p>
        </p:txBody>
      </p:sp>
      <p:sp>
        <p:nvSpPr>
          <p:cNvPr id="2" name="Plassholder for dato 1"/>
          <p:cNvSpPr>
            <a:spLocks noGrp="1"/>
          </p:cNvSpPr>
          <p:nvPr>
            <p:ph type="dt" sz="half" idx="11"/>
          </p:nvPr>
        </p:nvSpPr>
        <p:spPr/>
        <p:txBody>
          <a:bodyPr/>
          <a:lstStyle/>
          <a:p>
            <a:pPr>
              <a:defRPr/>
            </a:pPr>
            <a:endParaRPr lang="nb-NO" dirty="0"/>
          </a:p>
        </p:txBody>
      </p:sp>
      <p:sp>
        <p:nvSpPr>
          <p:cNvPr id="3" name="Plassholder for bunntekst 2"/>
          <p:cNvSpPr>
            <a:spLocks noGrp="1"/>
          </p:cNvSpPr>
          <p:nvPr>
            <p:ph type="ftr" sz="quarter" idx="12"/>
          </p:nvPr>
        </p:nvSpPr>
        <p:spPr/>
        <p:txBody>
          <a:bodyPr/>
          <a:lstStyle/>
          <a:p>
            <a:pPr>
              <a:defRPr/>
            </a:pPr>
            <a:r>
              <a:rPr lang="nb-NO"/>
              <a:t>Norges idrettsforbund og olympiske og paralympiske komité</a:t>
            </a:r>
            <a:endParaRPr lang="nb-NO" dirty="0"/>
          </a:p>
        </p:txBody>
      </p:sp>
      <p:sp>
        <p:nvSpPr>
          <p:cNvPr id="4" name="Plassholder for lysbildenummer 3"/>
          <p:cNvSpPr>
            <a:spLocks noGrp="1"/>
          </p:cNvSpPr>
          <p:nvPr>
            <p:ph type="sldNum" sz="quarter" idx="13"/>
          </p:nvPr>
        </p:nvSpPr>
        <p:spPr/>
        <p:txBody>
          <a:bodyPr/>
          <a:lstStyle/>
          <a:p>
            <a:fld id="{93FFF0B7-9FEE-4402-AA95-16F759CEF61D}" type="slidenum">
              <a:rPr lang="nb-NO" altLang="nb-NO" smtClean="0"/>
              <a:pPr/>
              <a:t>‹#›</a:t>
            </a:fld>
            <a:endParaRPr lang="nb-NO" altLang="nb-NO"/>
          </a:p>
        </p:txBody>
      </p:sp>
    </p:spTree>
    <p:extLst>
      <p:ext uri="{BB962C8B-B14F-4D97-AF65-F5344CB8AC3E}">
        <p14:creationId xmlns:p14="http://schemas.microsoft.com/office/powerpoint/2010/main" val="98589542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Lysbildemal">
    <p:spTree>
      <p:nvGrpSpPr>
        <p:cNvPr id="1" name=""/>
        <p:cNvGrpSpPr/>
        <p:nvPr/>
      </p:nvGrpSpPr>
      <p:grpSpPr>
        <a:xfrm>
          <a:off x="0" y="0"/>
          <a:ext cx="0" cy="0"/>
          <a:chOff x="0" y="0"/>
          <a:chExt cx="0" cy="0"/>
        </a:xfrm>
      </p:grpSpPr>
      <p:sp>
        <p:nvSpPr>
          <p:cNvPr id="14" name="Plassholder for innhold 13"/>
          <p:cNvSpPr>
            <a:spLocks noGrp="1"/>
          </p:cNvSpPr>
          <p:nvPr>
            <p:ph sz="quarter" idx="10"/>
          </p:nvPr>
        </p:nvSpPr>
        <p:spPr>
          <a:xfrm>
            <a:off x="900113" y="1951966"/>
            <a:ext cx="6624215" cy="2636008"/>
          </a:xfrm>
          <a:prstGeom prst="rect">
            <a:avLst/>
          </a:prstGeom>
        </p:spPr>
        <p:txBody>
          <a:bodyPr/>
          <a:lstStyle>
            <a:lvl1pPr marL="269875" indent="-269875">
              <a:defRPr sz="2000">
                <a:solidFill>
                  <a:schemeClr val="tx1">
                    <a:lumMod val="65000"/>
                    <a:lumOff val="35000"/>
                  </a:schemeClr>
                </a:solidFill>
                <a:latin typeface="Georgia" pitchFamily="18" charset="0"/>
              </a:defRPr>
            </a:lvl1pPr>
            <a:lvl2pPr marL="715963" indent="-258763">
              <a:buFont typeface="Arial" pitchFamily="34" charset="0"/>
              <a:buChar char="•"/>
              <a:defRPr sz="2000">
                <a:solidFill>
                  <a:schemeClr val="tx1">
                    <a:lumMod val="65000"/>
                    <a:lumOff val="35000"/>
                  </a:schemeClr>
                </a:solidFill>
                <a:latin typeface="Georgia" pitchFamily="18" charset="0"/>
              </a:defRPr>
            </a:lvl2pPr>
            <a:lvl3pPr marL="1168400" indent="-254000">
              <a:defRPr sz="2000">
                <a:solidFill>
                  <a:schemeClr val="tx1">
                    <a:lumMod val="65000"/>
                    <a:lumOff val="35000"/>
                  </a:schemeClr>
                </a:solidFill>
                <a:latin typeface="Georgia" pitchFamily="18" charset="0"/>
              </a:defRPr>
            </a:lvl3pPr>
            <a:lvl4pPr marL="1614488" indent="-242888">
              <a:buFont typeface="Arial" pitchFamily="34" charset="0"/>
              <a:buChar char="•"/>
              <a:defRPr>
                <a:solidFill>
                  <a:schemeClr val="tx1">
                    <a:lumMod val="65000"/>
                    <a:lumOff val="35000"/>
                  </a:schemeClr>
                </a:solidFill>
                <a:latin typeface="Georgia" pitchFamily="18" charset="0"/>
              </a:defRPr>
            </a:lvl4pPr>
            <a:lvl5pPr marL="2058988" indent="-230188">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Tittel 1"/>
          <p:cNvSpPr>
            <a:spLocks noGrp="1"/>
          </p:cNvSpPr>
          <p:nvPr>
            <p:ph type="ctrTitle"/>
          </p:nvPr>
        </p:nvSpPr>
        <p:spPr>
          <a:xfrm>
            <a:off x="899592" y="1203325"/>
            <a:ext cx="6264796" cy="648072"/>
          </a:xfrm>
          <a:prstGeom prst="rect">
            <a:avLst/>
          </a:prstGeom>
        </p:spPr>
        <p:txBody>
          <a:bodyPr>
            <a:noAutofit/>
          </a:bodyPr>
          <a:lstStyle>
            <a:lvl1pPr algn="l">
              <a:defRPr sz="2400" b="0" baseline="0">
                <a:solidFill>
                  <a:srgbClr val="595959"/>
                </a:solidFill>
                <a:latin typeface="Arial" pitchFamily="34" charset="0"/>
                <a:cs typeface="Arial" pitchFamily="34" charset="0"/>
              </a:defRPr>
            </a:lvl1pPr>
          </a:lstStyle>
          <a:p>
            <a:r>
              <a:rPr lang="nb-NO" dirty="0"/>
              <a:t>Klikk for å redigere tittelstil</a:t>
            </a:r>
          </a:p>
        </p:txBody>
      </p:sp>
      <p:sp>
        <p:nvSpPr>
          <p:cNvPr id="2" name="Plassholder for dato 1"/>
          <p:cNvSpPr>
            <a:spLocks noGrp="1"/>
          </p:cNvSpPr>
          <p:nvPr>
            <p:ph type="dt" sz="half" idx="11"/>
          </p:nvPr>
        </p:nvSpPr>
        <p:spPr/>
        <p:txBody>
          <a:bodyPr/>
          <a:lstStyle/>
          <a:p>
            <a:pPr>
              <a:defRPr/>
            </a:pPr>
            <a:endParaRPr lang="nb-NO" dirty="0"/>
          </a:p>
        </p:txBody>
      </p:sp>
      <p:sp>
        <p:nvSpPr>
          <p:cNvPr id="3" name="Plassholder for bunntekst 2"/>
          <p:cNvSpPr>
            <a:spLocks noGrp="1"/>
          </p:cNvSpPr>
          <p:nvPr>
            <p:ph type="ftr" sz="quarter" idx="12"/>
          </p:nvPr>
        </p:nvSpPr>
        <p:spPr/>
        <p:txBody>
          <a:bodyPr/>
          <a:lstStyle/>
          <a:p>
            <a:pPr>
              <a:defRPr/>
            </a:pPr>
            <a:r>
              <a:rPr lang="nb-NO"/>
              <a:t>Norges idrettsforbund og olympiske og paralympiske komité</a:t>
            </a:r>
            <a:endParaRPr lang="nb-NO" dirty="0"/>
          </a:p>
        </p:txBody>
      </p:sp>
      <p:sp>
        <p:nvSpPr>
          <p:cNvPr id="4" name="Plassholder for lysbildenummer 3"/>
          <p:cNvSpPr>
            <a:spLocks noGrp="1"/>
          </p:cNvSpPr>
          <p:nvPr>
            <p:ph type="sldNum" sz="quarter" idx="13"/>
          </p:nvPr>
        </p:nvSpPr>
        <p:spPr/>
        <p:txBody>
          <a:bodyPr/>
          <a:lstStyle/>
          <a:p>
            <a:fld id="{93FFF0B7-9FEE-4402-AA95-16F759CEF61D}" type="slidenum">
              <a:rPr lang="nb-NO" altLang="nb-NO" smtClean="0"/>
              <a:pPr/>
              <a:t>‹#›</a:t>
            </a:fld>
            <a:endParaRPr lang="nb-NO" altLang="nb-NO"/>
          </a:p>
        </p:txBody>
      </p:sp>
    </p:spTree>
    <p:extLst>
      <p:ext uri="{BB962C8B-B14F-4D97-AF65-F5344CB8AC3E}">
        <p14:creationId xmlns:p14="http://schemas.microsoft.com/office/powerpoint/2010/main" val="110778786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Egendefinert oppsett">
    <p:spTree>
      <p:nvGrpSpPr>
        <p:cNvPr id="1" name=""/>
        <p:cNvGrpSpPr/>
        <p:nvPr/>
      </p:nvGrpSpPr>
      <p:grpSpPr>
        <a:xfrm>
          <a:off x="0" y="0"/>
          <a:ext cx="0" cy="0"/>
          <a:chOff x="0" y="0"/>
          <a:chExt cx="0" cy="0"/>
        </a:xfrm>
      </p:grpSpPr>
      <p:sp>
        <p:nvSpPr>
          <p:cNvPr id="6" name="Plassholder for innhold 13"/>
          <p:cNvSpPr>
            <a:spLocks noGrp="1"/>
          </p:cNvSpPr>
          <p:nvPr>
            <p:ph sz="quarter" idx="10"/>
          </p:nvPr>
        </p:nvSpPr>
        <p:spPr>
          <a:xfrm>
            <a:off x="899592" y="1959682"/>
            <a:ext cx="3600400" cy="2628292"/>
          </a:xfrm>
          <a:prstGeom prst="rect">
            <a:avLst/>
          </a:prstGeom>
        </p:spPr>
        <p:txBody>
          <a:bodyPr/>
          <a:lstStyle>
            <a:lvl1pPr marL="269875" indent="-269875">
              <a:defRPr sz="2000">
                <a:solidFill>
                  <a:srgbClr val="595959"/>
                </a:solidFill>
                <a:latin typeface="Georgia" pitchFamily="18" charset="0"/>
              </a:defRPr>
            </a:lvl1pPr>
            <a:lvl2pPr marL="628650" indent="-171450">
              <a:buFont typeface="Arial" pitchFamily="34" charset="0"/>
              <a:buChar char="•"/>
              <a:defRPr sz="2000">
                <a:solidFill>
                  <a:srgbClr val="595959"/>
                </a:solidFill>
                <a:latin typeface="Georgia" pitchFamily="18" charset="0"/>
              </a:defRPr>
            </a:lvl2pPr>
            <a:lvl3pPr marL="1168400" indent="-254000">
              <a:defRPr sz="2000">
                <a:solidFill>
                  <a:srgbClr val="595959"/>
                </a:solidFill>
                <a:latin typeface="Georgia" pitchFamily="18" charset="0"/>
              </a:defRPr>
            </a:lvl3pPr>
            <a:lvl4pPr marL="1614488" indent="-242888">
              <a:buFont typeface="Arial" pitchFamily="34" charset="0"/>
              <a:buChar char="•"/>
              <a:defRPr>
                <a:solidFill>
                  <a:srgbClr val="595959"/>
                </a:solidFill>
                <a:latin typeface="Georgia" pitchFamily="18" charset="0"/>
              </a:defRPr>
            </a:lvl4pPr>
            <a:lvl5pPr marL="2058988" indent="-230188">
              <a:buFont typeface="Arial" pitchFamily="34" charset="0"/>
              <a:buChar char="•"/>
              <a:defRPr>
                <a:solidFill>
                  <a:srgbClr val="595959"/>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innhold 13"/>
          <p:cNvSpPr>
            <a:spLocks noGrp="1"/>
          </p:cNvSpPr>
          <p:nvPr>
            <p:ph sz="quarter" idx="11"/>
          </p:nvPr>
        </p:nvSpPr>
        <p:spPr>
          <a:xfrm>
            <a:off x="4644008" y="1959682"/>
            <a:ext cx="3600400" cy="2628292"/>
          </a:xfrm>
          <a:prstGeom prst="rect">
            <a:avLst/>
          </a:prstGeom>
        </p:spPr>
        <p:txBody>
          <a:bodyPr/>
          <a:lstStyle>
            <a:lvl1pPr marL="269875" indent="-269875">
              <a:defRPr sz="2000">
                <a:solidFill>
                  <a:schemeClr val="tx1">
                    <a:lumMod val="65000"/>
                    <a:lumOff val="35000"/>
                  </a:schemeClr>
                </a:solidFill>
                <a:latin typeface="Georgia" pitchFamily="18" charset="0"/>
              </a:defRPr>
            </a:lvl1pPr>
            <a:lvl2pPr marL="628650" indent="-171450">
              <a:buFont typeface="Arial" pitchFamily="34" charset="0"/>
              <a:buChar char="•"/>
              <a:defRPr sz="2000">
                <a:solidFill>
                  <a:schemeClr val="tx1">
                    <a:lumMod val="65000"/>
                    <a:lumOff val="35000"/>
                  </a:schemeClr>
                </a:solidFill>
                <a:latin typeface="Georgia" pitchFamily="18" charset="0"/>
              </a:defRPr>
            </a:lvl2pPr>
            <a:lvl3pPr marL="1168400" indent="-254000">
              <a:defRPr sz="2000">
                <a:solidFill>
                  <a:schemeClr val="tx1">
                    <a:lumMod val="65000"/>
                    <a:lumOff val="35000"/>
                  </a:schemeClr>
                </a:solidFill>
                <a:latin typeface="Georgia" pitchFamily="18" charset="0"/>
              </a:defRPr>
            </a:lvl3pPr>
            <a:lvl4pPr marL="1614488" indent="-242888">
              <a:buFont typeface="Arial" pitchFamily="34" charset="0"/>
              <a:buChar char="•"/>
              <a:defRPr>
                <a:solidFill>
                  <a:schemeClr val="tx1">
                    <a:lumMod val="65000"/>
                    <a:lumOff val="35000"/>
                  </a:schemeClr>
                </a:solidFill>
                <a:latin typeface="Georgia" pitchFamily="18" charset="0"/>
              </a:defRPr>
            </a:lvl4pPr>
            <a:lvl5pPr marL="2058988" indent="-230188">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Tittel 1"/>
          <p:cNvSpPr>
            <a:spLocks noGrp="1"/>
          </p:cNvSpPr>
          <p:nvPr>
            <p:ph type="ctrTitle"/>
          </p:nvPr>
        </p:nvSpPr>
        <p:spPr>
          <a:xfrm>
            <a:off x="899592" y="1203598"/>
            <a:ext cx="6264696" cy="702078"/>
          </a:xfrm>
          <a:prstGeom prst="rect">
            <a:avLst/>
          </a:prstGeom>
        </p:spPr>
        <p:txBody>
          <a:bodyPr>
            <a:normAutofit/>
          </a:bodyPr>
          <a:lstStyle>
            <a:lvl1pPr algn="l">
              <a:defRPr sz="2400" b="0" baseline="0">
                <a:solidFill>
                  <a:srgbClr val="595959"/>
                </a:solidFill>
                <a:latin typeface="Arial" pitchFamily="34" charset="0"/>
                <a:cs typeface="Arial" pitchFamily="34" charset="0"/>
              </a:defRPr>
            </a:lvl1pPr>
          </a:lstStyle>
          <a:p>
            <a:r>
              <a:rPr lang="nb-NO" dirty="0"/>
              <a:t>Klikk for å redigere tittelstil</a:t>
            </a:r>
          </a:p>
        </p:txBody>
      </p:sp>
      <p:sp>
        <p:nvSpPr>
          <p:cNvPr id="2" name="Plassholder for dato 1"/>
          <p:cNvSpPr>
            <a:spLocks noGrp="1"/>
          </p:cNvSpPr>
          <p:nvPr>
            <p:ph type="dt" sz="half" idx="12"/>
          </p:nvPr>
        </p:nvSpPr>
        <p:spPr/>
        <p:txBody>
          <a:bodyPr/>
          <a:lstStyle/>
          <a:p>
            <a:pPr>
              <a:defRPr/>
            </a:pPr>
            <a:endParaRPr lang="nb-NO" dirty="0"/>
          </a:p>
        </p:txBody>
      </p:sp>
      <p:sp>
        <p:nvSpPr>
          <p:cNvPr id="3" name="Plassholder for bunntekst 2"/>
          <p:cNvSpPr>
            <a:spLocks noGrp="1"/>
          </p:cNvSpPr>
          <p:nvPr>
            <p:ph type="ftr" sz="quarter" idx="13"/>
          </p:nvPr>
        </p:nvSpPr>
        <p:spPr/>
        <p:txBody>
          <a:bodyPr/>
          <a:lstStyle/>
          <a:p>
            <a:pPr>
              <a:defRPr/>
            </a:pPr>
            <a:r>
              <a:rPr lang="nb-NO"/>
              <a:t>Norges idrettsforbund og olympiske og paralympiske komité</a:t>
            </a:r>
            <a:endParaRPr lang="nb-NO" dirty="0"/>
          </a:p>
        </p:txBody>
      </p:sp>
      <p:sp>
        <p:nvSpPr>
          <p:cNvPr id="4" name="Plassholder for lysbildenummer 3"/>
          <p:cNvSpPr>
            <a:spLocks noGrp="1"/>
          </p:cNvSpPr>
          <p:nvPr>
            <p:ph type="sldNum" sz="quarter" idx="14"/>
          </p:nvPr>
        </p:nvSpPr>
        <p:spPr/>
        <p:txBody>
          <a:bodyPr/>
          <a:lstStyle/>
          <a:p>
            <a:fld id="{93FFF0B7-9FEE-4402-AA95-16F759CEF61D}" type="slidenum">
              <a:rPr lang="nb-NO" altLang="nb-NO" smtClean="0"/>
              <a:pPr/>
              <a:t>‹#›</a:t>
            </a:fld>
            <a:endParaRPr lang="nb-NO" altLang="nb-NO"/>
          </a:p>
        </p:txBody>
      </p:sp>
    </p:spTree>
    <p:extLst>
      <p:ext uri="{BB962C8B-B14F-4D97-AF65-F5344CB8AC3E}">
        <p14:creationId xmlns:p14="http://schemas.microsoft.com/office/powerpoint/2010/main" val="4134796319"/>
      </p:ext>
    </p:extLst>
  </p:cSld>
  <p:clrMapOvr>
    <a:masterClrMapping/>
  </p:clrMapOvr>
  <p:extLst mod="1">
    <p:ext uri="{DCECCB84-F9BA-43D5-87BE-67443E8EF086}">
      <p15:sldGuideLst xmlns:p15="http://schemas.microsoft.com/office/powerpoint/2012/main">
        <p15:guide id="1" pos="5465">
          <p15:clr>
            <a:srgbClr val="FBAE40"/>
          </p15:clr>
        </p15:guide>
        <p15:guide id="2" pos="567">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3_Egendefinert oppsett">
    <p:spTree>
      <p:nvGrpSpPr>
        <p:cNvPr id="1" name=""/>
        <p:cNvGrpSpPr/>
        <p:nvPr/>
      </p:nvGrpSpPr>
      <p:grpSpPr>
        <a:xfrm>
          <a:off x="0" y="0"/>
          <a:ext cx="0" cy="0"/>
          <a:chOff x="0" y="0"/>
          <a:chExt cx="0" cy="0"/>
        </a:xfrm>
      </p:grpSpPr>
      <p:sp>
        <p:nvSpPr>
          <p:cNvPr id="6" name="Plassholder for innhold 13"/>
          <p:cNvSpPr>
            <a:spLocks noGrp="1"/>
          </p:cNvSpPr>
          <p:nvPr>
            <p:ph sz="quarter" idx="10"/>
          </p:nvPr>
        </p:nvSpPr>
        <p:spPr>
          <a:xfrm>
            <a:off x="899592" y="1959682"/>
            <a:ext cx="3600400" cy="2628292"/>
          </a:xfrm>
          <a:prstGeom prst="rect">
            <a:avLst/>
          </a:prstGeom>
        </p:spPr>
        <p:txBody>
          <a:bodyPr/>
          <a:lstStyle>
            <a:lvl1pPr marL="269875" indent="-269875">
              <a:defRPr sz="2000">
                <a:solidFill>
                  <a:srgbClr val="595959"/>
                </a:solidFill>
                <a:latin typeface="Georgia" pitchFamily="18" charset="0"/>
              </a:defRPr>
            </a:lvl1pPr>
            <a:lvl2pPr marL="628650" indent="-171450">
              <a:buFont typeface="Arial" pitchFamily="34" charset="0"/>
              <a:buChar char="•"/>
              <a:defRPr sz="2000">
                <a:solidFill>
                  <a:srgbClr val="595959"/>
                </a:solidFill>
                <a:latin typeface="Georgia" pitchFamily="18" charset="0"/>
              </a:defRPr>
            </a:lvl2pPr>
            <a:lvl3pPr marL="1168400" indent="-254000">
              <a:defRPr sz="2000">
                <a:solidFill>
                  <a:srgbClr val="595959"/>
                </a:solidFill>
                <a:latin typeface="Georgia" pitchFamily="18" charset="0"/>
              </a:defRPr>
            </a:lvl3pPr>
            <a:lvl4pPr marL="1614488" indent="-242888">
              <a:buFont typeface="Arial" pitchFamily="34" charset="0"/>
              <a:buChar char="•"/>
              <a:defRPr>
                <a:solidFill>
                  <a:srgbClr val="595959"/>
                </a:solidFill>
                <a:latin typeface="Georgia" pitchFamily="18" charset="0"/>
              </a:defRPr>
            </a:lvl4pPr>
            <a:lvl5pPr marL="2058988" indent="-230188">
              <a:buFont typeface="Arial" pitchFamily="34" charset="0"/>
              <a:buChar char="•"/>
              <a:defRPr>
                <a:solidFill>
                  <a:srgbClr val="595959"/>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Tittel 1"/>
          <p:cNvSpPr>
            <a:spLocks noGrp="1"/>
          </p:cNvSpPr>
          <p:nvPr>
            <p:ph type="ctrTitle"/>
          </p:nvPr>
        </p:nvSpPr>
        <p:spPr>
          <a:xfrm>
            <a:off x="899592" y="1203598"/>
            <a:ext cx="6192688" cy="702078"/>
          </a:xfrm>
          <a:prstGeom prst="rect">
            <a:avLst/>
          </a:prstGeom>
        </p:spPr>
        <p:txBody>
          <a:bodyPr>
            <a:normAutofit/>
          </a:bodyPr>
          <a:lstStyle>
            <a:lvl1pPr algn="l">
              <a:defRPr sz="2400" b="0" baseline="0">
                <a:solidFill>
                  <a:srgbClr val="595959"/>
                </a:solidFill>
                <a:latin typeface="Arial" pitchFamily="34" charset="0"/>
                <a:cs typeface="Arial" pitchFamily="34" charset="0"/>
              </a:defRPr>
            </a:lvl1pPr>
          </a:lstStyle>
          <a:p>
            <a:r>
              <a:rPr lang="nb-NO" dirty="0"/>
              <a:t>Klikk for å redigere tittelstil</a:t>
            </a:r>
          </a:p>
        </p:txBody>
      </p:sp>
      <p:sp>
        <p:nvSpPr>
          <p:cNvPr id="5" name="Plassholder for bilde 3"/>
          <p:cNvSpPr>
            <a:spLocks noGrp="1"/>
          </p:cNvSpPr>
          <p:nvPr>
            <p:ph type="pic" sz="quarter" idx="12"/>
          </p:nvPr>
        </p:nvSpPr>
        <p:spPr>
          <a:xfrm>
            <a:off x="4644008" y="1959682"/>
            <a:ext cx="3600000" cy="2628292"/>
          </a:xfrm>
          <a:prstGeom prst="rect">
            <a:avLst/>
          </a:prstGeom>
        </p:spPr>
        <p:txBody>
          <a:bodyPr/>
          <a:lstStyle/>
          <a:p>
            <a:pPr lvl="0"/>
            <a:endParaRPr lang="nb-NO" noProof="0"/>
          </a:p>
        </p:txBody>
      </p:sp>
      <p:sp>
        <p:nvSpPr>
          <p:cNvPr id="2" name="Plassholder for dato 1"/>
          <p:cNvSpPr>
            <a:spLocks noGrp="1"/>
          </p:cNvSpPr>
          <p:nvPr>
            <p:ph type="dt" sz="half" idx="13"/>
          </p:nvPr>
        </p:nvSpPr>
        <p:spPr/>
        <p:txBody>
          <a:bodyPr/>
          <a:lstStyle/>
          <a:p>
            <a:pPr>
              <a:defRPr/>
            </a:pPr>
            <a:endParaRPr lang="nb-NO" dirty="0"/>
          </a:p>
        </p:txBody>
      </p:sp>
      <p:sp>
        <p:nvSpPr>
          <p:cNvPr id="3" name="Plassholder for bunntekst 2"/>
          <p:cNvSpPr>
            <a:spLocks noGrp="1"/>
          </p:cNvSpPr>
          <p:nvPr>
            <p:ph type="ftr" sz="quarter" idx="14"/>
          </p:nvPr>
        </p:nvSpPr>
        <p:spPr/>
        <p:txBody>
          <a:bodyPr/>
          <a:lstStyle/>
          <a:p>
            <a:pPr>
              <a:defRPr/>
            </a:pPr>
            <a:r>
              <a:rPr lang="nb-NO"/>
              <a:t>Norges idrettsforbund og olympiske og paralympiske komité</a:t>
            </a:r>
            <a:endParaRPr lang="nb-NO" dirty="0"/>
          </a:p>
        </p:txBody>
      </p:sp>
      <p:sp>
        <p:nvSpPr>
          <p:cNvPr id="4" name="Plassholder for lysbildenummer 3"/>
          <p:cNvSpPr>
            <a:spLocks noGrp="1"/>
          </p:cNvSpPr>
          <p:nvPr>
            <p:ph type="sldNum" sz="quarter" idx="15"/>
          </p:nvPr>
        </p:nvSpPr>
        <p:spPr/>
        <p:txBody>
          <a:bodyPr/>
          <a:lstStyle/>
          <a:p>
            <a:fld id="{93FFF0B7-9FEE-4402-AA95-16F759CEF61D}" type="slidenum">
              <a:rPr lang="nb-NO" altLang="nb-NO" smtClean="0"/>
              <a:pPr/>
              <a:t>‹#›</a:t>
            </a:fld>
            <a:endParaRPr lang="nb-NO" altLang="nb-NO"/>
          </a:p>
        </p:txBody>
      </p:sp>
    </p:spTree>
    <p:extLst>
      <p:ext uri="{BB962C8B-B14F-4D97-AF65-F5344CB8AC3E}">
        <p14:creationId xmlns:p14="http://schemas.microsoft.com/office/powerpoint/2010/main" val="794750069"/>
      </p:ext>
    </p:extLst>
  </p:cSld>
  <p:clrMapOvr>
    <a:masterClrMapping/>
  </p:clrMapOvr>
  <p:extLst mod="1">
    <p:ext uri="{DCECCB84-F9BA-43D5-87BE-67443E8EF086}">
      <p15:sldGuideLst xmlns:p15="http://schemas.microsoft.com/office/powerpoint/2012/main">
        <p15:guide id="1" pos="5465">
          <p15:clr>
            <a:srgbClr val="FBAE40"/>
          </p15:clr>
        </p15:guide>
        <p15:guide id="2" pos="567">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_Egendefinert oppsett">
    <p:spTree>
      <p:nvGrpSpPr>
        <p:cNvPr id="1" name=""/>
        <p:cNvGrpSpPr/>
        <p:nvPr/>
      </p:nvGrpSpPr>
      <p:grpSpPr>
        <a:xfrm>
          <a:off x="0" y="0"/>
          <a:ext cx="0" cy="0"/>
          <a:chOff x="0" y="0"/>
          <a:chExt cx="0" cy="0"/>
        </a:xfrm>
      </p:grpSpPr>
      <p:sp>
        <p:nvSpPr>
          <p:cNvPr id="2" name="Tittel 1"/>
          <p:cNvSpPr>
            <a:spLocks noGrp="1"/>
          </p:cNvSpPr>
          <p:nvPr>
            <p:ph type="title"/>
          </p:nvPr>
        </p:nvSpPr>
        <p:spPr>
          <a:xfrm>
            <a:off x="4572000" y="1203598"/>
            <a:ext cx="4103688" cy="702078"/>
          </a:xfrm>
          <a:prstGeom prst="rect">
            <a:avLst/>
          </a:prstGeom>
        </p:spPr>
        <p:txBody>
          <a:bodyPr/>
          <a:lstStyle>
            <a:lvl1pPr algn="l">
              <a:defRPr sz="2400" b="0">
                <a:solidFill>
                  <a:srgbClr val="595959"/>
                </a:solidFill>
                <a:latin typeface="Arial" pitchFamily="34" charset="0"/>
                <a:cs typeface="Arial" pitchFamily="34" charset="0"/>
              </a:defRPr>
            </a:lvl1pPr>
          </a:lstStyle>
          <a:p>
            <a:r>
              <a:rPr lang="nb-NO" dirty="0"/>
              <a:t>Klikk for å redigere tittelstil</a:t>
            </a:r>
          </a:p>
        </p:txBody>
      </p:sp>
      <p:sp>
        <p:nvSpPr>
          <p:cNvPr id="4" name="Plassholder for bilde 3"/>
          <p:cNvSpPr>
            <a:spLocks noGrp="1"/>
          </p:cNvSpPr>
          <p:nvPr>
            <p:ph type="pic" sz="quarter" idx="10"/>
          </p:nvPr>
        </p:nvSpPr>
        <p:spPr>
          <a:xfrm>
            <a:off x="0" y="0"/>
            <a:ext cx="4355976" cy="4587974"/>
          </a:xfrm>
          <a:prstGeom prst="rect">
            <a:avLst/>
          </a:prstGeom>
        </p:spPr>
        <p:txBody>
          <a:bodyPr/>
          <a:lstStyle/>
          <a:p>
            <a:pPr lvl="0"/>
            <a:endParaRPr lang="nb-NO" noProof="0"/>
          </a:p>
        </p:txBody>
      </p:sp>
      <p:sp>
        <p:nvSpPr>
          <p:cNvPr id="6" name="Plassholder for innhold 5"/>
          <p:cNvSpPr>
            <a:spLocks noGrp="1"/>
          </p:cNvSpPr>
          <p:nvPr>
            <p:ph sz="quarter" idx="11"/>
          </p:nvPr>
        </p:nvSpPr>
        <p:spPr>
          <a:xfrm>
            <a:off x="4572000" y="1905676"/>
            <a:ext cx="4103688" cy="2682298"/>
          </a:xfrm>
          <a:prstGeom prst="rect">
            <a:avLst/>
          </a:prstGeom>
        </p:spPr>
        <p:txBody>
          <a:bodyPr/>
          <a:lstStyle>
            <a:lvl1pPr marL="0" indent="0">
              <a:buNone/>
              <a:defRPr sz="2000">
                <a:solidFill>
                  <a:schemeClr val="tx1">
                    <a:lumMod val="65000"/>
                    <a:lumOff val="35000"/>
                  </a:schemeClr>
                </a:solidFill>
                <a:latin typeface="Georgia" pitchFamily="18" charset="0"/>
              </a:defRPr>
            </a:lvl1pPr>
            <a:lvl2pPr marL="457200" indent="0">
              <a:buFont typeface="Arial" pitchFamily="34" charset="0"/>
              <a:buNone/>
              <a:defRPr sz="2000">
                <a:solidFill>
                  <a:schemeClr val="tx1">
                    <a:lumMod val="65000"/>
                    <a:lumOff val="35000"/>
                  </a:schemeClr>
                </a:solidFill>
                <a:latin typeface="Georgia" pitchFamily="18" charset="0"/>
              </a:defRPr>
            </a:lvl2pPr>
            <a:lvl3pPr marL="914400" indent="0">
              <a:buFont typeface="Arial" pitchFamily="34" charset="0"/>
              <a:buNone/>
              <a:defRPr sz="2000">
                <a:solidFill>
                  <a:schemeClr val="tx1">
                    <a:lumMod val="65000"/>
                    <a:lumOff val="35000"/>
                  </a:schemeClr>
                </a:solidFill>
                <a:latin typeface="Georgia" pitchFamily="18" charset="0"/>
              </a:defRPr>
            </a:lvl3pPr>
            <a:lvl4pPr marL="1371600" indent="0">
              <a:buFont typeface="Arial" pitchFamily="34" charset="0"/>
              <a:buNone/>
              <a:defRPr sz="2000">
                <a:solidFill>
                  <a:schemeClr val="tx1">
                    <a:lumMod val="65000"/>
                    <a:lumOff val="35000"/>
                  </a:schemeClr>
                </a:solidFill>
                <a:latin typeface="Georgia" pitchFamily="18" charset="0"/>
              </a:defRPr>
            </a:lvl4pPr>
            <a:lvl5pPr marL="1828800" indent="0">
              <a:buFont typeface="Arial" pitchFamily="34" charset="0"/>
              <a:buNone/>
              <a:defRPr sz="2000">
                <a:solidFill>
                  <a:schemeClr val="tx1">
                    <a:lumMod val="65000"/>
                    <a:lumOff val="35000"/>
                  </a:schemeClr>
                </a:solidFill>
                <a:latin typeface="Georgia" pitchFamily="18" charset="0"/>
              </a:defRPr>
            </a:lvl5pPr>
          </a:lstStyle>
          <a:p>
            <a:pPr lvl="0"/>
            <a:r>
              <a:rPr lang="nb-NO" dirty="0"/>
              <a:t>Klikk for å redigere tekststiler i malen</a:t>
            </a:r>
          </a:p>
        </p:txBody>
      </p:sp>
      <p:sp>
        <p:nvSpPr>
          <p:cNvPr id="3" name="Plassholder for dato 2"/>
          <p:cNvSpPr>
            <a:spLocks noGrp="1"/>
          </p:cNvSpPr>
          <p:nvPr>
            <p:ph type="dt" sz="half" idx="12"/>
          </p:nvPr>
        </p:nvSpPr>
        <p:spPr/>
        <p:txBody>
          <a:bodyPr/>
          <a:lstStyle/>
          <a:p>
            <a:pPr>
              <a:defRPr/>
            </a:pPr>
            <a:endParaRPr lang="nb-NO" dirty="0"/>
          </a:p>
        </p:txBody>
      </p:sp>
      <p:sp>
        <p:nvSpPr>
          <p:cNvPr id="5" name="Plassholder for bunntekst 4"/>
          <p:cNvSpPr>
            <a:spLocks noGrp="1"/>
          </p:cNvSpPr>
          <p:nvPr>
            <p:ph type="ftr" sz="quarter" idx="13"/>
          </p:nvPr>
        </p:nvSpPr>
        <p:spPr/>
        <p:txBody>
          <a:bodyPr/>
          <a:lstStyle/>
          <a:p>
            <a:pPr>
              <a:defRPr/>
            </a:pPr>
            <a:r>
              <a:rPr lang="nb-NO"/>
              <a:t>Norges idrettsforbund og olympiske og paralympiske komité</a:t>
            </a:r>
            <a:endParaRPr lang="nb-NO" dirty="0"/>
          </a:p>
        </p:txBody>
      </p:sp>
      <p:sp>
        <p:nvSpPr>
          <p:cNvPr id="7" name="Plassholder for lysbildenummer 6"/>
          <p:cNvSpPr>
            <a:spLocks noGrp="1"/>
          </p:cNvSpPr>
          <p:nvPr>
            <p:ph type="sldNum" sz="quarter" idx="14"/>
          </p:nvPr>
        </p:nvSpPr>
        <p:spPr/>
        <p:txBody>
          <a:bodyPr/>
          <a:lstStyle/>
          <a:p>
            <a:fld id="{93FFF0B7-9FEE-4402-AA95-16F759CEF61D}" type="slidenum">
              <a:rPr lang="nb-NO" altLang="nb-NO" smtClean="0"/>
              <a:pPr/>
              <a:t>‹#›</a:t>
            </a:fld>
            <a:endParaRPr lang="nb-NO" altLang="nb-NO"/>
          </a:p>
        </p:txBody>
      </p:sp>
    </p:spTree>
    <p:extLst>
      <p:ext uri="{BB962C8B-B14F-4D97-AF65-F5344CB8AC3E}">
        <p14:creationId xmlns:p14="http://schemas.microsoft.com/office/powerpoint/2010/main" val="3778541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Egendefinert oppsett">
    <p:spTree>
      <p:nvGrpSpPr>
        <p:cNvPr id="1" name=""/>
        <p:cNvGrpSpPr/>
        <p:nvPr/>
      </p:nvGrpSpPr>
      <p:grpSpPr>
        <a:xfrm>
          <a:off x="0" y="0"/>
          <a:ext cx="0" cy="0"/>
          <a:chOff x="0" y="0"/>
          <a:chExt cx="0" cy="0"/>
        </a:xfrm>
      </p:grpSpPr>
      <p:sp>
        <p:nvSpPr>
          <p:cNvPr id="4" name="Plassholder for bilde 3"/>
          <p:cNvSpPr>
            <a:spLocks noGrp="1"/>
          </p:cNvSpPr>
          <p:nvPr>
            <p:ph type="pic" sz="quarter" idx="10"/>
          </p:nvPr>
        </p:nvSpPr>
        <p:spPr>
          <a:xfrm>
            <a:off x="0" y="0"/>
            <a:ext cx="9144000" cy="5143500"/>
          </a:xfrm>
          <a:prstGeom prst="rect">
            <a:avLst/>
          </a:prstGeom>
        </p:spPr>
        <p:txBody>
          <a:bodyPr/>
          <a:lstStyle/>
          <a:p>
            <a:pPr lvl="0"/>
            <a:endParaRPr lang="nb-NO" noProof="0"/>
          </a:p>
        </p:txBody>
      </p:sp>
    </p:spTree>
    <p:extLst>
      <p:ext uri="{BB962C8B-B14F-4D97-AF65-F5344CB8AC3E}">
        <p14:creationId xmlns:p14="http://schemas.microsoft.com/office/powerpoint/2010/main" val="567089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gendefinert oppsett">
    <p:spTree>
      <p:nvGrpSpPr>
        <p:cNvPr id="1" name=""/>
        <p:cNvGrpSpPr/>
        <p:nvPr/>
      </p:nvGrpSpPr>
      <p:grpSpPr>
        <a:xfrm>
          <a:off x="0" y="0"/>
          <a:ext cx="0" cy="0"/>
          <a:chOff x="0" y="0"/>
          <a:chExt cx="0" cy="0"/>
        </a:xfrm>
      </p:grpSpPr>
      <p:sp>
        <p:nvSpPr>
          <p:cNvPr id="5" name="TekstSylinder 4"/>
          <p:cNvSpPr txBox="1"/>
          <p:nvPr userDrawn="1"/>
        </p:nvSpPr>
        <p:spPr>
          <a:xfrm>
            <a:off x="323851" y="4786313"/>
            <a:ext cx="792163" cy="184666"/>
          </a:xfrm>
          <a:prstGeom prst="rect">
            <a:avLst/>
          </a:prstGeom>
          <a:noFill/>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0"/>
              </a:spcBef>
              <a:spcAft>
                <a:spcPts val="0"/>
              </a:spcAft>
              <a:defRPr/>
            </a:pPr>
            <a:r>
              <a:rPr lang="nb-NO" altLang="nb-NO" sz="600">
                <a:solidFill>
                  <a:srgbClr val="595959"/>
                </a:solidFill>
                <a:latin typeface="Georgia" panose="02040502050405020303" pitchFamily="18" charset="0"/>
              </a:rPr>
              <a:t>Side </a:t>
            </a:r>
            <a:fld id="{466CB3C9-86A6-4277-874F-654A7B4C0A6F}" type="slidenum">
              <a:rPr lang="nb-NO" altLang="nb-NO" sz="600" smtClean="0">
                <a:solidFill>
                  <a:srgbClr val="595959"/>
                </a:solidFill>
                <a:latin typeface="Georgia" panose="02040502050405020303" pitchFamily="18" charset="0"/>
              </a:rPr>
              <a:pPr eaLnBrk="1" fontAlgn="auto" hangingPunct="1">
                <a:spcBef>
                  <a:spcPts val="0"/>
                </a:spcBef>
                <a:spcAft>
                  <a:spcPts val="0"/>
                </a:spcAft>
                <a:defRPr/>
              </a:pPr>
              <a:t>‹#›</a:t>
            </a:fld>
            <a:endParaRPr lang="nb-NO" altLang="nb-NO" sz="600">
              <a:solidFill>
                <a:srgbClr val="595959"/>
              </a:solidFill>
              <a:latin typeface="Georgia" panose="02040502050405020303" pitchFamily="18" charset="0"/>
            </a:endParaRPr>
          </a:p>
        </p:txBody>
      </p:sp>
      <p:sp>
        <p:nvSpPr>
          <p:cNvPr id="6" name="Plassholder for innhold 13"/>
          <p:cNvSpPr>
            <a:spLocks noGrp="1"/>
          </p:cNvSpPr>
          <p:nvPr>
            <p:ph sz="quarter" idx="10"/>
          </p:nvPr>
        </p:nvSpPr>
        <p:spPr>
          <a:xfrm>
            <a:off x="899592" y="1653648"/>
            <a:ext cx="3600400" cy="3024336"/>
          </a:xfrm>
          <a:prstGeom prst="rect">
            <a:avLst/>
          </a:prstGeom>
        </p:spPr>
        <p:txBody>
          <a:bodyPr/>
          <a:lstStyle>
            <a:lvl1pPr marL="202406" indent="-202406">
              <a:defRPr sz="1800">
                <a:solidFill>
                  <a:schemeClr val="tx1">
                    <a:lumMod val="65000"/>
                    <a:lumOff val="35000"/>
                  </a:schemeClr>
                </a:solidFill>
                <a:latin typeface="Georgia" pitchFamily="18" charset="0"/>
              </a:defRPr>
            </a:lvl1pPr>
            <a:lvl2pPr marL="471488" indent="-128588">
              <a:buFont typeface="Arial" pitchFamily="34" charset="0"/>
              <a:buChar char="•"/>
              <a:defRPr sz="1500">
                <a:solidFill>
                  <a:schemeClr val="tx1">
                    <a:lumMod val="65000"/>
                    <a:lumOff val="35000"/>
                  </a:schemeClr>
                </a:solidFill>
                <a:latin typeface="Georgia" pitchFamily="18" charset="0"/>
              </a:defRPr>
            </a:lvl2pPr>
            <a:lvl3pPr marL="876300" indent="-190500">
              <a:defRPr sz="1500">
                <a:solidFill>
                  <a:schemeClr val="tx1">
                    <a:lumMod val="65000"/>
                    <a:lumOff val="35000"/>
                  </a:schemeClr>
                </a:solidFill>
                <a:latin typeface="Georgia" pitchFamily="18" charset="0"/>
              </a:defRPr>
            </a:lvl3pPr>
            <a:lvl4pPr marL="1210866" indent="-182166">
              <a:buFont typeface="Arial" pitchFamily="34" charset="0"/>
              <a:buChar char="•"/>
              <a:defRPr>
                <a:solidFill>
                  <a:schemeClr val="tx1">
                    <a:lumMod val="65000"/>
                    <a:lumOff val="35000"/>
                  </a:schemeClr>
                </a:solidFill>
                <a:latin typeface="Georgia" pitchFamily="18" charset="0"/>
              </a:defRPr>
            </a:lvl4pPr>
            <a:lvl5pPr marL="1544241" indent="-172641">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innhold 13"/>
          <p:cNvSpPr>
            <a:spLocks noGrp="1"/>
          </p:cNvSpPr>
          <p:nvPr>
            <p:ph sz="quarter" idx="11"/>
          </p:nvPr>
        </p:nvSpPr>
        <p:spPr>
          <a:xfrm>
            <a:off x="4644009" y="1653648"/>
            <a:ext cx="3600400" cy="3024336"/>
          </a:xfrm>
          <a:prstGeom prst="rect">
            <a:avLst/>
          </a:prstGeom>
        </p:spPr>
        <p:txBody>
          <a:bodyPr/>
          <a:lstStyle>
            <a:lvl1pPr marL="202406" indent="-202406">
              <a:defRPr sz="1800">
                <a:solidFill>
                  <a:schemeClr val="tx1">
                    <a:lumMod val="65000"/>
                    <a:lumOff val="35000"/>
                  </a:schemeClr>
                </a:solidFill>
                <a:latin typeface="Georgia" pitchFamily="18" charset="0"/>
              </a:defRPr>
            </a:lvl1pPr>
            <a:lvl2pPr marL="471488" indent="-128588">
              <a:buFont typeface="Arial" pitchFamily="34" charset="0"/>
              <a:buChar char="•"/>
              <a:defRPr sz="1500">
                <a:solidFill>
                  <a:schemeClr val="tx1">
                    <a:lumMod val="65000"/>
                    <a:lumOff val="35000"/>
                  </a:schemeClr>
                </a:solidFill>
                <a:latin typeface="Georgia" pitchFamily="18" charset="0"/>
              </a:defRPr>
            </a:lvl2pPr>
            <a:lvl3pPr marL="876300" indent="-190500">
              <a:defRPr sz="1500">
                <a:solidFill>
                  <a:schemeClr val="tx1">
                    <a:lumMod val="65000"/>
                    <a:lumOff val="35000"/>
                  </a:schemeClr>
                </a:solidFill>
                <a:latin typeface="Georgia" pitchFamily="18" charset="0"/>
              </a:defRPr>
            </a:lvl3pPr>
            <a:lvl4pPr marL="1210866" indent="-182166">
              <a:buFont typeface="Arial" pitchFamily="34" charset="0"/>
              <a:buChar char="•"/>
              <a:defRPr>
                <a:solidFill>
                  <a:schemeClr val="tx1">
                    <a:lumMod val="65000"/>
                    <a:lumOff val="35000"/>
                  </a:schemeClr>
                </a:solidFill>
                <a:latin typeface="Georgia" pitchFamily="18" charset="0"/>
              </a:defRPr>
            </a:lvl4pPr>
            <a:lvl5pPr marL="1544241" indent="-172641">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Tittel 1"/>
          <p:cNvSpPr>
            <a:spLocks noGrp="1"/>
          </p:cNvSpPr>
          <p:nvPr>
            <p:ph type="ctrTitle"/>
          </p:nvPr>
        </p:nvSpPr>
        <p:spPr>
          <a:xfrm>
            <a:off x="899592" y="897564"/>
            <a:ext cx="5760640" cy="702078"/>
          </a:xfrm>
          <a:prstGeom prst="rect">
            <a:avLst/>
          </a:prstGeom>
        </p:spPr>
        <p:txBody>
          <a:bodyPr>
            <a:normAutofit/>
          </a:bodyPr>
          <a:lstStyle>
            <a:lvl1pPr algn="l">
              <a:defRPr sz="2100" b="0" baseline="0">
                <a:solidFill>
                  <a:srgbClr val="EE4135"/>
                </a:solidFill>
                <a:latin typeface="Arial" pitchFamily="34" charset="0"/>
                <a:cs typeface="Arial" pitchFamily="34" charset="0"/>
              </a:defRPr>
            </a:lvl1pPr>
          </a:lstStyle>
          <a:p>
            <a:r>
              <a:rPr lang="nb-NO" dirty="0"/>
              <a:t>Klikk for å redigere tittelstil</a:t>
            </a:r>
          </a:p>
        </p:txBody>
      </p:sp>
    </p:spTree>
    <p:extLst>
      <p:ext uri="{BB962C8B-B14F-4D97-AF65-F5344CB8AC3E}">
        <p14:creationId xmlns:p14="http://schemas.microsoft.com/office/powerpoint/2010/main" val="56470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ysbildemal">
    <p:spTree>
      <p:nvGrpSpPr>
        <p:cNvPr id="1" name=""/>
        <p:cNvGrpSpPr/>
        <p:nvPr/>
      </p:nvGrpSpPr>
      <p:grpSpPr>
        <a:xfrm>
          <a:off x="0" y="0"/>
          <a:ext cx="0" cy="0"/>
          <a:chOff x="0" y="0"/>
          <a:chExt cx="0" cy="0"/>
        </a:xfrm>
      </p:grpSpPr>
      <p:sp>
        <p:nvSpPr>
          <p:cNvPr id="4" name="TekstSylinder 3"/>
          <p:cNvSpPr txBox="1"/>
          <p:nvPr userDrawn="1"/>
        </p:nvSpPr>
        <p:spPr>
          <a:xfrm>
            <a:off x="323851" y="4786313"/>
            <a:ext cx="792163" cy="184666"/>
          </a:xfrm>
          <a:prstGeom prst="rect">
            <a:avLst/>
          </a:prstGeom>
          <a:noFill/>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auto" hangingPunct="1">
              <a:spcBef>
                <a:spcPts val="0"/>
              </a:spcBef>
              <a:spcAft>
                <a:spcPts val="0"/>
              </a:spcAft>
              <a:defRPr/>
            </a:pPr>
            <a:r>
              <a:rPr lang="nb-NO" altLang="nb-NO" sz="600">
                <a:solidFill>
                  <a:srgbClr val="595959"/>
                </a:solidFill>
                <a:latin typeface="Georgia" panose="02040502050405020303" pitchFamily="18" charset="0"/>
              </a:rPr>
              <a:t>Side </a:t>
            </a:r>
            <a:fld id="{722CBA51-A98F-4296-94E5-F3BD3D59832F}" type="slidenum">
              <a:rPr lang="nb-NO" altLang="nb-NO" sz="600" smtClean="0">
                <a:solidFill>
                  <a:srgbClr val="595959"/>
                </a:solidFill>
                <a:latin typeface="Georgia" panose="02040502050405020303" pitchFamily="18" charset="0"/>
              </a:rPr>
              <a:pPr eaLnBrk="1" fontAlgn="auto" hangingPunct="1">
                <a:spcBef>
                  <a:spcPts val="0"/>
                </a:spcBef>
                <a:spcAft>
                  <a:spcPts val="0"/>
                </a:spcAft>
                <a:defRPr/>
              </a:pPr>
              <a:t>‹#›</a:t>
            </a:fld>
            <a:endParaRPr lang="nb-NO" altLang="nb-NO" sz="600">
              <a:solidFill>
                <a:srgbClr val="595959"/>
              </a:solidFill>
              <a:latin typeface="Georgia" panose="02040502050405020303" pitchFamily="18" charset="0"/>
            </a:endParaRPr>
          </a:p>
        </p:txBody>
      </p:sp>
      <p:sp>
        <p:nvSpPr>
          <p:cNvPr id="14" name="Plassholder for innhold 13"/>
          <p:cNvSpPr>
            <a:spLocks noGrp="1"/>
          </p:cNvSpPr>
          <p:nvPr>
            <p:ph sz="quarter" idx="10"/>
          </p:nvPr>
        </p:nvSpPr>
        <p:spPr>
          <a:xfrm>
            <a:off x="899592" y="1653648"/>
            <a:ext cx="7272808" cy="2808312"/>
          </a:xfrm>
          <a:prstGeom prst="rect">
            <a:avLst/>
          </a:prstGeom>
        </p:spPr>
        <p:txBody>
          <a:bodyPr/>
          <a:lstStyle>
            <a:lvl1pPr marL="202406" indent="-202406">
              <a:defRPr sz="1800">
                <a:solidFill>
                  <a:schemeClr val="tx1">
                    <a:lumMod val="65000"/>
                    <a:lumOff val="35000"/>
                  </a:schemeClr>
                </a:solidFill>
                <a:latin typeface="Georgia" pitchFamily="18" charset="0"/>
              </a:defRPr>
            </a:lvl1pPr>
            <a:lvl2pPr marL="536972" indent="-194072">
              <a:buFont typeface="Arial" pitchFamily="34" charset="0"/>
              <a:buChar char="•"/>
              <a:defRPr sz="1500">
                <a:solidFill>
                  <a:schemeClr val="tx1">
                    <a:lumMod val="65000"/>
                    <a:lumOff val="35000"/>
                  </a:schemeClr>
                </a:solidFill>
                <a:latin typeface="Georgia" pitchFamily="18" charset="0"/>
              </a:defRPr>
            </a:lvl2pPr>
            <a:lvl3pPr marL="876300" indent="-190500">
              <a:defRPr sz="1500">
                <a:solidFill>
                  <a:schemeClr val="tx1">
                    <a:lumMod val="65000"/>
                    <a:lumOff val="35000"/>
                  </a:schemeClr>
                </a:solidFill>
                <a:latin typeface="Georgia" pitchFamily="18" charset="0"/>
              </a:defRPr>
            </a:lvl3pPr>
            <a:lvl4pPr marL="1210866" indent="-182166">
              <a:buFont typeface="Arial" pitchFamily="34" charset="0"/>
              <a:buChar char="•"/>
              <a:defRPr>
                <a:solidFill>
                  <a:schemeClr val="tx1">
                    <a:lumMod val="65000"/>
                    <a:lumOff val="35000"/>
                  </a:schemeClr>
                </a:solidFill>
                <a:latin typeface="Georgia" pitchFamily="18" charset="0"/>
              </a:defRPr>
            </a:lvl4pPr>
            <a:lvl5pPr marL="1544241" indent="-172641">
              <a:buFont typeface="Arial" pitchFamily="34" charset="0"/>
              <a:buChar char="•"/>
              <a:defRPr>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Tittel 1"/>
          <p:cNvSpPr>
            <a:spLocks noGrp="1"/>
          </p:cNvSpPr>
          <p:nvPr>
            <p:ph type="ctrTitle"/>
          </p:nvPr>
        </p:nvSpPr>
        <p:spPr>
          <a:xfrm>
            <a:off x="899592" y="897564"/>
            <a:ext cx="5760640" cy="648072"/>
          </a:xfrm>
          <a:prstGeom prst="rect">
            <a:avLst/>
          </a:prstGeom>
        </p:spPr>
        <p:txBody>
          <a:bodyPr>
            <a:noAutofit/>
          </a:bodyPr>
          <a:lstStyle>
            <a:lvl1pPr algn="l">
              <a:defRPr sz="2100" b="0" baseline="0">
                <a:solidFill>
                  <a:srgbClr val="EE4135"/>
                </a:solidFill>
                <a:latin typeface="Arial" pitchFamily="34" charset="0"/>
                <a:cs typeface="Arial" pitchFamily="34" charset="0"/>
              </a:defRPr>
            </a:lvl1pPr>
          </a:lstStyle>
          <a:p>
            <a:r>
              <a:rPr lang="nb-NO" dirty="0"/>
              <a:t>Klikk for å redigere tittelstil</a:t>
            </a:r>
          </a:p>
        </p:txBody>
      </p:sp>
    </p:spTree>
    <p:extLst>
      <p:ext uri="{BB962C8B-B14F-4D97-AF65-F5344CB8AC3E}">
        <p14:creationId xmlns:p14="http://schemas.microsoft.com/office/powerpoint/2010/main" val="2123711118"/>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Egendefinert oppsett">
    <p:spTree>
      <p:nvGrpSpPr>
        <p:cNvPr id="1" name=""/>
        <p:cNvGrpSpPr/>
        <p:nvPr/>
      </p:nvGrpSpPr>
      <p:grpSpPr>
        <a:xfrm>
          <a:off x="0" y="0"/>
          <a:ext cx="0" cy="0"/>
          <a:chOff x="0" y="0"/>
          <a:chExt cx="0" cy="0"/>
        </a:xfrm>
      </p:grpSpPr>
      <p:sp>
        <p:nvSpPr>
          <p:cNvPr id="2" name="Tittel 1"/>
          <p:cNvSpPr>
            <a:spLocks noGrp="1"/>
          </p:cNvSpPr>
          <p:nvPr>
            <p:ph type="title"/>
          </p:nvPr>
        </p:nvSpPr>
        <p:spPr>
          <a:xfrm>
            <a:off x="3635896" y="1059582"/>
            <a:ext cx="5256584" cy="702078"/>
          </a:xfrm>
          <a:prstGeom prst="rect">
            <a:avLst/>
          </a:prstGeom>
        </p:spPr>
        <p:txBody>
          <a:bodyPr/>
          <a:lstStyle>
            <a:lvl1pPr algn="l">
              <a:defRPr sz="2100" b="0">
                <a:solidFill>
                  <a:srgbClr val="EE4135"/>
                </a:solidFill>
                <a:latin typeface="Arial" pitchFamily="34" charset="0"/>
                <a:cs typeface="Arial" pitchFamily="34" charset="0"/>
              </a:defRPr>
            </a:lvl1pPr>
          </a:lstStyle>
          <a:p>
            <a:r>
              <a:rPr lang="nb-NO" dirty="0"/>
              <a:t>Klikk for å redigere tittelstil</a:t>
            </a:r>
          </a:p>
        </p:txBody>
      </p:sp>
      <p:sp>
        <p:nvSpPr>
          <p:cNvPr id="4" name="Plassholder for bilde 3"/>
          <p:cNvSpPr>
            <a:spLocks noGrp="1"/>
          </p:cNvSpPr>
          <p:nvPr>
            <p:ph type="pic" sz="quarter" idx="10"/>
          </p:nvPr>
        </p:nvSpPr>
        <p:spPr>
          <a:xfrm>
            <a:off x="1" y="0"/>
            <a:ext cx="3492500" cy="5143500"/>
          </a:xfrm>
          <a:prstGeom prst="rect">
            <a:avLst/>
          </a:prstGeom>
        </p:spPr>
        <p:txBody>
          <a:bodyPr/>
          <a:lstStyle/>
          <a:p>
            <a:pPr lvl="0"/>
            <a:endParaRPr lang="nb-NO" noProof="0"/>
          </a:p>
        </p:txBody>
      </p:sp>
      <p:sp>
        <p:nvSpPr>
          <p:cNvPr id="6" name="Plassholder for innhold 5"/>
          <p:cNvSpPr>
            <a:spLocks noGrp="1"/>
          </p:cNvSpPr>
          <p:nvPr>
            <p:ph sz="quarter" idx="11"/>
          </p:nvPr>
        </p:nvSpPr>
        <p:spPr>
          <a:xfrm>
            <a:off x="3635897" y="1761661"/>
            <a:ext cx="5257279" cy="3078232"/>
          </a:xfrm>
          <a:prstGeom prst="rect">
            <a:avLst/>
          </a:prstGeom>
        </p:spPr>
        <p:txBody>
          <a:bodyPr/>
          <a:lstStyle>
            <a:lvl1pPr>
              <a:defRPr sz="1800">
                <a:solidFill>
                  <a:schemeClr val="tx1">
                    <a:lumMod val="65000"/>
                    <a:lumOff val="35000"/>
                  </a:schemeClr>
                </a:solidFill>
                <a:latin typeface="Georgia" pitchFamily="18" charset="0"/>
              </a:defRPr>
            </a:lvl1pPr>
            <a:lvl2pPr>
              <a:buFont typeface="Arial" pitchFamily="34" charset="0"/>
              <a:buChar char="•"/>
              <a:defRPr sz="1500">
                <a:solidFill>
                  <a:schemeClr val="tx1">
                    <a:lumMod val="65000"/>
                    <a:lumOff val="35000"/>
                  </a:schemeClr>
                </a:solidFill>
                <a:latin typeface="Georgia" pitchFamily="18" charset="0"/>
              </a:defRPr>
            </a:lvl2pPr>
            <a:lvl3pPr>
              <a:buFont typeface="Arial" pitchFamily="34" charset="0"/>
              <a:buChar char="•"/>
              <a:defRPr sz="1500">
                <a:solidFill>
                  <a:schemeClr val="tx1">
                    <a:lumMod val="65000"/>
                    <a:lumOff val="35000"/>
                  </a:schemeClr>
                </a:solidFill>
                <a:latin typeface="Georgia" pitchFamily="18" charset="0"/>
              </a:defRPr>
            </a:lvl3pPr>
            <a:lvl4pPr>
              <a:buFont typeface="Arial" pitchFamily="34" charset="0"/>
              <a:buChar char="•"/>
              <a:defRPr sz="1500">
                <a:solidFill>
                  <a:schemeClr val="tx1">
                    <a:lumMod val="65000"/>
                    <a:lumOff val="35000"/>
                  </a:schemeClr>
                </a:solidFill>
                <a:latin typeface="Georgia" pitchFamily="18" charset="0"/>
              </a:defRPr>
            </a:lvl4pPr>
            <a:lvl5pPr>
              <a:buFont typeface="Arial" pitchFamily="34" charset="0"/>
              <a:buChar char="•"/>
              <a:defRPr sz="1500">
                <a:solidFill>
                  <a:schemeClr val="tx1">
                    <a:lumMod val="65000"/>
                    <a:lumOff val="35000"/>
                  </a:schemeClr>
                </a:solidFill>
                <a:latin typeface="Georgia" pitchFamily="18" charset="0"/>
              </a:defRPr>
            </a:lvl5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35782858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52.xml"/><Relationship Id="rId7" Type="http://schemas.openxmlformats.org/officeDocument/2006/relationships/image" Target="../media/image5.emf"/><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theme" Target="../theme/theme10.xml"/><Relationship Id="rId5" Type="http://schemas.openxmlformats.org/officeDocument/2006/relationships/slideLayout" Target="../slideLayouts/slideLayout54.xml"/><Relationship Id="rId4" Type="http://schemas.openxmlformats.org/officeDocument/2006/relationships/slideLayout" Target="../slideLayouts/slideLayout53.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10" Type="http://schemas.openxmlformats.org/officeDocument/2006/relationships/image" Target="../media/image3.png"/><Relationship Id="rId4" Type="http://schemas.openxmlformats.org/officeDocument/2006/relationships/slideLayout" Target="../slideLayouts/slideLayout10.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image" Target="../media/image3.png"/><Relationship Id="rId5" Type="http://schemas.openxmlformats.org/officeDocument/2006/relationships/slideLayout" Target="../slideLayouts/slideLayout19.xml"/><Relationship Id="rId10" Type="http://schemas.openxmlformats.org/officeDocument/2006/relationships/theme" Target="../theme/theme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image" Target="../media/image3.png"/><Relationship Id="rId5" Type="http://schemas.openxmlformats.org/officeDocument/2006/relationships/slideLayout" Target="../slideLayouts/slideLayout28.xml"/><Relationship Id="rId10" Type="http://schemas.openxmlformats.org/officeDocument/2006/relationships/theme" Target="../theme/theme5.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5.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38.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image" Target="../media/image2.png"/><Relationship Id="rId5" Type="http://schemas.openxmlformats.org/officeDocument/2006/relationships/theme" Target="../theme/theme7.xml"/><Relationship Id="rId4" Type="http://schemas.openxmlformats.org/officeDocument/2006/relationships/slideLayout" Target="../slideLayouts/slideLayout39.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42.xml"/><Relationship Id="rId7" Type="http://schemas.openxmlformats.org/officeDocument/2006/relationships/image" Target="../media/image5.emf"/><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theme" Target="../theme/theme8.xml"/><Relationship Id="rId5" Type="http://schemas.openxmlformats.org/officeDocument/2006/relationships/slideLayout" Target="../slideLayouts/slideLayout44.xml"/><Relationship Id="rId4" Type="http://schemas.openxmlformats.org/officeDocument/2006/relationships/slideLayout" Target="../slideLayouts/slideLayout43.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47.xml"/><Relationship Id="rId7" Type="http://schemas.openxmlformats.org/officeDocument/2006/relationships/image" Target="../media/image5.emf"/><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theme" Target="../theme/theme9.xml"/><Relationship Id="rId5" Type="http://schemas.openxmlformats.org/officeDocument/2006/relationships/slideLayout" Target="../slideLayouts/slideLayout49.xml"/><Relationship Id="rId4"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a:srcRect/>
          <a:stretch>
            <a:fillRect/>
          </a:stretch>
        </a:blipFill>
        <a:effectLst/>
      </p:bgPr>
    </p:bg>
    <p:spTree>
      <p:nvGrpSpPr>
        <p:cNvPr id="1" name=""/>
        <p:cNvGrpSpPr/>
        <p:nvPr/>
      </p:nvGrpSpPr>
      <p:grpSpPr>
        <a:xfrm>
          <a:off x="0" y="0"/>
          <a:ext cx="0" cy="0"/>
          <a:chOff x="0" y="0"/>
          <a:chExt cx="0" cy="0"/>
        </a:xfrm>
      </p:grpSpPr>
      <p:pic>
        <p:nvPicPr>
          <p:cNvPr id="1026" name="Picture 2" descr="L:\NIFArkiv\NIF_Logoer\NIF_LOGO\PNG\nif_hovedlogo_original.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41363" y="987425"/>
            <a:ext cx="1814512"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32" r:id="rId1"/>
    <p:sldLayoutId id="2147483933" r:id="rId2"/>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Plassholder for dato 3"/>
          <p:cNvSpPr>
            <a:spLocks noGrp="1"/>
          </p:cNvSpPr>
          <p:nvPr>
            <p:ph type="dt" sz="half" idx="2"/>
          </p:nvPr>
        </p:nvSpPr>
        <p:spPr>
          <a:xfrm>
            <a:off x="899592" y="4767263"/>
            <a:ext cx="1440160" cy="209615"/>
          </a:xfrm>
          <a:prstGeom prst="rect">
            <a:avLst/>
          </a:prstGeom>
        </p:spPr>
        <p:txBody>
          <a:bodyPr/>
          <a:lstStyle>
            <a:lvl1pPr>
              <a:defRPr sz="800">
                <a:solidFill>
                  <a:srgbClr val="595959"/>
                </a:solidFill>
                <a:latin typeface="Georgia" charset="0"/>
                <a:ea typeface="Georgia" charset="0"/>
                <a:cs typeface="Georgia" charset="0"/>
              </a:defRPr>
            </a:lvl1pPr>
          </a:lstStyle>
          <a:p>
            <a:pPr>
              <a:defRPr/>
            </a:pPr>
            <a:endParaRPr lang="nb-NO" dirty="0"/>
          </a:p>
        </p:txBody>
      </p:sp>
      <p:sp>
        <p:nvSpPr>
          <p:cNvPr id="5" name="Plassholder for bunntekst 4"/>
          <p:cNvSpPr>
            <a:spLocks noGrp="1"/>
          </p:cNvSpPr>
          <p:nvPr>
            <p:ph type="ftr" sz="quarter" idx="3"/>
          </p:nvPr>
        </p:nvSpPr>
        <p:spPr>
          <a:xfrm>
            <a:off x="3124200" y="4767263"/>
            <a:ext cx="2916000" cy="209615"/>
          </a:xfrm>
          <a:prstGeom prst="rect">
            <a:avLst/>
          </a:prstGeom>
        </p:spPr>
        <p:txBody>
          <a:bodyPr/>
          <a:lstStyle>
            <a:lvl1pPr algn="ctr">
              <a:defRPr sz="800">
                <a:solidFill>
                  <a:srgbClr val="595959"/>
                </a:solidFill>
                <a:latin typeface="Georgia" charset="0"/>
                <a:ea typeface="Georgia" charset="0"/>
                <a:cs typeface="Georgia" charset="0"/>
              </a:defRPr>
            </a:lvl1pPr>
          </a:lstStyle>
          <a:p>
            <a:pPr>
              <a:defRPr/>
            </a:pPr>
            <a:r>
              <a:rPr lang="nb-NO" dirty="0"/>
              <a:t>Norges idrettsforbund og olympiske og paralympiske komité</a:t>
            </a:r>
          </a:p>
        </p:txBody>
      </p:sp>
      <p:sp>
        <p:nvSpPr>
          <p:cNvPr id="6" name="Plassholder for lysbildenummer 5"/>
          <p:cNvSpPr>
            <a:spLocks noGrp="1"/>
          </p:cNvSpPr>
          <p:nvPr>
            <p:ph type="sldNum" sz="quarter" idx="4"/>
          </p:nvPr>
        </p:nvSpPr>
        <p:spPr>
          <a:xfrm>
            <a:off x="6553200" y="4767263"/>
            <a:ext cx="2133600" cy="209615"/>
          </a:xfrm>
          <a:prstGeom prst="rect">
            <a:avLst/>
          </a:prstGeom>
        </p:spPr>
        <p:txBody>
          <a:bodyPr vert="horz" wrap="square" lIns="91440" tIns="45720" rIns="91440" bIns="45720" numCol="1" anchor="t" anchorCtr="0" compatLnSpc="1">
            <a:prstTxWarp prst="textNoShape">
              <a:avLst/>
            </a:prstTxWarp>
          </a:bodyPr>
          <a:lstStyle>
            <a:lvl1pPr algn="r">
              <a:defRPr sz="800">
                <a:solidFill>
                  <a:srgbClr val="595959"/>
                </a:solidFill>
                <a:latin typeface="Georgia" charset="0"/>
                <a:ea typeface="Georgia" charset="0"/>
                <a:cs typeface="Georgia" charset="0"/>
              </a:defRPr>
            </a:lvl1pPr>
          </a:lstStyle>
          <a:p>
            <a:fld id="{93FFF0B7-9FEE-4402-AA95-16F759CEF61D}" type="slidenum">
              <a:rPr lang="nb-NO" altLang="nb-NO" smtClean="0"/>
              <a:pPr/>
              <a:t>‹#›</a:t>
            </a:fld>
            <a:endParaRPr lang="nb-NO" altLang="nb-NO"/>
          </a:p>
        </p:txBody>
      </p:sp>
      <p:cxnSp>
        <p:nvCxnSpPr>
          <p:cNvPr id="7" name="Rett linje 6"/>
          <p:cNvCxnSpPr/>
          <p:nvPr userDrawn="1"/>
        </p:nvCxnSpPr>
        <p:spPr>
          <a:xfrm>
            <a:off x="0" y="4767263"/>
            <a:ext cx="9143488" cy="0"/>
          </a:xfrm>
          <a:prstGeom prst="line">
            <a:avLst/>
          </a:prstGeom>
          <a:ln w="12700">
            <a:solidFill>
              <a:srgbClr val="595959"/>
            </a:solidFill>
            <a:prstDash val="sysDot"/>
          </a:ln>
        </p:spPr>
        <p:style>
          <a:lnRef idx="1">
            <a:schemeClr val="accent1"/>
          </a:lnRef>
          <a:fillRef idx="0">
            <a:schemeClr val="accent1"/>
          </a:fillRef>
          <a:effectRef idx="0">
            <a:schemeClr val="accent1"/>
          </a:effectRef>
          <a:fontRef idx="minor">
            <a:schemeClr val="tx1"/>
          </a:fontRef>
        </p:style>
      </p:cxnSp>
      <p:cxnSp>
        <p:nvCxnSpPr>
          <p:cNvPr id="8" name="Rett linje 7"/>
          <p:cNvCxnSpPr/>
          <p:nvPr userDrawn="1"/>
        </p:nvCxnSpPr>
        <p:spPr>
          <a:xfrm>
            <a:off x="0" y="4976878"/>
            <a:ext cx="9143488" cy="0"/>
          </a:xfrm>
          <a:prstGeom prst="line">
            <a:avLst/>
          </a:prstGeom>
          <a:ln w="12700">
            <a:solidFill>
              <a:srgbClr val="595959"/>
            </a:solidFill>
            <a:prstDash val="sysDot"/>
          </a:ln>
        </p:spPr>
        <p:style>
          <a:lnRef idx="1">
            <a:schemeClr val="accent1"/>
          </a:lnRef>
          <a:fillRef idx="0">
            <a:schemeClr val="accent1"/>
          </a:fillRef>
          <a:effectRef idx="0">
            <a:schemeClr val="accent1"/>
          </a:effectRef>
          <a:fontRef idx="minor">
            <a:schemeClr val="tx1"/>
          </a:fontRef>
        </p:style>
      </p:cxnSp>
      <p:pic>
        <p:nvPicPr>
          <p:cNvPr id="9" name="Bilde 8" descr="NIF_Logo_Farger.eps"/>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416456" y="432000"/>
            <a:ext cx="1260000" cy="643310"/>
          </a:xfrm>
          <a:prstGeom prst="rect">
            <a:avLst/>
          </a:prstGeom>
        </p:spPr>
      </p:pic>
    </p:spTree>
    <p:extLst>
      <p:ext uri="{BB962C8B-B14F-4D97-AF65-F5344CB8AC3E}">
        <p14:creationId xmlns:p14="http://schemas.microsoft.com/office/powerpoint/2010/main" val="1869283918"/>
      </p:ext>
    </p:extLst>
  </p:cSld>
  <p:clrMap bg1="lt1" tx1="dk1" bg2="lt2" tx2="dk2" accent1="accent1" accent2="accent2" accent3="accent3" accent4="accent4" accent5="accent5" accent6="accent6" hlink="hlink" folHlink="folHlink"/>
  <p:sldLayoutIdLst>
    <p:sldLayoutId id="2147484019" r:id="rId1"/>
    <p:sldLayoutId id="2147484020" r:id="rId2"/>
    <p:sldLayoutId id="2147484021" r:id="rId3"/>
    <p:sldLayoutId id="2147484022" r:id="rId4"/>
    <p:sldLayoutId id="2147484023" r:id="rId5"/>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758">
          <p15:clr>
            <a:srgbClr val="F26B43"/>
          </p15:clr>
        </p15:guide>
        <p15:guide id="2" pos="2880">
          <p15:clr>
            <a:srgbClr val="F26B43"/>
          </p15:clr>
        </p15:guide>
        <p15:guide id="3" pos="5465">
          <p15:clr>
            <a:srgbClr val="F26B43"/>
          </p15:clr>
        </p15:guide>
        <p15:guide id="4" pos="567">
          <p15:clr>
            <a:srgbClr val="F26B43"/>
          </p15:clr>
        </p15:guide>
        <p15:guide id="5" pos="451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descr="L:\NIFArkiv\NIF_Logoer\NIF_LOGO\PNG\nif_hovedlogo_original.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253288" y="50800"/>
            <a:ext cx="1814512"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36" r:id="rId1"/>
    <p:sldLayoutId id="2147483937" r:id="rId2"/>
    <p:sldLayoutId id="2147483934" r:id="rId3"/>
    <p:sldLayoutId id="2147483935" r:id="rId4"/>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0"/>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8425887"/>
      </p:ext>
    </p:extLst>
  </p:cSld>
  <p:clrMap bg1="lt1" tx1="dk1" bg2="lt2" tx2="dk2" accent1="accent1" accent2="accent2" accent3="accent3" accent4="accent4" accent5="accent5" accent6="accent6" hlink="hlink" folHlink="folHlink"/>
  <p:sldLayoutIdLst>
    <p:sldLayoutId id="2147483939" r:id="rId1"/>
    <p:sldLayoutId id="2147483940" r:id="rId2"/>
    <p:sldLayoutId id="2147483941" r:id="rId3"/>
    <p:sldLayoutId id="2147483942" r:id="rId4"/>
    <p:sldLayoutId id="2147483944" r:id="rId5"/>
    <p:sldLayoutId id="2147483945" r:id="rId6"/>
    <p:sldLayoutId id="2147483946" r:id="rId7"/>
    <p:sldLayoutId id="2147483947" r:id="rId8"/>
  </p:sldLayoutIdLst>
  <p:txStyles>
    <p:titleStyle>
      <a:lvl1pPr algn="ctr" rtl="0" eaLnBrk="0" fontAlgn="base" hangingPunct="0">
        <a:spcBef>
          <a:spcPct val="0"/>
        </a:spcBef>
        <a:spcAft>
          <a:spcPct val="0"/>
        </a:spcAft>
        <a:defRPr sz="3300" kern="1200">
          <a:solidFill>
            <a:schemeClr val="tx1"/>
          </a:solidFill>
          <a:latin typeface="+mj-lt"/>
          <a:ea typeface="+mj-ea"/>
          <a:cs typeface="+mj-cs"/>
        </a:defRPr>
      </a:lvl1pPr>
      <a:lvl2pPr algn="ctr" rtl="0" eaLnBrk="0" fontAlgn="base" hangingPunct="0">
        <a:spcBef>
          <a:spcPct val="0"/>
        </a:spcBef>
        <a:spcAft>
          <a:spcPct val="0"/>
        </a:spcAft>
        <a:defRPr sz="3300">
          <a:solidFill>
            <a:schemeClr val="tx1"/>
          </a:solidFill>
          <a:latin typeface="Calibri" pitchFamily="34" charset="0"/>
        </a:defRPr>
      </a:lvl2pPr>
      <a:lvl3pPr algn="ctr" rtl="0" eaLnBrk="0" fontAlgn="base" hangingPunct="0">
        <a:spcBef>
          <a:spcPct val="0"/>
        </a:spcBef>
        <a:spcAft>
          <a:spcPct val="0"/>
        </a:spcAft>
        <a:defRPr sz="3300">
          <a:solidFill>
            <a:schemeClr val="tx1"/>
          </a:solidFill>
          <a:latin typeface="Calibri" pitchFamily="34" charset="0"/>
        </a:defRPr>
      </a:lvl3pPr>
      <a:lvl4pPr algn="ctr" rtl="0" eaLnBrk="0" fontAlgn="base" hangingPunct="0">
        <a:spcBef>
          <a:spcPct val="0"/>
        </a:spcBef>
        <a:spcAft>
          <a:spcPct val="0"/>
        </a:spcAft>
        <a:defRPr sz="3300">
          <a:solidFill>
            <a:schemeClr val="tx1"/>
          </a:solidFill>
          <a:latin typeface="Calibri" pitchFamily="34" charset="0"/>
        </a:defRPr>
      </a:lvl4pPr>
      <a:lvl5pPr algn="ctr" rtl="0" eaLnBrk="0" fontAlgn="base" hangingPunct="0">
        <a:spcBef>
          <a:spcPct val="0"/>
        </a:spcBef>
        <a:spcAft>
          <a:spcPct val="0"/>
        </a:spcAft>
        <a:defRPr sz="3300">
          <a:solidFill>
            <a:schemeClr val="tx1"/>
          </a:solidFill>
          <a:latin typeface="Calibri" pitchFamily="34" charset="0"/>
        </a:defRPr>
      </a:lvl5pPr>
      <a:lvl6pPr marL="342900" algn="ctr" rtl="0" fontAlgn="base">
        <a:spcBef>
          <a:spcPct val="0"/>
        </a:spcBef>
        <a:spcAft>
          <a:spcPct val="0"/>
        </a:spcAft>
        <a:defRPr sz="3300">
          <a:solidFill>
            <a:schemeClr val="tx1"/>
          </a:solidFill>
          <a:latin typeface="Calibri" pitchFamily="34" charset="0"/>
        </a:defRPr>
      </a:lvl6pPr>
      <a:lvl7pPr marL="685800" algn="ctr" rtl="0" fontAlgn="base">
        <a:spcBef>
          <a:spcPct val="0"/>
        </a:spcBef>
        <a:spcAft>
          <a:spcPct val="0"/>
        </a:spcAft>
        <a:defRPr sz="3300">
          <a:solidFill>
            <a:schemeClr val="tx1"/>
          </a:solidFill>
          <a:latin typeface="Calibri" pitchFamily="34" charset="0"/>
        </a:defRPr>
      </a:lvl7pPr>
      <a:lvl8pPr marL="1028700" algn="ctr" rtl="0" fontAlgn="base">
        <a:spcBef>
          <a:spcPct val="0"/>
        </a:spcBef>
        <a:spcAft>
          <a:spcPct val="0"/>
        </a:spcAft>
        <a:defRPr sz="3300">
          <a:solidFill>
            <a:schemeClr val="tx1"/>
          </a:solidFill>
          <a:latin typeface="Calibri" pitchFamily="34" charset="0"/>
        </a:defRPr>
      </a:lvl8pPr>
      <a:lvl9pPr marL="1371600" algn="ctr" rtl="0" fontAlgn="base">
        <a:spcBef>
          <a:spcPct val="0"/>
        </a:spcBef>
        <a:spcAft>
          <a:spcPct val="0"/>
        </a:spcAft>
        <a:defRPr sz="3300">
          <a:solidFill>
            <a:schemeClr val="tx1"/>
          </a:solidFill>
          <a:latin typeface="Calibri" pitchFamily="34" charset="0"/>
        </a:defRPr>
      </a:lvl9pPr>
    </p:titleStyle>
    <p:bodyStyle>
      <a:lvl1pPr marL="257175" indent="-257175"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2001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nb-NO"/>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1"/>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7412244"/>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4" r:id="rId5"/>
    <p:sldLayoutId id="2147483955" r:id="rId6"/>
    <p:sldLayoutId id="2147483956" r:id="rId7"/>
    <p:sldLayoutId id="2147483957" r:id="rId8"/>
    <p:sldLayoutId id="2147483958" r:id="rId9"/>
  </p:sldLayoutIdLst>
  <p:txStyles>
    <p:titleStyle>
      <a:lvl1pPr algn="ctr" rtl="0" eaLnBrk="0" fontAlgn="base" hangingPunct="0">
        <a:spcBef>
          <a:spcPct val="0"/>
        </a:spcBef>
        <a:spcAft>
          <a:spcPct val="0"/>
        </a:spcAft>
        <a:defRPr sz="3300" kern="1200">
          <a:solidFill>
            <a:schemeClr val="tx1"/>
          </a:solidFill>
          <a:latin typeface="+mj-lt"/>
          <a:ea typeface="+mj-ea"/>
          <a:cs typeface="+mj-cs"/>
        </a:defRPr>
      </a:lvl1pPr>
      <a:lvl2pPr algn="ctr" rtl="0" eaLnBrk="0" fontAlgn="base" hangingPunct="0">
        <a:spcBef>
          <a:spcPct val="0"/>
        </a:spcBef>
        <a:spcAft>
          <a:spcPct val="0"/>
        </a:spcAft>
        <a:defRPr sz="3300">
          <a:solidFill>
            <a:schemeClr val="tx1"/>
          </a:solidFill>
          <a:latin typeface="Calibri" pitchFamily="34" charset="0"/>
        </a:defRPr>
      </a:lvl2pPr>
      <a:lvl3pPr algn="ctr" rtl="0" eaLnBrk="0" fontAlgn="base" hangingPunct="0">
        <a:spcBef>
          <a:spcPct val="0"/>
        </a:spcBef>
        <a:spcAft>
          <a:spcPct val="0"/>
        </a:spcAft>
        <a:defRPr sz="3300">
          <a:solidFill>
            <a:schemeClr val="tx1"/>
          </a:solidFill>
          <a:latin typeface="Calibri" pitchFamily="34" charset="0"/>
        </a:defRPr>
      </a:lvl3pPr>
      <a:lvl4pPr algn="ctr" rtl="0" eaLnBrk="0" fontAlgn="base" hangingPunct="0">
        <a:spcBef>
          <a:spcPct val="0"/>
        </a:spcBef>
        <a:spcAft>
          <a:spcPct val="0"/>
        </a:spcAft>
        <a:defRPr sz="3300">
          <a:solidFill>
            <a:schemeClr val="tx1"/>
          </a:solidFill>
          <a:latin typeface="Calibri" pitchFamily="34" charset="0"/>
        </a:defRPr>
      </a:lvl4pPr>
      <a:lvl5pPr algn="ctr" rtl="0" eaLnBrk="0" fontAlgn="base" hangingPunct="0">
        <a:spcBef>
          <a:spcPct val="0"/>
        </a:spcBef>
        <a:spcAft>
          <a:spcPct val="0"/>
        </a:spcAft>
        <a:defRPr sz="3300">
          <a:solidFill>
            <a:schemeClr val="tx1"/>
          </a:solidFill>
          <a:latin typeface="Calibri" pitchFamily="34" charset="0"/>
        </a:defRPr>
      </a:lvl5pPr>
      <a:lvl6pPr marL="342900" algn="ctr" rtl="0" fontAlgn="base">
        <a:spcBef>
          <a:spcPct val="0"/>
        </a:spcBef>
        <a:spcAft>
          <a:spcPct val="0"/>
        </a:spcAft>
        <a:defRPr sz="3300">
          <a:solidFill>
            <a:schemeClr val="tx1"/>
          </a:solidFill>
          <a:latin typeface="Calibri" pitchFamily="34" charset="0"/>
        </a:defRPr>
      </a:lvl6pPr>
      <a:lvl7pPr marL="685800" algn="ctr" rtl="0" fontAlgn="base">
        <a:spcBef>
          <a:spcPct val="0"/>
        </a:spcBef>
        <a:spcAft>
          <a:spcPct val="0"/>
        </a:spcAft>
        <a:defRPr sz="3300">
          <a:solidFill>
            <a:schemeClr val="tx1"/>
          </a:solidFill>
          <a:latin typeface="Calibri" pitchFamily="34" charset="0"/>
        </a:defRPr>
      </a:lvl7pPr>
      <a:lvl8pPr marL="1028700" algn="ctr" rtl="0" fontAlgn="base">
        <a:spcBef>
          <a:spcPct val="0"/>
        </a:spcBef>
        <a:spcAft>
          <a:spcPct val="0"/>
        </a:spcAft>
        <a:defRPr sz="3300">
          <a:solidFill>
            <a:schemeClr val="tx1"/>
          </a:solidFill>
          <a:latin typeface="Calibri" pitchFamily="34" charset="0"/>
        </a:defRPr>
      </a:lvl8pPr>
      <a:lvl9pPr marL="1371600" algn="ctr" rtl="0" fontAlgn="base">
        <a:spcBef>
          <a:spcPct val="0"/>
        </a:spcBef>
        <a:spcAft>
          <a:spcPct val="0"/>
        </a:spcAft>
        <a:defRPr sz="3300">
          <a:solidFill>
            <a:schemeClr val="tx1"/>
          </a:solidFill>
          <a:latin typeface="Calibri" pitchFamily="34" charset="0"/>
        </a:defRPr>
      </a:lvl9pPr>
    </p:titleStyle>
    <p:bodyStyle>
      <a:lvl1pPr marL="257175" indent="-257175"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2001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nb-NO"/>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1"/>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3167246"/>
      </p:ext>
    </p:extLst>
  </p:cSld>
  <p:clrMap bg1="lt1" tx1="dk1" bg2="lt2" tx2="dk2" accent1="accent1" accent2="accent2" accent3="accent3" accent4="accent4" accent5="accent5" accent6="accent6" hlink="hlink" folHlink="folHlink"/>
  <p:sldLayoutIdLst>
    <p:sldLayoutId id="2147483984" r:id="rId1"/>
    <p:sldLayoutId id="2147483985" r:id="rId2"/>
    <p:sldLayoutId id="2147483986" r:id="rId3"/>
    <p:sldLayoutId id="2147483987" r:id="rId4"/>
    <p:sldLayoutId id="2147483988" r:id="rId5"/>
    <p:sldLayoutId id="2147483989" r:id="rId6"/>
    <p:sldLayoutId id="2147483990" r:id="rId7"/>
    <p:sldLayoutId id="2147483991" r:id="rId8"/>
    <p:sldLayoutId id="2147483994" r:id="rId9"/>
  </p:sldLayoutIdLst>
  <p:txStyles>
    <p:titleStyle>
      <a:lvl1pPr algn="ctr" rtl="0" eaLnBrk="0" fontAlgn="base" hangingPunct="0">
        <a:spcBef>
          <a:spcPct val="0"/>
        </a:spcBef>
        <a:spcAft>
          <a:spcPct val="0"/>
        </a:spcAft>
        <a:defRPr sz="3300" kern="1200">
          <a:solidFill>
            <a:schemeClr val="tx1"/>
          </a:solidFill>
          <a:latin typeface="+mj-lt"/>
          <a:ea typeface="+mj-ea"/>
          <a:cs typeface="+mj-cs"/>
        </a:defRPr>
      </a:lvl1pPr>
      <a:lvl2pPr algn="ctr" rtl="0" eaLnBrk="0" fontAlgn="base" hangingPunct="0">
        <a:spcBef>
          <a:spcPct val="0"/>
        </a:spcBef>
        <a:spcAft>
          <a:spcPct val="0"/>
        </a:spcAft>
        <a:defRPr sz="3300">
          <a:solidFill>
            <a:schemeClr val="tx1"/>
          </a:solidFill>
          <a:latin typeface="Calibri" pitchFamily="34" charset="0"/>
        </a:defRPr>
      </a:lvl2pPr>
      <a:lvl3pPr algn="ctr" rtl="0" eaLnBrk="0" fontAlgn="base" hangingPunct="0">
        <a:spcBef>
          <a:spcPct val="0"/>
        </a:spcBef>
        <a:spcAft>
          <a:spcPct val="0"/>
        </a:spcAft>
        <a:defRPr sz="3300">
          <a:solidFill>
            <a:schemeClr val="tx1"/>
          </a:solidFill>
          <a:latin typeface="Calibri" pitchFamily="34" charset="0"/>
        </a:defRPr>
      </a:lvl3pPr>
      <a:lvl4pPr algn="ctr" rtl="0" eaLnBrk="0" fontAlgn="base" hangingPunct="0">
        <a:spcBef>
          <a:spcPct val="0"/>
        </a:spcBef>
        <a:spcAft>
          <a:spcPct val="0"/>
        </a:spcAft>
        <a:defRPr sz="3300">
          <a:solidFill>
            <a:schemeClr val="tx1"/>
          </a:solidFill>
          <a:latin typeface="Calibri" pitchFamily="34" charset="0"/>
        </a:defRPr>
      </a:lvl4pPr>
      <a:lvl5pPr algn="ctr" rtl="0" eaLnBrk="0" fontAlgn="base" hangingPunct="0">
        <a:spcBef>
          <a:spcPct val="0"/>
        </a:spcBef>
        <a:spcAft>
          <a:spcPct val="0"/>
        </a:spcAft>
        <a:defRPr sz="3300">
          <a:solidFill>
            <a:schemeClr val="tx1"/>
          </a:solidFill>
          <a:latin typeface="Calibri" pitchFamily="34" charset="0"/>
        </a:defRPr>
      </a:lvl5pPr>
      <a:lvl6pPr marL="342900" algn="ctr" rtl="0" fontAlgn="base">
        <a:spcBef>
          <a:spcPct val="0"/>
        </a:spcBef>
        <a:spcAft>
          <a:spcPct val="0"/>
        </a:spcAft>
        <a:defRPr sz="3300">
          <a:solidFill>
            <a:schemeClr val="tx1"/>
          </a:solidFill>
          <a:latin typeface="Calibri" pitchFamily="34" charset="0"/>
        </a:defRPr>
      </a:lvl6pPr>
      <a:lvl7pPr marL="685800" algn="ctr" rtl="0" fontAlgn="base">
        <a:spcBef>
          <a:spcPct val="0"/>
        </a:spcBef>
        <a:spcAft>
          <a:spcPct val="0"/>
        </a:spcAft>
        <a:defRPr sz="3300">
          <a:solidFill>
            <a:schemeClr val="tx1"/>
          </a:solidFill>
          <a:latin typeface="Calibri" pitchFamily="34" charset="0"/>
        </a:defRPr>
      </a:lvl7pPr>
      <a:lvl8pPr marL="1028700" algn="ctr" rtl="0" fontAlgn="base">
        <a:spcBef>
          <a:spcPct val="0"/>
        </a:spcBef>
        <a:spcAft>
          <a:spcPct val="0"/>
        </a:spcAft>
        <a:defRPr sz="3300">
          <a:solidFill>
            <a:schemeClr val="tx1"/>
          </a:solidFill>
          <a:latin typeface="Calibri" pitchFamily="34" charset="0"/>
        </a:defRPr>
      </a:lvl8pPr>
      <a:lvl9pPr marL="1371600" algn="ctr" rtl="0" fontAlgn="base">
        <a:spcBef>
          <a:spcPct val="0"/>
        </a:spcBef>
        <a:spcAft>
          <a:spcPct val="0"/>
        </a:spcAft>
        <a:defRPr sz="3300">
          <a:solidFill>
            <a:schemeClr val="tx1"/>
          </a:solidFill>
          <a:latin typeface="Calibri" pitchFamily="34" charset="0"/>
        </a:defRPr>
      </a:lvl9pPr>
    </p:titleStyle>
    <p:bodyStyle>
      <a:lvl1pPr marL="257175" indent="-257175"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2001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nb-NO"/>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a:srcRect/>
          <a:stretch>
            <a:fillRect/>
          </a:stretch>
        </a:blipFill>
        <a:effectLst/>
      </p:bgPr>
    </p:bg>
    <p:spTree>
      <p:nvGrpSpPr>
        <p:cNvPr id="1" name=""/>
        <p:cNvGrpSpPr/>
        <p:nvPr/>
      </p:nvGrpSpPr>
      <p:grpSpPr>
        <a:xfrm>
          <a:off x="0" y="0"/>
          <a:ext cx="0" cy="0"/>
          <a:chOff x="0" y="0"/>
          <a:chExt cx="0" cy="0"/>
        </a:xfrm>
      </p:grpSpPr>
      <p:pic>
        <p:nvPicPr>
          <p:cNvPr id="1026" name="Picture 2" descr="L:\NIFArkiv\NIF_Logoer\NIF_LOGO\PNG\nif_hovedlogo_original.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41363" y="987425"/>
            <a:ext cx="1814512"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6866369"/>
      </p:ext>
    </p:extLst>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descr="L:\NIFArkiv\NIF_Logoer\NIF_LOGO\PNG\nif_hovedlogo_original.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253288" y="50800"/>
            <a:ext cx="1814512"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1703398"/>
      </p:ext>
    </p:extLst>
  </p:cSld>
  <p:clrMap bg1="lt1" tx1="dk1" bg2="lt2" tx2="dk2" accent1="accent1" accent2="accent2" accent3="accent3" accent4="accent4" accent5="accent5" accent6="accent6" hlink="hlink" folHlink="folHlink"/>
  <p:sldLayoutIdLst>
    <p:sldLayoutId id="2147484001" r:id="rId1"/>
    <p:sldLayoutId id="2147484002" r:id="rId2"/>
    <p:sldLayoutId id="2147484003" r:id="rId3"/>
    <p:sldLayoutId id="2147484004" r:id="rId4"/>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Bilde 8" descr="NIF_Logo_Farger.eps"/>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416456" y="432000"/>
            <a:ext cx="1260000" cy="643310"/>
          </a:xfrm>
          <a:prstGeom prst="rect">
            <a:avLst/>
          </a:prstGeom>
        </p:spPr>
      </p:pic>
    </p:spTree>
    <p:extLst>
      <p:ext uri="{BB962C8B-B14F-4D97-AF65-F5344CB8AC3E}">
        <p14:creationId xmlns:p14="http://schemas.microsoft.com/office/powerpoint/2010/main" val="3879384508"/>
      </p:ext>
    </p:extLst>
  </p:cSld>
  <p:clrMap bg1="lt1" tx1="dk1" bg2="lt2" tx2="dk2" accent1="accent1" accent2="accent2" accent3="accent3" accent4="accent4" accent5="accent5" accent6="accent6" hlink="hlink" folHlink="folHlink"/>
  <p:sldLayoutIdLst>
    <p:sldLayoutId id="2147484007" r:id="rId1"/>
    <p:sldLayoutId id="2147484008" r:id="rId2"/>
    <p:sldLayoutId id="2147484009" r:id="rId3"/>
    <p:sldLayoutId id="2147484010" r:id="rId4"/>
    <p:sldLayoutId id="2147484011" r:id="rId5"/>
  </p:sldLayoutIdLst>
  <p:transition spd="slow">
    <p:push dir="u"/>
  </p:transition>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758">
          <p15:clr>
            <a:srgbClr val="F26B43"/>
          </p15:clr>
        </p15:guide>
        <p15:guide id="2" pos="2880">
          <p15:clr>
            <a:srgbClr val="F26B43"/>
          </p15:clr>
        </p15:guide>
        <p15:guide id="3" pos="5465">
          <p15:clr>
            <a:srgbClr val="F26B43"/>
          </p15:clr>
        </p15:guide>
        <p15:guide id="4" pos="567">
          <p15:clr>
            <a:srgbClr val="F26B43"/>
          </p15:clr>
        </p15:guide>
        <p15:guide id="5" pos="4513">
          <p15:clr>
            <a:srgbClr val="F26B43"/>
          </p15:clr>
        </p15:guide>
      </p15:sldGuideLst>
    </p:ext>
  </p:extLst>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Bilde 8" descr="NIF_Logo_Farger.eps"/>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416456" y="432000"/>
            <a:ext cx="1260000" cy="643310"/>
          </a:xfrm>
          <a:prstGeom prst="rect">
            <a:avLst/>
          </a:prstGeom>
        </p:spPr>
      </p:pic>
    </p:spTree>
    <p:extLst>
      <p:ext uri="{BB962C8B-B14F-4D97-AF65-F5344CB8AC3E}">
        <p14:creationId xmlns:p14="http://schemas.microsoft.com/office/powerpoint/2010/main" val="3561723310"/>
      </p:ext>
    </p:extLst>
  </p:cSld>
  <p:clrMap bg1="lt1" tx1="dk1" bg2="lt2" tx2="dk2" accent1="accent1" accent2="accent2" accent3="accent3" accent4="accent4" accent5="accent5" accent6="accent6" hlink="hlink" folHlink="folHlink"/>
  <p:sldLayoutIdLst>
    <p:sldLayoutId id="2147484013" r:id="rId1"/>
    <p:sldLayoutId id="2147484014" r:id="rId2"/>
    <p:sldLayoutId id="2147484015" r:id="rId3"/>
    <p:sldLayoutId id="2147484016" r:id="rId4"/>
    <p:sldLayoutId id="2147484017" r:id="rId5"/>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758">
          <p15:clr>
            <a:srgbClr val="F26B43"/>
          </p15:clr>
        </p15:guide>
        <p15:guide id="2" pos="2880">
          <p15:clr>
            <a:srgbClr val="F26B43"/>
          </p15:clr>
        </p15:guide>
        <p15:guide id="3" pos="5465">
          <p15:clr>
            <a:srgbClr val="F26B43"/>
          </p15:clr>
        </p15:guide>
        <p15:guide id="4" pos="567">
          <p15:clr>
            <a:srgbClr val="F26B43"/>
          </p15:clr>
        </p15:guide>
        <p15:guide id="5" pos="4513">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mailto:Kari.vanebo@idrettsforbundet.no"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lassholder for bilde 2">
            <a:extLst>
              <a:ext uri="{FF2B5EF4-FFF2-40B4-BE49-F238E27FC236}">
                <a16:creationId xmlns:a16="http://schemas.microsoft.com/office/drawing/2014/main" id="{7C13F3E2-C71E-440D-86CB-A0CF6EDE12C0}"/>
              </a:ext>
            </a:extLst>
          </p:cNvPr>
          <p:cNvPicPr>
            <a:picLocks noGrp="1" noChangeAspect="1"/>
          </p:cNvPicPr>
          <p:nvPr>
            <p:ph type="pic" sz="quarter" idx="10"/>
          </p:nvPr>
        </p:nvPicPr>
        <p:blipFill>
          <a:blip r:embed="rId3"/>
          <a:srcRect t="10071" b="10071"/>
          <a:stretch>
            <a:fillRect/>
          </a:stretch>
        </p:blipFill>
        <p:spPr>
          <a:prstGeom prst="rect">
            <a:avLst/>
          </a:prstGeom>
        </p:spPr>
      </p:pic>
    </p:spTree>
    <p:extLst>
      <p:ext uri="{BB962C8B-B14F-4D97-AF65-F5344CB8AC3E}">
        <p14:creationId xmlns:p14="http://schemas.microsoft.com/office/powerpoint/2010/main" val="2621184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8E9039F0-3310-4974-97A5-2AB6F1BC7644}"/>
              </a:ext>
            </a:extLst>
          </p:cNvPr>
          <p:cNvSpPr>
            <a:spLocks noGrp="1"/>
          </p:cNvSpPr>
          <p:nvPr>
            <p:ph type="ctrTitle"/>
          </p:nvPr>
        </p:nvSpPr>
        <p:spPr/>
        <p:txBody>
          <a:bodyPr/>
          <a:lstStyle/>
          <a:p>
            <a:r>
              <a:rPr lang="nb-NO" dirty="0"/>
              <a:t>Idrettens kjønnsbarometer 2017</a:t>
            </a:r>
          </a:p>
        </p:txBody>
      </p:sp>
      <p:sp>
        <p:nvSpPr>
          <p:cNvPr id="4" name="Plassholder for innhold 3">
            <a:extLst>
              <a:ext uri="{FF2B5EF4-FFF2-40B4-BE49-F238E27FC236}">
                <a16:creationId xmlns:a16="http://schemas.microsoft.com/office/drawing/2014/main" id="{CB558BA1-2927-4523-8777-E2B65B4DF4E7}"/>
              </a:ext>
            </a:extLst>
          </p:cNvPr>
          <p:cNvSpPr>
            <a:spLocks noGrp="1"/>
          </p:cNvSpPr>
          <p:nvPr>
            <p:ph sz="quarter" idx="10"/>
          </p:nvPr>
        </p:nvSpPr>
        <p:spPr/>
        <p:txBody>
          <a:bodyPr/>
          <a:lstStyle/>
          <a:p>
            <a:r>
              <a:rPr lang="nb-NO" dirty="0"/>
              <a:t>53 særforbund er med</a:t>
            </a:r>
          </a:p>
          <a:p>
            <a:r>
              <a:rPr lang="nb-NO" dirty="0"/>
              <a:t>Bedriftsidrett og idrettskretser ikke med</a:t>
            </a:r>
          </a:p>
          <a:p>
            <a:r>
              <a:rPr lang="nb-NO" dirty="0"/>
              <a:t>Alle har fått tilsendt rapport i forkant av dette møtet</a:t>
            </a:r>
          </a:p>
          <a:p>
            <a:r>
              <a:rPr lang="nb-NO" dirty="0"/>
              <a:t>Her kan de sammenligne seg med andre særforbund</a:t>
            </a:r>
          </a:p>
          <a:p>
            <a:endParaRPr lang="nb-NO" dirty="0"/>
          </a:p>
        </p:txBody>
      </p:sp>
    </p:spTree>
    <p:extLst>
      <p:ext uri="{BB962C8B-B14F-4D97-AF65-F5344CB8AC3E}">
        <p14:creationId xmlns:p14="http://schemas.microsoft.com/office/powerpoint/2010/main" val="4144123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ssholder for bilde 3">
            <a:extLst>
              <a:ext uri="{FF2B5EF4-FFF2-40B4-BE49-F238E27FC236}">
                <a16:creationId xmlns:a16="http://schemas.microsoft.com/office/drawing/2014/main" id="{994C9A7F-1323-43E8-8198-D656D4942AF4}"/>
              </a:ext>
            </a:extLst>
          </p:cNvPr>
          <p:cNvGraphicFramePr>
            <a:graphicFrameLocks noGrp="1"/>
          </p:cNvGraphicFramePr>
          <p:nvPr>
            <p:ph type="pic" sz="quarter" idx="10"/>
            <p:extLst>
              <p:ext uri="{D42A27DB-BD31-4B8C-83A1-F6EECF244321}">
                <p14:modId xmlns:p14="http://schemas.microsoft.com/office/powerpoint/2010/main" val="4132637417"/>
              </p:ext>
            </p:extLst>
          </p:nvPr>
        </p:nvGraphicFramePr>
        <p:xfrm>
          <a:off x="0" y="0"/>
          <a:ext cx="9144000" cy="51435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47474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Plassholder for bilde 2">
            <a:extLst>
              <a:ext uri="{FF2B5EF4-FFF2-40B4-BE49-F238E27FC236}">
                <a16:creationId xmlns:a16="http://schemas.microsoft.com/office/drawing/2014/main" id="{1872D10F-90CF-4C08-A1A4-881C48EBF560}"/>
              </a:ext>
            </a:extLst>
          </p:cNvPr>
          <p:cNvGraphicFramePr>
            <a:graphicFrameLocks noGrp="1"/>
          </p:cNvGraphicFramePr>
          <p:nvPr>
            <p:ph type="pic" sz="quarter" idx="10"/>
            <p:extLst>
              <p:ext uri="{D42A27DB-BD31-4B8C-83A1-F6EECF244321}">
                <p14:modId xmlns:p14="http://schemas.microsoft.com/office/powerpoint/2010/main" val="2473140253"/>
              </p:ext>
            </p:extLst>
          </p:nvPr>
        </p:nvGraphicFramePr>
        <p:xfrm>
          <a:off x="0" y="0"/>
          <a:ext cx="9144000" cy="51435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02713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Plassholder for bilde 2">
            <a:extLst>
              <a:ext uri="{FF2B5EF4-FFF2-40B4-BE49-F238E27FC236}">
                <a16:creationId xmlns:a16="http://schemas.microsoft.com/office/drawing/2014/main" id="{3F292350-A37F-4F61-AF48-1AEDEDE035A6}"/>
              </a:ext>
            </a:extLst>
          </p:cNvPr>
          <p:cNvGraphicFramePr>
            <a:graphicFrameLocks noGrp="1"/>
          </p:cNvGraphicFramePr>
          <p:nvPr>
            <p:ph type="pic" sz="quarter" idx="10"/>
            <p:extLst>
              <p:ext uri="{D42A27DB-BD31-4B8C-83A1-F6EECF244321}">
                <p14:modId xmlns:p14="http://schemas.microsoft.com/office/powerpoint/2010/main" val="2539841862"/>
              </p:ext>
            </p:extLst>
          </p:nvPr>
        </p:nvGraphicFramePr>
        <p:xfrm>
          <a:off x="0" y="0"/>
          <a:ext cx="9144000" cy="51435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68891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Plassholder for bilde 4"/>
          <p:cNvGraphicFramePr>
            <a:graphicFrameLocks noGrp="1"/>
          </p:cNvGraphicFramePr>
          <p:nvPr>
            <p:ph type="pic" sz="quarter" idx="10"/>
            <p:extLst>
              <p:ext uri="{D42A27DB-BD31-4B8C-83A1-F6EECF244321}">
                <p14:modId xmlns:p14="http://schemas.microsoft.com/office/powerpoint/2010/main" val="3318327996"/>
              </p:ext>
            </p:extLst>
          </p:nvPr>
        </p:nvGraphicFramePr>
        <p:xfrm>
          <a:off x="0" y="0"/>
          <a:ext cx="9144000" cy="51435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12180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5911BC5B-DB03-4D37-9BEF-1F064714C2A8}"/>
              </a:ext>
            </a:extLst>
          </p:cNvPr>
          <p:cNvSpPr>
            <a:spLocks noGrp="1"/>
          </p:cNvSpPr>
          <p:nvPr>
            <p:ph sz="quarter" idx="10"/>
          </p:nvPr>
        </p:nvSpPr>
        <p:spPr/>
        <p:txBody>
          <a:bodyPr/>
          <a:lstStyle/>
          <a:p>
            <a:r>
              <a:rPr lang="nb-NO" dirty="0" err="1">
                <a:hlinkClick r:id="rId2"/>
              </a:rPr>
              <a:t>Kari.vanebo@</a:t>
            </a:r>
            <a:r>
              <a:rPr lang="nb-NO" err="1">
                <a:hlinkClick r:id="rId2"/>
              </a:rPr>
              <a:t>idrettsforbundet</a:t>
            </a:r>
            <a:r>
              <a:rPr lang="nb-NO">
                <a:hlinkClick r:id="rId2"/>
              </a:rPr>
              <a:t>.no</a:t>
            </a:r>
            <a:endParaRPr lang="nb-NO"/>
          </a:p>
          <a:p>
            <a:endParaRPr lang="nb-NO"/>
          </a:p>
        </p:txBody>
      </p:sp>
      <p:sp>
        <p:nvSpPr>
          <p:cNvPr id="3" name="Tittel 2">
            <a:extLst>
              <a:ext uri="{FF2B5EF4-FFF2-40B4-BE49-F238E27FC236}">
                <a16:creationId xmlns:a16="http://schemas.microsoft.com/office/drawing/2014/main" id="{18DA2960-9B75-4007-AD60-D50BE134A81E}"/>
              </a:ext>
            </a:extLst>
          </p:cNvPr>
          <p:cNvSpPr>
            <a:spLocks noGrp="1"/>
          </p:cNvSpPr>
          <p:nvPr>
            <p:ph type="ctrTitle"/>
          </p:nvPr>
        </p:nvSpPr>
        <p:spPr/>
        <p:txBody>
          <a:bodyPr/>
          <a:lstStyle/>
          <a:p>
            <a:r>
              <a:rPr lang="nb-NO" dirty="0"/>
              <a:t>Fullstendig rapport</a:t>
            </a:r>
          </a:p>
        </p:txBody>
      </p:sp>
    </p:spTree>
    <p:extLst>
      <p:ext uri="{BB962C8B-B14F-4D97-AF65-F5344CB8AC3E}">
        <p14:creationId xmlns:p14="http://schemas.microsoft.com/office/powerpoint/2010/main" val="2149630352"/>
      </p:ext>
    </p:extLst>
  </p:cSld>
  <p:clrMapOvr>
    <a:masterClrMapping/>
  </p:clrMapOvr>
</p:sld>
</file>

<file path=ppt/theme/theme1.xml><?xml version="1.0" encoding="utf-8"?>
<a:theme xmlns:a="http://schemas.openxmlformats.org/drawingml/2006/main" name="NIF-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3_Påløpende sider uten bakgrun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800" dirty="0" smtClean="0">
            <a:solidFill>
              <a:srgbClr val="57585B"/>
            </a:solidFill>
            <a:latin typeface="Georgia" pitchFamily="18" charset="0"/>
          </a:defRPr>
        </a:defPPr>
      </a:lstStyle>
    </a:txDef>
  </a:objectDefaults>
  <a:extraClrSchemeLst/>
  <a:extLst>
    <a:ext uri="{05A4C25C-085E-4340-85A3-A5531E510DB2}">
      <thm15:themeFamily xmlns:thm15="http://schemas.microsoft.com/office/thememl/2012/main" name="NIF_Powerpoint-mal_16-9 format  -  Skrivebeskyttet" id="{1C8D2FFC-4CA3-4D01-9ED3-9A683DD172A8}" vid="{F7247DD9-E39D-48C8-819D-5879A5D7BFA9}"/>
    </a:ext>
  </a:extLst>
</a:theme>
</file>

<file path=ppt/theme/theme1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Egendefinert utform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800" dirty="0" smtClean="0">
            <a:solidFill>
              <a:srgbClr val="57585B"/>
            </a:solidFill>
            <a:latin typeface="Georgia" pitchFamily="18" charset="0"/>
          </a:defRPr>
        </a:defPPr>
      </a:lstStyle>
    </a:txDef>
  </a:objectDefaults>
  <a:extraClrSchemeLst/>
</a:theme>
</file>

<file path=ppt/theme/theme3.xml><?xml version="1.0" encoding="utf-8"?>
<a:theme xmlns:a="http://schemas.openxmlformats.org/drawingml/2006/main" name="5_Egendefinert utform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800" dirty="0" smtClean="0">
            <a:solidFill>
              <a:srgbClr val="57585B"/>
            </a:solidFill>
            <a:latin typeface="Georgia" pitchFamily="18" charset="0"/>
          </a:defRPr>
        </a:defPPr>
      </a:lstStyle>
    </a:txDef>
  </a:objectDefaults>
  <a:extraClrSchemeLst/>
</a:theme>
</file>

<file path=ppt/theme/theme4.xml><?xml version="1.0" encoding="utf-8"?>
<a:theme xmlns:a="http://schemas.openxmlformats.org/drawingml/2006/main" name="4_Egendefinert utform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800" dirty="0" smtClean="0">
            <a:solidFill>
              <a:srgbClr val="57585B"/>
            </a:solidFill>
            <a:latin typeface="Georgia" pitchFamily="18" charset="0"/>
          </a:defRPr>
        </a:defPPr>
      </a:lstStyle>
    </a:txDef>
  </a:objectDefaults>
  <a:extraClrSchemeLst/>
</a:theme>
</file>

<file path=ppt/theme/theme5.xml><?xml version="1.0" encoding="utf-8"?>
<a:theme xmlns:a="http://schemas.openxmlformats.org/drawingml/2006/main" name="3_Egendefinert utform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800" dirty="0" smtClean="0">
            <a:solidFill>
              <a:srgbClr val="57585B"/>
            </a:solidFill>
            <a:latin typeface="Georgia" pitchFamily="18" charset="0"/>
          </a:defRPr>
        </a:defPPr>
      </a:lstStyle>
    </a:txDef>
  </a:objectDefaults>
  <a:extraClrSchemeLst/>
</a:theme>
</file>

<file path=ppt/theme/theme6.xml><?xml version="1.0" encoding="utf-8"?>
<a:theme xmlns:a="http://schemas.openxmlformats.org/drawingml/2006/main" name="1_NIF-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kolepresentasjon" id="{C80574BE-2F95-4A6C-B061-4CC7663405C0}" vid="{8959E2E7-7EA1-4D39-B0F2-0B4608FCE9E7}"/>
    </a:ext>
  </a:extLst>
</a:theme>
</file>

<file path=ppt/theme/theme7.xml><?xml version="1.0" encoding="utf-8"?>
<a:theme xmlns:a="http://schemas.openxmlformats.org/drawingml/2006/main" name="6_Egendefinert utform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800" dirty="0" smtClean="0">
            <a:solidFill>
              <a:srgbClr val="57585B"/>
            </a:solidFill>
            <a:latin typeface="Georgia" pitchFamily="18" charset="0"/>
          </a:defRPr>
        </a:defPPr>
      </a:lstStyle>
    </a:txDef>
  </a:objectDefaults>
  <a:extraClrSchemeLst/>
  <a:extLst>
    <a:ext uri="{05A4C25C-085E-4340-85A3-A5531E510DB2}">
      <thm15:themeFamily xmlns:thm15="http://schemas.microsoft.com/office/thememl/2012/main" name="Skolepresentasjon" id="{C80574BE-2F95-4A6C-B061-4CC7663405C0}" vid="{32F4073C-80C0-432F-995A-F9FEA882A4A8}"/>
    </a:ext>
  </a:extLst>
</a:theme>
</file>

<file path=ppt/theme/theme8.xml><?xml version="1.0" encoding="utf-8"?>
<a:theme xmlns:a="http://schemas.openxmlformats.org/drawingml/2006/main" name="1_Påløpende sider uten bakgrun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800" dirty="0" smtClean="0">
            <a:solidFill>
              <a:srgbClr val="57585B"/>
            </a:solidFill>
            <a:latin typeface="Georgia" pitchFamily="18" charset="0"/>
          </a:defRPr>
        </a:defPPr>
      </a:lstStyle>
    </a:txDef>
  </a:objectDefaults>
  <a:extraClrSchemeLst/>
  <a:extLst>
    <a:ext uri="{05A4C25C-085E-4340-85A3-A5531E510DB2}">
      <thm15:themeFamily xmlns:thm15="http://schemas.microsoft.com/office/thememl/2012/main" name="Standardpresentasjon 2015 [Skrivebeskyttet]" id="{5E20E4E0-EDE1-49DB-9F08-AB7973F31388}" vid="{DB07FB5F-ABC3-4A1C-8D72-E0A41EEC8BEC}"/>
    </a:ext>
  </a:extLst>
</a:theme>
</file>

<file path=ppt/theme/theme9.xml><?xml version="1.0" encoding="utf-8"?>
<a:theme xmlns:a="http://schemas.openxmlformats.org/drawingml/2006/main" name="2_Påløpende sider uten bakgrun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800" dirty="0" smtClean="0">
            <a:solidFill>
              <a:srgbClr val="57585B"/>
            </a:solidFill>
            <a:latin typeface="Georgia" pitchFamily="18" charset="0"/>
          </a:defRPr>
        </a:defPPr>
      </a:lstStyle>
    </a:txDef>
  </a:objectDefaults>
  <a:extraClrSchemeLst/>
  <a:extLst>
    <a:ext uri="{05A4C25C-085E-4340-85A3-A5531E510DB2}">
      <thm15:themeFamily xmlns:thm15="http://schemas.microsoft.com/office/thememl/2012/main" name="NIF_Powerpoint-mal_16-9 format  -  Skrivebeskyttet" id="{1C8D2FFC-4CA3-4D01-9ED3-9A683DD172A8}" vid="{C9F1311A-F271-4D43-86EB-D09DB5202F6E}"/>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4">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50EF51C9-7E0B-44D0-965A-9989DF2260AE}">
  <we:reference id="wa104038830" version="1.0.0.3" store="nb-NO" storeType="OMEX"/>
  <we:alternateReferences>
    <we:reference id="wa104038830" version="1.0.0.3" store="wa104038830"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e390b8d06ece46449586677b864a8181 xmlns="aec5f570-5954-42b2-93f8-bbdf6252596e">
      <Terms xmlns="http://schemas.microsoft.com/office/infopath/2007/PartnerControls">
        <TermInfo xmlns="http://schemas.microsoft.com/office/infopath/2007/PartnerControls">
          <TermName>SF01 IKT-tjenester</TermName>
          <TermId>49ff85a2-d9d9-4811-8a05-2fe507ca28b3</TermId>
        </TermInfo>
      </Terms>
    </e390b8d06ece46449586677b864a8181>
    <TaxCatchAll xmlns="aec5f570-5954-42b2-93f8-bbdf6252596e">
      <Value>6</Value>
      <Value>15</Value>
    </TaxCatchAll>
    <m007437e3ff24ee3b6b1beda051d5beb xmlns="aec5f570-5954-42b2-93f8-bbdf6252596e">
      <Terms xmlns="http://schemas.microsoft.com/office/infopath/2007/PartnerControls">
        <TermInfo xmlns="http://schemas.microsoft.com/office/infopath/2007/PartnerControls">
          <TermName xmlns="http://schemas.microsoft.com/office/infopath/2007/PartnerControls">Organisasjon og administrasjon</TermName>
          <TermId xmlns="http://schemas.microsoft.com/office/infopath/2007/PartnerControls">9a5e0d08-a9d6-486c-94aa-f72306eac4a9</TermId>
        </TermInfo>
      </Terms>
    </m007437e3ff24ee3b6b1beda051d5beb>
    <_nifSaksbehandler xmlns="aec5f570-5954-42b2-93f8-bbdf6252596e">
      <UserInfo>
        <DisplayName>Rønnevik, Pål Kristen</DisplayName>
        <AccountId>27</AccountId>
        <AccountType/>
      </UserInfo>
    </_nifSaksbehandler>
    <_nifDokumenteier xmlns="aec5f570-5954-42b2-93f8-bbdf6252596e">
      <UserInfo>
        <DisplayName>Kvalevåg, Karen</DisplayName>
        <AccountId>28</AccountId>
        <AccountType/>
      </UserInfo>
    </_nifDokumenteier>
    <_nifDokumentbeskrivelse xmlns="aec5f570-5954-42b2-93f8-bbdf6252596e" xsi:nil="true"/>
    <InnUtIntern xmlns="aec5f570-5954-42b2-93f8-bbdf6252596e">Intern</InnUtIntern>
    <_arFrist xmlns="aec5f570-5954-42b2-93f8-bbdf6252596e" xsi:nil="true"/>
    <_nifDokumentstatus xmlns="aec5f570-5954-42b2-93f8-bbdf6252596e">Ubehandlet</_nifDokumentstatus>
    <_nifFra xmlns="aec5f570-5954-42b2-93f8-bbdf6252596e" xsi:nil="true"/>
    <_nifTil xmlns="aec5f570-5954-42b2-93f8-bbdf6252596e" xsi:nil="true"/>
    <_dlc_DocId xmlns="111fa406-b1c7-4021-bd8f-10346e9df403">SF01-34-2369</_dlc_DocId>
    <_dlc_DocIdUrl xmlns="111fa406-b1c7-4021-bd8f-10346e9df403">
      <Url>https://idrettskontor.nif.no/sites/idrettsforbundet/documentcontent/_layouts/15/DocIdRedir.aspx?ID=SF01-34-2369</Url>
      <Description>SF01-34-2369</Description>
    </_dlc_DocIdUrl>
    <AnonymEksternDeling xmlns="aec5f570-5954-42b2-93f8-bbdf6252596e">false</AnonymEksternDeling>
  </documentManagement>
</p:properties>
</file>

<file path=customXml/item2.xml><?xml version="1.0" encoding="utf-8"?>
<ct:contentTypeSchema xmlns:ct="http://schemas.microsoft.com/office/2006/metadata/contentType" xmlns:ma="http://schemas.microsoft.com/office/2006/metadata/properties/metaAttributes" ct:_="" ma:_="" ma:contentTypeName="PowerPoint" ma:contentTypeID="0x01010089F515CEF38C6043B09A4EB0A2E09D63020098A90DD325442D4FB9BFCF713C750FAA007F90AC2C06C82D49931749CC52E42A8D" ma:contentTypeVersion="126" ma:contentTypeDescription="Opprett et nytt dokument." ma:contentTypeScope="" ma:versionID="896640f873d3440d2263bd8ec2b79b60">
  <xsd:schema xmlns:xsd="http://www.w3.org/2001/XMLSchema" xmlns:xs="http://www.w3.org/2001/XMLSchema" xmlns:p="http://schemas.microsoft.com/office/2006/metadata/properties" xmlns:ns2="aec5f570-5954-42b2-93f8-bbdf6252596e" xmlns:ns3="111fa406-b1c7-4021-bd8f-10346e9df403" targetNamespace="http://schemas.microsoft.com/office/2006/metadata/properties" ma:root="true" ma:fieldsID="cc09d8c9c3b6d492328cfd70cb470bab" ns2:_="" ns3:_="">
    <xsd:import namespace="aec5f570-5954-42b2-93f8-bbdf6252596e"/>
    <xsd:import namespace="111fa406-b1c7-4021-bd8f-10346e9df403"/>
    <xsd:element name="properties">
      <xsd:complexType>
        <xsd:sequence>
          <xsd:element name="documentManagement">
            <xsd:complexType>
              <xsd:all>
                <xsd:element ref="ns2:_nifDokumenteier" minOccurs="0"/>
                <xsd:element ref="ns2:_nifSaksbehandler" minOccurs="0"/>
                <xsd:element ref="ns2:_nifDokumentbeskrivelse" minOccurs="0"/>
                <xsd:element ref="ns2:_nifDokumentstatus" minOccurs="0"/>
                <xsd:element ref="ns2:InnUtIntern"/>
                <xsd:element ref="ns2:_arFrist" minOccurs="0"/>
                <xsd:element ref="ns2:_nifTil" minOccurs="0"/>
                <xsd:element ref="ns2:_nifFra" minOccurs="0"/>
                <xsd:element ref="ns2:m007437e3ff24ee3b6b1beda051d5beb" minOccurs="0"/>
                <xsd:element ref="ns2:TaxCatchAll" minOccurs="0"/>
                <xsd:element ref="ns2:TaxCatchAllLabel" minOccurs="0"/>
                <xsd:element ref="ns2:e390b8d06ece46449586677b864a8181" minOccurs="0"/>
                <xsd:element ref="ns2:AnonymEksternDeling"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c5f570-5954-42b2-93f8-bbdf6252596e" elementFormDefault="qualified">
    <xsd:import namespace="http://schemas.microsoft.com/office/2006/documentManagement/types"/>
    <xsd:import namespace="http://schemas.microsoft.com/office/infopath/2007/PartnerControls"/>
    <xsd:element name="_nifDokumenteier" ma:index="2" nillable="true" ma:displayName="Dokumenteier" ma:hidden="true" ma:SearchPeopleOnly="false" ma:SharePointGroup="0" ma:internalName="_nif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nifSaksbehandler" ma:index="3" nillable="true" ma:displayName="Saksbehandler" ma:SearchPeopleOnly="false" ma:SharePointGroup="0" ma:internalName="_nifSaksbehandl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nifDokumentbeskrivelse" ma:index="5" nillable="true" ma:displayName="Dokumentbeskrivelse" ma:internalName="_nifDokumentbeskrivelse">
      <xsd:simpleType>
        <xsd:restriction base="dms:Note">
          <xsd:maxLength value="255"/>
        </xsd:restriction>
      </xsd:simpleType>
    </xsd:element>
    <xsd:element name="_nifDokumentstatus" ma:index="6" nillable="true" ma:displayName="Dokumentstatus" ma:default="Ubehandlet" ma:internalName="_nifDokumentstatus" ma:readOnly="false">
      <xsd:simpleType>
        <xsd:restriction base="dms:Choice">
          <xsd:enumeration value="Ubehandlet"/>
          <xsd:enumeration value="Under arbeid"/>
          <xsd:enumeration value="Ferdig"/>
        </xsd:restriction>
      </xsd:simpleType>
    </xsd:element>
    <xsd:element name="InnUtIntern" ma:index="7" ma:displayName="Inn/Ut/Intern" ma:default="Intern" ma:format="Dropdown" ma:internalName="InnUtIntern">
      <xsd:simpleType>
        <xsd:restriction base="dms:Choice">
          <xsd:enumeration value="Innkommende"/>
          <xsd:enumeration value="Utgående"/>
          <xsd:enumeration value="Intern"/>
        </xsd:restriction>
      </xsd:simpleType>
    </xsd:element>
    <xsd:element name="_arFrist" ma:index="9" nillable="true" ma:displayName="Frist" ma:format="DateOnly" ma:internalName="_arFrist">
      <xsd:simpleType>
        <xsd:restriction base="dms:DateTime"/>
      </xsd:simpleType>
    </xsd:element>
    <xsd:element name="_nifTil" ma:index="10" nillable="true" ma:displayName="Til" ma:internalName="_nifTil">
      <xsd:simpleType>
        <xsd:restriction base="dms:Text"/>
      </xsd:simpleType>
    </xsd:element>
    <xsd:element name="_nifFra" ma:index="11" nillable="true" ma:displayName="Fra" ma:internalName="_nifFra">
      <xsd:simpleType>
        <xsd:restriction base="dms:Text"/>
      </xsd:simpleType>
    </xsd:element>
    <xsd:element name="m007437e3ff24ee3b6b1beda051d5beb" ma:index="16" nillable="true" ma:taxonomy="true" ma:internalName="m007437e3ff24ee3b6b1beda051d5beb" ma:taxonomyFieldName="Dokumentkategori" ma:displayName="Dokumentkategori" ma:default="" ma:fieldId="{6007437e-3ff2-4ee3-b6b1-beda051d5beb}" ma:sspId="f0e9ee77-ca26-4a69-aa98-c9b10d3d2018" ma:termSetId="67b1013f-a871-4d25-94e6-2d190b3db54d" ma:anchorId="00000000-0000-0000-0000-000000000000" ma:open="false" ma:isKeyword="false">
      <xsd:complexType>
        <xsd:sequence>
          <xsd:element ref="pc:Terms" minOccurs="0" maxOccurs="1"/>
        </xsd:sequence>
      </xsd:complexType>
    </xsd:element>
    <xsd:element name="TaxCatchAll" ma:index="17" nillable="true" ma:displayName="Taxonomy Catch All Column" ma:hidden="true" ma:list="{51ad6cb9-99e5-4ac7-b885-cde99d8f25d1}" ma:internalName="TaxCatchAll" ma:showField="CatchAllData" ma:web="111fa406-b1c7-4021-bd8f-10346e9df403">
      <xsd:complexType>
        <xsd:complexContent>
          <xsd:extension base="dms:MultiChoiceLookup">
            <xsd:sequence>
              <xsd:element name="Value" type="dms:Lookup" maxOccurs="unbounded" minOccurs="0" nillable="true"/>
            </xsd:sequence>
          </xsd:extension>
        </xsd:complexContent>
      </xsd:complexType>
    </xsd:element>
    <xsd:element name="TaxCatchAllLabel" ma:index="18" nillable="true" ma:displayName="Taxonomy Catch All Column1" ma:hidden="true" ma:list="{51ad6cb9-99e5-4ac7-b885-cde99d8f25d1}" ma:internalName="TaxCatchAllLabel" ma:readOnly="true" ma:showField="CatchAllDataLabel" ma:web="111fa406-b1c7-4021-bd8f-10346e9df403">
      <xsd:complexType>
        <xsd:complexContent>
          <xsd:extension base="dms:MultiChoiceLookup">
            <xsd:sequence>
              <xsd:element name="Value" type="dms:Lookup" maxOccurs="unbounded" minOccurs="0" nillable="true"/>
            </xsd:sequence>
          </xsd:extension>
        </xsd:complexContent>
      </xsd:complexType>
    </xsd:element>
    <xsd:element name="e390b8d06ece46449586677b864a8181" ma:index="20" nillable="true" ma:taxonomy="true" ma:internalName="e390b8d06ece46449586677b864a8181" ma:taxonomyFieldName="OrgTilhorighet" ma:displayName="OrgTilhørighet" ma:readOnly="false" ma:default="" ma:fieldId="{e390b8d0-6ece-4644-9586-677b864a8181}" ma:sspId="f0e9ee77-ca26-4a69-aa98-c9b10d3d2018" ma:termSetId="12ccf01c-bc00-485e-8479-20ef31869011" ma:anchorId="b89e662b-c5a0-4f18-8bb7-b431aa465976" ma:open="false" ma:isKeyword="false">
      <xsd:complexType>
        <xsd:sequence>
          <xsd:element ref="pc:Terms" minOccurs="0" maxOccurs="1"/>
        </xsd:sequence>
      </xsd:complexType>
    </xsd:element>
    <xsd:element name="AnonymEksternDeling" ma:index="22" nillable="true" ma:displayName="Anonym Ekstern Deling" ma:default="0" ma:internalName="AnonymEksternDeling">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11fa406-b1c7-4021-bd8f-10346e9df403" elementFormDefault="qualified">
    <xsd:import namespace="http://schemas.microsoft.com/office/2006/documentManagement/types"/>
    <xsd:import namespace="http://schemas.microsoft.com/office/infopath/2007/PartnerControls"/>
    <xsd:element name="_dlc_DocId" ma:index="23" nillable="true" ma:displayName="Dokument-ID-verdi" ma:description="Verdien for dokument-IDen som er tilordnet elementet." ma:internalName="_dlc_DocId" ma:readOnly="true">
      <xsd:simpleType>
        <xsd:restriction base="dms:Text"/>
      </xsd:simpleType>
    </xsd:element>
    <xsd:element name="_dlc_DocIdUrl" ma:index="24" nillable="true" ma:displayName="Dokument-ID" ma:description="Fast kobling til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5"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Innholdstype"/>
        <xsd:element ref="dc:title" minOccurs="0" maxOccurs="1" ma:index="1"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LongProperties xmlns="http://schemas.microsoft.com/office/2006/metadata/long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1C2CB7-ED74-4DBE-BFAF-01765408E6E5}">
  <ds:schemaRefs>
    <ds:schemaRef ds:uri="111fa406-b1c7-4021-bd8f-10346e9df403"/>
    <ds:schemaRef ds:uri="http://purl.org/dc/elements/1.1/"/>
    <ds:schemaRef ds:uri="http://schemas.microsoft.com/office/2006/metadata/properties"/>
    <ds:schemaRef ds:uri="http://purl.org/dc/terms/"/>
    <ds:schemaRef ds:uri="http://schemas.openxmlformats.org/package/2006/metadata/core-properties"/>
    <ds:schemaRef ds:uri="aec5f570-5954-42b2-93f8-bbdf6252596e"/>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483FE660-FFA0-4208-8DA9-C1A2467EA6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c5f570-5954-42b2-93f8-bbdf6252596e"/>
    <ds:schemaRef ds:uri="111fa406-b1c7-4021-bd8f-10346e9df40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41AC4E6-5BE2-4ACE-9D75-AB0DE2381E0E}">
  <ds:schemaRefs>
    <ds:schemaRef ds:uri="http://schemas.microsoft.com/office/2006/metadata/longProperties"/>
  </ds:schemaRefs>
</ds:datastoreItem>
</file>

<file path=customXml/itemProps4.xml><?xml version="1.0" encoding="utf-8"?>
<ds:datastoreItem xmlns:ds="http://schemas.openxmlformats.org/officeDocument/2006/customXml" ds:itemID="{408FA86B-2F8F-49AC-9F8B-CFF6A241BEF5}">
  <ds:schemaRefs>
    <ds:schemaRef ds:uri="http://schemas.microsoft.com/sharepoint/events"/>
  </ds:schemaRefs>
</ds:datastoreItem>
</file>

<file path=customXml/itemProps5.xml><?xml version="1.0" encoding="utf-8"?>
<ds:datastoreItem xmlns:ds="http://schemas.openxmlformats.org/officeDocument/2006/customXml" ds:itemID="{6158B6D1-4D6E-4C7E-B701-F511B35C09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NIF-Test</Template>
  <TotalTime>47471</TotalTime>
  <Words>890</Words>
  <Application>Microsoft Office PowerPoint</Application>
  <PresentationFormat>Skjermfremvisning (16:9)</PresentationFormat>
  <Paragraphs>61</Paragraphs>
  <Slides>7</Slides>
  <Notes>6</Notes>
  <HiddenSlides>0</HiddenSlides>
  <MMClips>0</MMClips>
  <ScaleCrop>false</ScaleCrop>
  <HeadingPairs>
    <vt:vector size="6" baseType="variant">
      <vt:variant>
        <vt:lpstr>Brukte skrifter</vt:lpstr>
      </vt:variant>
      <vt:variant>
        <vt:i4>4</vt:i4>
      </vt:variant>
      <vt:variant>
        <vt:lpstr>Tema</vt:lpstr>
      </vt:variant>
      <vt:variant>
        <vt:i4>10</vt:i4>
      </vt:variant>
      <vt:variant>
        <vt:lpstr>Lysbildetitler</vt:lpstr>
      </vt:variant>
      <vt:variant>
        <vt:i4>7</vt:i4>
      </vt:variant>
    </vt:vector>
  </HeadingPairs>
  <TitlesOfParts>
    <vt:vector size="21" baseType="lpstr">
      <vt:lpstr>Arial</vt:lpstr>
      <vt:lpstr>Calibri</vt:lpstr>
      <vt:lpstr>CiscoSans Thin</vt:lpstr>
      <vt:lpstr>Georgia</vt:lpstr>
      <vt:lpstr>NIF-Test</vt:lpstr>
      <vt:lpstr>2_Egendefinert utforming</vt:lpstr>
      <vt:lpstr>5_Egendefinert utforming</vt:lpstr>
      <vt:lpstr>4_Egendefinert utforming</vt:lpstr>
      <vt:lpstr>3_Egendefinert utforming</vt:lpstr>
      <vt:lpstr>1_NIF-Test</vt:lpstr>
      <vt:lpstr>6_Egendefinert utforming</vt:lpstr>
      <vt:lpstr>1_Påløpende sider uten bakgrunn</vt:lpstr>
      <vt:lpstr>2_Påløpende sider uten bakgrunn</vt:lpstr>
      <vt:lpstr>3_Påløpende sider uten bakgrunn</vt:lpstr>
      <vt:lpstr>PowerPoint-presentasjon</vt:lpstr>
      <vt:lpstr>Idrettens kjønnsbarometer 2017</vt:lpstr>
      <vt:lpstr>PowerPoint-presentasjon</vt:lpstr>
      <vt:lpstr>PowerPoint-presentasjon</vt:lpstr>
      <vt:lpstr>PowerPoint-presentasjon</vt:lpstr>
      <vt:lpstr>PowerPoint-presentasjon</vt:lpstr>
      <vt:lpstr>Fullstendig rapport</vt:lpstr>
    </vt:vector>
  </TitlesOfParts>
  <Company>NIF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Presentasjon Moderniseringsprosjektet for ledermøtet 25.05.2018</dc:title>
  <dc:creator>Bakke, Kjetil A.</dc:creator>
  <cp:lastModifiedBy>Vanebo, Kari</cp:lastModifiedBy>
  <cp:revision>623</cp:revision>
  <cp:lastPrinted>2018-06-12T08:03:12Z</cp:lastPrinted>
  <dcterms:created xsi:type="dcterms:W3CDTF">2011-03-24T10:07:48Z</dcterms:created>
  <dcterms:modified xsi:type="dcterms:W3CDTF">2018-06-12T09:31:44Z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_nifDokumenteier">
    <vt:lpwstr>Soltvedt, Anne Kristine</vt:lpwstr>
  </property>
  <property fmtid="{D5CDD505-2E9C-101B-9397-08002B2CF9AE}" pid="3" name="display_urn:schemas-microsoft-com:office:office#_nifSaksbehandler">
    <vt:lpwstr>Soltvedt, Anne Kristine</vt:lpwstr>
  </property>
  <property fmtid="{D5CDD505-2E9C-101B-9397-08002B2CF9AE}" pid="4" name="Dokumentkategori">
    <vt:lpwstr>6;#Organisasjon og administrasjon|9a5e0d08-a9d6-486c-94aa-f72306eac4a9</vt:lpwstr>
  </property>
  <property fmtid="{D5CDD505-2E9C-101B-9397-08002B2CF9AE}" pid="5" name="OrgTilhorighet">
    <vt:lpwstr>15;#SF01 IKT-tjenester|49ff85a2-d9d9-4811-8a05-2fe507ca28b3</vt:lpwstr>
  </property>
  <property fmtid="{D5CDD505-2E9C-101B-9397-08002B2CF9AE}" pid="6" name="ContentTypeId">
    <vt:lpwstr>0x01010089F515CEF38C6043B09A4EB0A2E09D63020098A90DD325442D4FB9BFCF713C750FAA007F90AC2C06C82D49931749CC52E42A8D</vt:lpwstr>
  </property>
  <property fmtid="{D5CDD505-2E9C-101B-9397-08002B2CF9AE}" pid="7" name="_dlc_DocIdItemGuid">
    <vt:lpwstr>9660273f-fef2-4496-bb46-4274aa85ad84</vt:lpwstr>
  </property>
</Properties>
</file>