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9"/>
    <p:restoredTop sz="94743"/>
  </p:normalViewPr>
  <p:slideViewPr>
    <p:cSldViewPr snapToGrid="0" showGuides="1">
      <p:cViewPr>
        <p:scale>
          <a:sx n="141" d="100"/>
          <a:sy n="141" d="100"/>
        </p:scale>
        <p:origin x="2864" y="-4800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E735-E750-B84A-82CF-3AE194C5FCC5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2FF4-0C32-A948-9D7A-2B2AFD0CB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69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E735-E750-B84A-82CF-3AE194C5FCC5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2FF4-0C32-A948-9D7A-2B2AFD0CB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99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E735-E750-B84A-82CF-3AE194C5FCC5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2FF4-0C32-A948-9D7A-2B2AFD0CB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11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E735-E750-B84A-82CF-3AE194C5FCC5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2FF4-0C32-A948-9D7A-2B2AFD0CB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17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E735-E750-B84A-82CF-3AE194C5FCC5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2FF4-0C32-A948-9D7A-2B2AFD0CB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93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E735-E750-B84A-82CF-3AE194C5FCC5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2FF4-0C32-A948-9D7A-2B2AFD0CB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30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E735-E750-B84A-82CF-3AE194C5FCC5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2FF4-0C32-A948-9D7A-2B2AFD0CB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69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E735-E750-B84A-82CF-3AE194C5FCC5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2FF4-0C32-A948-9D7A-2B2AFD0CB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30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E735-E750-B84A-82CF-3AE194C5FCC5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2FF4-0C32-A948-9D7A-2B2AFD0CB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93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E735-E750-B84A-82CF-3AE194C5FCC5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2FF4-0C32-A948-9D7A-2B2AFD0CB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03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E735-E750-B84A-82CF-3AE194C5FCC5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2FF4-0C32-A948-9D7A-2B2AFD0CB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6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48E735-E750-B84A-82CF-3AE194C5FCC5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F2FF4-0C32-A948-9D7A-2B2AFD0CB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94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ess, lekeplass, ball, fotball&#10;&#10;KI-generert innhold kan være feil.">
            <a:extLst>
              <a:ext uri="{FF2B5EF4-FFF2-40B4-BE49-F238E27FC236}">
                <a16:creationId xmlns:a16="http://schemas.microsoft.com/office/drawing/2014/main" id="{23070A0F-9042-2FA7-E4CB-38FB0A1902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88" t="6547" r="41022" b="30024"/>
          <a:stretch/>
        </p:blipFill>
        <p:spPr>
          <a:xfrm>
            <a:off x="1" y="0"/>
            <a:ext cx="6858000" cy="1269124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EE4BF1E-8711-C60A-6633-26F019B0479B}"/>
              </a:ext>
            </a:extLst>
          </p:cNvPr>
          <p:cNvSpPr/>
          <p:nvPr/>
        </p:nvSpPr>
        <p:spPr>
          <a:xfrm>
            <a:off x="1" y="6687671"/>
            <a:ext cx="6858000" cy="601391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6000">
                <a:schemeClr val="accent6">
                  <a:lumMod val="50000"/>
                  <a:alpha val="85418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C64DF33-27BE-F54D-A554-F3A7A07E55B6}"/>
              </a:ext>
            </a:extLst>
          </p:cNvPr>
          <p:cNvSpPr/>
          <p:nvPr/>
        </p:nvSpPr>
        <p:spPr>
          <a:xfrm>
            <a:off x="0" y="0"/>
            <a:ext cx="6858000" cy="2670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6000">
                <a:schemeClr val="tx1">
                  <a:alpha val="77907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E756A388-3AF6-0D27-33D1-9191D9216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8333" y="471919"/>
            <a:ext cx="2109600" cy="109385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97CB44E-6F40-A699-B0E3-EABDDA99DBB9}"/>
              </a:ext>
            </a:extLst>
          </p:cNvPr>
          <p:cNvSpPr txBox="1"/>
          <p:nvPr/>
        </p:nvSpPr>
        <p:spPr>
          <a:xfrm>
            <a:off x="1" y="8771804"/>
            <a:ext cx="6858000" cy="306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660"/>
              </a:lnSpc>
            </a:pPr>
            <a:r>
              <a:rPr lang="nb-NO" sz="5400" b="1" u="sng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Vi står sammen </a:t>
            </a:r>
          </a:p>
          <a:p>
            <a:pPr algn="ctr">
              <a:lnSpc>
                <a:spcPts val="7660"/>
              </a:lnSpc>
            </a:pPr>
            <a:r>
              <a:rPr lang="nb-NO" sz="54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om dagens </a:t>
            </a:r>
          </a:p>
          <a:p>
            <a:pPr algn="ctr">
              <a:lnSpc>
                <a:spcPts val="7660"/>
              </a:lnSpc>
            </a:pPr>
            <a:r>
              <a:rPr lang="nb-NO" sz="54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pengespillmodell!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34C339B-1765-36C1-9C6A-EC122F24F16C}"/>
              </a:ext>
            </a:extLst>
          </p:cNvPr>
          <p:cNvSpPr txBox="1"/>
          <p:nvPr/>
        </p:nvSpPr>
        <p:spPr>
          <a:xfrm>
            <a:off x="4939168" y="12437261"/>
            <a:ext cx="1901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solidFill>
                  <a:schemeClr val="bg1"/>
                </a:solidFill>
              </a:rPr>
              <a:t>Foto: NTB, C. Schmidt</a:t>
            </a:r>
          </a:p>
        </p:txBody>
      </p:sp>
    </p:spTree>
    <p:extLst>
      <p:ext uri="{BB962C8B-B14F-4D97-AF65-F5344CB8AC3E}">
        <p14:creationId xmlns:p14="http://schemas.microsoft.com/office/powerpoint/2010/main" val="1407892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764441BD2030418F631605C2E55E12" ma:contentTypeVersion="18" ma:contentTypeDescription="Opprett et nytt dokument." ma:contentTypeScope="" ma:versionID="16b2b74fe68b8b14375a0a61edf1d1bf">
  <xsd:schema xmlns:xsd="http://www.w3.org/2001/XMLSchema" xmlns:xs="http://www.w3.org/2001/XMLSchema" xmlns:p="http://schemas.microsoft.com/office/2006/metadata/properties" xmlns:ns2="4c90296b-1c36-4388-b09b-f9bc27f428f1" xmlns:ns3="97a290db-9155-4785-8c24-e53a51dda0d0" xmlns:ns4="9e538389-cabc-4d4e-918a-8beb7ac0ecaa" targetNamespace="http://schemas.microsoft.com/office/2006/metadata/properties" ma:root="true" ma:fieldsID="427530abdefd634cae5e481bfc751f4e" ns2:_="" ns3:_="" ns4:_="">
    <xsd:import namespace="4c90296b-1c36-4388-b09b-f9bc27f428f1"/>
    <xsd:import namespace="97a290db-9155-4785-8c24-e53a51dda0d0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0296b-1c36-4388-b09b-f9bc27f42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290db-9155-4785-8c24-e53a51dda0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449547e-d4c3-474e-9eac-878125b62fef}" ma:internalName="TaxCatchAll" ma:showField="CatchAllData" ma:web="97a290db-9155-4785-8c24-e53a51dda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90296b-1c36-4388-b09b-f9bc27f428f1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625B65E9-644D-4DD5-944C-78F122BF0577}"/>
</file>

<file path=customXml/itemProps2.xml><?xml version="1.0" encoding="utf-8"?>
<ds:datastoreItem xmlns:ds="http://schemas.openxmlformats.org/officeDocument/2006/customXml" ds:itemID="{A482F122-3880-437E-AB9D-501F7B055022}"/>
</file>

<file path=customXml/itemProps3.xml><?xml version="1.0" encoding="utf-8"?>
<ds:datastoreItem xmlns:ds="http://schemas.openxmlformats.org/officeDocument/2006/customXml" ds:itemID="{1DBB60AA-53EA-4171-835C-09A10BA398BD}"/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14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Inter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Brekkan, Vigdis</dc:creator>
  <cp:lastModifiedBy>Brekkan, Vigdis</cp:lastModifiedBy>
  <cp:revision>1</cp:revision>
  <dcterms:created xsi:type="dcterms:W3CDTF">2025-03-07T14:37:06Z</dcterms:created>
  <dcterms:modified xsi:type="dcterms:W3CDTF">2025-03-07T14:44:13Z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0x01010033764441BD2030418F631605C2E55E12</vt:lpwstr>
  </property>
</Properties>
</file>