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158413" cy="1270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1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E0F62-C52D-FF47-97F0-265E0AADB02D}" v="1" dt="2025-03-03T10:47:59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/>
    <p:restoredTop sz="94677"/>
  </p:normalViewPr>
  <p:slideViewPr>
    <p:cSldViewPr snapToGrid="0" showGuides="1">
      <p:cViewPr>
        <p:scale>
          <a:sx n="71" d="100"/>
          <a:sy n="71" d="100"/>
        </p:scale>
        <p:origin x="1896" y="-48"/>
      </p:cViewPr>
      <p:guideLst>
        <p:guide orient="horz" pos="4001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81" y="2078710"/>
            <a:ext cx="8634651" cy="4422034"/>
          </a:xfrm>
        </p:spPr>
        <p:txBody>
          <a:bodyPr anchor="b"/>
          <a:lstStyle>
            <a:lvl1pPr algn="ctr">
              <a:defRPr sz="666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02" y="6671275"/>
            <a:ext cx="7618810" cy="3066609"/>
          </a:xfrm>
        </p:spPr>
        <p:txBody>
          <a:bodyPr/>
          <a:lstStyle>
            <a:lvl1pPr marL="0" indent="0" algn="ctr">
              <a:buNone/>
              <a:defRPr sz="2666"/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03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8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615" y="676242"/>
            <a:ext cx="2190408" cy="1076400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392" y="676242"/>
            <a:ext cx="6444243" cy="1076400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3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3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01" y="3166580"/>
            <a:ext cx="8761631" cy="5283507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01" y="8500071"/>
            <a:ext cx="8761631" cy="2778471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32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91" y="3381210"/>
            <a:ext cx="4317326" cy="80590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696" y="3381210"/>
            <a:ext cx="4317326" cy="80590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02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676245"/>
            <a:ext cx="8761631" cy="245505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15" y="3113654"/>
            <a:ext cx="4297484" cy="1525954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15" y="4639608"/>
            <a:ext cx="4297484" cy="682416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697" y="3113654"/>
            <a:ext cx="4318649" cy="1525954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697" y="4639608"/>
            <a:ext cx="4318649" cy="682416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54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24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526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846772"/>
            <a:ext cx="3276353" cy="2963704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48" y="1828796"/>
            <a:ext cx="5142697" cy="9026360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810476"/>
            <a:ext cx="3276353" cy="7059379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34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846772"/>
            <a:ext cx="3276353" cy="2963704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8648" y="1828796"/>
            <a:ext cx="5142697" cy="9026360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810476"/>
            <a:ext cx="3276353" cy="7059379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7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676245"/>
            <a:ext cx="8761631" cy="245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3381210"/>
            <a:ext cx="8761631" cy="805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11772493"/>
            <a:ext cx="2285643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0C7082-EAFB-6940-9504-7791FB30AF10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11772493"/>
            <a:ext cx="3428464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11772493"/>
            <a:ext cx="2285643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82EBE-AD88-FA4E-B11D-D586A6CCE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0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ess, lekeplass, ball, fotball&#10;&#10;KI-generert innhold kan være feil.">
            <a:extLst>
              <a:ext uri="{FF2B5EF4-FFF2-40B4-BE49-F238E27FC236}">
                <a16:creationId xmlns:a16="http://schemas.microsoft.com/office/drawing/2014/main" id="{1E4CC7D7-2FCA-E862-1CA9-89F9F4BC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6" t="9414" r="31554" b="34440"/>
          <a:stretch/>
        </p:blipFill>
        <p:spPr>
          <a:xfrm>
            <a:off x="-1" y="0"/>
            <a:ext cx="10158413" cy="1270158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219E961-E13D-B2CE-F57E-CEA96F4E41D9}"/>
              </a:ext>
            </a:extLst>
          </p:cNvPr>
          <p:cNvSpPr/>
          <p:nvPr/>
        </p:nvSpPr>
        <p:spPr>
          <a:xfrm>
            <a:off x="0" y="7837714"/>
            <a:ext cx="10158413" cy="48638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accent6">
                  <a:lumMod val="50000"/>
                  <a:alpha val="85418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F25FAA1-589F-32E4-FC5F-CB240424959F}"/>
              </a:ext>
            </a:extLst>
          </p:cNvPr>
          <p:cNvSpPr/>
          <p:nvPr/>
        </p:nvSpPr>
        <p:spPr>
          <a:xfrm>
            <a:off x="0" y="0"/>
            <a:ext cx="10158413" cy="2670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tx1">
                  <a:alpha val="77907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BE3D760-61BF-7977-B220-6AC1B8D6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1803" y="471919"/>
            <a:ext cx="2109600" cy="109385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B3D9D86-26ED-9E62-C927-977283CC668E}"/>
              </a:ext>
            </a:extLst>
          </p:cNvPr>
          <p:cNvSpPr txBox="1"/>
          <p:nvPr/>
        </p:nvSpPr>
        <p:spPr>
          <a:xfrm>
            <a:off x="0" y="8915237"/>
            <a:ext cx="10158413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60"/>
              </a:lnSpc>
            </a:pPr>
            <a:r>
              <a:rPr lang="nb-NO" sz="6800" b="1" u="sng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 står sammen </a:t>
            </a:r>
          </a:p>
          <a:p>
            <a:pPr algn="ctr">
              <a:lnSpc>
                <a:spcPts val="7860"/>
              </a:lnSpc>
            </a:pPr>
            <a:r>
              <a:rPr lang="nb-NO" sz="68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om dagens </a:t>
            </a:r>
          </a:p>
          <a:p>
            <a:pPr algn="ctr">
              <a:lnSpc>
                <a:spcPts val="7860"/>
              </a:lnSpc>
            </a:pPr>
            <a:r>
              <a:rPr lang="nb-NO" sz="68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pengespillmodell!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AA344CE-A3BB-5295-0C8B-FA4527D2BD4B}"/>
              </a:ext>
            </a:extLst>
          </p:cNvPr>
          <p:cNvSpPr txBox="1"/>
          <p:nvPr/>
        </p:nvSpPr>
        <p:spPr>
          <a:xfrm>
            <a:off x="8249626" y="12455367"/>
            <a:ext cx="1901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1"/>
                </a:solidFill>
              </a:rPr>
              <a:t>Foto: NTB, C. Schmidt</a:t>
            </a:r>
          </a:p>
        </p:txBody>
      </p:sp>
    </p:spTree>
    <p:extLst>
      <p:ext uri="{BB962C8B-B14F-4D97-AF65-F5344CB8AC3E}">
        <p14:creationId xmlns:p14="http://schemas.microsoft.com/office/powerpoint/2010/main" val="396649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764441BD2030418F631605C2E55E12" ma:contentTypeVersion="18" ma:contentTypeDescription="Opprett et nytt dokument." ma:contentTypeScope="" ma:versionID="16b2b74fe68b8b14375a0a61edf1d1bf">
  <xsd:schema xmlns:xsd="http://www.w3.org/2001/XMLSchema" xmlns:xs="http://www.w3.org/2001/XMLSchema" xmlns:p="http://schemas.microsoft.com/office/2006/metadata/properties" xmlns:ns2="4c90296b-1c36-4388-b09b-f9bc27f428f1" xmlns:ns3="97a290db-9155-4785-8c24-e53a51dda0d0" xmlns:ns4="9e538389-cabc-4d4e-918a-8beb7ac0ecaa" targetNamespace="http://schemas.microsoft.com/office/2006/metadata/properties" ma:root="true" ma:fieldsID="427530abdefd634cae5e481bfc751f4e" ns2:_="" ns3:_="" ns4:_="">
    <xsd:import namespace="4c90296b-1c36-4388-b09b-f9bc27f428f1"/>
    <xsd:import namespace="97a290db-9155-4785-8c24-e53a51dda0d0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0296b-1c36-4388-b09b-f9bc27f42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90db-9155-4785-8c24-e53a51dda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449547e-d4c3-474e-9eac-878125b62fef}" ma:internalName="TaxCatchAll" ma:showField="CatchAllData" ma:web="97a290db-9155-4785-8c24-e53a51dda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0296b-1c36-4388-b09b-f9bc27f428f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1EF7F3A6-497B-4AE9-B9C1-3E57DCE4F4F5}"/>
</file>

<file path=customXml/itemProps2.xml><?xml version="1.0" encoding="utf-8"?>
<ds:datastoreItem xmlns:ds="http://schemas.openxmlformats.org/officeDocument/2006/customXml" ds:itemID="{3596342D-DA26-4F46-8007-03EF2464907C}"/>
</file>

<file path=customXml/itemProps3.xml><?xml version="1.0" encoding="utf-8"?>
<ds:datastoreItem xmlns:ds="http://schemas.openxmlformats.org/officeDocument/2006/customXml" ds:itemID="{51FFC2B0-19F8-4A7D-9715-CF4C6B9912A2}"/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14</Words>
  <Application>Microsoft Macintosh PowerPoint</Application>
  <PresentationFormat>Egendefinert</PresentationFormat>
  <Paragraphs>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Inter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Brekkan, Vigdis</dc:creator>
  <cp:lastModifiedBy>Brekkan, Vigdis</cp:lastModifiedBy>
  <cp:revision>1</cp:revision>
  <dcterms:created xsi:type="dcterms:W3CDTF">2025-03-03T10:35:23Z</dcterms:created>
  <dcterms:modified xsi:type="dcterms:W3CDTF">2025-03-03T10:48:30Z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0x01010033764441BD2030418F631605C2E55E12</vt:lpwstr>
  </property>
</Properties>
</file>