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9"/>
    <p:restoredTop sz="94674"/>
  </p:normalViewPr>
  <p:slideViewPr>
    <p:cSldViewPr snapToGrid="0" showGuides="1">
      <p:cViewPr>
        <p:scale>
          <a:sx n="130" d="100"/>
          <a:sy n="130" d="100"/>
        </p:scale>
        <p:origin x="792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512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42F4D1-3769-494E-CCF5-8A8A6A99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31F7EBA-7DA9-5B29-192E-048F9F5DA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874171-8000-A401-6D06-F1994B77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48ACA5-A0F0-6723-8060-EA6FFD26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ACB6C4-FF01-5D32-6492-3FFC9920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29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BBCA2D0-7345-5C0F-E18A-3C6C26005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BC5D693-3530-348D-5B06-19A273209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00ADE1-F725-CB09-523A-ACD0B904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1745D6-C433-7F3E-C7C7-2640023C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C6C8ED-EA9F-6B24-D33F-23817FB8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4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EC12F4-2E47-4E53-C3F3-92A67EE1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475C2A-6E1A-C17B-D363-D91A3BE33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C4C65D-2783-41F2-7380-78BD831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2737F1-9E4C-1628-828D-C9D386AC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A59A3D-08F7-7AEB-9FAC-7C5ECEB3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506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46F10F-FECC-6418-F08B-98C5E5FE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2261B1-E57F-85CC-AF40-97CDA46D0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6F4C8B-7AEF-6AA1-4414-B655B11A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AD29A-B93D-0705-DCEA-B00CDD97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E30ACB-706A-8BF4-899D-22F41DDC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29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773A2E-623F-F0C6-F168-B32069B5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C66BDF-2F81-E066-2B03-608E16855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A10900F-30BD-B8EA-DC38-25570FA10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F20C8C-52B6-5167-98EA-18CF20A1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48D080-2A96-0ACC-3332-C829C4EA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F067744-EB1E-3713-F3D8-4C585C4C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61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A11606-8DB3-61D5-B155-AE7CFFDD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75B8DC-E030-3C2F-F538-F1055E9B5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BD404B1-FAAF-86D6-F093-749991C04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DF4371-D7B3-6522-C127-DC02B4C53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3B11358-5806-524D-8E7D-F4CE86E00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710E7D2-9BD6-C494-10A7-C57082C3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83BEEC8-99D4-839D-F591-6E7E75FC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C7279CC-62AD-C3EA-7667-8DB59FB7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26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36C7A9-EA67-682B-E529-ED2910BD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FFA1D1C-9F6F-70A7-EF6A-DAF91AA0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EAFE8C-FDF1-822C-8B93-22D11047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02E19C-A733-2E89-DE8A-E742F19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68E1DD-7509-AFA0-02AE-231E6BBE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A1722D7-D650-192B-242A-99BC702E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C025978-8F58-10FF-E1B4-7B4B13B5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3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0D815B-A655-91F0-1276-EA2F0BDE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503C1A-6F56-46A7-C764-40B303AC7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22B735C-5FFC-7737-148B-EA65D885B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3CCD81A-6232-8A51-A0D7-7A41B3D7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5ACE39-4DA9-BDD3-062D-56D993F6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94D16C-8EDC-99CE-9B5A-CA0103F1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462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4037C7-7DDC-8D5C-F4E0-75C7378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942E4A3-6268-45FF-A19A-89733028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FF430C9-A766-D185-34F0-416AF3490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9EDDDFC-58D7-ADCD-E8C1-B921FC07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1400FC-880D-946E-1C4C-27ABE400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11C4161-4CE2-7B46-967B-D375C6DA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47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A913BB-2B1E-678E-5604-CF418B78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283406-BFE5-EEFE-157A-66EE03580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78AE64-18DF-756B-032C-F3BFDB3A7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231E93-CD0F-3D4F-85CC-0E1057E31BB8}" type="datetimeFigureOut">
              <a:rPr lang="nb-NO" smtClean="0"/>
              <a:t>03.03.2025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7D5807-40B3-09C5-6701-14693DE2A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E14AFD-E191-4F83-EFA4-F62A869B3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C99242-4DAB-4A46-AFE1-52EC37076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62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gress, lekeplass, ball, fotball&#10;&#10;KI-generert innhold kan være feil.">
            <a:extLst>
              <a:ext uri="{FF2B5EF4-FFF2-40B4-BE49-F238E27FC236}">
                <a16:creationId xmlns:a16="http://schemas.microsoft.com/office/drawing/2014/main" id="{873F285C-3BF1-0F51-0A3A-3E2F43FCF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9" t="10009" r="14024" b="42795"/>
          <a:stretch/>
        </p:blipFill>
        <p:spPr>
          <a:xfrm>
            <a:off x="0" y="0"/>
            <a:ext cx="8103476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15E203C-D43A-0F56-4242-3BB7439D81D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B8BCA6A-4DF7-98B5-9333-D6E1B12A3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9647" y="341291"/>
            <a:ext cx="1404000" cy="72799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803DAA5-2C49-3E33-EC97-05CBF2A60EC1}"/>
              </a:ext>
            </a:extLst>
          </p:cNvPr>
          <p:cNvSpPr txBox="1"/>
          <p:nvPr/>
        </p:nvSpPr>
        <p:spPr>
          <a:xfrm>
            <a:off x="6412867" y="2617076"/>
            <a:ext cx="6026727" cy="249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60"/>
              </a:lnSpc>
            </a:pPr>
            <a:r>
              <a:rPr lang="nb-NO" sz="4800" b="1" u="sng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 står sammen </a:t>
            </a:r>
          </a:p>
          <a:p>
            <a:pPr>
              <a:lnSpc>
                <a:spcPts val="6360"/>
              </a:lnSpc>
            </a:pPr>
            <a:r>
              <a:rPr lang="nb-NO" sz="48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om dagens pengespillmodell!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71FF3BB-89BB-1BC5-E368-031484CD3FAD}"/>
              </a:ext>
            </a:extLst>
          </p:cNvPr>
          <p:cNvSpPr txBox="1"/>
          <p:nvPr/>
        </p:nvSpPr>
        <p:spPr>
          <a:xfrm>
            <a:off x="0" y="6611779"/>
            <a:ext cx="2025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Foto: NTB, C. Schmidt</a:t>
            </a:r>
          </a:p>
        </p:txBody>
      </p:sp>
    </p:spTree>
    <p:extLst>
      <p:ext uri="{BB962C8B-B14F-4D97-AF65-F5344CB8AC3E}">
        <p14:creationId xmlns:p14="http://schemas.microsoft.com/office/powerpoint/2010/main" val="47895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65A2C-E807-4CB6-73BF-8EB324FB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gress, lekeplass, ball, fotball&#10;&#10;KI-generert innhold kan være feil.">
            <a:extLst>
              <a:ext uri="{FF2B5EF4-FFF2-40B4-BE49-F238E27FC236}">
                <a16:creationId xmlns:a16="http://schemas.microsoft.com/office/drawing/2014/main" id="{5AC650BE-02D1-657D-C259-036D41E3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9" t="10009" r="14024" b="42795"/>
          <a:stretch/>
        </p:blipFill>
        <p:spPr>
          <a:xfrm>
            <a:off x="0" y="0"/>
            <a:ext cx="8103476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54A0E95-7932-1FA3-E03E-6DF37EC438D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DC6AEEF-D248-17E0-78EE-5515EABEA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9647" y="341291"/>
            <a:ext cx="1404000" cy="72799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369AD90-AD32-8856-0A82-20FD290F6562}"/>
              </a:ext>
            </a:extLst>
          </p:cNvPr>
          <p:cNvSpPr txBox="1"/>
          <p:nvPr/>
        </p:nvSpPr>
        <p:spPr>
          <a:xfrm>
            <a:off x="6412867" y="2617076"/>
            <a:ext cx="6026727" cy="256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60"/>
              </a:lnSpc>
            </a:pPr>
            <a:r>
              <a:rPr lang="nb-NO" sz="4800" b="1" u="sng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 står sammen </a:t>
            </a:r>
          </a:p>
          <a:p>
            <a:pPr>
              <a:lnSpc>
                <a:spcPts val="6360"/>
              </a:lnSpc>
            </a:pPr>
            <a:r>
              <a:rPr lang="nb-NO" sz="48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om dagens pengespillmodell!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03FAE6E-B0BE-C7B1-B790-B7CACCB4378D}"/>
              </a:ext>
            </a:extLst>
          </p:cNvPr>
          <p:cNvSpPr txBox="1"/>
          <p:nvPr/>
        </p:nvSpPr>
        <p:spPr>
          <a:xfrm>
            <a:off x="0" y="6611779"/>
            <a:ext cx="2025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Foto: NTB, C. Schmidt</a:t>
            </a:r>
          </a:p>
        </p:txBody>
      </p:sp>
    </p:spTree>
    <p:extLst>
      <p:ext uri="{BB962C8B-B14F-4D97-AF65-F5344CB8AC3E}">
        <p14:creationId xmlns:p14="http://schemas.microsoft.com/office/powerpoint/2010/main" val="420678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764441BD2030418F631605C2E55E12" ma:contentTypeVersion="18" ma:contentTypeDescription="Opprett et nytt dokument." ma:contentTypeScope="" ma:versionID="16b2b74fe68b8b14375a0a61edf1d1bf">
  <xsd:schema xmlns:xsd="http://www.w3.org/2001/XMLSchema" xmlns:xs="http://www.w3.org/2001/XMLSchema" xmlns:p="http://schemas.microsoft.com/office/2006/metadata/properties" xmlns:ns2="4c90296b-1c36-4388-b09b-f9bc27f428f1" xmlns:ns3="97a290db-9155-4785-8c24-e53a51dda0d0" xmlns:ns4="9e538389-cabc-4d4e-918a-8beb7ac0ecaa" targetNamespace="http://schemas.microsoft.com/office/2006/metadata/properties" ma:root="true" ma:fieldsID="427530abdefd634cae5e481bfc751f4e" ns2:_="" ns3:_="" ns4:_="">
    <xsd:import namespace="4c90296b-1c36-4388-b09b-f9bc27f428f1"/>
    <xsd:import namespace="97a290db-9155-4785-8c24-e53a51dda0d0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0296b-1c36-4388-b09b-f9bc27f42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90db-9155-4785-8c24-e53a51dda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449547e-d4c3-474e-9eac-878125b62fef}" ma:internalName="TaxCatchAll" ma:showField="CatchAllData" ma:web="97a290db-9155-4785-8c24-e53a51dda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0296b-1c36-4388-b09b-f9bc27f428f1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C4A3D453-BDE3-4469-A8E4-E770C5BAAC39}"/>
</file>

<file path=customXml/itemProps2.xml><?xml version="1.0" encoding="utf-8"?>
<ds:datastoreItem xmlns:ds="http://schemas.openxmlformats.org/officeDocument/2006/customXml" ds:itemID="{C673ABB4-0082-4D51-B532-F5EC6C783FC9}"/>
</file>

<file path=customXml/itemProps3.xml><?xml version="1.0" encoding="utf-8"?>
<ds:datastoreItem xmlns:ds="http://schemas.openxmlformats.org/officeDocument/2006/customXml" ds:itemID="{40EE4EDA-8ED6-405F-A5DF-E30A55C9633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Inter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Brekkan, Vigdis</dc:creator>
  <cp:lastModifiedBy>Brekkan, Vigdis</cp:lastModifiedBy>
  <cp:revision>1</cp:revision>
  <dcterms:created xsi:type="dcterms:W3CDTF">2025-03-03T10:16:13Z</dcterms:created>
  <dcterms:modified xsi:type="dcterms:W3CDTF">2025-03-03T10:35:16Z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0x01010033764441BD2030418F631605C2E55E12</vt:lpwstr>
  </property>
</Properties>
</file>