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7" r:id="rId4"/>
  </p:sldMasterIdLst>
  <p:notesMasterIdLst>
    <p:notesMasterId r:id="rId18"/>
  </p:notesMasterIdLst>
  <p:handoutMasterIdLst>
    <p:handoutMasterId r:id="rId19"/>
  </p:handoutMasterIdLst>
  <p:sldIdLst>
    <p:sldId id="270" r:id="rId5"/>
    <p:sldId id="257" r:id="rId6"/>
    <p:sldId id="258" r:id="rId7"/>
    <p:sldId id="273" r:id="rId8"/>
    <p:sldId id="262" r:id="rId9"/>
    <p:sldId id="259" r:id="rId10"/>
    <p:sldId id="260" r:id="rId11"/>
    <p:sldId id="263" r:id="rId12"/>
    <p:sldId id="271" r:id="rId13"/>
    <p:sldId id="272" r:id="rId14"/>
    <p:sldId id="264" r:id="rId15"/>
    <p:sldId id="261" r:id="rId16"/>
    <p:sldId id="268" r:id="rId17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vrebø, Tore" userId="2981b276-2868-44b9-85b0-19e9d57a0eb8" providerId="ADAL" clId="{F6559F92-3C20-402C-BF43-62F9468F7D5C}"/>
    <pc:docChg chg="undo custSel addSld delSld modSld sldOrd modNotesMaster modHandout">
      <pc:chgData name="Øvrebø, Tore" userId="2981b276-2868-44b9-85b0-19e9d57a0eb8" providerId="ADAL" clId="{F6559F92-3C20-402C-BF43-62F9468F7D5C}" dt="2018-05-25T15:21:30.333" v="1015"/>
      <pc:docMkLst>
        <pc:docMk/>
      </pc:docMkLst>
      <pc:sldChg chg="addSp modSp modAnim">
        <pc:chgData name="Øvrebø, Tore" userId="2981b276-2868-44b9-85b0-19e9d57a0eb8" providerId="ADAL" clId="{F6559F92-3C20-402C-BF43-62F9468F7D5C}" dt="2018-05-25T15:18:59.981" v="943"/>
        <pc:sldMkLst>
          <pc:docMk/>
          <pc:sldMk cId="1640619450" sldId="258"/>
        </pc:sldMkLst>
        <pc:picChg chg="add mod">
          <ac:chgData name="Øvrebø, Tore" userId="2981b276-2868-44b9-85b0-19e9d57a0eb8" providerId="ADAL" clId="{F6559F92-3C20-402C-BF43-62F9468F7D5C}" dt="2018-05-25T08:46:22.236" v="822" actId="1038"/>
          <ac:picMkLst>
            <pc:docMk/>
            <pc:sldMk cId="1640619450" sldId="258"/>
            <ac:picMk id="5" creationId="{3FD4E725-AB89-401C-83D9-5AD80FA29DD2}"/>
          </ac:picMkLst>
        </pc:picChg>
        <pc:picChg chg="mod">
          <ac:chgData name="Øvrebø, Tore" userId="2981b276-2868-44b9-85b0-19e9d57a0eb8" providerId="ADAL" clId="{F6559F92-3C20-402C-BF43-62F9468F7D5C}" dt="2018-05-25T08:46:24.633" v="842" actId="1038"/>
          <ac:picMkLst>
            <pc:docMk/>
            <pc:sldMk cId="1640619450" sldId="258"/>
            <ac:picMk id="8" creationId="{00000000-0000-0000-0000-000000000000}"/>
          </ac:picMkLst>
        </pc:picChg>
      </pc:sldChg>
      <pc:sldChg chg="modSp">
        <pc:chgData name="Øvrebø, Tore" userId="2981b276-2868-44b9-85b0-19e9d57a0eb8" providerId="ADAL" clId="{F6559F92-3C20-402C-BF43-62F9468F7D5C}" dt="2018-05-25T08:47:34.012" v="843" actId="2711"/>
        <pc:sldMkLst>
          <pc:docMk/>
          <pc:sldMk cId="525104947" sldId="259"/>
        </pc:sldMkLst>
        <pc:spChg chg="mod">
          <ac:chgData name="Øvrebø, Tore" userId="2981b276-2868-44b9-85b0-19e9d57a0eb8" providerId="ADAL" clId="{F6559F92-3C20-402C-BF43-62F9468F7D5C}" dt="2018-05-25T08:20:12.605" v="569" actId="403"/>
          <ac:spMkLst>
            <pc:docMk/>
            <pc:sldMk cId="525104947" sldId="259"/>
            <ac:spMk id="8" creationId="{8B61D1A6-60FD-4300-A34E-2E96D3D87005}"/>
          </ac:spMkLst>
        </pc:spChg>
        <pc:spChg chg="mod">
          <ac:chgData name="Øvrebø, Tore" userId="2981b276-2868-44b9-85b0-19e9d57a0eb8" providerId="ADAL" clId="{F6559F92-3C20-402C-BF43-62F9468F7D5C}" dt="2018-05-25T08:47:34.012" v="843" actId="2711"/>
          <ac:spMkLst>
            <pc:docMk/>
            <pc:sldMk cId="525104947" sldId="259"/>
            <ac:spMk id="12" creationId="{00000000-0000-0000-0000-000000000000}"/>
          </ac:spMkLst>
        </pc:spChg>
        <pc:picChg chg="mod">
          <ac:chgData name="Øvrebø, Tore" userId="2981b276-2868-44b9-85b0-19e9d57a0eb8" providerId="ADAL" clId="{F6559F92-3C20-402C-BF43-62F9468F7D5C}" dt="2018-05-23T15:09:27.726" v="71" actId="1076"/>
          <ac:picMkLst>
            <pc:docMk/>
            <pc:sldMk cId="525104947" sldId="259"/>
            <ac:picMk id="4" creationId="{8D7347FA-75E2-4BA5-95B2-4483E2229BB1}"/>
          </ac:picMkLst>
        </pc:picChg>
        <pc:picChg chg="mod">
          <ac:chgData name="Øvrebø, Tore" userId="2981b276-2868-44b9-85b0-19e9d57a0eb8" providerId="ADAL" clId="{F6559F92-3C20-402C-BF43-62F9468F7D5C}" dt="2018-05-23T15:09:32.516" v="72" actId="1076"/>
          <ac:picMkLst>
            <pc:docMk/>
            <pc:sldMk cId="525104947" sldId="259"/>
            <ac:picMk id="5" creationId="{9FCE07AD-3537-4507-BC69-0479E89ABCC2}"/>
          </ac:picMkLst>
        </pc:picChg>
      </pc:sldChg>
      <pc:sldChg chg="modSp">
        <pc:chgData name="Øvrebø, Tore" userId="2981b276-2868-44b9-85b0-19e9d57a0eb8" providerId="ADAL" clId="{F6559F92-3C20-402C-BF43-62F9468F7D5C}" dt="2018-05-25T08:28:03.768" v="675" actId="1076"/>
        <pc:sldMkLst>
          <pc:docMk/>
          <pc:sldMk cId="3203165700" sldId="260"/>
        </pc:sldMkLst>
        <pc:spChg chg="mod">
          <ac:chgData name="Øvrebø, Tore" userId="2981b276-2868-44b9-85b0-19e9d57a0eb8" providerId="ADAL" clId="{F6559F92-3C20-402C-BF43-62F9468F7D5C}" dt="2018-05-25T08:22:09.050" v="612" actId="404"/>
          <ac:spMkLst>
            <pc:docMk/>
            <pc:sldMk cId="3203165700" sldId="260"/>
            <ac:spMk id="8" creationId="{8B61D1A6-60FD-4300-A34E-2E96D3D87005}"/>
          </ac:spMkLst>
        </pc:spChg>
        <pc:spChg chg="mod">
          <ac:chgData name="Øvrebø, Tore" userId="2981b276-2868-44b9-85b0-19e9d57a0eb8" providerId="ADAL" clId="{F6559F92-3C20-402C-BF43-62F9468F7D5C}" dt="2018-05-25T08:28:03.768" v="675" actId="1076"/>
          <ac:spMkLst>
            <pc:docMk/>
            <pc:sldMk cId="3203165700" sldId="260"/>
            <ac:spMk id="12" creationId="{00000000-0000-0000-0000-000000000000}"/>
          </ac:spMkLst>
        </pc:spChg>
        <pc:picChg chg="mod">
          <ac:chgData name="Øvrebø, Tore" userId="2981b276-2868-44b9-85b0-19e9d57a0eb8" providerId="ADAL" clId="{F6559F92-3C20-402C-BF43-62F9468F7D5C}" dt="2018-05-23T15:10:06.302" v="77" actId="1076"/>
          <ac:picMkLst>
            <pc:docMk/>
            <pc:sldMk cId="3203165700" sldId="260"/>
            <ac:picMk id="4" creationId="{8D7347FA-75E2-4BA5-95B2-4483E2229BB1}"/>
          </ac:picMkLst>
        </pc:picChg>
        <pc:picChg chg="mod">
          <ac:chgData name="Øvrebø, Tore" userId="2981b276-2868-44b9-85b0-19e9d57a0eb8" providerId="ADAL" clId="{F6559F92-3C20-402C-BF43-62F9468F7D5C}" dt="2018-05-23T15:10:14.565" v="78" actId="1076"/>
          <ac:picMkLst>
            <pc:docMk/>
            <pc:sldMk cId="3203165700" sldId="260"/>
            <ac:picMk id="5" creationId="{9FCE07AD-3537-4507-BC69-0479E89ABCC2}"/>
          </ac:picMkLst>
        </pc:picChg>
      </pc:sldChg>
      <pc:sldChg chg="modSp modAnim">
        <pc:chgData name="Øvrebø, Tore" userId="2981b276-2868-44b9-85b0-19e9d57a0eb8" providerId="ADAL" clId="{F6559F92-3C20-402C-BF43-62F9468F7D5C}" dt="2018-05-25T15:17:41.910" v="942"/>
        <pc:sldMkLst>
          <pc:docMk/>
          <pc:sldMk cId="3978621998" sldId="261"/>
        </pc:sldMkLst>
        <pc:spChg chg="mod">
          <ac:chgData name="Øvrebø, Tore" userId="2981b276-2868-44b9-85b0-19e9d57a0eb8" providerId="ADAL" clId="{F6559F92-3C20-402C-BF43-62F9468F7D5C}" dt="2018-05-25T08:38:56.689" v="776" actId="1076"/>
          <ac:spMkLst>
            <pc:docMk/>
            <pc:sldMk cId="3978621998" sldId="261"/>
            <ac:spMk id="8" creationId="{8B61D1A6-60FD-4300-A34E-2E96D3D87005}"/>
          </ac:spMkLst>
        </pc:spChg>
        <pc:spChg chg="mod">
          <ac:chgData name="Øvrebø, Tore" userId="2981b276-2868-44b9-85b0-19e9d57a0eb8" providerId="ADAL" clId="{F6559F92-3C20-402C-BF43-62F9468F7D5C}" dt="2018-05-25T15:13:27.153" v="922"/>
          <ac:spMkLst>
            <pc:docMk/>
            <pc:sldMk cId="3978621998" sldId="261"/>
            <ac:spMk id="12" creationId="{00000000-0000-0000-0000-000000000000}"/>
          </ac:spMkLst>
        </pc:spChg>
      </pc:sldChg>
      <pc:sldChg chg="modSp ord">
        <pc:chgData name="Øvrebø, Tore" userId="2981b276-2868-44b9-85b0-19e9d57a0eb8" providerId="ADAL" clId="{F6559F92-3C20-402C-BF43-62F9468F7D5C}" dt="2018-05-25T15:21:30.333" v="1015"/>
        <pc:sldMkLst>
          <pc:docMk/>
          <pc:sldMk cId="1740035514" sldId="262"/>
        </pc:sldMkLst>
        <pc:spChg chg="mod">
          <ac:chgData name="Øvrebø, Tore" userId="2981b276-2868-44b9-85b0-19e9d57a0eb8" providerId="ADAL" clId="{F6559F92-3C20-402C-BF43-62F9468F7D5C}" dt="2018-05-25T08:32:07.810" v="685" actId="20577"/>
          <ac:spMkLst>
            <pc:docMk/>
            <pc:sldMk cId="1740035514" sldId="262"/>
            <ac:spMk id="3" creationId="{00000000-0000-0000-0000-000000000000}"/>
          </ac:spMkLst>
        </pc:spChg>
        <pc:spChg chg="mod">
          <ac:chgData name="Øvrebø, Tore" userId="2981b276-2868-44b9-85b0-19e9d57a0eb8" providerId="ADAL" clId="{F6559F92-3C20-402C-BF43-62F9468F7D5C}" dt="2018-05-23T15:06:57.321" v="62" actId="1076"/>
          <ac:spMkLst>
            <pc:docMk/>
            <pc:sldMk cId="1740035514" sldId="262"/>
            <ac:spMk id="4" creationId="{00000000-0000-0000-0000-000000000000}"/>
          </ac:spMkLst>
        </pc:spChg>
        <pc:spChg chg="mod">
          <ac:chgData name="Øvrebø, Tore" userId="2981b276-2868-44b9-85b0-19e9d57a0eb8" providerId="ADAL" clId="{F6559F92-3C20-402C-BF43-62F9468F7D5C}" dt="2018-05-25T08:19:33.862" v="562" actId="403"/>
          <ac:spMkLst>
            <pc:docMk/>
            <pc:sldMk cId="1740035514" sldId="262"/>
            <ac:spMk id="8" creationId="{00000000-0000-0000-0000-000000000000}"/>
          </ac:spMkLst>
        </pc:spChg>
        <pc:graphicFrameChg chg="mod modGraphic">
          <ac:chgData name="Øvrebø, Tore" userId="2981b276-2868-44b9-85b0-19e9d57a0eb8" providerId="ADAL" clId="{F6559F92-3C20-402C-BF43-62F9468F7D5C}" dt="2018-05-25T08:18:42.152" v="558" actId="403"/>
          <ac:graphicFrameMkLst>
            <pc:docMk/>
            <pc:sldMk cId="1740035514" sldId="262"/>
            <ac:graphicFrameMk id="6" creationId="{00000000-0000-0000-0000-000000000000}"/>
          </ac:graphicFrameMkLst>
        </pc:graphicFrameChg>
        <pc:picChg chg="mod">
          <ac:chgData name="Øvrebø, Tore" userId="2981b276-2868-44b9-85b0-19e9d57a0eb8" providerId="ADAL" clId="{F6559F92-3C20-402C-BF43-62F9468F7D5C}" dt="2018-05-23T15:09:44.148" v="74" actId="1076"/>
          <ac:picMkLst>
            <pc:docMk/>
            <pc:sldMk cId="1740035514" sldId="262"/>
            <ac:picMk id="12" creationId="{8D7347FA-75E2-4BA5-95B2-4483E2229BB1}"/>
          </ac:picMkLst>
        </pc:picChg>
        <pc:picChg chg="mod">
          <ac:chgData name="Øvrebø, Tore" userId="2981b276-2868-44b9-85b0-19e9d57a0eb8" providerId="ADAL" clId="{F6559F92-3C20-402C-BF43-62F9468F7D5C}" dt="2018-05-23T15:09:50.735" v="75" actId="1076"/>
          <ac:picMkLst>
            <pc:docMk/>
            <pc:sldMk cId="1740035514" sldId="262"/>
            <ac:picMk id="18" creationId="{884070B4-A712-4229-AFC8-EE1DBA118614}"/>
          </ac:picMkLst>
        </pc:picChg>
      </pc:sldChg>
      <pc:sldChg chg="modSp">
        <pc:chgData name="Øvrebø, Tore" userId="2981b276-2868-44b9-85b0-19e9d57a0eb8" providerId="ADAL" clId="{F6559F92-3C20-402C-BF43-62F9468F7D5C}" dt="2018-05-25T08:29:12.459" v="681" actId="20577"/>
        <pc:sldMkLst>
          <pc:docMk/>
          <pc:sldMk cId="1786941337" sldId="263"/>
        </pc:sldMkLst>
        <pc:spChg chg="mod">
          <ac:chgData name="Øvrebø, Tore" userId="2981b276-2868-44b9-85b0-19e9d57a0eb8" providerId="ADAL" clId="{F6559F92-3C20-402C-BF43-62F9468F7D5C}" dt="2018-05-25T08:28:18.885" v="677" actId="20577"/>
          <ac:spMkLst>
            <pc:docMk/>
            <pc:sldMk cId="1786941337" sldId="263"/>
            <ac:spMk id="2" creationId="{00000000-0000-0000-0000-000000000000}"/>
          </ac:spMkLst>
        </pc:spChg>
        <pc:spChg chg="mod">
          <ac:chgData name="Øvrebø, Tore" userId="2981b276-2868-44b9-85b0-19e9d57a0eb8" providerId="ADAL" clId="{F6559F92-3C20-402C-BF43-62F9468F7D5C}" dt="2018-05-25T08:29:12.459" v="681" actId="20577"/>
          <ac:spMkLst>
            <pc:docMk/>
            <pc:sldMk cId="1786941337" sldId="263"/>
            <ac:spMk id="3" creationId="{00000000-0000-0000-0000-000000000000}"/>
          </ac:spMkLst>
        </pc:spChg>
      </pc:sldChg>
      <pc:sldChg chg="modSp">
        <pc:chgData name="Øvrebø, Tore" userId="2981b276-2868-44b9-85b0-19e9d57a0eb8" providerId="ADAL" clId="{F6559F92-3C20-402C-BF43-62F9468F7D5C}" dt="2018-05-25T08:36:20.187" v="749" actId="404"/>
        <pc:sldMkLst>
          <pc:docMk/>
          <pc:sldMk cId="3661140240" sldId="264"/>
        </pc:sldMkLst>
        <pc:spChg chg="mod">
          <ac:chgData name="Øvrebø, Tore" userId="2981b276-2868-44b9-85b0-19e9d57a0eb8" providerId="ADAL" clId="{F6559F92-3C20-402C-BF43-62F9468F7D5C}" dt="2018-05-25T08:36:20.187" v="749" actId="404"/>
          <ac:spMkLst>
            <pc:docMk/>
            <pc:sldMk cId="3661140240" sldId="264"/>
            <ac:spMk id="8" creationId="{8B61D1A6-60FD-4300-A34E-2E96D3D87005}"/>
          </ac:spMkLst>
        </pc:spChg>
        <pc:spChg chg="mod">
          <ac:chgData name="Øvrebø, Tore" userId="2981b276-2868-44b9-85b0-19e9d57a0eb8" providerId="ADAL" clId="{F6559F92-3C20-402C-BF43-62F9468F7D5C}" dt="2018-05-25T08:36:10.495" v="748" actId="404"/>
          <ac:spMkLst>
            <pc:docMk/>
            <pc:sldMk cId="3661140240" sldId="264"/>
            <ac:spMk id="12" creationId="{00000000-0000-0000-0000-000000000000}"/>
          </ac:spMkLst>
        </pc:spChg>
      </pc:sldChg>
      <pc:sldChg chg="addSp modSp">
        <pc:chgData name="Øvrebø, Tore" userId="2981b276-2868-44b9-85b0-19e9d57a0eb8" providerId="ADAL" clId="{F6559F92-3C20-402C-BF43-62F9468F7D5C}" dt="2018-05-25T15:12:09.415" v="876" actId="1076"/>
        <pc:sldMkLst>
          <pc:docMk/>
          <pc:sldMk cId="2962095730" sldId="268"/>
        </pc:sldMkLst>
        <pc:spChg chg="add mod">
          <ac:chgData name="Øvrebø, Tore" userId="2981b276-2868-44b9-85b0-19e9d57a0eb8" providerId="ADAL" clId="{F6559F92-3C20-402C-BF43-62F9468F7D5C}" dt="2018-05-25T15:12:09.415" v="876" actId="1076"/>
          <ac:spMkLst>
            <pc:docMk/>
            <pc:sldMk cId="2962095730" sldId="268"/>
            <ac:spMk id="2" creationId="{EC5D84B3-244E-470B-86D1-2CD3A7B9201C}"/>
          </ac:spMkLst>
        </pc:spChg>
      </pc:sldChg>
      <pc:sldChg chg="modSp">
        <pc:chgData name="Øvrebø, Tore" userId="2981b276-2868-44b9-85b0-19e9d57a0eb8" providerId="ADAL" clId="{F6559F92-3C20-402C-BF43-62F9468F7D5C}" dt="2018-05-25T08:47:54.491" v="845" actId="404"/>
        <pc:sldMkLst>
          <pc:docMk/>
          <pc:sldMk cId="2765030217" sldId="270"/>
        </pc:sldMkLst>
        <pc:spChg chg="mod">
          <ac:chgData name="Øvrebø, Tore" userId="2981b276-2868-44b9-85b0-19e9d57a0eb8" providerId="ADAL" clId="{F6559F92-3C20-402C-BF43-62F9468F7D5C}" dt="2018-05-25T08:47:54.491" v="845" actId="404"/>
          <ac:spMkLst>
            <pc:docMk/>
            <pc:sldMk cId="2765030217" sldId="270"/>
            <ac:spMk id="3" creationId="{31D6373D-859A-4D96-832C-9B90B1C9827A}"/>
          </ac:spMkLst>
        </pc:spChg>
      </pc:sldChg>
      <pc:sldChg chg="modSp add del">
        <pc:chgData name="Øvrebø, Tore" userId="2981b276-2868-44b9-85b0-19e9d57a0eb8" providerId="ADAL" clId="{F6559F92-3C20-402C-BF43-62F9468F7D5C}" dt="2018-05-25T08:32:59.600" v="696" actId="20577"/>
        <pc:sldMkLst>
          <pc:docMk/>
          <pc:sldMk cId="4042005855" sldId="271"/>
        </pc:sldMkLst>
        <pc:graphicFrameChg chg="modGraphic">
          <ac:chgData name="Øvrebø, Tore" userId="2981b276-2868-44b9-85b0-19e9d57a0eb8" providerId="ADAL" clId="{F6559F92-3C20-402C-BF43-62F9468F7D5C}" dt="2018-05-25T08:32:59.600" v="696" actId="20577"/>
          <ac:graphicFrameMkLst>
            <pc:docMk/>
            <pc:sldMk cId="4042005855" sldId="271"/>
            <ac:graphicFrameMk id="10" creationId="{00000000-0000-0000-0000-000000000000}"/>
          </ac:graphicFrameMkLst>
        </pc:graphicFrameChg>
      </pc:sldChg>
      <pc:sldChg chg="modSp add del">
        <pc:chgData name="Øvrebø, Tore" userId="2981b276-2868-44b9-85b0-19e9d57a0eb8" providerId="ADAL" clId="{F6559F92-3C20-402C-BF43-62F9468F7D5C}" dt="2018-05-25T08:34:14.267" v="743" actId="20577"/>
        <pc:sldMkLst>
          <pc:docMk/>
          <pc:sldMk cId="3775216248" sldId="272"/>
        </pc:sldMkLst>
        <pc:graphicFrameChg chg="modGraphic">
          <ac:chgData name="Øvrebø, Tore" userId="2981b276-2868-44b9-85b0-19e9d57a0eb8" providerId="ADAL" clId="{F6559F92-3C20-402C-BF43-62F9468F7D5C}" dt="2018-05-25T08:34:14.267" v="743" actId="20577"/>
          <ac:graphicFrameMkLst>
            <pc:docMk/>
            <pc:sldMk cId="3775216248" sldId="272"/>
            <ac:graphicFrameMk id="10" creationId="{00000000-0000-0000-0000-000000000000}"/>
          </ac:graphicFrameMkLst>
        </pc:graphicFrameChg>
      </pc:sldChg>
      <pc:sldChg chg="addSp delSp modSp add ord">
        <pc:chgData name="Øvrebø, Tore" userId="2981b276-2868-44b9-85b0-19e9d57a0eb8" providerId="ADAL" clId="{F6559F92-3C20-402C-BF43-62F9468F7D5C}" dt="2018-05-25T15:21:22.344" v="1014" actId="1037"/>
        <pc:sldMkLst>
          <pc:docMk/>
          <pc:sldMk cId="3882685899" sldId="273"/>
        </pc:sldMkLst>
        <pc:spChg chg="add mod">
          <ac:chgData name="Øvrebø, Tore" userId="2981b276-2868-44b9-85b0-19e9d57a0eb8" providerId="ADAL" clId="{F6559F92-3C20-402C-BF43-62F9468F7D5C}" dt="2018-05-25T15:21:22.344" v="1014" actId="1037"/>
          <ac:spMkLst>
            <pc:docMk/>
            <pc:sldMk cId="3882685899" sldId="273"/>
            <ac:spMk id="3" creationId="{6BD6B038-33BA-4C66-9AF8-A5B3D2EB63BA}"/>
          </ac:spMkLst>
        </pc:spChg>
        <pc:spChg chg="del mod">
          <ac:chgData name="Øvrebø, Tore" userId="2981b276-2868-44b9-85b0-19e9d57a0eb8" providerId="ADAL" clId="{F6559F92-3C20-402C-BF43-62F9468F7D5C}" dt="2018-05-24T13:21:49.986" v="520" actId="478"/>
          <ac:spMkLst>
            <pc:docMk/>
            <pc:sldMk cId="3882685899" sldId="273"/>
            <ac:spMk id="5" creationId="{00000000-0000-0000-0000-000000000000}"/>
          </ac:spMkLst>
        </pc:spChg>
        <pc:spChg chg="del">
          <ac:chgData name="Øvrebø, Tore" userId="2981b276-2868-44b9-85b0-19e9d57a0eb8" providerId="ADAL" clId="{F6559F92-3C20-402C-BF43-62F9468F7D5C}" dt="2018-05-24T13:21:27.313" v="512" actId="478"/>
          <ac:spMkLst>
            <pc:docMk/>
            <pc:sldMk cId="3882685899" sldId="273"/>
            <ac:spMk id="6" creationId="{00000000-0000-0000-0000-000000000000}"/>
          </ac:spMkLst>
        </pc:spChg>
        <pc:spChg chg="del mod">
          <ac:chgData name="Øvrebø, Tore" userId="2981b276-2868-44b9-85b0-19e9d57a0eb8" providerId="ADAL" clId="{F6559F92-3C20-402C-BF43-62F9468F7D5C}" dt="2018-05-24T13:21:34.485" v="514" actId="478"/>
          <ac:spMkLst>
            <pc:docMk/>
            <pc:sldMk cId="3882685899" sldId="273"/>
            <ac:spMk id="7" creationId="{00000000-0000-0000-0000-000000000000}"/>
          </ac:spMkLst>
        </pc:spChg>
        <pc:graphicFrameChg chg="del mod">
          <ac:chgData name="Øvrebø, Tore" userId="2981b276-2868-44b9-85b0-19e9d57a0eb8" providerId="ADAL" clId="{F6559F92-3C20-402C-BF43-62F9468F7D5C}" dt="2018-05-24T13:21:41.953" v="518" actId="404"/>
          <ac:graphicFrameMkLst>
            <pc:docMk/>
            <pc:sldMk cId="3882685899" sldId="273"/>
            <ac:graphicFrameMk id="4" creationId="{00000000-0000-0000-0000-000000000000}"/>
          </ac:graphicFrameMkLst>
        </pc:graphicFrameChg>
        <pc:picChg chg="add del mod">
          <ac:chgData name="Øvrebø, Tore" userId="2981b276-2868-44b9-85b0-19e9d57a0eb8" providerId="ADAL" clId="{F6559F92-3C20-402C-BF43-62F9468F7D5C}" dt="2018-05-25T08:15:49.309" v="540" actId="1076"/>
          <ac:picMkLst>
            <pc:docMk/>
            <pc:sldMk cId="3882685899" sldId="273"/>
            <ac:picMk id="2" creationId="{9E702376-9701-47A6-80F4-D853D315104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xmlns="" id="{EC6A2E7A-16E3-465D-AF49-167C94E4F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0B79AB12-A254-4B28-8803-76084D12B2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151B6-813E-47FB-8D23-376CD321E14B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4E1D6388-A3FE-451C-9540-2FFF870054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0D47184B-6512-4F13-A97A-A09DD8B1BB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47FE7-2131-42A4-A9A6-84A67C18BE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8840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682FB-89FD-492C-8DB1-DC5675B64EDF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5957-BEA8-4D6D-8511-AFC8713FF2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710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E64FF9-24F5-46F6-BF97-51C860762DF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14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B8E8-1070-44F6-B6C8-B1EA454AE1EE}" type="slidenum">
              <a:rPr lang="nb-NO" smtClean="0">
                <a:solidFill>
                  <a:prstClr val="black"/>
                </a:solidFill>
              </a:rPr>
              <a:pPr/>
              <a:t>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4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B8E8-1070-44F6-B6C8-B1EA454AE1EE}" type="slidenum">
              <a:rPr lang="nb-NO" smtClean="0">
                <a:solidFill>
                  <a:prstClr val="black"/>
                </a:solidFill>
              </a:rPr>
              <a:pPr/>
              <a:t>10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1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0D9267C-CB74-4BEF-9464-A57EE72A6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FA492C4D-FC6F-4F30-9397-352529CE4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D501797B-C153-46D3-98F9-02C7D309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A6-35E3-41A7-B20F-6BB1F2B4B5F6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2E02CFA8-99BB-462D-9172-17A9FF4C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794464CD-95FE-4427-9F2C-16F8A686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7BA7-D7AE-4742-8DE9-DA78F3A926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39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CF4916C-C404-4F0A-88BC-34E5FC6E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3730943A-D8D2-4C19-8875-E8CBF894A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F61E41BF-9CFC-4850-AA6D-D248647D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A6-35E3-41A7-B20F-6BB1F2B4B5F6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6AAC7621-F011-49C2-8B41-E021159A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3EF0B12-B85F-440C-87AA-35BA3613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7BA7-D7AE-4742-8DE9-DA78F3A926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423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xmlns="" id="{936384D3-B4C5-493C-924B-E5FD3D87F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443E889F-9E5D-4732-AAD4-2447CC2FA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1D678774-88D8-4691-AF26-A8AD3CD1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A6-35E3-41A7-B20F-6BB1F2B4B5F6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1392A861-71AA-4554-B71C-93DA9929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D10D3B3C-8255-4CF6-9739-F5840E9B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7BA7-D7AE-4742-8DE9-DA78F3A926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55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A4DA-4FBC-49ED-B834-1AC7D42A76CC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FFA-CF48-4449-9482-A7928FA7B7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4859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A4DA-4FBC-49ED-B834-1AC7D42A76CC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FFA-CF48-4449-9482-A7928FA7B7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3049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A4DA-4FBC-49ED-B834-1AC7D42A76CC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FFA-CF48-4449-9482-A7928FA7B7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0408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A4DA-4FBC-49ED-B834-1AC7D42A76CC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FFA-CF48-4449-9482-A7928FA7B7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112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A4DA-4FBC-49ED-B834-1AC7D42A76CC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FFA-CF48-4449-9482-A7928FA7B7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6373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A4DA-4FBC-49ED-B834-1AC7D42A76CC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FFA-CF48-4449-9482-A7928FA7B7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964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A4DA-4FBC-49ED-B834-1AC7D42A76CC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FFA-CF48-4449-9482-A7928FA7B7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3603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A4DA-4FBC-49ED-B834-1AC7D42A76CC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FFA-CF48-4449-9482-A7928FA7B7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9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7C8E93E-66C5-466F-AFF3-DDD5FCCF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F0E8D466-334F-4645-BF2B-E25841558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7D7DB189-FB35-4AD0-B553-34F0A15C1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A6-35E3-41A7-B20F-6BB1F2B4B5F6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B6474ACA-86A8-4CA1-AFC0-AC211838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4E02387A-AAE2-4ECC-89F8-585EAEED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7BA7-D7AE-4742-8DE9-DA78F3A926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3727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A4DA-4FBC-49ED-B834-1AC7D42A76CC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FFA-CF48-4449-9482-A7928FA7B7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994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A4DA-4FBC-49ED-B834-1AC7D42A76CC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FFA-CF48-4449-9482-A7928FA7B7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728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A4DA-4FBC-49ED-B834-1AC7D42A76CC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FFA-CF48-4449-9482-A7928FA7B7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143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1295467" y="4149080"/>
            <a:ext cx="4512501" cy="36004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1295468" y="2996952"/>
            <a:ext cx="6239933" cy="504056"/>
          </a:xfrm>
          <a:prstGeom prst="rect">
            <a:avLst/>
          </a:prstGeom>
        </p:spPr>
        <p:txBody>
          <a:bodyPr/>
          <a:lstStyle>
            <a:lvl1pPr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12"/>
          <p:cNvSpPr>
            <a:spLocks noGrp="1"/>
          </p:cNvSpPr>
          <p:nvPr>
            <p:ph type="body" sz="quarter" idx="13"/>
          </p:nvPr>
        </p:nvSpPr>
        <p:spPr>
          <a:xfrm>
            <a:off x="1295468" y="3501008"/>
            <a:ext cx="6239933" cy="504056"/>
          </a:xfrm>
          <a:prstGeom prst="rect">
            <a:avLst/>
          </a:prstGeom>
        </p:spPr>
        <p:txBody>
          <a:bodyPr/>
          <a:lstStyle>
            <a:lvl1pPr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476540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24418" y="1872000"/>
            <a:ext cx="10272116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Plassholder for innhold 13"/>
          <p:cNvSpPr>
            <a:spLocks noGrp="1"/>
          </p:cNvSpPr>
          <p:nvPr>
            <p:ph sz="quarter" idx="11"/>
          </p:nvPr>
        </p:nvSpPr>
        <p:spPr>
          <a:xfrm>
            <a:off x="624418" y="2880000"/>
            <a:ext cx="10272116" cy="3420000"/>
          </a:xfrm>
          <a:prstGeom prst="rect">
            <a:avLst/>
          </a:prstGeom>
        </p:spPr>
        <p:txBody>
          <a:bodyPr/>
          <a:lstStyle>
            <a:lvl1pPr marL="202406" indent="-202406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536972" indent="-194072"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876300" indent="-190500"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210866" indent="-182166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544241" indent="-172641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715909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palte ut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3" y="1872000"/>
            <a:ext cx="6432715" cy="1044000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623393" y="3068961"/>
            <a:ext cx="6432715" cy="331236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7920204" y="0"/>
            <a:ext cx="4271797" cy="68580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7136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1295467" y="4149080"/>
            <a:ext cx="3936437" cy="36004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1295467" y="2996952"/>
            <a:ext cx="6239933" cy="504056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9" name="Plassholder for tekst 12"/>
          <p:cNvSpPr>
            <a:spLocks noGrp="1"/>
          </p:cNvSpPr>
          <p:nvPr>
            <p:ph type="body" sz="quarter" idx="13"/>
          </p:nvPr>
        </p:nvSpPr>
        <p:spPr>
          <a:xfrm>
            <a:off x="1295467" y="3501008"/>
            <a:ext cx="6239933" cy="504056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983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xmlns="" id="{8A72C3E0-D971-443F-9CFC-9933FD647D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03984" y="6381751"/>
            <a:ext cx="10562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t>Side </a:t>
            </a:r>
            <a:fld id="{281F3441-9A37-4F5F-BB86-F525ED4BDE95}" type="slidenum">
              <a:rPr lang="nb-NO" altLang="nb-NO" sz="800" smtClean="0">
                <a:solidFill>
                  <a:srgbClr val="595959"/>
                </a:solidFill>
                <a:latin typeface="Georgia" panose="02040502050405020303" pitchFamily="18" charset="0"/>
              </a:rPr>
              <a:pPr eaLnBrk="1" hangingPunct="1">
                <a:defRPr/>
              </a:pPr>
              <a:t>‹#›</a:t>
            </a:fld>
            <a:endParaRPr lang="nb-NO" altLang="nb-NO" sz="800">
              <a:solidFill>
                <a:srgbClr val="595959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583499" y="2780928"/>
            <a:ext cx="9025003" cy="3456384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583499" y="1700808"/>
            <a:ext cx="9004800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9722899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1295467" y="4149080"/>
            <a:ext cx="4512501" cy="36004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1295468" y="2996952"/>
            <a:ext cx="6239933" cy="504056"/>
          </a:xfrm>
          <a:prstGeom prst="rect">
            <a:avLst/>
          </a:prstGeom>
        </p:spPr>
        <p:txBody>
          <a:bodyPr/>
          <a:lstStyle>
            <a:lvl1pPr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12"/>
          <p:cNvSpPr>
            <a:spLocks noGrp="1"/>
          </p:cNvSpPr>
          <p:nvPr>
            <p:ph type="body" sz="quarter" idx="13"/>
          </p:nvPr>
        </p:nvSpPr>
        <p:spPr>
          <a:xfrm>
            <a:off x="1295468" y="3501008"/>
            <a:ext cx="6239933" cy="504056"/>
          </a:xfrm>
          <a:prstGeom prst="rect">
            <a:avLst/>
          </a:prstGeom>
        </p:spPr>
        <p:txBody>
          <a:bodyPr/>
          <a:lstStyle>
            <a:lvl1pPr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16652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BA8A29A-BE85-4F1B-B28B-61A071FE3F46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6049E5F-745F-400E-87DD-574535DAF6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34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E82E8CA-B55C-48DB-B716-078E0E9B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C2ADF573-4A67-4CD8-8D47-ACBDC59E8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363DD294-B397-432F-9AE4-0620904D7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A6-35E3-41A7-B20F-6BB1F2B4B5F6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5FEC37-E8C5-43B8-852B-F6231C1C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90D8069A-72F9-4CD1-9A3E-5A1195E9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7BA7-D7AE-4742-8DE9-DA78F3A926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8044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94EA4DA-4FBC-49ED-B834-1AC7D42A76CC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25.05.2018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5A3FFA-CF48-4449-9482-A7928FA7B73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52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583500" y="2780928"/>
            <a:ext cx="9025003" cy="3456384"/>
          </a:xfrm>
          <a:prstGeom prst="rect">
            <a:avLst/>
          </a:prstGeom>
        </p:spPr>
        <p:txBody>
          <a:bodyPr/>
          <a:lstStyle>
            <a:lvl1pPr marL="202406" indent="-202406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536972" indent="-194072"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876300" indent="-190500"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210866" indent="-182166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544241" indent="-172641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583499" y="1700808"/>
            <a:ext cx="9004800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Side </a:t>
            </a:r>
            <a:fld id="{D7153ECB-DEDC-4103-8457-860FEA018BCB}" type="slidenum">
              <a:rPr lang="nb-NO" sz="60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nb-NO" sz="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5272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Side </a:t>
            </a:r>
            <a:fld id="{D7153ECB-DEDC-4103-8457-860FEA018BCB}" type="slidenum">
              <a:rPr lang="nb-NO" sz="60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nb-NO" sz="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ittel 1"/>
          <p:cNvSpPr>
            <a:spLocks noGrp="1"/>
          </p:cNvSpPr>
          <p:nvPr>
            <p:ph type="ctrTitle"/>
          </p:nvPr>
        </p:nvSpPr>
        <p:spPr>
          <a:xfrm>
            <a:off x="1583499" y="1700808"/>
            <a:ext cx="9004800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1583499" y="2780928"/>
            <a:ext cx="4320480" cy="3456384"/>
          </a:xfrm>
          <a:prstGeom prst="rect">
            <a:avLst/>
          </a:prstGeom>
        </p:spPr>
        <p:txBody>
          <a:bodyPr/>
          <a:lstStyle>
            <a:lvl1pPr marL="202406" indent="-202406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71488" indent="-128588"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876300" indent="-190500"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210866" indent="-182166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544241" indent="-172641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6288021" y="2780928"/>
            <a:ext cx="4320480" cy="3456384"/>
          </a:xfrm>
          <a:prstGeom prst="rect">
            <a:avLst/>
          </a:prstGeom>
        </p:spPr>
        <p:txBody>
          <a:bodyPr/>
          <a:lstStyle>
            <a:lvl1pPr marL="202406" indent="-202406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71488" indent="-128588"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876300" indent="-190500"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210866" indent="-182166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544241" indent="-172641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28487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1199456" y="3356992"/>
            <a:ext cx="6240693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4761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431801" y="6381750"/>
            <a:ext cx="105621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t>Side </a:t>
            </a:r>
            <a:fld id="{A17D2A0C-E0A4-40F5-9E43-5D8BA1639E86}" type="slidenum">
              <a:rPr lang="nb-NO" altLang="nb-NO" sz="800" smtClean="0">
                <a:solidFill>
                  <a:srgbClr val="595959"/>
                </a:solidFill>
                <a:latin typeface="Georgia" panose="02040502050405020303" pitchFamily="18" charset="0"/>
              </a:rPr>
              <a:pPr>
                <a:defRPr/>
              </a:pPr>
              <a:t>‹#›</a:t>
            </a:fld>
            <a:endParaRPr lang="nb-NO" altLang="nb-NO" sz="800">
              <a:solidFill>
                <a:srgbClr val="595959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004800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innhold 13"/>
          <p:cNvSpPr>
            <a:spLocks noGrp="1"/>
          </p:cNvSpPr>
          <p:nvPr>
            <p:ph sz="quarter" idx="11"/>
          </p:nvPr>
        </p:nvSpPr>
        <p:spPr>
          <a:xfrm>
            <a:off x="1199456" y="2204864"/>
            <a:ext cx="9697077" cy="3744416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99145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431801" y="6381750"/>
            <a:ext cx="105621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t>Side </a:t>
            </a:r>
            <a:fld id="{B520363B-6EE7-43F5-9383-C9CD568DCA77}" type="slidenum">
              <a:rPr lang="nb-NO" altLang="nb-NO" sz="800" smtClean="0">
                <a:solidFill>
                  <a:srgbClr val="595959"/>
                </a:solidFill>
                <a:latin typeface="Georgia" panose="02040502050405020303" pitchFamily="18" charset="0"/>
              </a:rPr>
              <a:pPr>
                <a:defRPr/>
              </a:pPr>
              <a:t>‹#›</a:t>
            </a:fld>
            <a:endParaRPr lang="nb-NO" altLang="nb-NO" sz="800">
              <a:solidFill>
                <a:srgbClr val="595959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004800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innhold 13"/>
          <p:cNvSpPr>
            <a:spLocks noGrp="1"/>
          </p:cNvSpPr>
          <p:nvPr>
            <p:ph sz="quarter" idx="11"/>
          </p:nvPr>
        </p:nvSpPr>
        <p:spPr>
          <a:xfrm>
            <a:off x="1199456" y="2204864"/>
            <a:ext cx="9697077" cy="3744416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9741011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Plassholder for innhold 13"/>
          <p:cNvSpPr>
            <a:spLocks noGrp="1"/>
          </p:cNvSpPr>
          <p:nvPr>
            <p:ph sz="quarter" idx="11"/>
          </p:nvPr>
        </p:nvSpPr>
        <p:spPr>
          <a:xfrm>
            <a:off x="624418" y="2880000"/>
            <a:ext cx="10272116" cy="3456000"/>
          </a:xfrm>
          <a:prstGeom prst="rect">
            <a:avLst/>
          </a:prstGeom>
        </p:spPr>
        <p:txBody>
          <a:bodyPr/>
          <a:lstStyle>
            <a:lvl1pPr marL="202406" indent="-202406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536972" indent="-194072"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876300" indent="-190500"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210866" indent="-182166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544241" indent="-172641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39039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624418" y="1872000"/>
            <a:ext cx="10272116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Plassholder for innhold 13"/>
          <p:cNvSpPr>
            <a:spLocks noGrp="1"/>
          </p:cNvSpPr>
          <p:nvPr>
            <p:ph sz="quarter" idx="11"/>
          </p:nvPr>
        </p:nvSpPr>
        <p:spPr>
          <a:xfrm>
            <a:off x="624418" y="2880000"/>
            <a:ext cx="10272116" cy="3420000"/>
          </a:xfrm>
          <a:prstGeom prst="rect">
            <a:avLst/>
          </a:prstGeom>
        </p:spPr>
        <p:txBody>
          <a:bodyPr/>
          <a:lstStyle>
            <a:lvl1pPr marL="202406" indent="-202406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536972" indent="-194072"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876300" indent="-190500"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210866" indent="-182166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544241" indent="-172641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005500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Tittel 1"/>
          <p:cNvSpPr>
            <a:spLocks noGrp="1"/>
          </p:cNvSpPr>
          <p:nvPr>
            <p:ph type="ctrTitle"/>
          </p:nvPr>
        </p:nvSpPr>
        <p:spPr>
          <a:xfrm>
            <a:off x="624418" y="1872000"/>
            <a:ext cx="9984084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624418" y="2880000"/>
            <a:ext cx="4929716" cy="3420000"/>
          </a:xfrm>
          <a:prstGeom prst="rect">
            <a:avLst/>
          </a:prstGeom>
        </p:spPr>
        <p:txBody>
          <a:bodyPr/>
          <a:lstStyle>
            <a:lvl1pPr marL="202406" indent="-202406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71488" indent="-128588"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876300" indent="-190500"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210866" indent="-182166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544241" indent="-172641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5919893" y="2880000"/>
            <a:ext cx="4688608" cy="3420000"/>
          </a:xfrm>
          <a:prstGeom prst="rect">
            <a:avLst/>
          </a:prstGeom>
        </p:spPr>
        <p:txBody>
          <a:bodyPr/>
          <a:lstStyle>
            <a:lvl1pPr marL="202406" indent="-202406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71488" indent="-128588"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876300" indent="-190500"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210866" indent="-182166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544241" indent="-172641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404552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med foto_hekkelø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3" y="1872000"/>
            <a:ext cx="7008779" cy="1044000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Picture 5" descr="friidrett_680x32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876552" y="-1"/>
            <a:ext cx="4315448" cy="6858001"/>
          </a:xfrm>
          <a:prstGeom prst="rect">
            <a:avLst/>
          </a:prstGeom>
          <a:noFill/>
        </p:spPr>
      </p:pic>
      <p:sp>
        <p:nvSpPr>
          <p:cNvPr id="9" name="TekstSylinder 8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Plassholder for innhold 5"/>
          <p:cNvSpPr>
            <a:spLocks noGrp="1"/>
          </p:cNvSpPr>
          <p:nvPr>
            <p:ph sz="quarter" idx="12"/>
          </p:nvPr>
        </p:nvSpPr>
        <p:spPr>
          <a:xfrm>
            <a:off x="622468" y="3069320"/>
            <a:ext cx="7009705" cy="3240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46639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DE9B78C-F76F-408B-B09D-B9E26164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214B83D7-BCE3-47E8-8832-D6CAA3980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76EBE8C3-2ABB-4F48-9594-09E6183BA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56B4598D-DFD6-4442-8BB6-AC4A9584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A6-35E3-41A7-B20F-6BB1F2B4B5F6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3305E9BD-7A69-4901-8EAD-ABF791BE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D35DE172-3B67-4067-9149-6BA4A8E2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7BA7-D7AE-4742-8DE9-DA78F3A926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6711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med foto_bal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3" y="1872000"/>
            <a:ext cx="7008779" cy="1044000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623394" y="3068960"/>
            <a:ext cx="7008777" cy="32403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Picture 5" descr="ballett_680x32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875620" y="0"/>
            <a:ext cx="4312149" cy="6858000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0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med foto_tu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3" y="1872000"/>
            <a:ext cx="7008779" cy="1044000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623394" y="3069320"/>
            <a:ext cx="7008777" cy="3240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Picture 5" descr="kroppshev_680x32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876552" y="3"/>
            <a:ext cx="4315448" cy="6858001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58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med foto_svø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3" y="1872000"/>
            <a:ext cx="7008779" cy="1044000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4" name="Picture 5" descr="svomming_680x32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879848" y="0"/>
            <a:ext cx="4312152" cy="6858000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Plassholder for innhold 5"/>
          <p:cNvSpPr>
            <a:spLocks noGrp="1"/>
          </p:cNvSpPr>
          <p:nvPr>
            <p:ph sz="quarter" idx="12"/>
          </p:nvPr>
        </p:nvSpPr>
        <p:spPr>
          <a:xfrm>
            <a:off x="622468" y="3069320"/>
            <a:ext cx="7009705" cy="3240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60757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vomming_680x32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879848" y="0"/>
            <a:ext cx="4312152" cy="6858000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623393" y="1980000"/>
            <a:ext cx="64327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4D4D4D"/>
                </a:solidFill>
                <a:latin typeface="+mj-lt"/>
              </a:rPr>
              <a:t>Visjon</a:t>
            </a:r>
            <a:endParaRPr lang="nb-NO" sz="2100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623393" y="2758570"/>
            <a:ext cx="6432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lvl="0" indent="-200025" eaLnBrk="1" hangingPunct="1">
              <a:buFont typeface="Arial" pitchFamily="34" charset="0"/>
              <a:buChar char="•"/>
            </a:pPr>
            <a:r>
              <a:rPr lang="nb-NO" sz="1500" dirty="0">
                <a:solidFill>
                  <a:srgbClr val="4D4D4D"/>
                </a:solidFill>
                <a:latin typeface="+mn-lt"/>
              </a:rPr>
              <a:t>Olympiatoppen skal sammen med </a:t>
            </a:r>
            <a:r>
              <a:rPr lang="nb-NO" sz="1500" baseline="0" dirty="0">
                <a:solidFill>
                  <a:srgbClr val="4D4D4D"/>
                </a:solidFill>
                <a:latin typeface="+mn-lt"/>
              </a:rPr>
              <a:t>utøverne</a:t>
            </a:r>
            <a:r>
              <a:rPr lang="nb-NO" sz="1500" dirty="0">
                <a:solidFill>
                  <a:srgbClr val="4D4D4D"/>
                </a:solidFill>
                <a:latin typeface="+mn-lt"/>
              </a:rPr>
              <a:t> og deres støtteapparat være i kontinuerlig utvikling mot </a:t>
            </a:r>
            <a:r>
              <a:rPr lang="nb-NO" sz="1500" i="1" dirty="0">
                <a:solidFill>
                  <a:srgbClr val="4D4D4D"/>
                </a:solidFill>
                <a:latin typeface="+mn-lt"/>
              </a:rPr>
              <a:t>prestasjonstilstanden</a:t>
            </a:r>
            <a:r>
              <a:rPr lang="nb-NO" sz="1500" dirty="0">
                <a:solidFill>
                  <a:srgbClr val="4D4D4D"/>
                </a:solidFill>
                <a:latin typeface="+mn-lt"/>
              </a:rPr>
              <a:t>. </a:t>
            </a:r>
          </a:p>
          <a:p>
            <a:pPr marL="200025" lvl="0" indent="-200025" eaLnBrk="1" hangingPunct="1">
              <a:buFont typeface="Arial" pitchFamily="34" charset="0"/>
              <a:buChar char="•"/>
            </a:pPr>
            <a:r>
              <a:rPr lang="nb-NO" sz="1500" dirty="0">
                <a:solidFill>
                  <a:srgbClr val="4D4D4D"/>
                </a:solidFill>
                <a:latin typeface="+mn-lt"/>
              </a:rPr>
              <a:t>Arbeidet er en kontinuerlig prosess, der det beste av i dag alltid kan bli bedre i framtiden.</a:t>
            </a:r>
          </a:p>
        </p:txBody>
      </p:sp>
    </p:spTree>
    <p:extLst>
      <p:ext uri="{BB962C8B-B14F-4D97-AF65-F5344CB8AC3E}">
        <p14:creationId xmlns:p14="http://schemas.microsoft.com/office/powerpoint/2010/main" val="3315925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med foto_snow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3" y="1872000"/>
            <a:ext cx="6432715" cy="1044000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623393" y="3068960"/>
            <a:ext cx="6432715" cy="32403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Picture 3" descr="snowboard_680x32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875618" y="0"/>
            <a:ext cx="4312151" cy="6858000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47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board_680x32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875618" y="0"/>
            <a:ext cx="4312151" cy="6858000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623393" y="1980000"/>
            <a:ext cx="64327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4D4D4D"/>
                </a:solidFill>
                <a:latin typeface="+mj-lt"/>
              </a:rPr>
              <a:t>Hovedmål</a:t>
            </a:r>
            <a:endParaRPr lang="nb-NO" sz="2100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623393" y="2754794"/>
            <a:ext cx="6432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500" dirty="0">
                <a:solidFill>
                  <a:srgbClr val="4D4D4D"/>
                </a:solidFill>
                <a:latin typeface="+mn-lt"/>
              </a:rPr>
              <a:t>Olympiatoppen har som mål for norsk toppidrett å utvikle de beste utøverne i Norge til å bli best i verden </a:t>
            </a:r>
          </a:p>
          <a:p>
            <a:pPr eaLnBrk="1" hangingPunct="1">
              <a:lnSpc>
                <a:spcPct val="80000"/>
              </a:lnSpc>
            </a:pPr>
            <a:endParaRPr lang="nb-NO" sz="1500" u="sng" dirty="0">
              <a:solidFill>
                <a:srgbClr val="4D4D4D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500" u="sng" dirty="0">
                <a:solidFill>
                  <a:srgbClr val="4D4D4D"/>
                </a:solidFill>
                <a:latin typeface="+mn-lt"/>
              </a:rPr>
              <a:t>Olympiatoppen skal:</a:t>
            </a:r>
          </a:p>
          <a:p>
            <a:pPr marL="200025" indent="-200025" eaLnBrk="1" hangingPunct="1">
              <a:lnSpc>
                <a:spcPct val="80000"/>
              </a:lnSpc>
              <a:buFont typeface="Arial" pitchFamily="34" charset="0"/>
              <a:buChar char="•"/>
              <a:tabLst>
                <a:tab pos="336947" algn="l"/>
              </a:tabLst>
            </a:pPr>
            <a:r>
              <a:rPr lang="nb-NO" sz="1500" dirty="0">
                <a:solidFill>
                  <a:srgbClr val="4D4D4D"/>
                </a:solidFill>
                <a:latin typeface="+mn-lt"/>
              </a:rPr>
              <a:t>Benytte og formidle det beste av de beste i norsk og internasjonal toppidrett</a:t>
            </a:r>
          </a:p>
          <a:p>
            <a:pPr marL="200025" indent="-200025" eaLnBrk="1" hangingPunct="1">
              <a:lnSpc>
                <a:spcPct val="80000"/>
              </a:lnSpc>
              <a:buFont typeface="Arial" pitchFamily="34" charset="0"/>
              <a:buChar char="•"/>
              <a:tabLst>
                <a:tab pos="336947" algn="l"/>
              </a:tabLst>
            </a:pPr>
            <a:r>
              <a:rPr lang="nb-NO" sz="1500" dirty="0">
                <a:solidFill>
                  <a:srgbClr val="4D4D4D"/>
                </a:solidFill>
                <a:latin typeface="+mn-lt"/>
              </a:rPr>
              <a:t>Målbære toppidrettens krav, konsekvenser og verdier</a:t>
            </a:r>
          </a:p>
          <a:p>
            <a:pPr marL="200025" indent="-200025" eaLnBrk="1" hangingPunct="1">
              <a:lnSpc>
                <a:spcPct val="80000"/>
              </a:lnSpc>
              <a:buFont typeface="Arial" pitchFamily="34" charset="0"/>
              <a:buChar char="•"/>
              <a:tabLst>
                <a:tab pos="336947" algn="l"/>
              </a:tabLst>
            </a:pPr>
            <a:r>
              <a:rPr lang="nb-NO" sz="1500" dirty="0">
                <a:solidFill>
                  <a:srgbClr val="4D4D4D"/>
                </a:solidFill>
                <a:latin typeface="+mn-lt"/>
              </a:rPr>
              <a:t>Arbeide for kontinuitet, kvalitet og kreativitet</a:t>
            </a:r>
          </a:p>
        </p:txBody>
      </p:sp>
    </p:spTree>
    <p:extLst>
      <p:ext uri="{BB962C8B-B14F-4D97-AF65-F5344CB8AC3E}">
        <p14:creationId xmlns:p14="http://schemas.microsoft.com/office/powerpoint/2010/main" val="3541778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med foto_øy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3" y="1872000"/>
            <a:ext cx="6432715" cy="1044000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623393" y="3068960"/>
            <a:ext cx="6432715" cy="32403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Picture 4" descr="oyet_680x32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875620" y="0"/>
            <a:ext cx="4312149" cy="6858000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79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yet_680x32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875620" y="0"/>
            <a:ext cx="4312149" cy="6858000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Rektangel 2"/>
          <p:cNvSpPr/>
          <p:nvPr userDrawn="1"/>
        </p:nvSpPr>
        <p:spPr>
          <a:xfrm>
            <a:off x="624416" y="2754000"/>
            <a:ext cx="5998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029" indent="-225029" defTabSz="600075" eaLnBrk="1" hangingPunct="1">
              <a:lnSpc>
                <a:spcPct val="80000"/>
              </a:lnSpc>
            </a:pPr>
            <a:r>
              <a:rPr lang="nb-NO" altLang="nb-NO" sz="13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Glede: </a:t>
            </a:r>
            <a:r>
              <a:rPr lang="nb-NO" altLang="nb-NO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treningen mot og oppnåelsen av kortsiktige og langsiktige utviklings- og resultatmål</a:t>
            </a:r>
          </a:p>
          <a:p>
            <a:pPr marL="225029" indent="-225029" defTabSz="600075" eaLnBrk="1" hangingPunct="1">
              <a:lnSpc>
                <a:spcPct val="80000"/>
              </a:lnSpc>
            </a:pPr>
            <a:endParaRPr lang="nb-NO" altLang="nb-NO" sz="135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225029" indent="-225029" defTabSz="600075" eaLnBrk="1" hangingPunct="1">
              <a:lnSpc>
                <a:spcPct val="80000"/>
              </a:lnSpc>
            </a:pPr>
            <a:r>
              <a:rPr lang="nb-NO" altLang="nb-NO" sz="13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Fellesskap:</a:t>
            </a:r>
            <a:r>
              <a:rPr lang="nb-NO" altLang="nb-NO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opplevelsen av å skape utvikling sammen med andre basert på det beste i egen og andre idretter  </a:t>
            </a:r>
          </a:p>
          <a:p>
            <a:pPr marL="225029" indent="-225029" defTabSz="600075" eaLnBrk="1" hangingPunct="1">
              <a:lnSpc>
                <a:spcPct val="80000"/>
              </a:lnSpc>
            </a:pPr>
            <a:endParaRPr lang="nb-NO" altLang="nb-NO" sz="135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225029" indent="-225029" defTabSz="600075" eaLnBrk="1" hangingPunct="1">
              <a:lnSpc>
                <a:spcPct val="80000"/>
              </a:lnSpc>
            </a:pPr>
            <a:r>
              <a:rPr lang="nb-NO" altLang="nb-NO" sz="13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Helse:</a:t>
            </a:r>
            <a:r>
              <a:rPr lang="nb-NO" altLang="nb-NO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best mulig forhold mellom trening og restitusjon og mellom toppidretten og utdanning, arbeid og sosialt liv. </a:t>
            </a:r>
          </a:p>
          <a:p>
            <a:pPr marL="225029" indent="-225029" defTabSz="600075" eaLnBrk="1" hangingPunct="1">
              <a:lnSpc>
                <a:spcPct val="80000"/>
              </a:lnSpc>
            </a:pPr>
            <a:endParaRPr lang="nb-NO" altLang="nb-NO" sz="135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225029" indent="-225029" defTabSz="600075" eaLnBrk="1" hangingPunct="1">
              <a:lnSpc>
                <a:spcPct val="80000"/>
              </a:lnSpc>
            </a:pPr>
            <a:r>
              <a:rPr lang="nb-NO" altLang="nb-NO" sz="13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Ærlighet: </a:t>
            </a:r>
            <a:r>
              <a:rPr lang="nb-NO" altLang="nb-NO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praktisere gode holdninger og fair play på og utenfor arenaen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624416" y="1980000"/>
            <a:ext cx="49974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Verdier for toppidretten</a:t>
            </a:r>
          </a:p>
        </p:txBody>
      </p:sp>
    </p:spTree>
    <p:extLst>
      <p:ext uri="{BB962C8B-B14F-4D97-AF65-F5344CB8AC3E}">
        <p14:creationId xmlns:p14="http://schemas.microsoft.com/office/powerpoint/2010/main" val="1059645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tur og samsp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624418" y="2880000"/>
            <a:ext cx="10752169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586" indent="-256586" defTabSz="68527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Olympiatoppens kultur preges av</a:t>
            </a:r>
          </a:p>
          <a:p>
            <a:pPr marL="0" indent="0" defTabSz="68527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	...at vi utfordrer og lar oss utfordre</a:t>
            </a:r>
          </a:p>
          <a:p>
            <a:pPr marL="556978" lvl="1" indent="-213822" defTabSz="685271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		…kontinuitet og troverdighet</a:t>
            </a:r>
          </a:p>
          <a:p>
            <a:pPr marL="556978" lvl="1" indent="-213822" defTabSz="685271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		…helhetstenking</a:t>
            </a:r>
          </a:p>
          <a:p>
            <a:pPr marL="556978" lvl="1" indent="-213822" defTabSz="685271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		…endringsevne og innovasjon</a:t>
            </a:r>
          </a:p>
          <a:p>
            <a:pPr marL="0" indent="0" defTabSz="68527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nb-NO" sz="18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256586" indent="-256586" defTabSz="68527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Olympiatoppen etterlever godt samspill gjennom</a:t>
            </a:r>
          </a:p>
          <a:p>
            <a:pPr marL="256586" indent="-256586" defTabSz="685271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		…å se og bli sett</a:t>
            </a:r>
          </a:p>
          <a:p>
            <a:pPr marL="256586" indent="-256586" defTabSz="685271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		…å vise respekt og lojalitet</a:t>
            </a:r>
          </a:p>
          <a:p>
            <a:pPr marL="256586" indent="-256586" defTabSz="685271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		…å bidra, dele og gi konstruktive tilbakemeldinger</a:t>
            </a:r>
          </a:p>
          <a:p>
            <a:pPr marL="256586" indent="-256586" defTabSz="685271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		…seriøs moro</a:t>
            </a:r>
          </a:p>
          <a:p>
            <a:pPr lvl="0"/>
            <a:endParaRPr lang="nb-NO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ktangel 2"/>
          <p:cNvSpPr/>
          <p:nvPr userDrawn="1"/>
        </p:nvSpPr>
        <p:spPr>
          <a:xfrm>
            <a:off x="624418" y="1980000"/>
            <a:ext cx="99840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Kultur og samspill i Olympiatoppen</a:t>
            </a:r>
          </a:p>
        </p:txBody>
      </p:sp>
    </p:spTree>
    <p:extLst>
      <p:ext uri="{BB962C8B-B14F-4D97-AF65-F5344CB8AC3E}">
        <p14:creationId xmlns:p14="http://schemas.microsoft.com/office/powerpoint/2010/main" val="2074980036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ut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3" y="1872000"/>
            <a:ext cx="6432715" cy="1044000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623393" y="3068961"/>
            <a:ext cx="6432715" cy="331236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431802" y="6381751"/>
            <a:ext cx="1056217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6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7920204" y="0"/>
            <a:ext cx="4271797" cy="68580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4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8C0CB3A-3F04-4845-82EA-6E50C2D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BE2D5265-E6BE-427F-962D-B2FE0E5E5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B4E24591-FB9C-4706-A92D-3AF0B2ADC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xmlns="" id="{6F7C813B-2199-4BE8-B3FF-DAB53A503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4F7B5154-5229-4226-894F-58617CA7F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B609B7B7-E97D-4B3A-8EAA-27A69555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A6-35E3-41A7-B20F-6BB1F2B4B5F6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xmlns="" id="{F3249C22-F35E-41D5-87C2-B8B41563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xmlns="" id="{B2CE599B-66CF-4008-88B7-FA28871C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7BA7-D7AE-4742-8DE9-DA78F3A926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30836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Sylinder 46"/>
          <p:cNvSpPr txBox="1"/>
          <p:nvPr userDrawn="1"/>
        </p:nvSpPr>
        <p:spPr>
          <a:xfrm>
            <a:off x="431802" y="6381751"/>
            <a:ext cx="1056217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5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Side </a:t>
            </a:r>
            <a:fld id="{D7153ECB-DEDC-4103-8457-860FEA018BCB}" type="slidenum">
              <a:rPr lang="nb-NO" sz="5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525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2" name="Gruppe 1"/>
          <p:cNvGrpSpPr>
            <a:grpSpLocks noChangeAspect="1"/>
          </p:cNvGrpSpPr>
          <p:nvPr userDrawn="1"/>
        </p:nvGrpSpPr>
        <p:grpSpPr>
          <a:xfrm>
            <a:off x="775723" y="1089320"/>
            <a:ext cx="10504853" cy="5220000"/>
            <a:chOff x="112714" y="546100"/>
            <a:chExt cx="8848274" cy="5872931"/>
          </a:xfrm>
        </p:grpSpPr>
        <p:sp>
          <p:nvSpPr>
            <p:cNvPr id="173" name="Rectangle 6"/>
            <p:cNvSpPr>
              <a:spLocks noChangeArrowheads="1"/>
            </p:cNvSpPr>
            <p:nvPr userDrawn="1"/>
          </p:nvSpPr>
          <p:spPr bwMode="auto">
            <a:xfrm>
              <a:off x="112714" y="2771777"/>
              <a:ext cx="1366837" cy="1203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59921" tIns="29961" rIns="59921" bIns="29961" anchor="ctr"/>
            <a:lstStyle>
              <a:lvl1pPr defTabSz="7985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defTabSz="7985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defTabSz="7985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defTabSz="7985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defTabSz="79851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278063" indent="3175" defTabSz="7985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735263" indent="3175" defTabSz="7985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192463" indent="3175" defTabSz="7985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649663" indent="3175" defTabSz="7985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endParaRPr lang="nb-NO" altLang="nb-NO" sz="600" b="1" dirty="0">
                <a:solidFill>
                  <a:srgbClr val="000000"/>
                </a:solidFill>
                <a:latin typeface="+mn-lt"/>
              </a:endParaRPr>
            </a:p>
            <a:p>
              <a:pPr algn="ctr"/>
              <a:r>
                <a:rPr lang="nb-NO" altLang="nb-NO" sz="600" b="1" dirty="0">
                  <a:solidFill>
                    <a:srgbClr val="000000"/>
                  </a:solidFill>
                  <a:latin typeface="+mn-lt"/>
                </a:rPr>
                <a:t>Fagsjef Helse/Sjefslege</a:t>
              </a:r>
            </a:p>
            <a:p>
              <a:pPr algn="ctr"/>
              <a:r>
                <a:rPr lang="nb-NO" altLang="nb-NO" sz="600" b="1" dirty="0">
                  <a:solidFill>
                    <a:srgbClr val="000000"/>
                  </a:solidFill>
                  <a:latin typeface="+mn-lt"/>
                </a:rPr>
                <a:t>Roald Bahr</a:t>
              </a:r>
            </a:p>
            <a:p>
              <a:pPr algn="ctr"/>
              <a:endParaRPr lang="nb-NO" altLang="nb-NO" sz="600" b="1" dirty="0">
                <a:solidFill>
                  <a:srgbClr val="000000"/>
                </a:solidFill>
                <a:latin typeface="+mn-lt"/>
              </a:endParaRPr>
            </a:p>
            <a:p>
              <a:pPr algn="ctr"/>
              <a:r>
                <a:rPr lang="nb-NO" altLang="nb-NO" sz="600" dirty="0">
                  <a:solidFill>
                    <a:srgbClr val="000000"/>
                  </a:solidFill>
                  <a:latin typeface="+mn-lt"/>
                </a:rPr>
                <a:t>Legetjenester</a:t>
              </a:r>
            </a:p>
            <a:p>
              <a:pPr algn="ctr"/>
              <a:r>
                <a:rPr lang="nb-NO" altLang="nb-NO" sz="600" dirty="0">
                  <a:solidFill>
                    <a:srgbClr val="000000"/>
                  </a:solidFill>
                  <a:latin typeface="+mn-lt"/>
                </a:rPr>
                <a:t>Fysioterapi</a:t>
              </a:r>
            </a:p>
            <a:p>
              <a:pPr algn="ctr"/>
              <a:r>
                <a:rPr lang="nb-NO" altLang="nb-NO" sz="600" dirty="0">
                  <a:solidFill>
                    <a:srgbClr val="000000"/>
                  </a:solidFill>
                  <a:latin typeface="+mn-lt"/>
                </a:rPr>
                <a:t>Psykologi</a:t>
              </a:r>
            </a:p>
            <a:p>
              <a:pPr algn="ctr"/>
              <a:r>
                <a:rPr lang="nb-NO" altLang="nb-NO" sz="600" dirty="0">
                  <a:solidFill>
                    <a:srgbClr val="000000"/>
                  </a:solidFill>
                  <a:latin typeface="+mn-lt"/>
                </a:rPr>
                <a:t>Psykiatri</a:t>
              </a:r>
            </a:p>
            <a:p>
              <a:pPr algn="ctr"/>
              <a:endParaRPr lang="nb-NO" altLang="nb-NO" sz="600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175" name="Gruppe 174"/>
            <p:cNvGrpSpPr>
              <a:grpSpLocks noChangeAspect="1"/>
            </p:cNvGrpSpPr>
            <p:nvPr userDrawn="1"/>
          </p:nvGrpSpPr>
          <p:grpSpPr>
            <a:xfrm>
              <a:off x="788988" y="546100"/>
              <a:ext cx="8172000" cy="5872931"/>
              <a:chOff x="788988" y="546100"/>
              <a:chExt cx="8181975" cy="5880100"/>
            </a:xfrm>
          </p:grpSpPr>
          <p:sp>
            <p:nvSpPr>
              <p:cNvPr id="176" name="Rektangel 175"/>
              <p:cNvSpPr/>
              <p:nvPr/>
            </p:nvSpPr>
            <p:spPr>
              <a:xfrm>
                <a:off x="6884988" y="5424488"/>
                <a:ext cx="2085975" cy="10017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0133" tIns="40067" rIns="80133" bIns="40067" anchor="ctr"/>
              <a:lstStyle/>
              <a:p>
                <a:pPr algn="ctr" defTabSz="601104">
                  <a:defRPr/>
                </a:pPr>
                <a:endParaRPr lang="nb-NO" sz="1200">
                  <a:solidFill>
                    <a:prstClr val="white"/>
                  </a:solidFill>
                  <a:latin typeface="+mn-lt"/>
                </a:endParaRPr>
              </a:p>
            </p:txBody>
          </p:sp>
          <p:sp>
            <p:nvSpPr>
              <p:cNvPr id="177" name="Rectangle 3"/>
              <p:cNvSpPr>
                <a:spLocks noChangeArrowheads="1"/>
              </p:cNvSpPr>
              <p:nvPr/>
            </p:nvSpPr>
            <p:spPr bwMode="auto">
              <a:xfrm>
                <a:off x="3694113" y="546100"/>
                <a:ext cx="1747837" cy="7429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 anchor="ctr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nb-NO" altLang="nb-NO" sz="788" b="1">
                    <a:solidFill>
                      <a:srgbClr val="000000"/>
                    </a:solidFill>
                    <a:latin typeface="+mn-lt"/>
                  </a:rPr>
                  <a:t>Toppidrettssjef</a:t>
                </a:r>
              </a:p>
              <a:p>
                <a:pPr algn="ctr"/>
                <a:r>
                  <a:rPr lang="nb-NO" altLang="nb-NO" sz="675" b="1">
                    <a:solidFill>
                      <a:srgbClr val="000000"/>
                    </a:solidFill>
                    <a:latin typeface="+mn-lt"/>
                  </a:rPr>
                  <a:t>Tore Øvrebø</a:t>
                </a:r>
                <a:endParaRPr lang="nb-NO" altLang="nb-NO" sz="675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78" name="Line 4"/>
              <p:cNvSpPr>
                <a:spLocks noChangeShapeType="1"/>
              </p:cNvSpPr>
              <p:nvPr/>
            </p:nvSpPr>
            <p:spPr bwMode="auto">
              <a:xfrm>
                <a:off x="4548188" y="1289050"/>
                <a:ext cx="7937" cy="13573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152" tIns="45576" rIns="91152" bIns="45576"/>
              <a:lstStyle/>
              <a:p>
                <a:endParaRPr lang="nb-NO" sz="1200">
                  <a:latin typeface="+mn-lt"/>
                </a:endParaRPr>
              </a:p>
            </p:txBody>
          </p:sp>
          <p:sp>
            <p:nvSpPr>
              <p:cNvPr id="179" name="Rectangle 7"/>
              <p:cNvSpPr>
                <a:spLocks noChangeArrowheads="1"/>
              </p:cNvSpPr>
              <p:nvPr/>
            </p:nvSpPr>
            <p:spPr bwMode="auto">
              <a:xfrm>
                <a:off x="1549400" y="2771775"/>
                <a:ext cx="1408113" cy="20081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 anchor="ctr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nb-NO" altLang="nb-NO" sz="600" b="1">
                    <a:solidFill>
                      <a:srgbClr val="000000"/>
                    </a:solidFill>
                    <a:latin typeface="+mn-lt"/>
                  </a:rPr>
                  <a:t>Fagsjef Prestasjon</a:t>
                </a:r>
              </a:p>
              <a:p>
                <a:pPr algn="ctr"/>
                <a:r>
                  <a:rPr lang="nb-NO" altLang="nb-NO" sz="600" b="1">
                    <a:solidFill>
                      <a:srgbClr val="000000"/>
                    </a:solidFill>
                    <a:latin typeface="+mn-lt"/>
                  </a:rPr>
                  <a:t>Else-Marthe Sørlie Lybekk</a:t>
                </a:r>
              </a:p>
              <a:p>
                <a:pPr algn="ctr"/>
                <a:endParaRPr lang="nb-NO" altLang="nb-NO" sz="600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Kraft styrke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Motorikk/teknikk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Utholdenhet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 Treningssenter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Toppidrettscoaching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Idrettspsykologi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Ernæring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Teknologi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Organisasjonsutvikling</a:t>
                </a:r>
              </a:p>
            </p:txBody>
          </p:sp>
          <p:sp>
            <p:nvSpPr>
              <p:cNvPr id="180" name="Rectangle 10"/>
              <p:cNvSpPr>
                <a:spLocks noChangeArrowheads="1"/>
              </p:cNvSpPr>
              <p:nvPr/>
            </p:nvSpPr>
            <p:spPr bwMode="auto">
              <a:xfrm>
                <a:off x="5662613" y="1376363"/>
                <a:ext cx="1565275" cy="1120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 anchor="ctr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nb-NO" altLang="nb-NO" sz="675" b="1">
                    <a:solidFill>
                      <a:srgbClr val="000000"/>
                    </a:solidFill>
                    <a:latin typeface="+mn-lt"/>
                  </a:rPr>
                  <a:t>Olympisk avdeling</a:t>
                </a:r>
              </a:p>
              <a:p>
                <a:pPr algn="ctr"/>
                <a:r>
                  <a:rPr lang="nb-NO" altLang="nb-NO" sz="675" b="1">
                    <a:solidFill>
                      <a:srgbClr val="000000"/>
                    </a:solidFill>
                    <a:latin typeface="+mn-lt"/>
                  </a:rPr>
                  <a:t>Marit Myrmæl</a:t>
                </a:r>
              </a:p>
              <a:p>
                <a:pPr algn="ctr"/>
                <a:endParaRPr lang="nb-NO" altLang="nb-NO" sz="675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Olympiske leker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Paralympiske leker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EYOF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Ungdoms-OL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European Games</a:t>
                </a:r>
              </a:p>
            </p:txBody>
          </p:sp>
          <p:sp>
            <p:nvSpPr>
              <p:cNvPr id="181" name="Rectangle 14"/>
              <p:cNvSpPr>
                <a:spLocks noChangeArrowheads="1"/>
              </p:cNvSpPr>
              <p:nvPr/>
            </p:nvSpPr>
            <p:spPr bwMode="auto">
              <a:xfrm>
                <a:off x="5276850" y="2755900"/>
                <a:ext cx="1277938" cy="6651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 anchor="ctr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endParaRPr lang="nb-NO" altLang="nb-NO" sz="600" b="1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r>
                  <a:rPr lang="nb-NO" altLang="nb-NO" sz="600" b="1">
                    <a:solidFill>
                      <a:srgbClr val="000000"/>
                    </a:solidFill>
                    <a:latin typeface="+mn-lt"/>
                  </a:rPr>
                  <a:t>Sommeridrettssjef</a:t>
                </a:r>
              </a:p>
              <a:p>
                <a:pPr algn="ctr"/>
                <a:r>
                  <a:rPr lang="nb-NO" altLang="nb-NO" sz="600" b="1">
                    <a:solidFill>
                      <a:srgbClr val="000000"/>
                    </a:solidFill>
                    <a:latin typeface="+mn-lt"/>
                  </a:rPr>
                  <a:t>Coach</a:t>
                </a:r>
              </a:p>
              <a:p>
                <a:pPr algn="ctr"/>
                <a:r>
                  <a:rPr lang="nb-NO" altLang="nb-NO" sz="600" b="1">
                    <a:solidFill>
                      <a:srgbClr val="000000"/>
                    </a:solidFill>
                    <a:latin typeface="+mn-lt"/>
                  </a:rPr>
                  <a:t>Marit Breivik</a:t>
                </a:r>
              </a:p>
            </p:txBody>
          </p:sp>
          <p:sp>
            <p:nvSpPr>
              <p:cNvPr id="182" name="Rectangle 16"/>
              <p:cNvSpPr>
                <a:spLocks noChangeArrowheads="1"/>
              </p:cNvSpPr>
              <p:nvPr/>
            </p:nvSpPr>
            <p:spPr bwMode="auto">
              <a:xfrm>
                <a:off x="3081338" y="2752725"/>
                <a:ext cx="1322387" cy="6619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 anchor="ctr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endParaRPr lang="nb-NO" altLang="nb-NO" sz="600" b="1" dirty="0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r>
                  <a:rPr lang="nb-NO" altLang="nb-NO" sz="600" b="1" dirty="0">
                    <a:solidFill>
                      <a:srgbClr val="000000"/>
                    </a:solidFill>
                    <a:latin typeface="+mn-lt"/>
                  </a:rPr>
                  <a:t>Vinteridrettssjef</a:t>
                </a:r>
              </a:p>
              <a:p>
                <a:pPr algn="ctr"/>
                <a:r>
                  <a:rPr lang="nb-NO" altLang="nb-NO" sz="600" b="1" dirty="0">
                    <a:solidFill>
                      <a:srgbClr val="000000"/>
                    </a:solidFill>
                    <a:latin typeface="+mn-lt"/>
                  </a:rPr>
                  <a:t>Coach</a:t>
                </a:r>
              </a:p>
              <a:p>
                <a:pPr algn="ctr"/>
                <a:r>
                  <a:rPr lang="nb-NO" altLang="nb-NO" sz="600" b="1" dirty="0">
                    <a:solidFill>
                      <a:srgbClr val="000000"/>
                    </a:solidFill>
                    <a:latin typeface="+mn-lt"/>
                  </a:rPr>
                  <a:t>Helge Bartnes</a:t>
                </a:r>
              </a:p>
            </p:txBody>
          </p:sp>
          <p:sp>
            <p:nvSpPr>
              <p:cNvPr id="183" name="Line 19"/>
              <p:cNvSpPr>
                <a:spLocks noChangeShapeType="1"/>
              </p:cNvSpPr>
              <p:nvPr/>
            </p:nvSpPr>
            <p:spPr bwMode="auto">
              <a:xfrm flipV="1">
                <a:off x="4565650" y="3455988"/>
                <a:ext cx="63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152" tIns="45576" rIns="91152" bIns="45576"/>
              <a:lstStyle/>
              <a:p>
                <a:endParaRPr lang="nb-NO" sz="1200">
                  <a:latin typeface="+mn-lt"/>
                </a:endParaRPr>
              </a:p>
            </p:txBody>
          </p:sp>
          <p:sp>
            <p:nvSpPr>
              <p:cNvPr id="184" name="Line 20"/>
              <p:cNvSpPr>
                <a:spLocks noChangeShapeType="1"/>
              </p:cNvSpPr>
              <p:nvPr/>
            </p:nvSpPr>
            <p:spPr bwMode="auto">
              <a:xfrm flipV="1">
                <a:off x="788988" y="2635250"/>
                <a:ext cx="3794125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152" tIns="45576" rIns="91152" bIns="45576"/>
              <a:lstStyle/>
              <a:p>
                <a:endParaRPr lang="nb-NO" sz="1200">
                  <a:latin typeface="+mn-lt"/>
                </a:endParaRPr>
              </a:p>
            </p:txBody>
          </p:sp>
          <p:sp>
            <p:nvSpPr>
              <p:cNvPr id="185" name="Rectangle 21"/>
              <p:cNvSpPr>
                <a:spLocks noChangeArrowheads="1"/>
              </p:cNvSpPr>
              <p:nvPr/>
            </p:nvSpPr>
            <p:spPr bwMode="auto">
              <a:xfrm>
                <a:off x="6878638" y="2719388"/>
                <a:ext cx="1690687" cy="11557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 anchor="ctr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nb-NO" altLang="nb-NO" sz="600" b="1">
                    <a:solidFill>
                      <a:srgbClr val="000000"/>
                    </a:solidFill>
                    <a:latin typeface="+mn-lt"/>
                  </a:rPr>
                  <a:t>Utviklingssjef</a:t>
                </a:r>
              </a:p>
              <a:p>
                <a:pPr algn="ctr"/>
                <a:r>
                  <a:rPr lang="nb-NO" altLang="nb-NO" sz="600" b="1">
                    <a:solidFill>
                      <a:srgbClr val="000000"/>
                    </a:solidFill>
                    <a:latin typeface="+mn-lt"/>
                  </a:rPr>
                  <a:t>Trond Skarsem Pedersen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Talentutvikling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Trenerutvikling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FoU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Regionale kompetanse</a:t>
                </a: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Utdanning /rådgivning</a:t>
                </a:r>
              </a:p>
            </p:txBody>
          </p:sp>
          <p:sp>
            <p:nvSpPr>
              <p:cNvPr id="186" name="Text Box 22"/>
              <p:cNvSpPr txBox="1">
                <a:spLocks noChangeArrowheads="1"/>
              </p:cNvSpPr>
              <p:nvPr/>
            </p:nvSpPr>
            <p:spPr bwMode="auto">
              <a:xfrm>
                <a:off x="3065463" y="4392612"/>
                <a:ext cx="993775" cy="7149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9895" tIns="39948" rIns="79895" bIns="39948">
                <a:spAutoFit/>
              </a:bodyPr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endParaRPr lang="nb-NO" altLang="nb-NO" sz="600" b="1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r>
                  <a:rPr lang="nb-NO" altLang="nb-NO" sz="600" b="1">
                    <a:solidFill>
                      <a:srgbClr val="000000"/>
                    </a:solidFill>
                    <a:latin typeface="+mn-lt"/>
                  </a:rPr>
                  <a:t>Utholdenhets</a:t>
                </a:r>
              </a:p>
              <a:p>
                <a:pPr algn="ctr"/>
                <a:r>
                  <a:rPr lang="nb-NO" altLang="nb-NO" sz="600" b="1">
                    <a:solidFill>
                      <a:srgbClr val="000000"/>
                    </a:solidFill>
                    <a:latin typeface="+mn-lt"/>
                  </a:rPr>
                  <a:t>Idretter</a:t>
                </a:r>
              </a:p>
              <a:p>
                <a:pPr algn="ctr"/>
                <a:endParaRPr lang="nb-NO" altLang="nb-NO" sz="600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endParaRPr lang="nb-NO" altLang="nb-NO" sz="600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endParaRPr lang="nb-NO" altLang="nb-NO" sz="60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87" name="Text Box 23"/>
              <p:cNvSpPr txBox="1">
                <a:spLocks noChangeArrowheads="1"/>
              </p:cNvSpPr>
              <p:nvPr/>
            </p:nvSpPr>
            <p:spPr bwMode="auto">
              <a:xfrm>
                <a:off x="4237038" y="4389438"/>
                <a:ext cx="1011237" cy="7149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9895" tIns="39948" rIns="79895" bIns="39948">
                <a:spAutoFit/>
              </a:bodyPr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endParaRPr lang="nb-NO" altLang="nb-NO" sz="600" b="1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r>
                  <a:rPr lang="nb-NO" altLang="nb-NO" sz="600" b="1">
                    <a:solidFill>
                      <a:srgbClr val="000000"/>
                    </a:solidFill>
                    <a:latin typeface="+mn-lt"/>
                  </a:rPr>
                  <a:t>Tekniske</a:t>
                </a:r>
              </a:p>
              <a:p>
                <a:pPr algn="ctr"/>
                <a:r>
                  <a:rPr lang="nb-NO" altLang="nb-NO" sz="600" b="1">
                    <a:solidFill>
                      <a:srgbClr val="000000"/>
                    </a:solidFill>
                    <a:latin typeface="+mn-lt"/>
                  </a:rPr>
                  <a:t>Idretter</a:t>
                </a:r>
              </a:p>
              <a:p>
                <a:pPr algn="ctr"/>
                <a:endParaRPr lang="nb-NO" altLang="nb-NO" sz="600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endParaRPr lang="nb-NO" altLang="nb-NO" sz="600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endParaRPr lang="nb-NO" altLang="nb-NO" sz="60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88" name="Text Box 24"/>
              <p:cNvSpPr txBox="1">
                <a:spLocks noChangeArrowheads="1"/>
              </p:cNvSpPr>
              <p:nvPr/>
            </p:nvSpPr>
            <p:spPr bwMode="auto">
              <a:xfrm>
                <a:off x="5441950" y="4362450"/>
                <a:ext cx="969963" cy="7149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79895" tIns="39948" rIns="79895" bIns="39948">
                <a:spAutoFit/>
              </a:bodyPr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endParaRPr lang="nb-NO" altLang="nb-NO" sz="600" b="1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r>
                  <a:rPr lang="nb-NO" altLang="nb-NO" sz="600" b="1">
                    <a:solidFill>
                      <a:srgbClr val="000000"/>
                    </a:solidFill>
                    <a:latin typeface="+mn-lt"/>
                  </a:rPr>
                  <a:t>Lagspill</a:t>
                </a:r>
              </a:p>
              <a:p>
                <a:pPr algn="ctr"/>
                <a:r>
                  <a:rPr lang="nb-NO" altLang="nb-NO" sz="600" b="1">
                    <a:solidFill>
                      <a:srgbClr val="000000"/>
                    </a:solidFill>
                    <a:latin typeface="+mn-lt"/>
                  </a:rPr>
                  <a:t>Idretter</a:t>
                </a:r>
              </a:p>
              <a:p>
                <a:pPr algn="ctr"/>
                <a:endParaRPr lang="nb-NO" altLang="nb-NO" sz="600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endParaRPr lang="nb-NO" altLang="nb-NO" sz="600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 </a:t>
                </a:r>
              </a:p>
            </p:txBody>
          </p:sp>
          <p:sp>
            <p:nvSpPr>
              <p:cNvPr id="189" name="Rectangle 25"/>
              <p:cNvSpPr>
                <a:spLocks noChangeArrowheads="1"/>
              </p:cNvSpPr>
              <p:nvPr/>
            </p:nvSpPr>
            <p:spPr bwMode="auto">
              <a:xfrm>
                <a:off x="1793875" y="1331913"/>
                <a:ext cx="1643063" cy="11525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 anchor="ctr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nb-NO" altLang="nb-NO" sz="600" b="1" dirty="0">
                    <a:solidFill>
                      <a:srgbClr val="000000"/>
                    </a:solidFill>
                    <a:latin typeface="+mn-lt"/>
                  </a:rPr>
                  <a:t>Administrasjonssjef</a:t>
                </a:r>
              </a:p>
              <a:p>
                <a:r>
                  <a:rPr lang="nb-NO" altLang="nb-NO" sz="600" b="1" dirty="0">
                    <a:solidFill>
                      <a:srgbClr val="000000"/>
                    </a:solidFill>
                    <a:latin typeface="+mn-lt"/>
                  </a:rPr>
                  <a:t>Ingrid Bahr</a:t>
                </a:r>
              </a:p>
              <a:p>
                <a:endParaRPr lang="nb-NO" altLang="nb-NO" sz="600" dirty="0">
                  <a:solidFill>
                    <a:srgbClr val="000000"/>
                  </a:solidFill>
                  <a:latin typeface="+mn-lt"/>
                </a:endParaRPr>
              </a:p>
              <a:p>
                <a:r>
                  <a:rPr lang="nb-NO" altLang="nb-NO" sz="600" dirty="0">
                    <a:solidFill>
                      <a:srgbClr val="000000"/>
                    </a:solidFill>
                    <a:latin typeface="+mn-lt"/>
                  </a:rPr>
                  <a:t>Økonomi/Personal</a:t>
                </a:r>
              </a:p>
              <a:p>
                <a:r>
                  <a:rPr lang="nb-NO" altLang="nb-NO" sz="600" dirty="0">
                    <a:solidFill>
                      <a:srgbClr val="000000"/>
                    </a:solidFill>
                    <a:latin typeface="+mn-lt"/>
                  </a:rPr>
                  <a:t>Medierådgiving</a:t>
                </a:r>
              </a:p>
              <a:p>
                <a:r>
                  <a:rPr lang="nb-NO" altLang="nb-NO" sz="600" dirty="0">
                    <a:solidFill>
                      <a:srgbClr val="000000"/>
                    </a:solidFill>
                    <a:latin typeface="+mn-lt"/>
                  </a:rPr>
                  <a:t>Coachkoordinering</a:t>
                </a:r>
              </a:p>
              <a:p>
                <a:r>
                  <a:rPr lang="nb-NO" altLang="nb-NO" sz="600" dirty="0">
                    <a:solidFill>
                      <a:srgbClr val="000000"/>
                    </a:solidFill>
                    <a:latin typeface="+mn-lt"/>
                  </a:rPr>
                  <a:t>Drift Olympiatoppen</a:t>
                </a:r>
              </a:p>
            </p:txBody>
          </p:sp>
          <p:sp>
            <p:nvSpPr>
              <p:cNvPr id="190" name="Line 27"/>
              <p:cNvSpPr>
                <a:spLocks noChangeShapeType="1"/>
              </p:cNvSpPr>
              <p:nvPr/>
            </p:nvSpPr>
            <p:spPr bwMode="auto">
              <a:xfrm>
                <a:off x="4573588" y="4117975"/>
                <a:ext cx="0" cy="2444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152" tIns="45576" rIns="91152" bIns="45576"/>
              <a:lstStyle/>
              <a:p>
                <a:endParaRPr lang="nb-NO" sz="1200">
                  <a:latin typeface="+mn-lt"/>
                </a:endParaRPr>
              </a:p>
            </p:txBody>
          </p:sp>
          <p:sp>
            <p:nvSpPr>
              <p:cNvPr id="191" name="Line 28"/>
              <p:cNvSpPr>
                <a:spLocks noChangeShapeType="1"/>
              </p:cNvSpPr>
              <p:nvPr/>
            </p:nvSpPr>
            <p:spPr bwMode="auto">
              <a:xfrm flipV="1">
                <a:off x="4572000" y="2625725"/>
                <a:ext cx="3084513" cy="11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152" tIns="45576" rIns="91152" bIns="45576"/>
              <a:lstStyle/>
              <a:p>
                <a:endParaRPr lang="nb-NO" sz="1200">
                  <a:latin typeface="+mn-lt"/>
                </a:endParaRPr>
              </a:p>
            </p:txBody>
          </p:sp>
          <p:sp>
            <p:nvSpPr>
              <p:cNvPr id="192" name="Line 30"/>
              <p:cNvSpPr>
                <a:spLocks noChangeShapeType="1"/>
              </p:cNvSpPr>
              <p:nvPr/>
            </p:nvSpPr>
            <p:spPr bwMode="auto">
              <a:xfrm flipV="1">
                <a:off x="3436938" y="1903413"/>
                <a:ext cx="2225675" cy="11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152" tIns="45576" rIns="91152" bIns="45576"/>
              <a:lstStyle/>
              <a:p>
                <a:endParaRPr lang="nb-NO" sz="1200">
                  <a:latin typeface="+mn-lt"/>
                </a:endParaRPr>
              </a:p>
            </p:txBody>
          </p:sp>
          <p:sp>
            <p:nvSpPr>
              <p:cNvPr id="193" name="Line 4"/>
              <p:cNvSpPr>
                <a:spLocks noChangeShapeType="1"/>
              </p:cNvSpPr>
              <p:nvPr/>
            </p:nvSpPr>
            <p:spPr bwMode="auto">
              <a:xfrm flipH="1">
                <a:off x="7650163" y="2636838"/>
                <a:ext cx="0" cy="82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152" tIns="45576" rIns="91152" bIns="45576"/>
              <a:lstStyle/>
              <a:p>
                <a:endParaRPr lang="nb-NO" sz="1200">
                  <a:latin typeface="+mn-lt"/>
                </a:endParaRPr>
              </a:p>
            </p:txBody>
          </p:sp>
          <p:sp>
            <p:nvSpPr>
              <p:cNvPr id="194" name="Rectangle 21"/>
              <p:cNvSpPr>
                <a:spLocks noChangeArrowheads="1"/>
              </p:cNvSpPr>
              <p:nvPr/>
            </p:nvSpPr>
            <p:spPr bwMode="auto">
              <a:xfrm>
                <a:off x="6878638" y="3968750"/>
                <a:ext cx="1690687" cy="6254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nb-NO" altLang="nb-NO" sz="600" b="1" dirty="0" err="1">
                    <a:solidFill>
                      <a:srgbClr val="000000"/>
                    </a:solidFill>
                    <a:latin typeface="+mn-lt"/>
                  </a:rPr>
                  <a:t>Regionsutvikler</a:t>
                </a:r>
                <a:endParaRPr lang="nb-NO" altLang="nb-NO" sz="600" b="1" dirty="0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endParaRPr lang="nb-NO" altLang="nb-NO" sz="600" b="1" dirty="0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r>
                  <a:rPr lang="nb-NO" altLang="nb-NO" sz="600" dirty="0">
                    <a:solidFill>
                      <a:srgbClr val="000000"/>
                    </a:solidFill>
                    <a:latin typeface="+mn-lt"/>
                  </a:rPr>
                  <a:t>Regional utvikling/etablering</a:t>
                </a:r>
              </a:p>
              <a:p>
                <a:pPr algn="ctr"/>
                <a:r>
                  <a:rPr lang="nb-NO" altLang="nb-NO" sz="600" dirty="0">
                    <a:solidFill>
                      <a:srgbClr val="000000"/>
                    </a:solidFill>
                    <a:latin typeface="+mn-lt"/>
                  </a:rPr>
                  <a:t>Campus Sognsvann</a:t>
                </a:r>
              </a:p>
              <a:p>
                <a:pPr algn="ctr"/>
                <a:endParaRPr lang="nb-NO" altLang="nb-NO" sz="600" b="1" dirty="0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endParaRPr lang="nb-NO" altLang="nb-NO" sz="6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cxnSp>
            <p:nvCxnSpPr>
              <p:cNvPr id="195" name="Rett linje 194"/>
              <p:cNvCxnSpPr>
                <a:stCxn id="182" idx="0"/>
              </p:cNvCxnSpPr>
              <p:nvPr/>
            </p:nvCxnSpPr>
            <p:spPr>
              <a:xfrm flipV="1">
                <a:off x="3743325" y="2647950"/>
                <a:ext cx="0" cy="1047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Rett linje 195"/>
              <p:cNvCxnSpPr>
                <a:stCxn id="181" idx="0"/>
              </p:cNvCxnSpPr>
              <p:nvPr/>
            </p:nvCxnSpPr>
            <p:spPr>
              <a:xfrm flipH="1" flipV="1">
                <a:off x="5915025" y="2641600"/>
                <a:ext cx="0" cy="1143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ett linje 196"/>
              <p:cNvCxnSpPr>
                <a:stCxn id="194" idx="0"/>
                <a:endCxn id="185" idx="2"/>
              </p:cNvCxnSpPr>
              <p:nvPr/>
            </p:nvCxnSpPr>
            <p:spPr>
              <a:xfrm flipV="1">
                <a:off x="7723188" y="3875088"/>
                <a:ext cx="0" cy="936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Rectangle 21"/>
              <p:cNvSpPr>
                <a:spLocks noChangeArrowheads="1"/>
              </p:cNvSpPr>
              <p:nvPr/>
            </p:nvSpPr>
            <p:spPr bwMode="auto">
              <a:xfrm>
                <a:off x="6878638" y="4705350"/>
                <a:ext cx="1690687" cy="3937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nb-NO" altLang="nb-NO" sz="600" b="1" dirty="0" err="1">
                    <a:solidFill>
                      <a:srgbClr val="000000"/>
                    </a:solidFill>
                    <a:latin typeface="+mn-lt"/>
                  </a:rPr>
                  <a:t>TIFutvikler</a:t>
                </a:r>
                <a:endParaRPr lang="nb-NO" altLang="nb-NO" sz="600" b="1" dirty="0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endParaRPr lang="nb-NO" altLang="nb-NO" sz="600" b="1" dirty="0">
                  <a:solidFill>
                    <a:srgbClr val="000000"/>
                  </a:solidFill>
                  <a:latin typeface="+mn-lt"/>
                </a:endParaRPr>
              </a:p>
              <a:p>
                <a:pPr algn="ctr"/>
                <a:endParaRPr lang="nb-NO" altLang="nb-NO" sz="6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199" name="Rectangle 3"/>
              <p:cNvSpPr>
                <a:spLocks noChangeArrowheads="1"/>
              </p:cNvSpPr>
              <p:nvPr/>
            </p:nvSpPr>
            <p:spPr bwMode="auto">
              <a:xfrm>
                <a:off x="7966075" y="5453063"/>
                <a:ext cx="995363" cy="1476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 anchor="ctr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OLT Innlandet</a:t>
                </a:r>
              </a:p>
            </p:txBody>
          </p:sp>
          <p:sp>
            <p:nvSpPr>
              <p:cNvPr id="200" name="Rectangle 3"/>
              <p:cNvSpPr>
                <a:spLocks noChangeArrowheads="1"/>
              </p:cNvSpPr>
              <p:nvPr/>
            </p:nvSpPr>
            <p:spPr bwMode="auto">
              <a:xfrm>
                <a:off x="6878638" y="6010275"/>
                <a:ext cx="993775" cy="146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 anchor="ctr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OLT Vest</a:t>
                </a:r>
              </a:p>
            </p:txBody>
          </p:sp>
          <p:sp>
            <p:nvSpPr>
              <p:cNvPr id="201" name="Rectangle 3"/>
              <p:cNvSpPr>
                <a:spLocks noChangeArrowheads="1"/>
              </p:cNvSpPr>
              <p:nvPr/>
            </p:nvSpPr>
            <p:spPr bwMode="auto">
              <a:xfrm>
                <a:off x="6878638" y="5730875"/>
                <a:ext cx="996950" cy="1682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 anchor="ctr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OLT Nord-Norge</a:t>
                </a:r>
              </a:p>
            </p:txBody>
          </p:sp>
          <p:sp>
            <p:nvSpPr>
              <p:cNvPr id="202" name="Rectangle 3"/>
              <p:cNvSpPr>
                <a:spLocks noChangeArrowheads="1"/>
              </p:cNvSpPr>
              <p:nvPr/>
            </p:nvSpPr>
            <p:spPr bwMode="auto">
              <a:xfrm>
                <a:off x="7975600" y="6021388"/>
                <a:ext cx="993775" cy="1349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 anchor="ctr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OLT Agder?</a:t>
                </a:r>
              </a:p>
            </p:txBody>
          </p:sp>
          <p:sp>
            <p:nvSpPr>
              <p:cNvPr id="203" name="Rectangle 3"/>
              <p:cNvSpPr>
                <a:spLocks noChangeArrowheads="1"/>
              </p:cNvSpPr>
              <p:nvPr/>
            </p:nvSpPr>
            <p:spPr bwMode="auto">
              <a:xfrm>
                <a:off x="7975600" y="5743575"/>
                <a:ext cx="993775" cy="1555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 anchor="ctr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OLT Sør-Vest</a:t>
                </a:r>
              </a:p>
            </p:txBody>
          </p:sp>
          <p:sp>
            <p:nvSpPr>
              <p:cNvPr id="204" name="Rectangle 3"/>
              <p:cNvSpPr>
                <a:spLocks noChangeArrowheads="1"/>
              </p:cNvSpPr>
              <p:nvPr/>
            </p:nvSpPr>
            <p:spPr bwMode="auto">
              <a:xfrm>
                <a:off x="6878638" y="6243638"/>
                <a:ext cx="993775" cy="1476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 anchor="ctr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OLT Østlandet?</a:t>
                </a:r>
              </a:p>
            </p:txBody>
          </p:sp>
          <p:sp>
            <p:nvSpPr>
              <p:cNvPr id="205" name="Rectangle 3"/>
              <p:cNvSpPr>
                <a:spLocks noChangeArrowheads="1"/>
              </p:cNvSpPr>
              <p:nvPr/>
            </p:nvSpPr>
            <p:spPr bwMode="auto">
              <a:xfrm>
                <a:off x="6886575" y="5451475"/>
                <a:ext cx="993775" cy="141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 anchor="ctr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OLT Midt-Norge</a:t>
                </a:r>
              </a:p>
            </p:txBody>
          </p:sp>
          <p:cxnSp>
            <p:nvCxnSpPr>
              <p:cNvPr id="206" name="Rett linje 205"/>
              <p:cNvCxnSpPr/>
              <p:nvPr/>
            </p:nvCxnSpPr>
            <p:spPr>
              <a:xfrm>
                <a:off x="8569325" y="3290888"/>
                <a:ext cx="1492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Rett linje 206"/>
              <p:cNvCxnSpPr/>
              <p:nvPr/>
            </p:nvCxnSpPr>
            <p:spPr>
              <a:xfrm>
                <a:off x="8718550" y="3282950"/>
                <a:ext cx="0" cy="21478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Rett linje 207"/>
              <p:cNvCxnSpPr>
                <a:stCxn id="198" idx="3"/>
              </p:cNvCxnSpPr>
              <p:nvPr/>
            </p:nvCxnSpPr>
            <p:spPr>
              <a:xfrm>
                <a:off x="8569325" y="4902200"/>
                <a:ext cx="1428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Rektangel 208"/>
              <p:cNvSpPr/>
              <p:nvPr/>
            </p:nvSpPr>
            <p:spPr>
              <a:xfrm>
                <a:off x="3065463" y="3984625"/>
                <a:ext cx="993775" cy="4191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0049" tIns="40025" rIns="80049" bIns="40025" anchor="ctr"/>
              <a:lstStyle/>
              <a:p>
                <a:pPr algn="ctr" defTabSz="601104">
                  <a:defRPr/>
                </a:pPr>
                <a:r>
                  <a:rPr lang="nb-NO" sz="675" dirty="0" err="1">
                    <a:solidFill>
                      <a:prstClr val="black"/>
                    </a:solidFill>
                    <a:latin typeface="+mn-lt"/>
                  </a:rPr>
                  <a:t>Hovedcoach</a:t>
                </a:r>
                <a:endParaRPr lang="nb-NO" sz="675" dirty="0">
                  <a:solidFill>
                    <a:prstClr val="black"/>
                  </a:solidFill>
                  <a:latin typeface="+mn-lt"/>
                </a:endParaRPr>
              </a:p>
              <a:p>
                <a:pPr algn="ctr" defTabSz="601104">
                  <a:defRPr/>
                </a:pPr>
                <a:r>
                  <a:rPr lang="nb-NO" sz="675" dirty="0">
                    <a:solidFill>
                      <a:prstClr val="black"/>
                    </a:solidFill>
                    <a:latin typeface="+mn-lt"/>
                  </a:rPr>
                  <a:t>Roger Gjelsvik</a:t>
                </a:r>
              </a:p>
            </p:txBody>
          </p:sp>
          <p:sp>
            <p:nvSpPr>
              <p:cNvPr id="210" name="Rektangel 209"/>
              <p:cNvSpPr/>
              <p:nvPr/>
            </p:nvSpPr>
            <p:spPr>
              <a:xfrm>
                <a:off x="4238625" y="3960813"/>
                <a:ext cx="1009650" cy="4318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0049" tIns="40025" rIns="80049" bIns="40025" anchor="ctr"/>
              <a:lstStyle/>
              <a:p>
                <a:pPr algn="ctr" defTabSz="601104">
                  <a:defRPr/>
                </a:pPr>
                <a:r>
                  <a:rPr lang="nb-NO" sz="675" dirty="0" err="1">
                    <a:solidFill>
                      <a:prstClr val="black"/>
                    </a:solidFill>
                    <a:latin typeface="+mn-lt"/>
                  </a:rPr>
                  <a:t>Hovedcoach</a:t>
                </a:r>
                <a:endParaRPr lang="nb-NO" sz="675" dirty="0">
                  <a:solidFill>
                    <a:prstClr val="black"/>
                  </a:solidFill>
                  <a:latin typeface="+mn-lt"/>
                </a:endParaRPr>
              </a:p>
              <a:p>
                <a:pPr algn="ctr" defTabSz="601104">
                  <a:defRPr/>
                </a:pPr>
                <a:r>
                  <a:rPr lang="nb-NO" sz="675" dirty="0">
                    <a:solidFill>
                      <a:prstClr val="black"/>
                    </a:solidFill>
                    <a:latin typeface="+mn-lt"/>
                  </a:rPr>
                  <a:t>Finn Aamodt</a:t>
                </a:r>
              </a:p>
            </p:txBody>
          </p:sp>
          <p:sp>
            <p:nvSpPr>
              <p:cNvPr id="211" name="Rektangel 210"/>
              <p:cNvSpPr/>
              <p:nvPr/>
            </p:nvSpPr>
            <p:spPr>
              <a:xfrm>
                <a:off x="5441950" y="3968750"/>
                <a:ext cx="973138" cy="4524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0049" tIns="40025" rIns="80049" bIns="40025" anchor="ctr"/>
              <a:lstStyle/>
              <a:p>
                <a:pPr algn="ctr" defTabSz="601104">
                  <a:defRPr/>
                </a:pPr>
                <a:r>
                  <a:rPr lang="nb-NO" sz="788" dirty="0" err="1">
                    <a:solidFill>
                      <a:prstClr val="black"/>
                    </a:solidFill>
                    <a:latin typeface="+mn-lt"/>
                  </a:rPr>
                  <a:t>Hovedcoach</a:t>
                </a:r>
                <a:endParaRPr lang="nb-NO" sz="788"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212" name="Rectangle 3"/>
              <p:cNvSpPr>
                <a:spLocks noChangeArrowheads="1"/>
              </p:cNvSpPr>
              <p:nvPr/>
            </p:nvSpPr>
            <p:spPr bwMode="auto">
              <a:xfrm>
                <a:off x="7977188" y="6227763"/>
                <a:ext cx="993775" cy="1460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9895" tIns="39948" rIns="79895" bIns="39948" anchor="ctr"/>
              <a:lstStyle>
                <a:lvl1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defTabSz="798513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2780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7352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1924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649663" indent="3175" defTabSz="7985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nb-NO" altLang="nb-NO" sz="600">
                    <a:solidFill>
                      <a:srgbClr val="000000"/>
                    </a:solidFill>
                    <a:latin typeface="+mn-lt"/>
                  </a:rPr>
                  <a:t>OLT Oslo</a:t>
                </a:r>
              </a:p>
            </p:txBody>
          </p:sp>
          <p:cxnSp>
            <p:nvCxnSpPr>
              <p:cNvPr id="213" name="Rett linje 212"/>
              <p:cNvCxnSpPr/>
              <p:nvPr/>
            </p:nvCxnSpPr>
            <p:spPr>
              <a:xfrm>
                <a:off x="795338" y="2635250"/>
                <a:ext cx="0" cy="1365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Rett linje 213"/>
              <p:cNvCxnSpPr>
                <a:stCxn id="179" idx="0"/>
              </p:cNvCxnSpPr>
              <p:nvPr/>
            </p:nvCxnSpPr>
            <p:spPr>
              <a:xfrm flipV="1">
                <a:off x="2254250" y="2636838"/>
                <a:ext cx="0" cy="1349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Rett linje 214"/>
              <p:cNvCxnSpPr>
                <a:stCxn id="194" idx="2"/>
                <a:endCxn id="198" idx="0"/>
              </p:cNvCxnSpPr>
              <p:nvPr/>
            </p:nvCxnSpPr>
            <p:spPr>
              <a:xfrm>
                <a:off x="7723188" y="4594225"/>
                <a:ext cx="0" cy="111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0096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sjonsk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Sylinder 46"/>
          <p:cNvSpPr txBox="1"/>
          <p:nvPr userDrawn="1"/>
        </p:nvSpPr>
        <p:spPr>
          <a:xfrm>
            <a:off x="431802" y="6381751"/>
            <a:ext cx="1056217" cy="173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5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Side </a:t>
            </a:r>
            <a:fld id="{D7153ECB-DEDC-4103-8457-860FEA018BCB}" type="slidenum">
              <a:rPr lang="nb-NO" sz="5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525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9" name="TekstSylinder 5"/>
          <p:cNvSpPr txBox="1">
            <a:spLocks noChangeArrowheads="1"/>
          </p:cNvSpPr>
          <p:nvPr userDrawn="1"/>
        </p:nvSpPr>
        <p:spPr bwMode="auto">
          <a:xfrm>
            <a:off x="1395898" y="3284538"/>
            <a:ext cx="1492338" cy="173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24" tIns="34212" rIns="68424" bIns="342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b-NO" altLang="nb-NO" sz="1800">
                <a:solidFill>
                  <a:srgbClr val="FFFFFF"/>
                </a:solidFill>
              </a:rPr>
              <a:t>Målprosess</a:t>
            </a:r>
          </a:p>
          <a:p>
            <a:pPr algn="ctr" eaLnBrk="1" hangingPunct="1"/>
            <a:r>
              <a:rPr lang="nb-NO" altLang="nb-NO" sz="1800">
                <a:solidFill>
                  <a:srgbClr val="FFFFFF"/>
                </a:solidFill>
              </a:rPr>
              <a:t>Konkretisering</a:t>
            </a:r>
          </a:p>
          <a:p>
            <a:pPr algn="ctr" eaLnBrk="1" hangingPunct="1"/>
            <a:r>
              <a:rPr lang="nb-NO" altLang="nb-NO" sz="1800">
                <a:solidFill>
                  <a:srgbClr val="FFFFFF"/>
                </a:solidFill>
              </a:rPr>
              <a:t>Involvering</a:t>
            </a:r>
          </a:p>
          <a:p>
            <a:pPr algn="ctr" eaLnBrk="1" hangingPunct="1"/>
            <a:r>
              <a:rPr lang="nb-NO" altLang="nb-NO" sz="1800">
                <a:solidFill>
                  <a:srgbClr val="FFFFFF"/>
                </a:solidFill>
              </a:rPr>
              <a:t>Leveranse</a:t>
            </a:r>
          </a:p>
          <a:p>
            <a:pPr algn="ctr" eaLnBrk="1" hangingPunct="1"/>
            <a:r>
              <a:rPr lang="nb-NO" altLang="nb-NO" sz="1800">
                <a:solidFill>
                  <a:srgbClr val="FFFFFF"/>
                </a:solidFill>
              </a:rPr>
              <a:t>Konsekvenser</a:t>
            </a:r>
          </a:p>
          <a:p>
            <a:pPr algn="ctr" eaLnBrk="1" hangingPunct="1"/>
            <a:r>
              <a:rPr lang="nb-NO" altLang="nb-NO" sz="1800">
                <a:solidFill>
                  <a:srgbClr val="FFFFFF"/>
                </a:solidFill>
              </a:rPr>
              <a:t>Forpliktelser</a:t>
            </a:r>
          </a:p>
        </p:txBody>
      </p:sp>
      <p:sp>
        <p:nvSpPr>
          <p:cNvPr id="50" name="TekstSylinder 6"/>
          <p:cNvSpPr txBox="1">
            <a:spLocks noChangeArrowheads="1"/>
          </p:cNvSpPr>
          <p:nvPr userDrawn="1"/>
        </p:nvSpPr>
        <p:spPr bwMode="auto">
          <a:xfrm>
            <a:off x="3695700" y="3284538"/>
            <a:ext cx="2592917" cy="120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2" rIns="68424" bIns="342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b-NO" altLang="nb-NO" sz="1800">
                <a:solidFill>
                  <a:srgbClr val="FFFFFF"/>
                </a:solidFill>
              </a:rPr>
              <a:t>Organisering</a:t>
            </a:r>
          </a:p>
          <a:p>
            <a:pPr algn="ctr" eaLnBrk="1" hangingPunct="1"/>
            <a:r>
              <a:rPr lang="nb-NO" altLang="nb-NO" sz="1800">
                <a:solidFill>
                  <a:srgbClr val="FFFFFF"/>
                </a:solidFill>
              </a:rPr>
              <a:t>Organisering i forhold til målet</a:t>
            </a:r>
          </a:p>
          <a:p>
            <a:pPr algn="ctr" eaLnBrk="1" hangingPunct="1"/>
            <a:endParaRPr lang="nb-NO" altLang="nb-NO" sz="1800">
              <a:solidFill>
                <a:srgbClr val="FFFFFF"/>
              </a:solidFill>
            </a:endParaRPr>
          </a:p>
        </p:txBody>
      </p:sp>
      <p:sp>
        <p:nvSpPr>
          <p:cNvPr id="51" name="TekstSylinder 7"/>
          <p:cNvSpPr txBox="1">
            <a:spLocks noChangeArrowheads="1"/>
          </p:cNvSpPr>
          <p:nvPr userDrawn="1"/>
        </p:nvSpPr>
        <p:spPr bwMode="auto">
          <a:xfrm>
            <a:off x="6536268" y="3284538"/>
            <a:ext cx="2497667" cy="92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2" rIns="68424" bIns="342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b-NO" altLang="nb-NO" sz="1800">
                <a:solidFill>
                  <a:srgbClr val="FFFFFF"/>
                </a:solidFill>
              </a:rPr>
              <a:t>Trening</a:t>
            </a:r>
          </a:p>
          <a:p>
            <a:pPr algn="ctr" eaLnBrk="1" hangingPunct="1"/>
            <a:r>
              <a:rPr lang="nb-NO" altLang="nb-NO" sz="1800">
                <a:solidFill>
                  <a:srgbClr val="FFFFFF"/>
                </a:solidFill>
              </a:rPr>
              <a:t>Treningen</a:t>
            </a:r>
          </a:p>
          <a:p>
            <a:pPr algn="ctr" eaLnBrk="1" hangingPunct="1"/>
            <a:r>
              <a:rPr lang="nb-NO" altLang="nb-NO" sz="1800">
                <a:solidFill>
                  <a:srgbClr val="FFFFFF"/>
                </a:solidFill>
              </a:rPr>
              <a:t>Trening i ledelse</a:t>
            </a:r>
          </a:p>
        </p:txBody>
      </p:sp>
      <p:grpSp>
        <p:nvGrpSpPr>
          <p:cNvPr id="2" name="Gruppe 1"/>
          <p:cNvGrpSpPr>
            <a:grpSpLocks noChangeAspect="1"/>
          </p:cNvGrpSpPr>
          <p:nvPr userDrawn="1"/>
        </p:nvGrpSpPr>
        <p:grpSpPr>
          <a:xfrm>
            <a:off x="3480096" y="1820745"/>
            <a:ext cx="6960000" cy="4127705"/>
            <a:chOff x="611560" y="980728"/>
            <a:chExt cx="6696744" cy="5760640"/>
          </a:xfrm>
        </p:grpSpPr>
        <p:sp>
          <p:nvSpPr>
            <p:cNvPr id="52" name="Likebent trekant 51"/>
            <p:cNvSpPr/>
            <p:nvPr userDrawn="1"/>
          </p:nvSpPr>
          <p:spPr>
            <a:xfrm>
              <a:off x="611560" y="980728"/>
              <a:ext cx="6624736" cy="864096"/>
            </a:xfrm>
            <a:prstGeom prst="triangle">
              <a:avLst/>
            </a:prstGeom>
            <a:solidFill>
              <a:srgbClr val="EE4135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1232" tIns="45616" rIns="91232" bIns="45616" anchor="ctr"/>
            <a:lstStyle/>
            <a:p>
              <a:pPr algn="ctr" defTabSz="684229">
                <a:defRPr/>
              </a:pPr>
              <a:r>
                <a:rPr lang="nb-NO" sz="15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Mål</a:t>
              </a:r>
            </a:p>
          </p:txBody>
        </p:sp>
        <p:sp>
          <p:nvSpPr>
            <p:cNvPr id="53" name="Avrundet rektangel 52"/>
            <p:cNvSpPr/>
            <p:nvPr userDrawn="1"/>
          </p:nvSpPr>
          <p:spPr>
            <a:xfrm>
              <a:off x="611560" y="1988840"/>
              <a:ext cx="2165324" cy="4752528"/>
            </a:xfrm>
            <a:prstGeom prst="roundRect">
              <a:avLst>
                <a:gd name="adj" fmla="val 9045"/>
              </a:avLst>
            </a:prstGeom>
            <a:solidFill>
              <a:srgbClr val="003E7E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232" tIns="45616" rIns="91232" bIns="45616"/>
            <a:lstStyle/>
            <a:p>
              <a:pPr algn="ctr" defTabSz="684229">
                <a:defRPr/>
              </a:pPr>
              <a:r>
                <a:rPr lang="nb-NO" sz="13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Målprosess</a:t>
              </a:r>
            </a:p>
            <a:p>
              <a:pPr algn="ctr" defTabSz="684229">
                <a:defRPr/>
              </a:pPr>
              <a:endParaRPr lang="nb-NO" alt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r>
                <a:rPr lang="nb-NO" altLang="nb-NO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Konkretisering</a:t>
              </a:r>
            </a:p>
            <a:p>
              <a:pPr algn="ctr" defTabSz="684229">
                <a:defRPr/>
              </a:pPr>
              <a:r>
                <a:rPr lang="nb-NO" altLang="nb-NO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Involvering</a:t>
              </a:r>
            </a:p>
            <a:p>
              <a:pPr algn="ctr" defTabSz="684229">
                <a:defRPr/>
              </a:pPr>
              <a:r>
                <a:rPr lang="nb-NO" altLang="nb-NO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Leveranse</a:t>
              </a:r>
            </a:p>
            <a:p>
              <a:pPr algn="ctr" defTabSz="684229">
                <a:defRPr/>
              </a:pPr>
              <a:r>
                <a:rPr lang="nb-NO" altLang="nb-NO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Konsekvenser</a:t>
              </a:r>
            </a:p>
            <a:p>
              <a:pPr algn="ctr" defTabSz="684229">
                <a:defRPr/>
              </a:pPr>
              <a:r>
                <a:rPr lang="nb-NO" altLang="nb-NO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Forpliktelser</a:t>
              </a: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r>
                <a:rPr lang="nb-NO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Målforståelse</a:t>
              </a:r>
            </a:p>
          </p:txBody>
        </p:sp>
        <p:sp>
          <p:nvSpPr>
            <p:cNvPr id="54" name="Avrundet rektangel 53"/>
            <p:cNvSpPr/>
            <p:nvPr userDrawn="1"/>
          </p:nvSpPr>
          <p:spPr>
            <a:xfrm>
              <a:off x="5142980" y="1988840"/>
              <a:ext cx="2165324" cy="4752528"/>
            </a:xfrm>
            <a:prstGeom prst="roundRect">
              <a:avLst>
                <a:gd name="adj" fmla="val 9045"/>
              </a:avLst>
            </a:prstGeom>
            <a:solidFill>
              <a:srgbClr val="003E7E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232" tIns="45616" rIns="91232" bIns="45616"/>
            <a:lstStyle/>
            <a:p>
              <a:pPr algn="ctr" defTabSz="684229">
                <a:defRPr/>
              </a:pPr>
              <a:r>
                <a:rPr lang="nb-NO" sz="13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Trening</a:t>
              </a: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r>
                <a:rPr lang="nb-NO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Treningen</a:t>
              </a:r>
            </a:p>
            <a:p>
              <a:pPr algn="ctr" defTabSz="684229">
                <a:defRPr/>
              </a:pPr>
              <a:r>
                <a:rPr lang="nb-NO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Trening i ledelse</a:t>
              </a: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r>
                <a:rPr lang="nb-NO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 trenende organisasjonen</a:t>
              </a:r>
            </a:p>
          </p:txBody>
        </p:sp>
        <p:sp>
          <p:nvSpPr>
            <p:cNvPr id="55" name="Avrundet rektangel 54"/>
            <p:cNvSpPr/>
            <p:nvPr userDrawn="1"/>
          </p:nvSpPr>
          <p:spPr>
            <a:xfrm>
              <a:off x="2882228" y="1988840"/>
              <a:ext cx="2165324" cy="4752528"/>
            </a:xfrm>
            <a:prstGeom prst="roundRect">
              <a:avLst>
                <a:gd name="adj" fmla="val 9045"/>
              </a:avLst>
            </a:prstGeom>
            <a:solidFill>
              <a:srgbClr val="003E7E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232" tIns="45616" rIns="91232" bIns="45616"/>
            <a:lstStyle/>
            <a:p>
              <a:pPr algn="ctr" defTabSz="684229">
                <a:defRPr/>
              </a:pPr>
              <a:r>
                <a:rPr lang="nb-NO" sz="13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Organisering</a:t>
              </a: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r>
                <a:rPr lang="nb-NO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Organisering i forhold til målet</a:t>
              </a: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endParaRPr lang="nb-NO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4229">
                <a:defRPr/>
              </a:pPr>
              <a:r>
                <a:rPr lang="nb-NO" sz="9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Optimal organisering</a:t>
              </a:r>
            </a:p>
          </p:txBody>
        </p:sp>
        <p:sp>
          <p:nvSpPr>
            <p:cNvPr id="56" name="Pil mot venstre og høyre 55"/>
            <p:cNvSpPr/>
            <p:nvPr userDrawn="1"/>
          </p:nvSpPr>
          <p:spPr>
            <a:xfrm>
              <a:off x="919102" y="4115194"/>
              <a:ext cx="6091603" cy="951472"/>
            </a:xfrm>
            <a:prstGeom prst="leftRightArrow">
              <a:avLst>
                <a:gd name="adj1" fmla="val 76396"/>
                <a:gd name="adj2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232" tIns="45616" rIns="91232" bIns="45616" anchor="ctr"/>
            <a:lstStyle/>
            <a:p>
              <a:pPr algn="ctr" defTabSz="684229">
                <a:defRPr/>
              </a:pPr>
              <a:r>
                <a:rPr lang="nb-NO" sz="1500" dirty="0">
                  <a:solidFill>
                    <a:prstClr val="white"/>
                  </a:solidFill>
                </a:rPr>
                <a:t>Utvikling av prestasjonskultur</a:t>
              </a:r>
            </a:p>
            <a:p>
              <a:pPr algn="ctr" defTabSz="684229">
                <a:defRPr/>
              </a:pPr>
              <a:r>
                <a:rPr lang="nb-NO" sz="1050" dirty="0">
                  <a:solidFill>
                    <a:prstClr val="white"/>
                  </a:solidFill>
                </a:rPr>
                <a:t>Etikk, holdninger og verdier</a:t>
              </a:r>
            </a:p>
          </p:txBody>
        </p:sp>
      </p:grpSp>
      <p:sp>
        <p:nvSpPr>
          <p:cNvPr id="13" name="TekstSylinder 12"/>
          <p:cNvSpPr txBox="1"/>
          <p:nvPr userDrawn="1"/>
        </p:nvSpPr>
        <p:spPr>
          <a:xfrm>
            <a:off x="4655840" y="1268760"/>
            <a:ext cx="4608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 og trene best i verden</a:t>
            </a:r>
          </a:p>
        </p:txBody>
      </p:sp>
    </p:spTree>
    <p:extLst>
      <p:ext uri="{BB962C8B-B14F-4D97-AF65-F5344CB8AC3E}">
        <p14:creationId xmlns:p14="http://schemas.microsoft.com/office/powerpoint/2010/main" val="820696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foto med tekst_snowboard">
    <p:bg>
      <p:bgPr>
        <a:blipFill dpi="0" rotWithShape="0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3" y="2132856"/>
            <a:ext cx="6432715" cy="1143000"/>
          </a:xfrm>
          <a:prstGeom prst="rect">
            <a:avLst/>
          </a:prstGeom>
        </p:spPr>
        <p:txBody>
          <a:bodyPr/>
          <a:lstStyle>
            <a:lvl1pPr algn="l">
              <a:defRPr sz="2100" baseline="0">
                <a:solidFill>
                  <a:srgbClr val="B497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28400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foto_øye">
    <p:bg>
      <p:bgPr>
        <a:blipFill dpi="0" rotWithShape="0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1576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foto_digital klokke">
    <p:bg>
      <p:bgPr>
        <a:blipFill dpi="0" rotWithShape="0">
          <a:blip r:embed="rId2" cstate="print">
            <a:lum/>
          </a:blip>
          <a:srcRect/>
          <a:stretch>
            <a:fillRect l="-200"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3263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foto_hekk">
    <p:bg>
      <p:bgPr>
        <a:blipFill dpi="0" rotWithShape="0">
          <a:blip r:embed="rId2" cstate="print">
            <a:lum/>
          </a:blip>
          <a:srcRect/>
          <a:stretch>
            <a:fillRect l="-200"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548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247" y="284166"/>
            <a:ext cx="10476523" cy="841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6938108" y="6427789"/>
            <a:ext cx="38608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PRESENTATION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79373" y="6424615"/>
            <a:ext cx="644769" cy="2349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nb-NO"/>
              <a:t>|</a:t>
            </a:r>
            <a:r>
              <a:rPr lang="en-US" altLang="nb-NO" sz="675" baseline="16000"/>
              <a:t>         </a:t>
            </a:r>
            <a:fld id="{196E7593-02C1-4E24-B9BE-BC97A0ADDCE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85184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2">
            <a:extLst>
              <a:ext uri="{FF2B5EF4-FFF2-40B4-BE49-F238E27FC236}">
                <a16:creationId xmlns:a16="http://schemas.microsoft.com/office/drawing/2014/main" xmlns="" id="{BD8300E0-0245-4C44-B2CF-706607D3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3CF85-6B8E-47D6-B4B6-431A41834E2D}" type="datetime1">
              <a:rPr lang="nb-NO"/>
              <a:pPr>
                <a:defRPr/>
              </a:pPr>
              <a:t>25.05.2018</a:t>
            </a:fld>
            <a:endParaRPr lang="nb-NO"/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xmlns="" id="{1CAFB017-6564-4068-8D32-0098EA2A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8831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Norges idrettsforbund og olympiske og paralympiske komité</a:t>
            </a:r>
          </a:p>
        </p:txBody>
      </p:sp>
      <p:sp>
        <p:nvSpPr>
          <p:cNvPr id="4" name="Plassholder for lysbildenummer 6">
            <a:extLst>
              <a:ext uri="{FF2B5EF4-FFF2-40B4-BE49-F238E27FC236}">
                <a16:creationId xmlns:a16="http://schemas.microsoft.com/office/drawing/2014/main" xmlns="" id="{76A9E93F-CABD-4CD8-97B0-D3240D881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A58E0-E63E-405A-98A9-997BC9225FD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4444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3DAD60F-DC65-413F-80DE-385CF1AD3E8F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7887ED1-1BD9-4537-A7AC-D15A659F12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05270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004800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431804" y="6381751"/>
            <a:ext cx="1056217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8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Plassholder for innhold 13"/>
          <p:cNvSpPr>
            <a:spLocks noGrp="1"/>
          </p:cNvSpPr>
          <p:nvPr>
            <p:ph sz="quarter" idx="11"/>
          </p:nvPr>
        </p:nvSpPr>
        <p:spPr>
          <a:xfrm>
            <a:off x="1199456" y="2204864"/>
            <a:ext cx="9697077" cy="3744416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472663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BBA4350-BC8E-44B0-BA27-DA2278E9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E5CF4229-0780-493F-A135-5394BEE1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A6-35E3-41A7-B20F-6BB1F2B4B5F6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87CAACA6-B28B-4EB9-98E5-C670CE72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C8CAC8BC-DBAF-4013-B3FA-AE18627C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7BA7-D7AE-4742-8DE9-DA78F3A926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808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BD640F5-E193-4A2F-B411-ACCDD0F3ECC6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31FC8A2-9AA2-41B6-9EB9-B613F52E1D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70876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004800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431804" y="6381751"/>
            <a:ext cx="1056217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8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Plassholder for innhold 13"/>
          <p:cNvSpPr>
            <a:spLocks noGrp="1"/>
          </p:cNvSpPr>
          <p:nvPr>
            <p:ph sz="quarter" idx="11"/>
          </p:nvPr>
        </p:nvSpPr>
        <p:spPr>
          <a:xfrm>
            <a:off x="1199456" y="2204864"/>
            <a:ext cx="9697077" cy="3744416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55387580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199456" y="1196752"/>
            <a:ext cx="9004800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431804" y="6381751"/>
            <a:ext cx="1056217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Side </a:t>
            </a:r>
            <a:fld id="{D7153ECB-DEDC-4103-8457-860FEA018BCB}" type="slidenum">
              <a:rPr lang="nb-NO" sz="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sz="8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Plassholder for innhold 13"/>
          <p:cNvSpPr>
            <a:spLocks noGrp="1"/>
          </p:cNvSpPr>
          <p:nvPr>
            <p:ph sz="quarter" idx="11"/>
          </p:nvPr>
        </p:nvSpPr>
        <p:spPr>
          <a:xfrm>
            <a:off x="1199456" y="2204864"/>
            <a:ext cx="9697077" cy="3744416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05123386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1295467" y="4149080"/>
            <a:ext cx="4512501" cy="360040"/>
          </a:xfrm>
          <a:prstGeom prst="rect">
            <a:avLst/>
          </a:prstGeom>
        </p:spPr>
        <p:txBody>
          <a:bodyPr/>
          <a:lstStyle>
            <a:lvl1pPr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1295468" y="2996952"/>
            <a:ext cx="6239933" cy="504056"/>
          </a:xfrm>
          <a:prstGeom prst="rect">
            <a:avLst/>
          </a:prstGeom>
        </p:spPr>
        <p:txBody>
          <a:bodyPr/>
          <a:lstStyle>
            <a:lvl1pPr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12"/>
          <p:cNvSpPr>
            <a:spLocks noGrp="1"/>
          </p:cNvSpPr>
          <p:nvPr>
            <p:ph type="body" sz="quarter" idx="13"/>
          </p:nvPr>
        </p:nvSpPr>
        <p:spPr>
          <a:xfrm>
            <a:off x="1295468" y="3501008"/>
            <a:ext cx="6239933" cy="504056"/>
          </a:xfrm>
          <a:prstGeom prst="rect">
            <a:avLst/>
          </a:prstGeom>
        </p:spPr>
        <p:txBody>
          <a:bodyPr/>
          <a:lstStyle>
            <a:lvl1pPr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7698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431801" y="6381751"/>
            <a:ext cx="105621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t>Side </a:t>
            </a:r>
            <a:fld id="{9CC34411-5F4F-4201-A531-9A62C4FCE599}" type="slidenum">
              <a:rPr lang="nb-NO" altLang="nb-NO" sz="800" smtClean="0">
                <a:solidFill>
                  <a:srgbClr val="595959"/>
                </a:solidFill>
                <a:latin typeface="Georgia" panose="02040502050405020303" pitchFamily="18" charset="0"/>
              </a:rPr>
              <a:pPr eaLnBrk="1" hangingPunct="1">
                <a:defRPr/>
              </a:pPr>
              <a:t>‹#›</a:t>
            </a:fld>
            <a:endParaRPr lang="nb-NO" altLang="nb-NO" sz="800">
              <a:solidFill>
                <a:srgbClr val="595959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583499" y="2780928"/>
            <a:ext cx="9025003" cy="3456384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583499" y="1700808"/>
            <a:ext cx="9004800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23312745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94EA4DA-4FBC-49ED-B834-1AC7D42A76CC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65A3FFA-CF48-4449-9482-A7928FA7B7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02508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xmlns="" id="{8A72C3E0-D971-443F-9CFC-9933FD647D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03984" y="6381751"/>
            <a:ext cx="10562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b-NO" altLang="nb-NO" sz="600">
                <a:solidFill>
                  <a:srgbClr val="595959"/>
                </a:solidFill>
                <a:latin typeface="Georgia" panose="02040502050405020303" pitchFamily="18" charset="0"/>
              </a:rPr>
              <a:t>Side </a:t>
            </a:r>
            <a:fld id="{281F3441-9A37-4F5F-BB86-F525ED4BDE95}" type="slidenum">
              <a:rPr lang="nb-NO" altLang="nb-NO" sz="600" smtClean="0">
                <a:solidFill>
                  <a:srgbClr val="595959"/>
                </a:solidFill>
                <a:latin typeface="Georgia" panose="02040502050405020303" pitchFamily="18" charset="0"/>
              </a:rPr>
              <a:pPr eaLnBrk="1" hangingPunct="1">
                <a:defRPr/>
              </a:pPr>
              <a:t>‹#›</a:t>
            </a:fld>
            <a:endParaRPr lang="nb-NO" altLang="nb-NO" sz="600">
              <a:solidFill>
                <a:srgbClr val="595959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583500" y="2780928"/>
            <a:ext cx="9025003" cy="3456384"/>
          </a:xfrm>
          <a:prstGeom prst="rect">
            <a:avLst/>
          </a:prstGeom>
        </p:spPr>
        <p:txBody>
          <a:bodyPr/>
          <a:lstStyle>
            <a:lvl1pPr marL="202406" indent="-202406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536972" indent="-194072">
              <a:buFont typeface="Arial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876300" indent="-190500"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210866" indent="-182166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544241" indent="-172641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583499" y="1700808"/>
            <a:ext cx="9004800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1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936082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412003E6-DEB2-4192-8DC6-3B6BB448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A6-35E3-41A7-B20F-6BB1F2B4B5F6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0ADC551D-4CCE-41B5-B8E4-5CBA8D04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051457CA-5FF6-4311-B12F-ED37FCC4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7BA7-D7AE-4742-8DE9-DA78F3A926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31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6EC9F0E-1BFD-40E8-8F8F-440C4BC5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5D5C29A-F711-4EB1-8C1F-2C420F169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96EF8ADD-05BF-49AB-AAEB-F575508B6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CCEF94C7-293E-4C78-8D99-83396B44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A6-35E3-41A7-B20F-6BB1F2B4B5F6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17AA8589-82EB-4C63-A029-D89F1FDC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29A8CC1D-EC86-4997-8A54-21181EB1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7BA7-D7AE-4742-8DE9-DA78F3A926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5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1D12995-80F5-4400-A5CE-9C639D7D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E450AB15-956C-4635-867D-12929274A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E046B85D-A962-492C-A277-567DF4DBF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C37F205F-DC1D-41EF-9B81-9E1EA321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4A6-35E3-41A7-B20F-6BB1F2B4B5F6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9CC73FA8-362D-4F10-9BD1-C0567701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74F66A56-FBEA-4A5D-92C6-46419737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7BA7-D7AE-4742-8DE9-DA78F3A926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393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FC63ADDF-16DD-4C5F-8F6F-BA4AFE5A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16C00B62-3481-46A1-AA97-B0A781403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55ADB537-B372-4783-873E-9C9E6F82C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6F4A6-35E3-41A7-B20F-6BB1F2B4B5F6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FCB31D00-1339-4ABC-A6BF-A69EFA9CB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D822BCCB-595D-4A97-BCB5-BADC16622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27BA7-D7AE-4742-8DE9-DA78F3A926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57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A4DA-4FBC-49ED-B834-1AC7D42A76CC}" type="datetimeFigureOut">
              <a:rPr lang="nb-NO" smtClean="0"/>
              <a:t>25.05.2018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A3FFA-CF48-4449-9482-A7928FA7B7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264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7823200" y="6381751"/>
            <a:ext cx="3937000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Norges idrettsforbund og olympiske og </a:t>
            </a:r>
            <a:r>
              <a:rPr lang="nb-NO" sz="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paralympiske</a:t>
            </a:r>
            <a:r>
              <a:rPr lang="nb-NO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 komité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"/>
          <a:stretch/>
        </p:blipFill>
        <p:spPr>
          <a:xfrm>
            <a:off x="9360000" y="1124745"/>
            <a:ext cx="2832000" cy="2952607"/>
          </a:xfrm>
          <a:prstGeom prst="rect">
            <a:avLst/>
          </a:prstGeom>
        </p:spPr>
      </p:pic>
      <p:grpSp>
        <p:nvGrpSpPr>
          <p:cNvPr id="2" name="Gruppe 1"/>
          <p:cNvGrpSpPr/>
          <p:nvPr userDrawn="1"/>
        </p:nvGrpSpPr>
        <p:grpSpPr>
          <a:xfrm>
            <a:off x="1320000" y="1188001"/>
            <a:ext cx="2352000" cy="1304900"/>
            <a:chOff x="990000" y="1188001"/>
            <a:chExt cx="1764000" cy="1304900"/>
          </a:xfrm>
        </p:grpSpPr>
        <p:pic>
          <p:nvPicPr>
            <p:cNvPr id="5" name="Bilde 4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00" y="1188001"/>
              <a:ext cx="1764000" cy="946091"/>
            </a:xfrm>
            <a:prstGeom prst="rect">
              <a:avLst/>
            </a:prstGeom>
          </p:spPr>
        </p:pic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00" y="2322000"/>
              <a:ext cx="1764000" cy="170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11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pos="274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3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"/>
          <a:stretch/>
        </p:blipFill>
        <p:spPr>
          <a:xfrm>
            <a:off x="9360000" y="1124745"/>
            <a:ext cx="2832000" cy="2952607"/>
          </a:xfrm>
          <a:prstGeom prst="rect">
            <a:avLst/>
          </a:prstGeom>
        </p:spPr>
      </p:pic>
      <p:grpSp>
        <p:nvGrpSpPr>
          <p:cNvPr id="5" name="Gruppe 4"/>
          <p:cNvGrpSpPr>
            <a:grpSpLocks noChangeAspect="1"/>
          </p:cNvGrpSpPr>
          <p:nvPr userDrawn="1"/>
        </p:nvGrpSpPr>
        <p:grpSpPr>
          <a:xfrm>
            <a:off x="623392" y="476673"/>
            <a:ext cx="1872000" cy="1038590"/>
            <a:chOff x="990000" y="1188001"/>
            <a:chExt cx="1764000" cy="1304900"/>
          </a:xfrm>
        </p:grpSpPr>
        <p:pic>
          <p:nvPicPr>
            <p:cNvPr id="6" name="Bilde 5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00" y="1188001"/>
              <a:ext cx="1764000" cy="946091"/>
            </a:xfrm>
            <a:prstGeom prst="rect">
              <a:avLst/>
            </a:prstGeom>
          </p:spPr>
        </p:pic>
        <p:pic>
          <p:nvPicPr>
            <p:cNvPr id="7" name="Bilde 6"/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00" y="2322000"/>
              <a:ext cx="1764000" cy="170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450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xmlns="" id="{31D6373D-859A-4D96-832C-9B90B1C98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8941" y="3261159"/>
            <a:ext cx="9004800" cy="1034003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OL og Paralympics i </a:t>
            </a:r>
            <a:r>
              <a:rPr lang="nb-NO" sz="4000" dirty="0" err="1"/>
              <a:t>PyeongChang</a:t>
            </a:r>
            <a:r>
              <a:rPr lang="nb-NO" sz="4000" dirty="0"/>
              <a:t> 2018 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dirty="0" err="1"/>
              <a:t>Chef</a:t>
            </a:r>
            <a:r>
              <a:rPr lang="nb-NO" dirty="0"/>
              <a:t> de Missions: Tore Øvrebø og Cato Zahl Pedersen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Presentasjon, ledermøtet 26. mai 2018</a:t>
            </a:r>
          </a:p>
        </p:txBody>
      </p:sp>
    </p:spTree>
    <p:extLst>
      <p:ext uri="{BB962C8B-B14F-4D97-AF65-F5344CB8AC3E}">
        <p14:creationId xmlns:p14="http://schemas.microsoft.com/office/powerpoint/2010/main" val="2765030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>
          <a:xfrm>
            <a:off x="1529317" y="301330"/>
            <a:ext cx="10515600" cy="1325563"/>
          </a:xfrm>
        </p:spPr>
        <p:txBody>
          <a:bodyPr/>
          <a:lstStyle/>
          <a:p>
            <a:r>
              <a:rPr lang="nb-NO" dirty="0"/>
              <a:t>Evaluering PL – hvem gjør hva?</a:t>
            </a:r>
          </a:p>
        </p:txBody>
      </p:sp>
      <p:graphicFrame>
        <p:nvGraphicFramePr>
          <p:cNvPr id="10" name="Plassholder for innhol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671357"/>
              </p:ext>
            </p:extLst>
          </p:nvPr>
        </p:nvGraphicFramePr>
        <p:xfrm>
          <a:off x="923258" y="2073460"/>
          <a:ext cx="10730025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5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8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5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Evaluering</a:t>
                      </a:r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Hvem har ansvaret</a:t>
                      </a:r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baseline="0" dirty="0"/>
                        <a:t>Sendes vinteridrettssjef</a:t>
                      </a:r>
                      <a:endParaRPr lang="nb-NO" dirty="0"/>
                    </a:p>
                  </a:txBody>
                  <a:tcPr marL="90161" marR="9016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nb-NO" dirty="0"/>
                        <a:t>OLTs</a:t>
                      </a:r>
                      <a:r>
                        <a:rPr lang="nb-NO" baseline="0" dirty="0"/>
                        <a:t> forberedelser, enkeltidretter </a:t>
                      </a:r>
                      <a:endParaRPr lang="nb-NO" dirty="0"/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OLT-</a:t>
                      </a:r>
                      <a:r>
                        <a:rPr lang="nb-NO" dirty="0" err="1"/>
                        <a:t>coachene</a:t>
                      </a:r>
                      <a:endParaRPr lang="nb-NO" dirty="0"/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Innen 30.2.2018</a:t>
                      </a:r>
                    </a:p>
                  </a:txBody>
                  <a:tcPr marL="90161" marR="9016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nb-NO" dirty="0"/>
                        <a:t>OLTs forberedelser</a:t>
                      </a:r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Ledere</a:t>
                      </a:r>
                      <a:r>
                        <a:rPr lang="nb-NO" baseline="0" dirty="0"/>
                        <a:t> av fagteamene</a:t>
                      </a:r>
                      <a:endParaRPr lang="nb-NO" dirty="0"/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Innen 30.2. 2018</a:t>
                      </a:r>
                    </a:p>
                  </a:txBody>
                  <a:tcPr marL="90161" marR="9016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nb-NO" dirty="0"/>
                        <a:t>Paralympics-gjennomføring</a:t>
                      </a:r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Ledere</a:t>
                      </a:r>
                      <a:r>
                        <a:rPr lang="nb-NO" baseline="0" dirty="0"/>
                        <a:t> av fagteamene</a:t>
                      </a:r>
                      <a:endParaRPr lang="nb-NO" dirty="0"/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Innen 6.4. 2018</a:t>
                      </a:r>
                    </a:p>
                  </a:txBody>
                  <a:tcPr marL="90161" marR="9016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nb-NO" dirty="0"/>
                        <a:t>Resultater og OLTs gjennomføring </a:t>
                      </a:r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CdM</a:t>
                      </a:r>
                      <a:r>
                        <a:rPr lang="nb-NO" dirty="0"/>
                        <a:t>/OLT-</a:t>
                      </a:r>
                      <a:r>
                        <a:rPr lang="nb-NO" dirty="0" err="1"/>
                        <a:t>coach</a:t>
                      </a:r>
                      <a:endParaRPr lang="nb-NO" dirty="0"/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Innen 6.4. 2018</a:t>
                      </a:r>
                    </a:p>
                  </a:txBody>
                  <a:tcPr marL="90161" marR="9016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nb-NO" dirty="0"/>
                        <a:t>Questback</a:t>
                      </a:r>
                      <a:r>
                        <a:rPr lang="nb-NO" baseline="0" dirty="0"/>
                        <a:t> utøvere, trenere, ledere</a:t>
                      </a:r>
                      <a:endParaRPr lang="nb-NO" dirty="0"/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Vinteridrettssjef</a:t>
                      </a:r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Sendes</a:t>
                      </a:r>
                      <a:r>
                        <a:rPr lang="nb-NO" baseline="0" dirty="0"/>
                        <a:t> ut på idrettens siste konkurranse </a:t>
                      </a:r>
                      <a:r>
                        <a:rPr lang="nb-NO" baseline="0"/>
                        <a:t>i PL</a:t>
                      </a:r>
                      <a:endParaRPr lang="nb-NO" dirty="0"/>
                    </a:p>
                  </a:txBody>
                  <a:tcPr marL="90161" marR="9016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b-NO" dirty="0"/>
                        <a:t>Evaluering</a:t>
                      </a:r>
                      <a:r>
                        <a:rPr lang="nb-NO" baseline="0" dirty="0"/>
                        <a:t> av coachene</a:t>
                      </a:r>
                      <a:endParaRPr lang="nb-NO" dirty="0"/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Toppidrettssjef og vinteridrettssjef </a:t>
                      </a:r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Innen 15.4.2018</a:t>
                      </a:r>
                    </a:p>
                  </a:txBody>
                  <a:tcPr marL="90161" marR="9016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b-NO" dirty="0"/>
                        <a:t>Paralympics- og sesongevaluering i idrettene</a:t>
                      </a:r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Idretten</a:t>
                      </a:r>
                      <a:r>
                        <a:rPr lang="nb-NO" baseline="0" dirty="0"/>
                        <a:t> og OLT-</a:t>
                      </a:r>
                      <a:r>
                        <a:rPr lang="nb-NO" baseline="0" dirty="0" err="1"/>
                        <a:t>coach</a:t>
                      </a:r>
                      <a:endParaRPr lang="nb-NO" dirty="0"/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Innen 1.5.2018</a:t>
                      </a:r>
                    </a:p>
                  </a:txBody>
                  <a:tcPr marL="90161" marR="9016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21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84332" y="2898981"/>
            <a:ext cx="8365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Følge Olympiatoppens strategiske utviklingsplan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Videreføre «Best forberedt»-prioriteringene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Tydeliggjøre fireårsløpet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Forsterke fokus på fellesskapet i prosessene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Effektivisere intern møtestruktur </a:t>
            </a: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forberedelsene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B61D1A6-60FD-4300-A34E-2E96D3D87005}"/>
              </a:ext>
            </a:extLst>
          </p:cNvPr>
          <p:cNvSpPr txBox="1">
            <a:spLocks/>
          </p:cNvSpPr>
          <p:nvPr/>
        </p:nvSpPr>
        <p:spPr bwMode="auto">
          <a:xfrm>
            <a:off x="2067687" y="1552575"/>
            <a:ext cx="6858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ＭＳ Ｐゴシック" pitchFamily="1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Aksjonspunkter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8D7347FA-75E2-4BA5-95B2-4483E2229B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42" y="93604"/>
            <a:ext cx="1323034" cy="1095116"/>
          </a:xfrm>
          <a:prstGeom prst="rect">
            <a:avLst/>
          </a:prstGeom>
        </p:spPr>
      </p:pic>
      <p:pic>
        <p:nvPicPr>
          <p:cNvPr id="5" name="Picture 2" descr="Bilderesultat for pyeongChang 2018">
            <a:extLst>
              <a:ext uri="{FF2B5EF4-FFF2-40B4-BE49-F238E27FC236}">
                <a16:creationId xmlns:a16="http://schemas.microsoft.com/office/drawing/2014/main" xmlns="" id="{9FCE07AD-3537-4507-BC69-0479E89AB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3878" y="93604"/>
            <a:ext cx="2426192" cy="14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40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3978" y="1656576"/>
            <a:ext cx="116326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Finansiering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Drift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Paraidrett: 60-80% post 4  PL Gjennomføringen: Post 4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Drift: Olympisk: Mer enn 80% marked OL: Gjennomføringen: 80% Post 4 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Utøverfinansiering? Sommeridrett.</a:t>
            </a:r>
            <a:r>
              <a:rPr kumimoji="0" lang="nb-NO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Bredde i toppidretten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Anlegg </a:t>
            </a: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(Hva er det i vår modell som…?)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b-N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Campus Sognsvann (Idrettens/kommunale betingelser?)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Lørenskog Vinterpark (Privat, kommersiell driftsmodell, billett)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nb-NO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B61D1A6-60FD-4300-A34E-2E96D3D87005}"/>
              </a:ext>
            </a:extLst>
          </p:cNvPr>
          <p:cNvSpPr txBox="1">
            <a:spLocks/>
          </p:cNvSpPr>
          <p:nvPr/>
        </p:nvSpPr>
        <p:spPr bwMode="auto">
          <a:xfrm>
            <a:off x="2284054" y="538507"/>
            <a:ext cx="6858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ＭＳ Ｐゴシック" pitchFamily="1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Framover</a:t>
            </a:r>
            <a:r>
              <a:rPr lang="en-GB" sz="4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8D7347FA-75E2-4BA5-95B2-4483E2229B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42" y="93604"/>
            <a:ext cx="1323034" cy="1095116"/>
          </a:xfrm>
          <a:prstGeom prst="rect">
            <a:avLst/>
          </a:prstGeom>
        </p:spPr>
      </p:pic>
      <p:pic>
        <p:nvPicPr>
          <p:cNvPr id="5" name="Picture 2" descr="Bilderesultat for pyeongChang 2018">
            <a:extLst>
              <a:ext uri="{FF2B5EF4-FFF2-40B4-BE49-F238E27FC236}">
                <a16:creationId xmlns:a16="http://schemas.microsoft.com/office/drawing/2014/main" xmlns="" id="{9FCE07AD-3537-4507-BC69-0479E89AB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3878" y="93604"/>
            <a:ext cx="2426192" cy="14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8B61D1A6-60FD-4300-A34E-2E96D3D87005}"/>
              </a:ext>
            </a:extLst>
          </p:cNvPr>
          <p:cNvSpPr txBox="1">
            <a:spLocks/>
          </p:cNvSpPr>
          <p:nvPr/>
        </p:nvSpPr>
        <p:spPr bwMode="auto">
          <a:xfrm>
            <a:off x="2806569" y="549393"/>
            <a:ext cx="6858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ＭＳ Ｐゴシック" pitchFamily="1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1" charset="-128"/>
              <a:cs typeface="+mj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8D7347FA-75E2-4BA5-95B2-4483E2229B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42" y="93604"/>
            <a:ext cx="1323034" cy="1095116"/>
          </a:xfrm>
          <a:prstGeom prst="rect">
            <a:avLst/>
          </a:prstGeom>
        </p:spPr>
      </p:pic>
      <p:pic>
        <p:nvPicPr>
          <p:cNvPr id="5" name="Picture 2" descr="Bilderesultat for pyeongChang 2018">
            <a:extLst>
              <a:ext uri="{FF2B5EF4-FFF2-40B4-BE49-F238E27FC236}">
                <a16:creationId xmlns:a16="http://schemas.microsoft.com/office/drawing/2014/main" xmlns="" id="{9FCE07AD-3537-4507-BC69-0479E89AB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3878" y="93604"/>
            <a:ext cx="2426192" cy="14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EC5D84B3-244E-470B-86D1-2CD3A7B9201C}"/>
              </a:ext>
            </a:extLst>
          </p:cNvPr>
          <p:cNvSpPr/>
          <p:nvPr/>
        </p:nvSpPr>
        <p:spPr>
          <a:xfrm>
            <a:off x="1868713" y="2956941"/>
            <a:ext cx="82289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nb-NO" sz="7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#</a:t>
            </a:r>
            <a:r>
              <a:rPr lang="nb-NO" sz="7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VilNorgeToppidrett</a:t>
            </a:r>
            <a:endParaRPr lang="nb-NO" sz="7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9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7688" y="476673"/>
            <a:ext cx="6213962" cy="605142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8D7347FA-75E2-4BA5-95B2-4483E2229B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42" y="93604"/>
            <a:ext cx="1323034" cy="1095116"/>
          </a:xfrm>
          <a:prstGeom prst="rect">
            <a:avLst/>
          </a:prstGeom>
        </p:spPr>
      </p:pic>
      <p:pic>
        <p:nvPicPr>
          <p:cNvPr id="5" name="Picture 2" descr="Bilderesultat for pyeongChang 2018">
            <a:extLst>
              <a:ext uri="{FF2B5EF4-FFF2-40B4-BE49-F238E27FC236}">
                <a16:creationId xmlns:a16="http://schemas.microsoft.com/office/drawing/2014/main" xmlns="" id="{9FCE07AD-3537-4507-BC69-0479E89AB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65808" y="0"/>
            <a:ext cx="2426192" cy="14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0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ppe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85" y="1411254"/>
            <a:ext cx="7207081" cy="4655186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8D7347FA-75E2-4BA5-95B2-4483E2229B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42" y="93604"/>
            <a:ext cx="1323034" cy="1095116"/>
          </a:xfrm>
          <a:prstGeom prst="rect">
            <a:avLst/>
          </a:prstGeom>
        </p:spPr>
      </p:pic>
      <p:pic>
        <p:nvPicPr>
          <p:cNvPr id="4" name="Picture 2" descr="Bilderesultat for pyeongChang 2018">
            <a:extLst>
              <a:ext uri="{FF2B5EF4-FFF2-40B4-BE49-F238E27FC236}">
                <a16:creationId xmlns:a16="http://schemas.microsoft.com/office/drawing/2014/main" xmlns="" id="{9FCE07AD-3537-4507-BC69-0479E89AB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3878" y="93604"/>
            <a:ext cx="2426192" cy="14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3FD4E725-AB89-401C-83D9-5AD80FA29D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2486" y="1993640"/>
            <a:ext cx="4659086" cy="34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1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4601712" y="1794828"/>
            <a:ext cx="3517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2000" b="1" dirty="0">
                <a:solidFill>
                  <a:prstClr val="white"/>
                </a:solidFill>
                <a:latin typeface="Arial" charset="0"/>
              </a:rPr>
              <a:t>Lede og trene best i verden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xmlns="" id="{9E702376-9701-47A6-80F4-D853D3151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021" y="1419416"/>
            <a:ext cx="7994107" cy="5326074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xmlns="" id="{6BD6B038-33BA-4C66-9AF8-A5B3D2EB63BA}"/>
              </a:ext>
            </a:extLst>
          </p:cNvPr>
          <p:cNvSpPr txBox="1"/>
          <p:nvPr/>
        </p:nvSpPr>
        <p:spPr>
          <a:xfrm>
            <a:off x="3110843" y="708490"/>
            <a:ext cx="6994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57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Norsk toppidrett. Samspill og nettverk</a:t>
            </a:r>
          </a:p>
        </p:txBody>
      </p:sp>
    </p:spTree>
    <p:extLst>
      <p:ext uri="{BB962C8B-B14F-4D97-AF65-F5344CB8AC3E}">
        <p14:creationId xmlns:p14="http://schemas.microsoft.com/office/powerpoint/2010/main" val="388268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 bwMode="auto">
          <a:xfrm>
            <a:off x="2635088" y="970960"/>
            <a:ext cx="7254149" cy="863600"/>
          </a:xfrm>
          <a:prstGeom prst="rect">
            <a:avLst/>
          </a:prstGeom>
          <a:extLst/>
        </p:spPr>
        <p:txBody>
          <a:bodyPr>
            <a:noAutofit/>
          </a:bodyPr>
          <a:lstStyle>
            <a:defPPr>
              <a:defRPr lang="nb-NO"/>
            </a:defPPr>
            <a:lvl1pPr eaLnBrk="0" hangingPunct="0"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eaLnBrk="0" hangingPunct="0">
              <a:defRPr sz="3300">
                <a:latin typeface="Calibri" pitchFamily="34" charset="0"/>
              </a:defRPr>
            </a:lvl2pPr>
            <a:lvl3pPr algn="ctr" eaLnBrk="0" hangingPunct="0">
              <a:defRPr sz="3300">
                <a:latin typeface="Calibri" pitchFamily="34" charset="0"/>
              </a:defRPr>
            </a:lvl3pPr>
            <a:lvl4pPr algn="ctr" eaLnBrk="0" hangingPunct="0">
              <a:defRPr sz="3300">
                <a:latin typeface="Calibri" pitchFamily="34" charset="0"/>
              </a:defRPr>
            </a:lvl4pPr>
            <a:lvl5pPr algn="ctr" eaLnBrk="0" hangingPunct="0">
              <a:defRPr sz="3300">
                <a:latin typeface="Calibri" pitchFamily="34" charset="0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Olympiatoppens kjerneoppgaver 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257257" y="2176650"/>
            <a:ext cx="5417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Styrke prioriterte idretter i:</a:t>
            </a: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261095"/>
              </p:ext>
            </p:extLst>
          </p:nvPr>
        </p:nvGraphicFramePr>
        <p:xfrm>
          <a:off x="1807028" y="2617695"/>
          <a:ext cx="7984671" cy="3625262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275" endPos="40000" dist="101600" dir="5400000" sy="-100000" algn="bl" rotWithShape="0"/>
                </a:effectLst>
                <a:tableStyleId>{5C22544A-7EE6-4342-B048-85BDC9FD1C3A}</a:tableStyleId>
              </a:tblPr>
              <a:tblGrid>
                <a:gridCol w="4327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44301">
                <a:tc>
                  <a:txBody>
                    <a:bodyPr/>
                    <a:lstStyle/>
                    <a:p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nb-NO" sz="2400" dirty="0">
                          <a:solidFill>
                            <a:schemeClr val="bg1"/>
                          </a:solidFill>
                        </a:rPr>
                        <a:t>DAGLIG TRENINGSKVALITET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6660">
                <a:tc>
                  <a:txBody>
                    <a:bodyPr/>
                    <a:lstStyle/>
                    <a:p>
                      <a:pPr algn="l"/>
                      <a:endParaRPr lang="nb-NO" sz="1200" b="1" dirty="0"/>
                    </a:p>
                    <a:p>
                      <a:pPr algn="ctr"/>
                      <a:r>
                        <a:rPr lang="nb-NO" sz="2400" b="1" dirty="0"/>
                        <a:t>RELASJONER I PRESTASJONSTEAMENE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b-NO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4301">
                <a:tc>
                  <a:txBody>
                    <a:bodyPr/>
                    <a:lstStyle/>
                    <a:p>
                      <a:endParaRPr lang="nb-NO" sz="1200" b="1" dirty="0"/>
                    </a:p>
                    <a:p>
                      <a:pPr algn="ctr"/>
                      <a:r>
                        <a:rPr lang="nb-NO" sz="2400" b="1" dirty="0"/>
                        <a:t>KONKURRANSE-GJENNOMFØRING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9973822" y="4120944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KJERNEN</a:t>
            </a:r>
          </a:p>
        </p:txBody>
      </p:sp>
      <p:pic>
        <p:nvPicPr>
          <p:cNvPr id="13" name="Picture 2" descr="http://www.olympiatoppen.no/image53086-468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79" y="4716492"/>
            <a:ext cx="1217037" cy="81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olympiatoppen.no/fagomraader/trening/basistrening/paralympics/image2897-222x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78" y="3044225"/>
            <a:ext cx="1226060" cy="8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content.xx.fbcdn.net/v/t31.0-8/s720x720/17493151_736855863161950_2327798701120661844_o.jpg?oh=c06d0358d78d9725c2b00b83d09c396b&amp;oe=596BF8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79" y="3926291"/>
            <a:ext cx="1217037" cy="7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olympiatoppen.no/image52567-468x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98" y="4719566"/>
            <a:ext cx="1223245" cy="7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Bilderesultat for OL vin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98" y="3044225"/>
            <a:ext cx="1211547" cy="8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7"/>
          <a:srcRect r="12260"/>
          <a:stretch/>
        </p:blipFill>
        <p:spPr>
          <a:xfrm>
            <a:off x="7590197" y="3926291"/>
            <a:ext cx="1236124" cy="73964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xmlns="" id="{8D7347FA-75E2-4BA5-95B2-4483E2229B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44" y="800569"/>
            <a:ext cx="1782024" cy="1475036"/>
          </a:xfrm>
          <a:prstGeom prst="rect">
            <a:avLst/>
          </a:prstGeom>
        </p:spPr>
      </p:pic>
      <p:pic>
        <p:nvPicPr>
          <p:cNvPr id="18" name="Picture 2" descr="Bilderesultat for pyeongChang 2018">
            <a:extLst>
              <a:ext uri="{FF2B5EF4-FFF2-40B4-BE49-F238E27FC236}">
                <a16:creationId xmlns:a16="http://schemas.microsoft.com/office/drawing/2014/main" xmlns="" id="{884070B4-A712-4229-AFC8-EE1DBA118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82732" y="673274"/>
            <a:ext cx="2426192" cy="14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3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95392" y="3100319"/>
            <a:ext cx="92203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Best trent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Best kjent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Samspill, bosted, treningsfasiliteter, akklimatisering, føre, bakkeprofiler, løypeprofiler</a:t>
            </a:r>
            <a:endParaRPr lang="nb-NO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3) Best utstyr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B61D1A6-60FD-4300-A34E-2E96D3D87005}"/>
              </a:ext>
            </a:extLst>
          </p:cNvPr>
          <p:cNvSpPr txBox="1">
            <a:spLocks/>
          </p:cNvSpPr>
          <p:nvPr/>
        </p:nvSpPr>
        <p:spPr bwMode="auto">
          <a:xfrm>
            <a:off x="2095392" y="1865447"/>
            <a:ext cx="6858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ＭＳ Ｐゴシック" pitchFamily="1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Best forberedt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8D7347FA-75E2-4BA5-95B2-4483E2229B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10" y="649786"/>
            <a:ext cx="1323034" cy="1095116"/>
          </a:xfrm>
          <a:prstGeom prst="rect">
            <a:avLst/>
          </a:prstGeom>
        </p:spPr>
      </p:pic>
      <p:pic>
        <p:nvPicPr>
          <p:cNvPr id="5" name="Picture 2" descr="Bilderesultat for pyeongChang 2018">
            <a:extLst>
              <a:ext uri="{FF2B5EF4-FFF2-40B4-BE49-F238E27FC236}">
                <a16:creationId xmlns:a16="http://schemas.microsoft.com/office/drawing/2014/main" xmlns="" id="{9FCE07AD-3537-4507-BC69-0479E89AB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08702" y="652743"/>
            <a:ext cx="2426192" cy="14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0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44378" y="1505253"/>
            <a:ext cx="788435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Samspill</a:t>
            </a:r>
          </a:p>
          <a:p>
            <a:pPr lvl="1">
              <a:defRPr/>
            </a:pPr>
            <a:r>
              <a:rPr lang="nb-NO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defRPr/>
            </a:pPr>
            <a:r>
              <a:rPr lang="nb-NO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Samarbeidet med særforbundene</a:t>
            </a:r>
          </a:p>
          <a:p>
            <a:pPr lvl="1"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Troppene og lagene (97-99%)</a:t>
            </a:r>
          </a:p>
          <a:p>
            <a:pPr>
              <a:defRPr/>
            </a:pPr>
            <a:endParaRPr lang="nb-NO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Samlinger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b-NO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nb-NO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PyeongChang</a:t>
            </a:r>
            <a:endParaRPr lang="nb-NO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Trener/ledersamlinger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Treningssamling Sjusjøen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0202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Målprosess</a:t>
            </a:r>
            <a:r>
              <a:rPr lang="nb-N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	</a:t>
            </a:r>
            <a:r>
              <a:rPr lang="nb-N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høst 2016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B61D1A6-60FD-4300-A34E-2E96D3D87005}"/>
              </a:ext>
            </a:extLst>
          </p:cNvPr>
          <p:cNvSpPr txBox="1">
            <a:spLocks/>
          </p:cNvSpPr>
          <p:nvPr/>
        </p:nvSpPr>
        <p:spPr bwMode="auto">
          <a:xfrm>
            <a:off x="2320507" y="621015"/>
            <a:ext cx="6858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ＭＳ Ｐゴシック" pitchFamily="1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Olympiaden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8D7347FA-75E2-4BA5-95B2-4483E2229B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34" y="589832"/>
            <a:ext cx="1658253" cy="1372587"/>
          </a:xfrm>
          <a:prstGeom prst="rect">
            <a:avLst/>
          </a:prstGeom>
        </p:spPr>
      </p:pic>
      <p:pic>
        <p:nvPicPr>
          <p:cNvPr id="5" name="Picture 2" descr="Bilderesultat for pyeongChang 2018">
            <a:extLst>
              <a:ext uri="{FF2B5EF4-FFF2-40B4-BE49-F238E27FC236}">
                <a16:creationId xmlns:a16="http://schemas.microsoft.com/office/drawing/2014/main" xmlns="" id="{9FCE07AD-3537-4507-BC69-0479E89AB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03622" y="589832"/>
            <a:ext cx="2426192" cy="14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6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91545" y="666720"/>
            <a:ext cx="5348822" cy="1044000"/>
          </a:xfrm>
        </p:spPr>
        <p:txBody>
          <a:bodyPr>
            <a:normAutofit/>
          </a:bodyPr>
          <a:lstStyle/>
          <a:p>
            <a:r>
              <a:rPr lang="nb-NO" sz="4400" dirty="0"/>
              <a:t>Målsetting/resultat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1"/>
          </p:nvPr>
        </p:nvSpPr>
        <p:spPr>
          <a:xfrm>
            <a:off x="1991544" y="2302833"/>
            <a:ext cx="9761431" cy="3312368"/>
          </a:xfrm>
        </p:spPr>
        <p:txBody>
          <a:bodyPr>
            <a:normAutofit/>
          </a:bodyPr>
          <a:lstStyle/>
          <a:p>
            <a:r>
              <a:rPr lang="nb-NO" sz="2800" dirty="0"/>
              <a:t>Paralympics</a:t>
            </a:r>
            <a:r>
              <a:rPr lang="nb-NO" sz="2400" dirty="0"/>
              <a:t> </a:t>
            </a:r>
          </a:p>
          <a:p>
            <a:r>
              <a:rPr lang="nb-NO" sz="2400" dirty="0"/>
              <a:t>Blant de 10 beste nasjonene. </a:t>
            </a:r>
          </a:p>
          <a:p>
            <a:r>
              <a:rPr lang="nb-NO" sz="2400" dirty="0"/>
              <a:t>7 medaljer. </a:t>
            </a:r>
            <a:r>
              <a:rPr lang="nb-NO" sz="2400" dirty="0">
                <a:solidFill>
                  <a:schemeClr val="accent4">
                    <a:lumMod val="75000"/>
                  </a:schemeClr>
                </a:solidFill>
              </a:rPr>
              <a:t>Fasit: 8 medaljer</a:t>
            </a:r>
          </a:p>
          <a:p>
            <a:endParaRPr lang="nb-NO" sz="2400" dirty="0"/>
          </a:p>
          <a:p>
            <a:r>
              <a:rPr lang="nb-NO" sz="2800" dirty="0"/>
              <a:t>De olympiske leker</a:t>
            </a:r>
          </a:p>
          <a:p>
            <a:r>
              <a:rPr lang="nb-NO" sz="2400" dirty="0"/>
              <a:t>Blant de 3 beste nasjonene</a:t>
            </a:r>
          </a:p>
          <a:p>
            <a:r>
              <a:rPr lang="nb-NO" sz="2400" dirty="0"/>
              <a:t>30 medaljer. Konsekvens: 10 gull. </a:t>
            </a:r>
            <a:r>
              <a:rPr lang="nb-NO" sz="2400" dirty="0">
                <a:solidFill>
                  <a:schemeClr val="accent4">
                    <a:lumMod val="75000"/>
                  </a:schemeClr>
                </a:solidFill>
              </a:rPr>
              <a:t>Fasit: 39 medaljer, 14 gull</a:t>
            </a:r>
          </a:p>
          <a:p>
            <a:pPr marL="0" indent="0">
              <a:buNone/>
            </a:pPr>
            <a:endParaRPr lang="nb-NO" sz="2400" dirty="0"/>
          </a:p>
          <a:p>
            <a:endParaRPr lang="nb-NO" sz="2400" dirty="0"/>
          </a:p>
          <a:p>
            <a:endParaRPr lang="nb-NO" sz="24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8D7347FA-75E2-4BA5-95B2-4483E2229B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42" y="93604"/>
            <a:ext cx="1323034" cy="1095116"/>
          </a:xfrm>
          <a:prstGeom prst="rect">
            <a:avLst/>
          </a:prstGeom>
        </p:spPr>
      </p:pic>
      <p:pic>
        <p:nvPicPr>
          <p:cNvPr id="5" name="Picture 2" descr="Bilderesultat for pyeongChang 2018">
            <a:extLst>
              <a:ext uri="{FF2B5EF4-FFF2-40B4-BE49-F238E27FC236}">
                <a16:creationId xmlns:a16="http://schemas.microsoft.com/office/drawing/2014/main" xmlns="" id="{884070B4-A712-4229-AFC8-EE1DBA118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3878" y="93604"/>
            <a:ext cx="2426192" cy="14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4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>
          <a:xfrm>
            <a:off x="1529317" y="301330"/>
            <a:ext cx="10515600" cy="1325563"/>
          </a:xfrm>
        </p:spPr>
        <p:txBody>
          <a:bodyPr/>
          <a:lstStyle/>
          <a:p>
            <a:r>
              <a:rPr lang="nb-NO" dirty="0"/>
              <a:t>Evaluering OL – hvem gjør hva?</a:t>
            </a:r>
          </a:p>
        </p:txBody>
      </p:sp>
      <p:graphicFrame>
        <p:nvGraphicFramePr>
          <p:cNvPr id="10" name="Plassholder for innhol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88063"/>
              </p:ext>
            </p:extLst>
          </p:nvPr>
        </p:nvGraphicFramePr>
        <p:xfrm>
          <a:off x="923258" y="2073460"/>
          <a:ext cx="10730025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5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8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5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Evaluering</a:t>
                      </a:r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Hvem har ansvaret</a:t>
                      </a:r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baseline="0" dirty="0"/>
                        <a:t>Sendes vinteridrettssjef</a:t>
                      </a:r>
                      <a:endParaRPr lang="nb-NO" dirty="0"/>
                    </a:p>
                  </a:txBody>
                  <a:tcPr marL="90161" marR="9016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nb-NO" dirty="0"/>
                        <a:t>OLTs</a:t>
                      </a:r>
                      <a:r>
                        <a:rPr lang="nb-NO" baseline="0" dirty="0"/>
                        <a:t> forberedelser, enkeltidretter </a:t>
                      </a:r>
                      <a:endParaRPr lang="nb-NO" dirty="0"/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OLT-</a:t>
                      </a:r>
                      <a:r>
                        <a:rPr lang="nb-NO" dirty="0" err="1"/>
                        <a:t>coachene</a:t>
                      </a:r>
                      <a:endParaRPr lang="nb-NO" dirty="0"/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Innen 30.1.2018</a:t>
                      </a:r>
                    </a:p>
                  </a:txBody>
                  <a:tcPr marL="90161" marR="9016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nb-NO" dirty="0"/>
                        <a:t>OLTs forberedelser</a:t>
                      </a:r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Ledere</a:t>
                      </a:r>
                      <a:r>
                        <a:rPr lang="nb-NO" baseline="0" dirty="0"/>
                        <a:t> av fagteamene</a:t>
                      </a:r>
                      <a:endParaRPr lang="nb-NO" dirty="0"/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Innen 30.1. 2018</a:t>
                      </a:r>
                    </a:p>
                  </a:txBody>
                  <a:tcPr marL="90161" marR="9016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nb-NO" dirty="0"/>
                        <a:t>OL gjennomføring</a:t>
                      </a:r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Ledere</a:t>
                      </a:r>
                      <a:r>
                        <a:rPr lang="nb-NO" baseline="0" dirty="0"/>
                        <a:t> av fagteamene</a:t>
                      </a:r>
                      <a:endParaRPr lang="nb-NO" dirty="0"/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Innen 23.3.2018</a:t>
                      </a:r>
                    </a:p>
                  </a:txBody>
                  <a:tcPr marL="90161" marR="9016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nb-NO" dirty="0"/>
                        <a:t>Resultater og OLTs gjennomføring </a:t>
                      </a:r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OLT-</a:t>
                      </a:r>
                      <a:r>
                        <a:rPr lang="nb-NO" dirty="0" err="1"/>
                        <a:t>coachene</a:t>
                      </a:r>
                      <a:endParaRPr lang="nb-NO" dirty="0"/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Innen 23.3.2018</a:t>
                      </a:r>
                    </a:p>
                  </a:txBody>
                  <a:tcPr marL="90161" marR="9016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nb-NO" dirty="0"/>
                        <a:t>Questback</a:t>
                      </a:r>
                      <a:r>
                        <a:rPr lang="nb-NO" baseline="0" dirty="0"/>
                        <a:t> utøvere, trenere, ledere</a:t>
                      </a:r>
                      <a:endParaRPr lang="nb-NO" dirty="0"/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Vinteridrettssjef</a:t>
                      </a:r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Sendes</a:t>
                      </a:r>
                      <a:r>
                        <a:rPr lang="nb-NO" baseline="0" dirty="0"/>
                        <a:t> ut på idrettens siste konkurranse i OL</a:t>
                      </a:r>
                      <a:endParaRPr lang="nb-NO" dirty="0"/>
                    </a:p>
                  </a:txBody>
                  <a:tcPr marL="90161" marR="9016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b-NO" dirty="0"/>
                        <a:t>Evaluering</a:t>
                      </a:r>
                      <a:r>
                        <a:rPr lang="nb-NO" baseline="0" dirty="0"/>
                        <a:t> av coachene</a:t>
                      </a:r>
                      <a:endParaRPr lang="nb-NO" dirty="0"/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Toppidrettssjef og vinteridrettssjef </a:t>
                      </a:r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Innen 15.4.2018</a:t>
                      </a:r>
                    </a:p>
                  </a:txBody>
                  <a:tcPr marL="90161" marR="9016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nb-NO" dirty="0"/>
                        <a:t>OL- og sesongevaluering i idrettene</a:t>
                      </a:r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Idretten</a:t>
                      </a:r>
                      <a:r>
                        <a:rPr lang="nb-NO" baseline="0" dirty="0"/>
                        <a:t> og OLT-</a:t>
                      </a:r>
                      <a:r>
                        <a:rPr lang="nb-NO" baseline="0" dirty="0" err="1"/>
                        <a:t>coach</a:t>
                      </a:r>
                      <a:endParaRPr lang="nb-NO" dirty="0"/>
                    </a:p>
                  </a:txBody>
                  <a:tcPr marL="90161" marR="90161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Innen 1.5.2018</a:t>
                      </a:r>
                    </a:p>
                  </a:txBody>
                  <a:tcPr marL="90161" marR="9016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005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IF-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efinert 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350</Words>
  <Application>Microsoft Office PowerPoint</Application>
  <PresentationFormat>Widescreen</PresentationFormat>
  <Paragraphs>109</Paragraphs>
  <Slides>13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Georgia</vt:lpstr>
      <vt:lpstr>Office-tema</vt:lpstr>
      <vt:lpstr>1_Office-tema</vt:lpstr>
      <vt:lpstr>NIF-Test</vt:lpstr>
      <vt:lpstr>2_Egendefinert utforming</vt:lpstr>
      <vt:lpstr>OL og Paralympics i PyeongChang 2018   Chef de Missions: Tore Øvrebø og Cato Zahl Pedersen   Presentasjon, ledermøtet 26. mai 2018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Målsetting/resultat</vt:lpstr>
      <vt:lpstr>Evaluering OL – hvem gjør hva?</vt:lpstr>
      <vt:lpstr>Evaluering PL – hvem gjør hva?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Øvrebø, Tore</dc:creator>
  <cp:lastModifiedBy>Busland, Torstein</cp:lastModifiedBy>
  <cp:revision>8</cp:revision>
  <cp:lastPrinted>2018-05-25T08:42:19Z</cp:lastPrinted>
  <dcterms:created xsi:type="dcterms:W3CDTF">2018-05-22T15:08:26Z</dcterms:created>
  <dcterms:modified xsi:type="dcterms:W3CDTF">2018-05-25T16:02:11Z</dcterms:modified>
</cp:coreProperties>
</file>