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5"/>
    <p:sldMasterId id="2147483695" r:id="rId6"/>
  </p:sldMasterIdLst>
  <p:notesMasterIdLst>
    <p:notesMasterId r:id="rId17"/>
  </p:notesMasterIdLst>
  <p:sldIdLst>
    <p:sldId id="256" r:id="rId7"/>
    <p:sldId id="266" r:id="rId8"/>
    <p:sldId id="267" r:id="rId9"/>
    <p:sldId id="262" r:id="rId10"/>
    <p:sldId id="258" r:id="rId11"/>
    <p:sldId id="268" r:id="rId12"/>
    <p:sldId id="263" r:id="rId13"/>
    <p:sldId id="260" r:id="rId14"/>
    <p:sldId id="257" r:id="rId15"/>
    <p:sldId id="265" r:id="rId16"/>
  </p:sldIdLst>
  <p:sldSz cx="9144000" cy="5143500" type="screen16x9"/>
  <p:notesSz cx="6797675" cy="9928225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003E7E"/>
    <a:srgbClr val="8EBAE5"/>
    <a:srgbClr val="EE4135"/>
    <a:srgbClr val="59595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05" autoAdjust="0"/>
  </p:normalViewPr>
  <p:slideViewPr>
    <p:cSldViewPr>
      <p:cViewPr varScale="1">
        <p:scale>
          <a:sx n="115" d="100"/>
          <a:sy n="115" d="100"/>
        </p:scale>
        <p:origin x="37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F589A-B22E-4F91-8AD9-190B1AC8EDCF}" type="datetimeFigureOut">
              <a:rPr lang="nb-NO"/>
              <a:pPr>
                <a:defRPr/>
              </a:pPr>
              <a:t>25.05.2018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BA23742-51E1-48F2-9D26-22282FA8CBE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83710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824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dirty="0"/>
              <a:t>Delmål til målet i moderniseringsprosessen:</a:t>
            </a:r>
          </a:p>
          <a:p>
            <a:pPr lvl="0"/>
            <a:r>
              <a:rPr lang="nb-NO" dirty="0"/>
              <a:t>Definere og forankre hvilke digitale tjenester som skal leveres felles for idretten.</a:t>
            </a:r>
          </a:p>
          <a:p>
            <a:pPr lvl="0"/>
            <a:r>
              <a:rPr lang="nb-NO" dirty="0"/>
              <a:t>Utarbeide og implementere en digital strategi for idretten.</a:t>
            </a:r>
          </a:p>
          <a:p>
            <a:pPr lvl="0"/>
            <a:r>
              <a:rPr lang="nb-NO" dirty="0"/>
              <a:t>Sikre at idretten har et felles medlemsregister for en moderne og fremtidsrettet håndtering av medlemmer og som gjør det enkelt å være medlem og tillitsvalgt. </a:t>
            </a:r>
          </a:p>
          <a:p>
            <a:pPr lvl="0"/>
            <a:r>
              <a:rPr lang="nb-NO" dirty="0"/>
              <a:t>Forenkle søknadsprosesser.</a:t>
            </a:r>
          </a:p>
          <a:p>
            <a:pPr lvl="0"/>
            <a:r>
              <a:rPr lang="nb-NO" dirty="0"/>
              <a:t>Etablere en fremtidsrettet digital arkitektur som understøtter idrettens behov.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23742-51E1-48F2-9D26-22282FA8CBE7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063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899592" y="3111810"/>
            <a:ext cx="4679950" cy="27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24771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12"/>
          <p:cNvSpPr>
            <a:spLocks noGrp="1"/>
          </p:cNvSpPr>
          <p:nvPr>
            <p:ph type="body" sz="quarter" idx="13"/>
          </p:nvPr>
        </p:nvSpPr>
        <p:spPr>
          <a:xfrm>
            <a:off x="899592" y="2625756"/>
            <a:ext cx="467995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50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51774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31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C74670AE-19B0-4AA8-95F7-E555793BFD9C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7272808" cy="2808312"/>
          </a:xfrm>
          <a:prstGeom prst="rect">
            <a:avLst/>
          </a:prstGeom>
        </p:spPr>
        <p:txBody>
          <a:bodyPr/>
          <a:lstStyle>
            <a:lvl1pPr marL="269875" indent="-269875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268951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79C6C56A-79CA-4BAB-90BB-30CB80E1476F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6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innhold 13"/>
          <p:cNvSpPr>
            <a:spLocks noGrp="1"/>
          </p:cNvSpPr>
          <p:nvPr>
            <p:ph sz="quarter" idx="11"/>
          </p:nvPr>
        </p:nvSpPr>
        <p:spPr>
          <a:xfrm>
            <a:off x="4644008" y="1653648"/>
            <a:ext cx="3600400" cy="3024336"/>
          </a:xfrm>
          <a:prstGeom prst="rect">
            <a:avLst/>
          </a:prstGeom>
        </p:spPr>
        <p:txBody>
          <a:bodyPr/>
          <a:lstStyle>
            <a:lvl1pPr marL="269875" indent="-269875"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7020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8976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>
            <a:spLocks noChangeArrowheads="1"/>
          </p:cNvSpPr>
          <p:nvPr userDrawn="1"/>
        </p:nvSpPr>
        <p:spPr bwMode="auto">
          <a:xfrm>
            <a:off x="323850" y="4786313"/>
            <a:ext cx="792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t>Side </a:t>
            </a:r>
            <a:fld id="{C74670AE-19B0-4AA8-95F7-E555793BFD9C}" type="slidenum">
              <a:rPr lang="nb-NO" altLang="nb-NO" sz="800">
                <a:solidFill>
                  <a:srgbClr val="595959"/>
                </a:solidFill>
                <a:latin typeface="Georgia" panose="02040502050405020303" pitchFamily="18" charset="0"/>
              </a:rPr>
              <a:pPr eaLnBrk="1" hangingPunct="1"/>
              <a:t>‹#›</a:t>
            </a:fld>
            <a:endParaRPr lang="nb-NO" altLang="nb-NO" sz="800">
              <a:solidFill>
                <a:srgbClr val="59595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899592" y="1653648"/>
            <a:ext cx="7272808" cy="2808312"/>
          </a:xfrm>
          <a:prstGeom prst="rect">
            <a:avLst/>
          </a:prstGeom>
        </p:spPr>
        <p:txBody>
          <a:bodyPr/>
          <a:lstStyle>
            <a:lvl1pPr marL="269875" indent="-269875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 marL="715963" indent="-258763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 marL="1168400" indent="-254000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 marL="1614488" indent="-242888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 marL="2058988" indent="-230188">
              <a:buFont typeface="Arial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99592" y="897564"/>
            <a:ext cx="5760640" cy="64807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baseline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298486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35896" y="1059582"/>
            <a:ext cx="5256584" cy="702078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003E7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925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3635897" y="1761660"/>
            <a:ext cx="5257279" cy="30782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3pPr>
            <a:lvl4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4pPr>
            <a:lvl5pPr>
              <a:buFont typeface="Arial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943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5399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tekst 12"/>
          <p:cNvSpPr>
            <a:spLocks noGrp="1"/>
          </p:cNvSpPr>
          <p:nvPr>
            <p:ph type="body" sz="quarter" idx="12"/>
          </p:nvPr>
        </p:nvSpPr>
        <p:spPr>
          <a:xfrm>
            <a:off x="899592" y="2517744"/>
            <a:ext cx="4680520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89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NIFArkiv\NIF_Logoer\NIF_LOGO\PNG\nif_hovedlogo_original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87425"/>
            <a:ext cx="18145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7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NIFArkiv\NIF_Logoer\NIF_LOGO\PNG\nif_hovedlogo_original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50800"/>
            <a:ext cx="18145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0" r:id="rId3"/>
    <p:sldLayoutId id="2147483911" r:id="rId4"/>
    <p:sldLayoutId id="214748391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ks@idrettsforbundet.no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xmlns="" id="{E08C3153-0A12-4B39-AE1B-2BCE12B3C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xmlns="" id="{71986431-E7D3-4223-8AD5-F9E03D4FC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Spillemiddelsøknad 2019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xmlns="" id="{CFB55153-85E7-4B21-B657-A6091005C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Prioriterte områder</a:t>
            </a:r>
          </a:p>
        </p:txBody>
      </p:sp>
    </p:spTree>
    <p:extLst>
      <p:ext uri="{BB962C8B-B14F-4D97-AF65-F5344CB8AC3E}">
        <p14:creationId xmlns:p14="http://schemas.microsoft.com/office/powerpoint/2010/main" val="263005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92725C31-52AB-4BA3-82B8-6F05D755D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707654"/>
            <a:ext cx="5760640" cy="648072"/>
          </a:xfrm>
        </p:spPr>
        <p:txBody>
          <a:bodyPr/>
          <a:lstStyle/>
          <a:p>
            <a:r>
              <a:rPr lang="nb-NO" dirty="0"/>
              <a:t>Innspill kan sendes til:</a:t>
            </a:r>
            <a:br>
              <a:rPr lang="nb-NO" dirty="0"/>
            </a:br>
            <a:r>
              <a:rPr lang="nb-NO" dirty="0"/>
              <a:t>Anne Kristine Soltvedt</a:t>
            </a:r>
            <a:br>
              <a:rPr lang="nb-NO" dirty="0"/>
            </a:br>
            <a:r>
              <a:rPr lang="nb-NO" dirty="0">
                <a:hlinkClick r:id="rId2"/>
              </a:rPr>
              <a:t>aks@idrettsforbundet.no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309905D1-E705-4ACA-ACEA-62D3A7F4E0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2020 -</a:t>
            </a:r>
          </a:p>
          <a:p>
            <a:r>
              <a:rPr lang="nb-NO" dirty="0"/>
              <a:t>Forenkling av søknaden og rapportering</a:t>
            </a:r>
          </a:p>
          <a:p>
            <a:r>
              <a:rPr lang="nb-NO" dirty="0"/>
              <a:t>Flerårig søknad </a:t>
            </a:r>
          </a:p>
          <a:p>
            <a:r>
              <a:rPr lang="nb-NO" dirty="0"/>
              <a:t>Knyttes opp til «nytt IPD» og nytt planverk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2019:</a:t>
            </a:r>
          </a:p>
          <a:p>
            <a:r>
              <a:rPr lang="nb-NO" dirty="0"/>
              <a:t>Mellomløsning, men forenkling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C8F44A13-E2E4-4BCE-971A-48F68FC8F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Forenkling spillemiddelsøknad</a:t>
            </a:r>
          </a:p>
        </p:txBody>
      </p:sp>
    </p:spTree>
    <p:extLst>
      <p:ext uri="{BB962C8B-B14F-4D97-AF65-F5344CB8AC3E}">
        <p14:creationId xmlns:p14="http://schemas.microsoft.com/office/powerpoint/2010/main" val="144653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91E5E6BC-6C4C-4672-90EC-97E1DC1B41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9592" y="915566"/>
            <a:ext cx="7272808" cy="2808312"/>
          </a:xfrm>
        </p:spPr>
        <p:txBody>
          <a:bodyPr/>
          <a:lstStyle/>
          <a:p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17. april: </a:t>
            </a:r>
            <a:r>
              <a:rPr lang="nb-NO" sz="1600" dirty="0" err="1">
                <a:solidFill>
                  <a:schemeClr val="bg1">
                    <a:lumMod val="65000"/>
                  </a:schemeClr>
                </a:solidFill>
              </a:rPr>
              <a:t>Innspillsmøte</a:t>
            </a:r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 med utvalgte SF</a:t>
            </a:r>
          </a:p>
          <a:p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26. april: Idrettsstyremøtet diskuterer rammer og prioriteringer</a:t>
            </a:r>
          </a:p>
          <a:p>
            <a:r>
              <a:rPr lang="nb-NO" sz="1600" dirty="0">
                <a:solidFill>
                  <a:schemeClr val="bg1">
                    <a:lumMod val="65000"/>
                  </a:schemeClr>
                </a:solidFill>
              </a:rPr>
              <a:t>4. mai: Møte med KUD om rammer for søknad og rapportering av spillemidler</a:t>
            </a:r>
          </a:p>
          <a:p>
            <a:r>
              <a:rPr lang="nb-NO" sz="1600" dirty="0"/>
              <a:t>25. mai: Ledermøtet gir råd til Idrettsstyret på prioriterte områder</a:t>
            </a:r>
          </a:p>
          <a:p>
            <a:r>
              <a:rPr lang="nb-NO" sz="1600" dirty="0"/>
              <a:t>Mai/juni: Nytt møte med utvalgte SF</a:t>
            </a:r>
          </a:p>
          <a:p>
            <a:r>
              <a:rPr lang="nb-NO" sz="1600" dirty="0"/>
              <a:t>19. juni: Idrettsstyret vedtar høringsutkast</a:t>
            </a:r>
          </a:p>
          <a:p>
            <a:r>
              <a:rPr lang="nb-NO" sz="1600" dirty="0"/>
              <a:t>Juli – August: Høring i organisasjonen</a:t>
            </a:r>
          </a:p>
          <a:p>
            <a:r>
              <a:rPr lang="nb-NO" sz="1600" dirty="0" err="1"/>
              <a:t>Meidio</a:t>
            </a:r>
            <a:r>
              <a:rPr lang="nb-NO" sz="1600" dirty="0"/>
              <a:t> august: </a:t>
            </a:r>
            <a:r>
              <a:rPr lang="nb-NO" sz="1600" dirty="0" err="1"/>
              <a:t>Innspillsmøter</a:t>
            </a:r>
            <a:r>
              <a:rPr lang="nb-NO" sz="1600" dirty="0"/>
              <a:t> på administrativt nivå</a:t>
            </a:r>
          </a:p>
          <a:p>
            <a:r>
              <a:rPr lang="nb-NO" sz="1600" dirty="0"/>
              <a:t>23. august: Høringsfrist</a:t>
            </a:r>
          </a:p>
          <a:p>
            <a:r>
              <a:rPr lang="nb-NO" sz="1600" dirty="0"/>
              <a:t>30. august: Idrettsstyret diskuterer sentrale temaer og innspill</a:t>
            </a:r>
          </a:p>
          <a:p>
            <a:r>
              <a:rPr lang="nb-NO" sz="1600" dirty="0"/>
              <a:t>Medio september: Dialogmøte(r) med særforbunds- og kretsledere</a:t>
            </a:r>
          </a:p>
          <a:p>
            <a:r>
              <a:rPr lang="nb-NO" sz="1600" dirty="0"/>
              <a:t>27. september: Idrettsstyret behandler og vedtar søknaden</a:t>
            </a:r>
          </a:p>
          <a:p>
            <a:r>
              <a:rPr lang="nb-NO" sz="1600" dirty="0"/>
              <a:t>1. oktober: Frist til KUD</a:t>
            </a:r>
          </a:p>
          <a:p>
            <a:endParaRPr lang="nb-NO" sz="16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BF7D1948-C4DD-4590-A546-9D05C2062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339502"/>
            <a:ext cx="5760640" cy="648072"/>
          </a:xfrm>
        </p:spPr>
        <p:txBody>
          <a:bodyPr/>
          <a:lstStyle/>
          <a:p>
            <a:r>
              <a:rPr lang="nb-NO" dirty="0"/>
              <a:t>Spillemiddelsøknad - framdrift</a:t>
            </a:r>
          </a:p>
        </p:txBody>
      </p:sp>
    </p:spTree>
    <p:extLst>
      <p:ext uri="{BB962C8B-B14F-4D97-AF65-F5344CB8AC3E}">
        <p14:creationId xmlns:p14="http://schemas.microsoft.com/office/powerpoint/2010/main" val="82345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511D323B-B648-4F2A-B29B-9DED21F91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Lik mulighet til deltakelse</a:t>
            </a:r>
          </a:p>
          <a:p>
            <a:r>
              <a:rPr lang="nb-NO" dirty="0"/>
              <a:t>Modernisere organisasjonen </a:t>
            </a:r>
          </a:p>
          <a:p>
            <a:r>
              <a:rPr lang="nb-NO" dirty="0"/>
              <a:t>Sikre gode og effektive fellestjenester til idretten gjennom bruk av digitale løsninger</a:t>
            </a:r>
          </a:p>
          <a:p>
            <a:r>
              <a:rPr lang="nb-NO" dirty="0"/>
              <a:t>Styrke toppidretten</a:t>
            </a:r>
          </a:p>
          <a:p>
            <a:r>
              <a:rPr lang="nb-NO" dirty="0"/>
              <a:t>Skape mer aktivitet og flere anlegg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04660A00-5D73-4CE5-9752-45D07D9A4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Forslag til prioriterte områder 2019</a:t>
            </a:r>
          </a:p>
        </p:txBody>
      </p:sp>
    </p:spTree>
    <p:extLst>
      <p:ext uri="{BB962C8B-B14F-4D97-AF65-F5344CB8AC3E}">
        <p14:creationId xmlns:p14="http://schemas.microsoft.com/office/powerpoint/2010/main" val="43377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8344B17F-6E34-4FA2-B631-FA1CC397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 lik mulighet til deltakelse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xmlns="" id="{69DCB04E-C8AC-4416-8A1A-995924507B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7349"/>
          <a:stretch>
            <a:fillRect/>
          </a:stretch>
        </p:blipFill>
        <p:spPr/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DB9E8C46-D230-43FC-ACC4-24B7B94EAC2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Redusere kostnadsnivået til deltakelse</a:t>
            </a:r>
          </a:p>
          <a:p>
            <a:r>
              <a:rPr lang="nb-NO" dirty="0"/>
              <a:t>Engasjere flere kvinner i trener- og lederrollen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507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xmlns="" id="{B2A21F54-8802-4DE7-B33B-E205D8548BC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xmlns="" id="{503C6FA3-BF26-4633-9F00-A754AC5C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592" y="897564"/>
            <a:ext cx="6192688" cy="648072"/>
          </a:xfrm>
        </p:spPr>
        <p:txBody>
          <a:bodyPr/>
          <a:lstStyle/>
          <a:p>
            <a:r>
              <a:rPr lang="nb-NO" dirty="0"/>
              <a:t>Modernisere organisasjonen</a:t>
            </a:r>
          </a:p>
        </p:txBody>
      </p:sp>
      <p:pic>
        <p:nvPicPr>
          <p:cNvPr id="4" name="Plassholder for bilde 4">
            <a:extLst>
              <a:ext uri="{FF2B5EF4-FFF2-40B4-BE49-F238E27FC236}">
                <a16:creationId xmlns:a16="http://schemas.microsoft.com/office/drawing/2014/main" xmlns="" id="{DF394A8C-3F23-4AA4-B64C-630002125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A47A9099-C03F-4D74-A5DC-DE5D19DE3613}"/>
              </a:ext>
            </a:extLst>
          </p:cNvPr>
          <p:cNvSpPr txBox="1"/>
          <p:nvPr/>
        </p:nvSpPr>
        <p:spPr>
          <a:xfrm>
            <a:off x="323528" y="4231127"/>
            <a:ext cx="40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Modernisere organisasjonen</a:t>
            </a:r>
          </a:p>
        </p:txBody>
      </p:sp>
    </p:spTree>
    <p:extLst>
      <p:ext uri="{BB962C8B-B14F-4D97-AF65-F5344CB8AC3E}">
        <p14:creationId xmlns:p14="http://schemas.microsoft.com/office/powerpoint/2010/main" val="42833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CCD749A4-6BF7-4C64-9291-DEF81971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592" y="555526"/>
            <a:ext cx="5256584" cy="702078"/>
          </a:xfrm>
        </p:spPr>
        <p:txBody>
          <a:bodyPr>
            <a:normAutofit fontScale="90000"/>
          </a:bodyPr>
          <a:lstStyle/>
          <a:p>
            <a:r>
              <a:rPr lang="nb-NO" dirty="0"/>
              <a:t>Sikre gode og effektive fellestjenester til idretten gjennom bruk av digitale løsninger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4713078E-4D8D-481E-B5A9-8EFA357270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35897" y="1869782"/>
            <a:ext cx="5257279" cy="3078232"/>
          </a:xfrm>
        </p:spPr>
        <p:txBody>
          <a:bodyPr/>
          <a:lstStyle/>
          <a:p>
            <a:r>
              <a:rPr lang="nb-NO" sz="2000" dirty="0"/>
              <a:t>Felles medlemsregister for en moderne og fremtidsrettet håndtering av medlemmer </a:t>
            </a:r>
          </a:p>
          <a:p>
            <a:r>
              <a:rPr lang="nb-NO" sz="2000" dirty="0"/>
              <a:t>Enklere tilgang til brukervennlige digitale tjenester for medlemmer og tillitsvalgte.</a:t>
            </a:r>
          </a:p>
          <a:p>
            <a:r>
              <a:rPr lang="nb-NO" sz="2000" dirty="0"/>
              <a:t>Forenkle den daglige driften av idrettsklubbene</a:t>
            </a:r>
          </a:p>
          <a:p>
            <a:r>
              <a:rPr lang="nb-NO" sz="2000" dirty="0"/>
              <a:t>Forenkle søknadsprosesser for de ulike leddene innenfor norsk idrett.</a:t>
            </a:r>
          </a:p>
          <a:p>
            <a:endParaRPr lang="nb-NO" sz="2000" dirty="0"/>
          </a:p>
          <a:p>
            <a:pPr marL="0" lvl="0" indent="0">
              <a:buNone/>
            </a:pPr>
            <a:endParaRPr lang="nb-NO" sz="2000" dirty="0"/>
          </a:p>
          <a:p>
            <a:endParaRPr lang="nb-NO" sz="2000" dirty="0"/>
          </a:p>
          <a:p>
            <a:endParaRPr lang="nb-NO" dirty="0"/>
          </a:p>
        </p:txBody>
      </p:sp>
      <p:pic>
        <p:nvPicPr>
          <p:cNvPr id="18" name="Plassholder for bilde 17">
            <a:extLst>
              <a:ext uri="{FF2B5EF4-FFF2-40B4-BE49-F238E27FC236}">
                <a16:creationId xmlns:a16="http://schemas.microsoft.com/office/drawing/2014/main" xmlns="" id="{32698336-D1CE-4D2D-97AB-CE766F0C2C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-340" r="38316" b="340"/>
          <a:stretch/>
        </p:blipFill>
        <p:spPr>
          <a:xfrm>
            <a:off x="0" y="-20538"/>
            <a:ext cx="3492500" cy="5143500"/>
          </a:xfrm>
        </p:spPr>
      </p:pic>
    </p:spTree>
    <p:extLst>
      <p:ext uri="{BB962C8B-B14F-4D97-AF65-F5344CB8AC3E}">
        <p14:creationId xmlns:p14="http://schemas.microsoft.com/office/powerpoint/2010/main" val="223997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C7226EE5-9BA3-4029-9A22-944798FF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Styrke toppidretten</a:t>
            </a:r>
          </a:p>
        </p:txBody>
      </p:sp>
      <p:pic>
        <p:nvPicPr>
          <p:cNvPr id="7" name="Plassholder for bilde 6">
            <a:extLst>
              <a:ext uri="{FF2B5EF4-FFF2-40B4-BE49-F238E27FC236}">
                <a16:creationId xmlns:a16="http://schemas.microsoft.com/office/drawing/2014/main" xmlns="" id="{F9C7FF9D-AFA0-4EFA-8973-9A01E23171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r="27349"/>
          <a:stretch>
            <a:fillRect/>
          </a:stretch>
        </p:blipFill>
        <p:spPr/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2DD89446-1563-439D-8A89-7403B5248B0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b-NO" dirty="0"/>
              <a:t>Sikre bredden i toppidretten</a:t>
            </a:r>
          </a:p>
          <a:p>
            <a:pPr marL="788988" lvl="1" indent="-342900"/>
            <a:r>
              <a:rPr lang="nb-NO" dirty="0"/>
              <a:t>Utøverfinansiering</a:t>
            </a:r>
          </a:p>
          <a:p>
            <a:pPr marL="788988" lvl="1" indent="-342900"/>
            <a:r>
              <a:rPr lang="nb-NO" dirty="0"/>
              <a:t>Styrke ressursgrunnlaget i de prioritere sommeridrettene med svak økonomi</a:t>
            </a:r>
          </a:p>
          <a:p>
            <a:r>
              <a:rPr lang="nb-NO" dirty="0"/>
              <a:t>Gjennomføre forprosjekt til Campus Sognsvann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599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xmlns="" id="{EC90AB21-B45B-4F0C-A214-077C939F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Skape mer aktivitet og flere anlegg</a:t>
            </a: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xmlns="" id="{07ED7299-9C94-4D91-8FE8-87E0FFA4A1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r="37412"/>
          <a:stretch/>
        </p:blipFill>
        <p:spPr>
          <a:xfrm>
            <a:off x="0" y="0"/>
            <a:ext cx="3492500" cy="5143500"/>
          </a:xfr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2E25266F-D021-47F9-909F-DD3867376E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Øke anleggskompetansen i idrettsorganisasjonen</a:t>
            </a:r>
          </a:p>
          <a:p>
            <a:r>
              <a:rPr lang="nb-NO" dirty="0"/>
              <a:t>Utarbeide kriterier for behovsvurderinger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5222960"/>
      </p:ext>
    </p:extLst>
  </p:cSld>
  <p:clrMapOvr>
    <a:masterClrMapping/>
  </p:clrMapOvr>
</p:sld>
</file>

<file path=ppt/theme/theme1.xml><?xml version="1.0" encoding="utf-8"?>
<a:theme xmlns:a="http://schemas.openxmlformats.org/drawingml/2006/main" name="NIF-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av NIF Tom Tvedt" id="{C4A6B0F0-A79E-46F8-BE99-107523C41004}" vid="{B0128072-E4C9-49B8-9667-F4215DC331A0}"/>
    </a:ext>
  </a:extLst>
</a:theme>
</file>

<file path=ppt/theme/theme2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sjon av NIF Tom Tvedt" id="{C4A6B0F0-A79E-46F8-BE99-107523C41004}" vid="{30E21725-1EC6-4B34-9CC8-BEBF7120164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nUtIntern xmlns="aec5f570-5954-42b2-93f8-bbdf6252596e">Intern</InnUtIntern>
    <e390b8d06ece46449586677b864a8181 xmlns="aec5f570-5954-42b2-93f8-bbdf6252596e">
      <Terms xmlns="http://schemas.microsoft.com/office/infopath/2007/PartnerControls">
        <TermInfo xmlns="http://schemas.microsoft.com/office/infopath/2007/PartnerControls">
          <TermName xmlns="http://schemas.microsoft.com/office/infopath/2007/PartnerControls">SF01 Norges Idrettsforbund</TermName>
          <TermId xmlns="http://schemas.microsoft.com/office/infopath/2007/PartnerControls">c1ca8435-9635-48b0-8fd0-127d70284636</TermId>
        </TermInfo>
      </Terms>
    </e390b8d06ece46449586677b864a8181>
    <TaxCatchAll xmlns="aec5f570-5954-42b2-93f8-bbdf6252596e">
      <Value>1</Value>
    </TaxCatchAll>
    <_arFrist xmlns="aec5f570-5954-42b2-93f8-bbdf6252596e" xsi:nil="true"/>
    <m007437e3ff24ee3b6b1beda051d5beb xmlns="aec5f570-5954-42b2-93f8-bbdf6252596e">
      <Terms xmlns="http://schemas.microsoft.com/office/infopath/2007/PartnerControls"/>
    </m007437e3ff24ee3b6b1beda051d5beb>
    <_nifSaksbehandler xmlns="aec5f570-5954-42b2-93f8-bbdf6252596e">
      <UserInfo>
        <DisplayName>Soltvedt, Anne Kristine</DisplayName>
        <AccountId>513</AccountId>
        <AccountType/>
      </UserInfo>
    </_nifSaksbehandler>
    <_nifDokumentstatus xmlns="aec5f570-5954-42b2-93f8-bbdf6252596e">Ubehandlet</_nifDokumentstatus>
    <_nifFra xmlns="aec5f570-5954-42b2-93f8-bbdf6252596e" xsi:nil="true"/>
    <_nifDokumenteier xmlns="aec5f570-5954-42b2-93f8-bbdf6252596e">
      <UserInfo>
        <DisplayName>Tøien, Per</DisplayName>
        <AccountId>1009</AccountId>
        <AccountType/>
      </UserInfo>
    </_nifDokumenteier>
    <_nifDokumentbeskrivelse xmlns="aec5f570-5954-42b2-93f8-bbdf6252596e" xsi:nil="true"/>
    <_nifTil xmlns="aec5f570-5954-42b2-93f8-bbdf6252596e" xsi:nil="true"/>
    <_dlc_DocId xmlns="111fa406-b1c7-4021-bd8f-10346e9df403">SF01-47-2438</_dlc_DocId>
    <_dlc_DocIdUrl xmlns="111fa406-b1c7-4021-bd8f-10346e9df403">
      <Url>https://idrettskontor.nif.no/sites/idrettsforbundet/documentcontent/_layouts/15/DocIdRedir.aspx?ID=SF01-47-2438</Url>
      <Description>SF01-47-2438</Description>
    </_dlc_DocIdUrl>
    <AnonymEksternDeling xmlns="aec5f570-5954-42b2-93f8-bbdf6252596e">false</AnonymEksternDeling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89F515CEF38C6043B09A4EB0A2E09D63020098A90DD325442D4FB9BFCF713C750FAA00ECF8F0400C385A4E8FD8FE9B0E919907" ma:contentTypeVersion="126" ma:contentTypeDescription="Opprett et nytt dokument." ma:contentTypeScope="" ma:versionID="ff113c0d947fd1a52cdec24f6cc64d50">
  <xsd:schema xmlns:xsd="http://www.w3.org/2001/XMLSchema" xmlns:xs="http://www.w3.org/2001/XMLSchema" xmlns:p="http://schemas.microsoft.com/office/2006/metadata/properties" xmlns:ns2="aec5f570-5954-42b2-93f8-bbdf6252596e" xmlns:ns3="111fa406-b1c7-4021-bd8f-10346e9df403" targetNamespace="http://schemas.microsoft.com/office/2006/metadata/properties" ma:root="true" ma:fieldsID="cfde10a805e32a4aa02a8c7f0054698d" ns2:_="" ns3:_="">
    <xsd:import namespace="aec5f570-5954-42b2-93f8-bbdf6252596e"/>
    <xsd:import namespace="111fa406-b1c7-4021-bd8f-10346e9df403"/>
    <xsd:element name="properties">
      <xsd:complexType>
        <xsd:sequence>
          <xsd:element name="documentManagement">
            <xsd:complexType>
              <xsd:all>
                <xsd:element ref="ns2:_nifDokumenteier" minOccurs="0"/>
                <xsd:element ref="ns2:_nifSaksbehandler" minOccurs="0"/>
                <xsd:element ref="ns2:_nifDokumentbeskrivelse" minOccurs="0"/>
                <xsd:element ref="ns2:_nifDokumentstatus" minOccurs="0"/>
                <xsd:element ref="ns2:InnUtIntern"/>
                <xsd:element ref="ns2:_arFrist" minOccurs="0"/>
                <xsd:element ref="ns2:_nifTil" minOccurs="0"/>
                <xsd:element ref="ns2:_nifFra" minOccurs="0"/>
                <xsd:element ref="ns2:m007437e3ff24ee3b6b1beda051d5beb" minOccurs="0"/>
                <xsd:element ref="ns2:TaxCatchAll" minOccurs="0"/>
                <xsd:element ref="ns2:TaxCatchAllLabel" minOccurs="0"/>
                <xsd:element ref="ns2:e390b8d06ece46449586677b864a8181" minOccurs="0"/>
                <xsd:element ref="ns2:AnonymEksternDeling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c5f570-5954-42b2-93f8-bbdf6252596e" elementFormDefault="qualified">
    <xsd:import namespace="http://schemas.microsoft.com/office/2006/documentManagement/types"/>
    <xsd:import namespace="http://schemas.microsoft.com/office/infopath/2007/PartnerControls"/>
    <xsd:element name="_nifDokumenteier" ma:index="2" nillable="true" ma:displayName="Dokumenteier" ma:hidden="true" ma:SearchPeopleOnly="false" ma:SharePointGroup="0" ma:internalName="_nif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Saksbehandler" ma:index="3" nillable="true" ma:displayName="Saksbehandler" ma:SearchPeopleOnly="false" ma:SharePointGroup="0" ma:internalName="_nifSaksbehandl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nifDokumentbeskrivelse" ma:index="5" nillable="true" ma:displayName="Dokumentbeskrivelse" ma:internalName="_nifDokumentbeskrivelse">
      <xsd:simpleType>
        <xsd:restriction base="dms:Note">
          <xsd:maxLength value="255"/>
        </xsd:restriction>
      </xsd:simpleType>
    </xsd:element>
    <xsd:element name="_nifDokumentstatus" ma:index="6" nillable="true" ma:displayName="Dokumentstatus" ma:default="Ubehandlet" ma:internalName="_nifDokumentstatus" ma:readOnly="false">
      <xsd:simpleType>
        <xsd:restriction base="dms:Choice">
          <xsd:enumeration value="Ubehandlet"/>
          <xsd:enumeration value="Under arbeid"/>
          <xsd:enumeration value="Ferdig"/>
        </xsd:restriction>
      </xsd:simpleType>
    </xsd:element>
    <xsd:element name="InnUtIntern" ma:index="7" ma:displayName="Inn/Ut/Intern" ma:default="Intern" ma:format="Dropdown" ma:internalName="InnUtIntern">
      <xsd:simpleType>
        <xsd:restriction base="dms:Choice">
          <xsd:enumeration value="Innkommende"/>
          <xsd:enumeration value="Utgående"/>
          <xsd:enumeration value="Intern"/>
        </xsd:restriction>
      </xsd:simpleType>
    </xsd:element>
    <xsd:element name="_arFrist" ma:index="9" nillable="true" ma:displayName="Frist" ma:format="DateOnly" ma:internalName="_arFrist">
      <xsd:simpleType>
        <xsd:restriction base="dms:DateTime"/>
      </xsd:simpleType>
    </xsd:element>
    <xsd:element name="_nifTil" ma:index="10" nillable="true" ma:displayName="Til" ma:internalName="_nifTil">
      <xsd:simpleType>
        <xsd:restriction base="dms:Text"/>
      </xsd:simpleType>
    </xsd:element>
    <xsd:element name="_nifFra" ma:index="11" nillable="true" ma:displayName="Fra" ma:internalName="_nifFra">
      <xsd:simpleType>
        <xsd:restriction base="dms:Text"/>
      </xsd:simpleType>
    </xsd:element>
    <xsd:element name="m007437e3ff24ee3b6b1beda051d5beb" ma:index="16" nillable="true" ma:taxonomy="true" ma:internalName="m007437e3ff24ee3b6b1beda051d5beb" ma:taxonomyFieldName="Dokumentkategori" ma:displayName="Dokumentkategori" ma:default="" ma:fieldId="{6007437e-3ff2-4ee3-b6b1-beda051d5beb}" ma:sspId="f0e9ee77-ca26-4a69-aa98-c9b10d3d2018" ma:termSetId="67b1013f-a871-4d25-94e6-2d190b3db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51ad6cb9-99e5-4ac7-b885-cde99d8f25d1}" ma:internalName="TaxCatchAll" ma:showField="CatchAllData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51ad6cb9-99e5-4ac7-b885-cde99d8f25d1}" ma:internalName="TaxCatchAllLabel" ma:readOnly="true" ma:showField="CatchAllDataLabel" ma:web="111fa406-b1c7-4021-bd8f-10346e9df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90b8d06ece46449586677b864a8181" ma:index="20" nillable="true" ma:taxonomy="true" ma:internalName="e390b8d06ece46449586677b864a8181" ma:taxonomyFieldName="OrgTilhorighet" ma:displayName="OrgTilhørighet" ma:readOnly="false" ma:default="" ma:fieldId="{e390b8d0-6ece-4644-9586-677b864a8181}" ma:sspId="f0e9ee77-ca26-4a69-aa98-c9b10d3d2018" ma:termSetId="12ccf01c-bc00-485e-8479-20ef31869011" ma:anchorId="b89e662b-c5a0-4f18-8bb7-b431aa465976" ma:open="false" ma:isKeyword="false">
      <xsd:complexType>
        <xsd:sequence>
          <xsd:element ref="pc:Terms" minOccurs="0" maxOccurs="1"/>
        </xsd:sequence>
      </xsd:complexType>
    </xsd:element>
    <xsd:element name="AnonymEksternDeling" ma:index="22" nillable="true" ma:displayName="Anonym Ekstern Deling" ma:default="0" ma:internalName="AnonymEksternDelin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fa406-b1c7-4021-bd8f-10346e9df403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24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16E545B-E6D4-4FFF-93B0-33112A68B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46EA1-46E3-44BD-BD05-E21C093960F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ec5f570-5954-42b2-93f8-bbdf6252596e"/>
    <ds:schemaRef ds:uri="http://schemas.microsoft.com/office/2006/documentManagement/types"/>
    <ds:schemaRef ds:uri="http://schemas.microsoft.com/office/infopath/2007/PartnerControls"/>
    <ds:schemaRef ds:uri="111fa406-b1c7-4021-bd8f-10346e9df4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492FC3-C3DC-433B-AF17-C57790E90D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c5f570-5954-42b2-93f8-bbdf6252596e"/>
    <ds:schemaRef ds:uri="111fa406-b1c7-4021-bd8f-10346e9df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BFA030-513A-44AA-B5CF-8424F1936BE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NIF Tom Tvedt</Template>
  <TotalTime>2614</TotalTime>
  <Words>355</Words>
  <Application>Microsoft Office PowerPoint</Application>
  <PresentationFormat>Skjermfremvisning (16:9)</PresentationFormat>
  <Paragraphs>60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NIF-Test</vt:lpstr>
      <vt:lpstr>2_Egendefinert utforming</vt:lpstr>
      <vt:lpstr>PowerPoint-presentasjon</vt:lpstr>
      <vt:lpstr>Forenkling spillemiddelsøknad</vt:lpstr>
      <vt:lpstr>Spillemiddelsøknad - framdrift</vt:lpstr>
      <vt:lpstr>Forslag til prioriterte områder 2019</vt:lpstr>
      <vt:lpstr>Gi lik mulighet til deltakelse</vt:lpstr>
      <vt:lpstr>Modernisere organisasjonen</vt:lpstr>
      <vt:lpstr>Sikre gode og effektive fellestjenester til idretten gjennom bruk av digitale løsninger</vt:lpstr>
      <vt:lpstr>Styrke toppidretten</vt:lpstr>
      <vt:lpstr>Skape mer aktivitet og flere anlegg</vt:lpstr>
      <vt:lpstr>Innspill kan sendes til: Anne Kristine Soltvedt aks@idrettsforbundet.no </vt:lpstr>
    </vt:vector>
  </TitlesOfParts>
  <Company>NIF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Tøien, Per</dc:creator>
  <cp:lastModifiedBy>Busland, Torstein</cp:lastModifiedBy>
  <cp:revision>85</cp:revision>
  <cp:lastPrinted>2015-09-29T11:02:05Z</cp:lastPrinted>
  <dcterms:created xsi:type="dcterms:W3CDTF">2015-09-30T11:30:47Z</dcterms:created>
  <dcterms:modified xsi:type="dcterms:W3CDTF">2018-05-25T08:02:51Z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0x01010089F515CEF38C6043B09A4EB0A2E09D63020098A90DD325442D4FB9BFCF713C750FAA00ECF8F0400C385A4E8FD8FE9B0E919907</vt:lpwstr>
  </property>
  <property fmtid="{D5CDD505-2E9C-101B-9397-08002B2CF9AE}" pid="3" name="OrgTilhorighet">
    <vt:lpwstr>1;#SF01 Norges Idrettsforbund|c1ca8435-9635-48b0-8fd0-127d70284636</vt:lpwstr>
  </property>
  <property fmtid="{D5CDD505-2E9C-101B-9397-08002B2CF9AE}" pid="4" name="Dokumentkategori">
    <vt:lpwstr/>
  </property>
  <property fmtid="{D5CDD505-2E9C-101B-9397-08002B2CF9AE}" pid="5" name="_dlc_DocIdItemGuid">
    <vt:lpwstr>c7e89656-7588-4cc6-bcee-b72777e6cbc1</vt:lpwstr>
  </property>
</Properties>
</file>