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2" r:id="rId5"/>
    <p:sldMasterId id="2147483695" r:id="rId6"/>
  </p:sldMasterIdLst>
  <p:notesMasterIdLst>
    <p:notesMasterId r:id="rId8"/>
  </p:notesMasterIdLst>
  <p:sldIdLst>
    <p:sldId id="257" r:id="rId7"/>
  </p:sldIdLst>
  <p:sldSz cx="9144000" cy="5143500" type="screen16x9"/>
  <p:notesSz cx="6797675" cy="9928225"/>
  <p:defaultTextStyle>
    <a:defPPr>
      <a:defRPr lang="nb-NO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E7E"/>
    <a:srgbClr val="8EBAE5"/>
    <a:srgbClr val="EE4135"/>
    <a:srgbClr val="595959"/>
    <a:srgbClr val="4D4D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205" autoAdjust="0"/>
    <p:restoredTop sz="94605" autoAdjust="0"/>
  </p:normalViewPr>
  <p:slideViewPr>
    <p:cSldViewPr>
      <p:cViewPr varScale="1">
        <p:scale>
          <a:sx n="115" d="100"/>
          <a:sy n="115" d="100"/>
        </p:scale>
        <p:origin x="372" y="10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40" d="100"/>
        <a:sy n="140" d="100"/>
      </p:scale>
      <p:origin x="0" y="-141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2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1.xml"/><Relationship Id="rId10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543F589A-B22E-4F91-8AD9-190B1AC8EDCF}" type="datetimeFigureOut">
              <a:rPr lang="nb-NO"/>
              <a:pPr>
                <a:defRPr/>
              </a:pPr>
              <a:t>25.05.2018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nb-NO" noProof="0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noProof="0"/>
              <a:t>Klikk for å redigere tekststiler i malen</a:t>
            </a:r>
          </a:p>
          <a:p>
            <a:pPr lvl="1"/>
            <a:r>
              <a:rPr lang="nb-NO" noProof="0"/>
              <a:t>Andre nivå</a:t>
            </a:r>
          </a:p>
          <a:p>
            <a:pPr lvl="2"/>
            <a:r>
              <a:rPr lang="nb-NO" noProof="0"/>
              <a:t>Tredje nivå</a:t>
            </a:r>
          </a:p>
          <a:p>
            <a:pPr lvl="3"/>
            <a:r>
              <a:rPr lang="nb-NO" noProof="0"/>
              <a:t>Fjerde nivå</a:t>
            </a:r>
          </a:p>
          <a:p>
            <a:pPr lvl="4"/>
            <a:r>
              <a:rPr lang="nb-NO" noProof="0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ABA23742-51E1-48F2-9D26-22282FA8CBE7}" type="slidenum">
              <a:rPr lang="nb-NO" altLang="nb-NO"/>
              <a:pPr/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278371045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ssholder for tekst 3"/>
          <p:cNvSpPr>
            <a:spLocks noGrp="1"/>
          </p:cNvSpPr>
          <p:nvPr>
            <p:ph type="body" sz="quarter" idx="11"/>
          </p:nvPr>
        </p:nvSpPr>
        <p:spPr>
          <a:xfrm>
            <a:off x="899592" y="3111810"/>
            <a:ext cx="2952328" cy="27003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</a:defRPr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8" name="Plassholder for tekst 12"/>
          <p:cNvSpPr>
            <a:spLocks noGrp="1"/>
          </p:cNvSpPr>
          <p:nvPr>
            <p:ph type="body" sz="quarter" idx="12"/>
          </p:nvPr>
        </p:nvSpPr>
        <p:spPr>
          <a:xfrm>
            <a:off x="899592" y="2247714"/>
            <a:ext cx="4680520" cy="37804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9" name="Plassholder for tekst 12"/>
          <p:cNvSpPr>
            <a:spLocks noGrp="1"/>
          </p:cNvSpPr>
          <p:nvPr>
            <p:ph type="body" sz="quarter" idx="13"/>
          </p:nvPr>
        </p:nvSpPr>
        <p:spPr>
          <a:xfrm>
            <a:off x="899592" y="2625756"/>
            <a:ext cx="4679950" cy="37804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1225023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ssholder for tekst 12"/>
          <p:cNvSpPr>
            <a:spLocks noGrp="1"/>
          </p:cNvSpPr>
          <p:nvPr>
            <p:ph type="body" sz="quarter" idx="12"/>
          </p:nvPr>
        </p:nvSpPr>
        <p:spPr>
          <a:xfrm>
            <a:off x="899592" y="2517744"/>
            <a:ext cx="4680520" cy="37804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7231196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gendefinert oppset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Sylinder 4"/>
          <p:cNvSpPr txBox="1">
            <a:spLocks noChangeArrowheads="1"/>
          </p:cNvSpPr>
          <p:nvPr userDrawn="1"/>
        </p:nvSpPr>
        <p:spPr bwMode="auto">
          <a:xfrm>
            <a:off x="323850" y="4786313"/>
            <a:ext cx="792163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b-NO" altLang="nb-NO" sz="800">
                <a:solidFill>
                  <a:srgbClr val="595959"/>
                </a:solidFill>
                <a:latin typeface="Georgia" panose="02040502050405020303" pitchFamily="18" charset="0"/>
              </a:rPr>
              <a:t>Side </a:t>
            </a:r>
            <a:fld id="{79C6C56A-79CA-4BAB-90BB-30CB80E1476F}" type="slidenum">
              <a:rPr lang="nb-NO" altLang="nb-NO" sz="800">
                <a:solidFill>
                  <a:srgbClr val="595959"/>
                </a:solidFill>
                <a:latin typeface="Georgia" panose="02040502050405020303" pitchFamily="18" charset="0"/>
              </a:rPr>
              <a:pPr eaLnBrk="1" hangingPunct="1"/>
              <a:t>‹#›</a:t>
            </a:fld>
            <a:endParaRPr lang="nb-NO" altLang="nb-NO" sz="800">
              <a:solidFill>
                <a:srgbClr val="595959"/>
              </a:solidFill>
              <a:latin typeface="Georgia" panose="02040502050405020303" pitchFamily="18" charset="0"/>
            </a:endParaRPr>
          </a:p>
        </p:txBody>
      </p:sp>
      <p:sp>
        <p:nvSpPr>
          <p:cNvPr id="6" name="Plassholder for innhold 13"/>
          <p:cNvSpPr>
            <a:spLocks noGrp="1"/>
          </p:cNvSpPr>
          <p:nvPr>
            <p:ph sz="quarter" idx="10"/>
          </p:nvPr>
        </p:nvSpPr>
        <p:spPr>
          <a:xfrm>
            <a:off x="899592" y="1653648"/>
            <a:ext cx="3600400" cy="3024336"/>
          </a:xfrm>
          <a:prstGeom prst="rect">
            <a:avLst/>
          </a:prstGeom>
        </p:spPr>
        <p:txBody>
          <a:bodyPr/>
          <a:lstStyle>
            <a:lvl1pPr marL="269875" indent="-269875">
              <a:defRPr sz="2400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</a:defRPr>
            </a:lvl1pPr>
            <a:lvl2pPr marL="628650" indent="-171450">
              <a:buFont typeface="Arial" pitchFamily="34" charset="0"/>
              <a:buChar char="•"/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</a:defRPr>
            </a:lvl2pPr>
            <a:lvl3pPr marL="1168400" indent="-254000"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</a:defRPr>
            </a:lvl3pPr>
            <a:lvl4pPr marL="1614488" indent="-242888">
              <a:buFont typeface="Arial" pitchFamily="34" charset="0"/>
              <a:buChar char="•"/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</a:defRPr>
            </a:lvl4pPr>
            <a:lvl5pPr marL="2058988" indent="-230188">
              <a:buFont typeface="Arial" pitchFamily="34" charset="0"/>
              <a:buChar char="•"/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</a:defRPr>
            </a:lvl5pPr>
          </a:lstStyle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7" name="Plassholder for innhold 13"/>
          <p:cNvSpPr>
            <a:spLocks noGrp="1"/>
          </p:cNvSpPr>
          <p:nvPr>
            <p:ph sz="quarter" idx="11"/>
          </p:nvPr>
        </p:nvSpPr>
        <p:spPr>
          <a:xfrm>
            <a:off x="4644008" y="1653648"/>
            <a:ext cx="3600400" cy="3024336"/>
          </a:xfrm>
          <a:prstGeom prst="rect">
            <a:avLst/>
          </a:prstGeom>
        </p:spPr>
        <p:txBody>
          <a:bodyPr/>
          <a:lstStyle>
            <a:lvl1pPr marL="269875" indent="-269875">
              <a:defRPr sz="2400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</a:defRPr>
            </a:lvl1pPr>
            <a:lvl2pPr marL="628650" indent="-171450">
              <a:buFont typeface="Arial" pitchFamily="34" charset="0"/>
              <a:buChar char="•"/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</a:defRPr>
            </a:lvl2pPr>
            <a:lvl3pPr marL="1168400" indent="-254000"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</a:defRPr>
            </a:lvl3pPr>
            <a:lvl4pPr marL="1614488" indent="-242888">
              <a:buFont typeface="Arial" pitchFamily="34" charset="0"/>
              <a:buChar char="•"/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</a:defRPr>
            </a:lvl4pPr>
            <a:lvl5pPr marL="2058988" indent="-230188">
              <a:buFont typeface="Arial" pitchFamily="34" charset="0"/>
              <a:buChar char="•"/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</a:defRPr>
            </a:lvl5pPr>
          </a:lstStyle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8" name="Tittel 1"/>
          <p:cNvSpPr>
            <a:spLocks noGrp="1"/>
          </p:cNvSpPr>
          <p:nvPr>
            <p:ph type="ctrTitle"/>
          </p:nvPr>
        </p:nvSpPr>
        <p:spPr>
          <a:xfrm>
            <a:off x="899592" y="897564"/>
            <a:ext cx="5760640" cy="702078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2800" b="0" baseline="0">
                <a:solidFill>
                  <a:srgbClr val="003E7E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</p:spTree>
    <p:extLst>
      <p:ext uri="{BB962C8B-B14F-4D97-AF65-F5344CB8AC3E}">
        <p14:creationId xmlns:p14="http://schemas.microsoft.com/office/powerpoint/2010/main" val="7897654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ysbildem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Sylinder 3"/>
          <p:cNvSpPr txBox="1">
            <a:spLocks noChangeArrowheads="1"/>
          </p:cNvSpPr>
          <p:nvPr userDrawn="1"/>
        </p:nvSpPr>
        <p:spPr bwMode="auto">
          <a:xfrm>
            <a:off x="323850" y="4786313"/>
            <a:ext cx="792163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b-NO" altLang="nb-NO" sz="800">
                <a:solidFill>
                  <a:srgbClr val="595959"/>
                </a:solidFill>
                <a:latin typeface="Georgia" panose="02040502050405020303" pitchFamily="18" charset="0"/>
              </a:rPr>
              <a:t>Side </a:t>
            </a:r>
            <a:fld id="{C74670AE-19B0-4AA8-95F7-E555793BFD9C}" type="slidenum">
              <a:rPr lang="nb-NO" altLang="nb-NO" sz="800">
                <a:solidFill>
                  <a:srgbClr val="595959"/>
                </a:solidFill>
                <a:latin typeface="Georgia" panose="02040502050405020303" pitchFamily="18" charset="0"/>
              </a:rPr>
              <a:pPr eaLnBrk="1" hangingPunct="1"/>
              <a:t>‹#›</a:t>
            </a:fld>
            <a:endParaRPr lang="nb-NO" altLang="nb-NO" sz="800">
              <a:solidFill>
                <a:srgbClr val="595959"/>
              </a:solidFill>
              <a:latin typeface="Georgia" panose="02040502050405020303" pitchFamily="18" charset="0"/>
            </a:endParaRPr>
          </a:p>
        </p:txBody>
      </p:sp>
      <p:sp>
        <p:nvSpPr>
          <p:cNvPr id="14" name="Plassholder for innhold 13"/>
          <p:cNvSpPr>
            <a:spLocks noGrp="1"/>
          </p:cNvSpPr>
          <p:nvPr>
            <p:ph sz="quarter" idx="10"/>
          </p:nvPr>
        </p:nvSpPr>
        <p:spPr>
          <a:xfrm>
            <a:off x="899592" y="1653648"/>
            <a:ext cx="7272808" cy="2808312"/>
          </a:xfrm>
          <a:prstGeom prst="rect">
            <a:avLst/>
          </a:prstGeom>
        </p:spPr>
        <p:txBody>
          <a:bodyPr/>
          <a:lstStyle>
            <a:lvl1pPr marL="269875" indent="-269875">
              <a:defRPr sz="1800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</a:defRPr>
            </a:lvl1pPr>
            <a:lvl2pPr marL="715963" indent="-258763">
              <a:buFont typeface="Arial" pitchFamily="34" charset="0"/>
              <a:buChar char="•"/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</a:defRPr>
            </a:lvl2pPr>
            <a:lvl3pPr marL="1168400" indent="-254000"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</a:defRPr>
            </a:lvl3pPr>
            <a:lvl4pPr marL="1614488" indent="-242888">
              <a:buFont typeface="Arial" pitchFamily="34" charset="0"/>
              <a:buChar char="•"/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</a:defRPr>
            </a:lvl4pPr>
            <a:lvl5pPr marL="2058988" indent="-230188">
              <a:buFont typeface="Arial" pitchFamily="34" charset="0"/>
              <a:buChar char="•"/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</a:defRPr>
            </a:lvl5pPr>
          </a:lstStyle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7" name="Tittel 1"/>
          <p:cNvSpPr>
            <a:spLocks noGrp="1"/>
          </p:cNvSpPr>
          <p:nvPr>
            <p:ph type="ctrTitle"/>
          </p:nvPr>
        </p:nvSpPr>
        <p:spPr>
          <a:xfrm>
            <a:off x="899592" y="897564"/>
            <a:ext cx="5760640" cy="648072"/>
          </a:xfrm>
          <a:prstGeom prst="rect">
            <a:avLst/>
          </a:prstGeom>
        </p:spPr>
        <p:txBody>
          <a:bodyPr>
            <a:noAutofit/>
          </a:bodyPr>
          <a:lstStyle>
            <a:lvl1pPr algn="l">
              <a:defRPr sz="2800" b="0" baseline="0">
                <a:solidFill>
                  <a:srgbClr val="003E7E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</p:spTree>
    <p:extLst>
      <p:ext uri="{BB962C8B-B14F-4D97-AF65-F5344CB8AC3E}">
        <p14:creationId xmlns:p14="http://schemas.microsoft.com/office/powerpoint/2010/main" val="2629848612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Egendefinert oppset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3635896" y="1059582"/>
            <a:ext cx="5256584" cy="702078"/>
          </a:xfrm>
          <a:prstGeom prst="rect">
            <a:avLst/>
          </a:prstGeom>
        </p:spPr>
        <p:txBody>
          <a:bodyPr/>
          <a:lstStyle>
            <a:lvl1pPr algn="l">
              <a:defRPr sz="2800" b="0">
                <a:solidFill>
                  <a:srgbClr val="003E7E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  <p:sp>
        <p:nvSpPr>
          <p:cNvPr id="4" name="Plassholder for bilde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3492500" cy="5143500"/>
          </a:xfrm>
          <a:prstGeom prst="rect">
            <a:avLst/>
          </a:prstGeom>
        </p:spPr>
        <p:txBody>
          <a:bodyPr/>
          <a:lstStyle/>
          <a:p>
            <a:pPr lvl="0"/>
            <a:endParaRPr lang="nb-NO" noProof="0"/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11"/>
          </p:nvPr>
        </p:nvSpPr>
        <p:spPr>
          <a:xfrm>
            <a:off x="3635897" y="1761660"/>
            <a:ext cx="5257279" cy="3078232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</a:defRPr>
            </a:lvl1pPr>
            <a:lvl2pPr>
              <a:buFont typeface="Arial" pitchFamily="34" charset="0"/>
              <a:buChar char="•"/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</a:defRPr>
            </a:lvl2pPr>
            <a:lvl3pPr>
              <a:buFont typeface="Arial" pitchFamily="34" charset="0"/>
              <a:buChar char="•"/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</a:defRPr>
            </a:lvl3pPr>
            <a:lvl4pPr>
              <a:buFont typeface="Arial" pitchFamily="34" charset="0"/>
              <a:buChar char="•"/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</a:defRPr>
            </a:lvl4pPr>
            <a:lvl5pPr>
              <a:buFont typeface="Arial" pitchFamily="34" charset="0"/>
              <a:buChar char="•"/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</a:defRPr>
            </a:lvl5pPr>
          </a:lstStyle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27594352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Egendefinert oppset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bilde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5143500"/>
          </a:xfrm>
          <a:prstGeom prst="rect">
            <a:avLst/>
          </a:prstGeom>
        </p:spPr>
        <p:txBody>
          <a:bodyPr/>
          <a:lstStyle/>
          <a:p>
            <a:pPr lvl="0"/>
            <a:endParaRPr lang="nb-NO" noProof="0"/>
          </a:p>
        </p:txBody>
      </p:sp>
    </p:spTree>
    <p:extLst>
      <p:ext uri="{BB962C8B-B14F-4D97-AF65-F5344CB8AC3E}">
        <p14:creationId xmlns:p14="http://schemas.microsoft.com/office/powerpoint/2010/main" val="15399361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ssholder for tekst 12"/>
          <p:cNvSpPr>
            <a:spLocks noGrp="1"/>
          </p:cNvSpPr>
          <p:nvPr>
            <p:ph type="body" sz="quarter" idx="12"/>
          </p:nvPr>
        </p:nvSpPr>
        <p:spPr>
          <a:xfrm>
            <a:off x="899592" y="2517744"/>
            <a:ext cx="4680520" cy="37804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228992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7.xml"/><Relationship Id="rId4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L:\NIFArkiv\NIF_Logoer\NIF_LOGO\PNG\nif_hovedlogo_original.png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363" y="987425"/>
            <a:ext cx="1814512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08" r:id="rId1"/>
    <p:sldLayoutId id="2147483909" r:id="rId2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L:\NIFArkiv\NIF_Logoer\NIF_LOGO\PNG\nif_hovedlogo_original.png"/>
          <p:cNvPicPr>
            <a:picLocks noChangeAspect="1" noChangeArrowheads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3288" y="50800"/>
            <a:ext cx="1814512" cy="1081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12" r:id="rId1"/>
    <p:sldLayoutId id="2147483913" r:id="rId2"/>
    <p:sldLayoutId id="2147483910" r:id="rId3"/>
    <p:sldLayoutId id="2147483911" r:id="rId4"/>
    <p:sldLayoutId id="2147483916" r:id="rId5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xmlns="" id="{935A6573-D972-402E-802D-3364B798AF2A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895797" y="1329612"/>
            <a:ext cx="2664296" cy="3024336"/>
          </a:xfrm>
        </p:spPr>
        <p:txBody>
          <a:bodyPr/>
          <a:lstStyle/>
          <a:p>
            <a:pPr marL="0" indent="0">
              <a:buNone/>
            </a:pPr>
            <a:r>
              <a:rPr lang="nb-NO" sz="1800" dirty="0"/>
              <a:t>Dirigenter:</a:t>
            </a:r>
          </a:p>
          <a:p>
            <a:pPr>
              <a:buFontTx/>
              <a:buChar char="-"/>
            </a:pPr>
            <a:r>
              <a:rPr lang="nb-NO" sz="1800" dirty="0"/>
              <a:t>Unn Birkeland</a:t>
            </a:r>
          </a:p>
          <a:p>
            <a:pPr>
              <a:buFontTx/>
              <a:buChar char="-"/>
            </a:pPr>
            <a:r>
              <a:rPr lang="nb-NO" sz="1800" dirty="0"/>
              <a:t>Lise Christoffersen</a:t>
            </a:r>
          </a:p>
          <a:p>
            <a:pPr>
              <a:buFontTx/>
              <a:buChar char="-"/>
            </a:pPr>
            <a:endParaRPr lang="nb-NO" sz="1800" dirty="0"/>
          </a:p>
          <a:p>
            <a:pPr marL="0" indent="0">
              <a:buNone/>
            </a:pPr>
            <a:r>
              <a:rPr lang="nb-NO" sz="1800" dirty="0"/>
              <a:t>Sekretærer (NIFs </a:t>
            </a:r>
            <a:r>
              <a:rPr lang="nb-NO" sz="1800" dirty="0" err="1"/>
              <a:t>adm</a:t>
            </a:r>
            <a:r>
              <a:rPr lang="nb-NO" sz="1800" dirty="0"/>
              <a:t>):</a:t>
            </a:r>
          </a:p>
          <a:p>
            <a:pPr>
              <a:buFontTx/>
              <a:buChar char="-"/>
            </a:pPr>
            <a:r>
              <a:rPr lang="nb-NO" sz="1800" dirty="0"/>
              <a:t>Arnfinn Vik</a:t>
            </a:r>
          </a:p>
          <a:p>
            <a:pPr>
              <a:buFontTx/>
              <a:buChar char="-"/>
            </a:pPr>
            <a:r>
              <a:rPr lang="nb-NO" sz="1800" dirty="0"/>
              <a:t>Kjetil Bakke</a:t>
            </a:r>
          </a:p>
        </p:txBody>
      </p:sp>
      <p:sp>
        <p:nvSpPr>
          <p:cNvPr id="6" name="Tittel 5">
            <a:extLst>
              <a:ext uri="{FF2B5EF4-FFF2-40B4-BE49-F238E27FC236}">
                <a16:creationId xmlns:a16="http://schemas.microsoft.com/office/drawing/2014/main" xmlns="" id="{EC90AB21-B45B-4F0C-A214-077C939F16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97534" y="627534"/>
            <a:ext cx="5760640" cy="702078"/>
          </a:xfrm>
        </p:spPr>
        <p:txBody>
          <a:bodyPr/>
          <a:lstStyle/>
          <a:p>
            <a:r>
              <a:rPr lang="nb-NO" dirty="0"/>
              <a:t>Konstituering</a:t>
            </a:r>
          </a:p>
        </p:txBody>
      </p:sp>
      <p:sp>
        <p:nvSpPr>
          <p:cNvPr id="8" name="Plassholder for innhold 1">
            <a:extLst>
              <a:ext uri="{FF2B5EF4-FFF2-40B4-BE49-F238E27FC236}">
                <a16:creationId xmlns:a16="http://schemas.microsoft.com/office/drawing/2014/main" xmlns="" id="{AF297EEA-79D2-4BDA-BA92-FB02B5E4A12E}"/>
              </a:ext>
            </a:extLst>
          </p:cNvPr>
          <p:cNvSpPr txBox="1">
            <a:spLocks/>
          </p:cNvSpPr>
          <p:nvPr/>
        </p:nvSpPr>
        <p:spPr>
          <a:xfrm>
            <a:off x="3534929" y="1329612"/>
            <a:ext cx="2592288" cy="3024336"/>
          </a:xfrm>
          <a:prstGeom prst="rect">
            <a:avLst/>
          </a:prstGeom>
        </p:spPr>
        <p:txBody>
          <a:bodyPr/>
          <a:lstStyle>
            <a:lvl1pPr marL="269875" indent="-269875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  <a:ea typeface="+mn-ea"/>
                <a:cs typeface="+mn-cs"/>
              </a:defRPr>
            </a:lvl1pPr>
            <a:lvl2pPr marL="628650" indent="-1714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  <a:ea typeface="+mn-ea"/>
                <a:cs typeface="+mn-cs"/>
              </a:defRPr>
            </a:lvl2pPr>
            <a:lvl3pPr marL="1168400" indent="-2540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  <a:ea typeface="+mn-ea"/>
                <a:cs typeface="+mn-cs"/>
              </a:defRPr>
            </a:lvl3pPr>
            <a:lvl4pPr marL="1614488" indent="-242888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  <a:ea typeface="+mn-ea"/>
                <a:cs typeface="+mn-cs"/>
              </a:defRPr>
            </a:lvl4pPr>
            <a:lvl5pPr marL="2058988" indent="-230188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nb-NO" sz="1800" dirty="0"/>
              <a:t>Redaksjonskomité:</a:t>
            </a:r>
          </a:p>
          <a:p>
            <a:pPr>
              <a:buFontTx/>
              <a:buChar char="-"/>
            </a:pPr>
            <a:r>
              <a:rPr lang="nb-NO" sz="1800" dirty="0"/>
              <a:t>Sondre Gullord (IS)</a:t>
            </a:r>
          </a:p>
          <a:p>
            <a:pPr>
              <a:buFontTx/>
              <a:buChar char="-"/>
            </a:pPr>
            <a:r>
              <a:rPr lang="nb-NO" sz="1800" dirty="0"/>
              <a:t>Kåre Geir Lio (håndball)</a:t>
            </a:r>
          </a:p>
          <a:p>
            <a:pPr>
              <a:buFontTx/>
              <a:buChar char="-"/>
            </a:pPr>
            <a:r>
              <a:rPr lang="nb-NO" sz="1800" dirty="0"/>
              <a:t>Hilde Næss (vektløfting)</a:t>
            </a:r>
          </a:p>
          <a:p>
            <a:pPr>
              <a:buFontTx/>
              <a:buChar char="-"/>
            </a:pPr>
            <a:r>
              <a:rPr lang="nb-NO" sz="1800" dirty="0"/>
              <a:t>Reinert Aarseth (Nordland)</a:t>
            </a:r>
          </a:p>
          <a:p>
            <a:pPr>
              <a:buFontTx/>
              <a:buChar char="-"/>
            </a:pPr>
            <a:r>
              <a:rPr lang="nb-NO" sz="1800" dirty="0"/>
              <a:t>Hilde Stokke (Østfold</a:t>
            </a:r>
            <a:r>
              <a:rPr lang="nb-NO" sz="1800" dirty="0" smtClean="0"/>
              <a:t>)</a:t>
            </a:r>
          </a:p>
          <a:p>
            <a:pPr>
              <a:buFontTx/>
              <a:buChar char="-"/>
            </a:pPr>
            <a:r>
              <a:rPr lang="nb-NO" sz="1800" dirty="0" smtClean="0"/>
              <a:t>Magnus Sverdrup</a:t>
            </a:r>
            <a:br>
              <a:rPr lang="nb-NO" sz="1800" dirty="0" smtClean="0"/>
            </a:br>
            <a:r>
              <a:rPr lang="nb-NO" sz="1800" dirty="0" smtClean="0"/>
              <a:t>(sekretær)</a:t>
            </a:r>
            <a:endParaRPr lang="nb-NO" sz="1800" dirty="0" smtClean="0"/>
          </a:p>
          <a:p>
            <a:pPr>
              <a:buFontTx/>
              <a:buChar char="-"/>
            </a:pPr>
            <a:endParaRPr lang="nb-NO" sz="1800" dirty="0"/>
          </a:p>
          <a:p>
            <a:pPr>
              <a:buFontTx/>
              <a:buChar char="-"/>
            </a:pPr>
            <a:endParaRPr lang="nb-NO" sz="1800" dirty="0"/>
          </a:p>
        </p:txBody>
      </p:sp>
      <p:sp>
        <p:nvSpPr>
          <p:cNvPr id="9" name="Plassholder for innhold 1">
            <a:extLst>
              <a:ext uri="{FF2B5EF4-FFF2-40B4-BE49-F238E27FC236}">
                <a16:creationId xmlns:a16="http://schemas.microsoft.com/office/drawing/2014/main" xmlns="" id="{00772005-FC79-4946-A466-6D91AB38D329}"/>
              </a:ext>
            </a:extLst>
          </p:cNvPr>
          <p:cNvSpPr txBox="1">
            <a:spLocks/>
          </p:cNvSpPr>
          <p:nvPr/>
        </p:nvSpPr>
        <p:spPr>
          <a:xfrm>
            <a:off x="6127217" y="1329612"/>
            <a:ext cx="2592288" cy="3024336"/>
          </a:xfrm>
          <a:prstGeom prst="rect">
            <a:avLst/>
          </a:prstGeom>
        </p:spPr>
        <p:txBody>
          <a:bodyPr/>
          <a:lstStyle>
            <a:lvl1pPr marL="269875" indent="-269875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  <a:ea typeface="+mn-ea"/>
                <a:cs typeface="+mn-cs"/>
              </a:defRPr>
            </a:lvl1pPr>
            <a:lvl2pPr marL="628650" indent="-1714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  <a:ea typeface="+mn-ea"/>
                <a:cs typeface="+mn-cs"/>
              </a:defRPr>
            </a:lvl2pPr>
            <a:lvl3pPr marL="1168400" indent="-2540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  <a:ea typeface="+mn-ea"/>
                <a:cs typeface="+mn-cs"/>
              </a:defRPr>
            </a:lvl3pPr>
            <a:lvl4pPr marL="1614488" indent="-242888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  <a:ea typeface="+mn-ea"/>
                <a:cs typeface="+mn-cs"/>
              </a:defRPr>
            </a:lvl4pPr>
            <a:lvl5pPr marL="2058988" indent="-230188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nb-NO" sz="1800" dirty="0"/>
              <a:t>Tellekorps – hvis behov: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nb-NO" sz="1800" dirty="0"/>
              <a:t>- Terje Wist (kontrollkomiteen) og NIFs adm.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nb-NO" sz="1800" dirty="0"/>
          </a:p>
          <a:p>
            <a:pPr marL="0" indent="0">
              <a:buNone/>
            </a:pPr>
            <a:r>
              <a:rPr lang="nb-NO" sz="1800" dirty="0"/>
              <a:t>Antall representanter og endringer:</a:t>
            </a:r>
          </a:p>
          <a:p>
            <a:pPr>
              <a:buFontTx/>
              <a:buChar char="-"/>
            </a:pPr>
            <a:r>
              <a:rPr lang="nb-NO" sz="1800" dirty="0"/>
              <a:t>Elisabeth Seeberg </a:t>
            </a:r>
          </a:p>
        </p:txBody>
      </p:sp>
    </p:spTree>
    <p:extLst>
      <p:ext uri="{BB962C8B-B14F-4D97-AF65-F5344CB8AC3E}">
        <p14:creationId xmlns:p14="http://schemas.microsoft.com/office/powerpoint/2010/main" val="1725222960"/>
      </p:ext>
    </p:extLst>
  </p:cSld>
  <p:clrMapOvr>
    <a:masterClrMapping/>
  </p:clrMapOvr>
</p:sld>
</file>

<file path=ppt/theme/theme1.xml><?xml version="1.0" encoding="utf-8"?>
<a:theme xmlns:a="http://schemas.openxmlformats.org/drawingml/2006/main" name="NIF-Tes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sjon av NIF Tom Tvedt" id="{C4A6B0F0-A79E-46F8-BE99-107523C41004}" vid="{B0128072-E4C9-49B8-9667-F4215DC331A0}"/>
    </a:ext>
  </a:extLst>
</a:theme>
</file>

<file path=ppt/theme/theme2.xml><?xml version="1.0" encoding="utf-8"?>
<a:theme xmlns:a="http://schemas.openxmlformats.org/drawingml/2006/main" name="2_Egendefinert utforming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800" dirty="0" smtClean="0">
            <a:solidFill>
              <a:srgbClr val="57585B"/>
            </a:solidFill>
            <a:latin typeface="Georgia" pitchFamily="18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sjon av NIF Tom Tvedt" id="{C4A6B0F0-A79E-46F8-BE99-107523C41004}" vid="{30E21725-1EC6-4B34-9CC8-BEBF71201646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PowerPoint" ma:contentTypeID="0x01010089F515CEF38C6043B09A4EB0A2E09D63020098A90DD325442D4FB9BFCF713C750FAA00ECF8F0400C385A4E8FD8FE9B0E919907" ma:contentTypeVersion="126" ma:contentTypeDescription="Opprett et nytt dokument." ma:contentTypeScope="" ma:versionID="ff113c0d947fd1a52cdec24f6cc64d50">
  <xsd:schema xmlns:xsd="http://www.w3.org/2001/XMLSchema" xmlns:xs="http://www.w3.org/2001/XMLSchema" xmlns:p="http://schemas.microsoft.com/office/2006/metadata/properties" xmlns:ns2="aec5f570-5954-42b2-93f8-bbdf6252596e" xmlns:ns3="111fa406-b1c7-4021-bd8f-10346e9df403" targetNamespace="http://schemas.microsoft.com/office/2006/metadata/properties" ma:root="true" ma:fieldsID="cfde10a805e32a4aa02a8c7f0054698d" ns2:_="" ns3:_="">
    <xsd:import namespace="aec5f570-5954-42b2-93f8-bbdf6252596e"/>
    <xsd:import namespace="111fa406-b1c7-4021-bd8f-10346e9df403"/>
    <xsd:element name="properties">
      <xsd:complexType>
        <xsd:sequence>
          <xsd:element name="documentManagement">
            <xsd:complexType>
              <xsd:all>
                <xsd:element ref="ns2:_nifDokumenteier" minOccurs="0"/>
                <xsd:element ref="ns2:_nifSaksbehandler" minOccurs="0"/>
                <xsd:element ref="ns2:_nifDokumentbeskrivelse" minOccurs="0"/>
                <xsd:element ref="ns2:_nifDokumentstatus" minOccurs="0"/>
                <xsd:element ref="ns2:InnUtIntern"/>
                <xsd:element ref="ns2:_arFrist" minOccurs="0"/>
                <xsd:element ref="ns2:_nifTil" minOccurs="0"/>
                <xsd:element ref="ns2:_nifFra" minOccurs="0"/>
                <xsd:element ref="ns2:m007437e3ff24ee3b6b1beda051d5beb" minOccurs="0"/>
                <xsd:element ref="ns2:TaxCatchAll" minOccurs="0"/>
                <xsd:element ref="ns2:TaxCatchAllLabel" minOccurs="0"/>
                <xsd:element ref="ns2:e390b8d06ece46449586677b864a8181" minOccurs="0"/>
                <xsd:element ref="ns2:AnonymEksternDeling" minOccurs="0"/>
                <xsd:element ref="ns3:_dlc_DocId" minOccurs="0"/>
                <xsd:element ref="ns3:_dlc_DocIdUrl" minOccurs="0"/>
                <xsd:element ref="ns3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ec5f570-5954-42b2-93f8-bbdf6252596e" elementFormDefault="qualified">
    <xsd:import namespace="http://schemas.microsoft.com/office/2006/documentManagement/types"/>
    <xsd:import namespace="http://schemas.microsoft.com/office/infopath/2007/PartnerControls"/>
    <xsd:element name="_nifDokumenteier" ma:index="2" nillable="true" ma:displayName="Dokumenteier" ma:hidden="true" ma:SearchPeopleOnly="false" ma:SharePointGroup="0" ma:internalName="_nifDokumenteier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_nifSaksbehandler" ma:index="3" nillable="true" ma:displayName="Saksbehandler" ma:SearchPeopleOnly="false" ma:SharePointGroup="0" ma:internalName="_nifSaksbehandler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_nifDokumentbeskrivelse" ma:index="5" nillable="true" ma:displayName="Dokumentbeskrivelse" ma:internalName="_nifDokumentbeskrivelse">
      <xsd:simpleType>
        <xsd:restriction base="dms:Note">
          <xsd:maxLength value="255"/>
        </xsd:restriction>
      </xsd:simpleType>
    </xsd:element>
    <xsd:element name="_nifDokumentstatus" ma:index="6" nillable="true" ma:displayName="Dokumentstatus" ma:default="Ubehandlet" ma:internalName="_nifDokumentstatus" ma:readOnly="false">
      <xsd:simpleType>
        <xsd:restriction base="dms:Choice">
          <xsd:enumeration value="Ubehandlet"/>
          <xsd:enumeration value="Under arbeid"/>
          <xsd:enumeration value="Ferdig"/>
        </xsd:restriction>
      </xsd:simpleType>
    </xsd:element>
    <xsd:element name="InnUtIntern" ma:index="7" ma:displayName="Inn/Ut/Intern" ma:default="Intern" ma:format="Dropdown" ma:internalName="InnUtIntern">
      <xsd:simpleType>
        <xsd:restriction base="dms:Choice">
          <xsd:enumeration value="Innkommende"/>
          <xsd:enumeration value="Utgående"/>
          <xsd:enumeration value="Intern"/>
        </xsd:restriction>
      </xsd:simpleType>
    </xsd:element>
    <xsd:element name="_arFrist" ma:index="9" nillable="true" ma:displayName="Frist" ma:format="DateOnly" ma:internalName="_arFrist">
      <xsd:simpleType>
        <xsd:restriction base="dms:DateTime"/>
      </xsd:simpleType>
    </xsd:element>
    <xsd:element name="_nifTil" ma:index="10" nillable="true" ma:displayName="Til" ma:internalName="_nifTil">
      <xsd:simpleType>
        <xsd:restriction base="dms:Text"/>
      </xsd:simpleType>
    </xsd:element>
    <xsd:element name="_nifFra" ma:index="11" nillable="true" ma:displayName="Fra" ma:internalName="_nifFra">
      <xsd:simpleType>
        <xsd:restriction base="dms:Text"/>
      </xsd:simpleType>
    </xsd:element>
    <xsd:element name="m007437e3ff24ee3b6b1beda051d5beb" ma:index="16" nillable="true" ma:taxonomy="true" ma:internalName="m007437e3ff24ee3b6b1beda051d5beb" ma:taxonomyFieldName="Dokumentkategori" ma:displayName="Dokumentkategori" ma:default="" ma:fieldId="{6007437e-3ff2-4ee3-b6b1-beda051d5beb}" ma:sspId="f0e9ee77-ca26-4a69-aa98-c9b10d3d2018" ma:termSetId="67b1013f-a871-4d25-94e6-2d190b3db54d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17" nillable="true" ma:displayName="Taxonomy Catch All Column" ma:hidden="true" ma:list="{51ad6cb9-99e5-4ac7-b885-cde99d8f25d1}" ma:internalName="TaxCatchAll" ma:showField="CatchAllData" ma:web="111fa406-b1c7-4021-bd8f-10346e9df40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8" nillable="true" ma:displayName="Taxonomy Catch All Column1" ma:hidden="true" ma:list="{51ad6cb9-99e5-4ac7-b885-cde99d8f25d1}" ma:internalName="TaxCatchAllLabel" ma:readOnly="true" ma:showField="CatchAllDataLabel" ma:web="111fa406-b1c7-4021-bd8f-10346e9df40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e390b8d06ece46449586677b864a8181" ma:index="20" nillable="true" ma:taxonomy="true" ma:internalName="e390b8d06ece46449586677b864a8181" ma:taxonomyFieldName="OrgTilhorighet" ma:displayName="OrgTilhørighet" ma:readOnly="false" ma:default="" ma:fieldId="{e390b8d0-6ece-4644-9586-677b864a8181}" ma:sspId="f0e9ee77-ca26-4a69-aa98-c9b10d3d2018" ma:termSetId="12ccf01c-bc00-485e-8479-20ef31869011" ma:anchorId="b89e662b-c5a0-4f18-8bb7-b431aa465976" ma:open="false" ma:isKeyword="false">
      <xsd:complexType>
        <xsd:sequence>
          <xsd:element ref="pc:Terms" minOccurs="0" maxOccurs="1"/>
        </xsd:sequence>
      </xsd:complexType>
    </xsd:element>
    <xsd:element name="AnonymEksternDeling" ma:index="22" nillable="true" ma:displayName="Anonym Ekstern Deling" ma:default="0" ma:internalName="AnonymEksternDeling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11fa406-b1c7-4021-bd8f-10346e9df403" elementFormDefault="qualified">
    <xsd:import namespace="http://schemas.microsoft.com/office/2006/documentManagement/types"/>
    <xsd:import namespace="http://schemas.microsoft.com/office/infopath/2007/PartnerControls"/>
    <xsd:element name="_dlc_DocId" ma:index="23" nillable="true" ma:displayName="Dokument-ID-verdi" ma:description="Verdien for dokument-IDen som er tilordnet elementet." ma:internalName="_dlc_DocId" ma:readOnly="true">
      <xsd:simpleType>
        <xsd:restriction base="dms:Text"/>
      </xsd:simpleType>
    </xsd:element>
    <xsd:element name="_dlc_DocIdUrl" ma:index="24" nillable="true" ma:displayName="Dokument-ID" ma:description="Fast kobling til dokumente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25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3" ma:displayName="Innholdstype"/>
        <xsd:element ref="dc:title" minOccurs="0" maxOccurs="1" ma:index="1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nUtIntern xmlns="aec5f570-5954-42b2-93f8-bbdf6252596e">Intern</InnUtIntern>
    <e390b8d06ece46449586677b864a8181 xmlns="aec5f570-5954-42b2-93f8-bbdf6252596e">
      <Terms xmlns="http://schemas.microsoft.com/office/infopath/2007/PartnerControls">
        <TermInfo xmlns="http://schemas.microsoft.com/office/infopath/2007/PartnerControls">
          <TermName xmlns="http://schemas.microsoft.com/office/infopath/2007/PartnerControls">SF01 Norges Idrettsforbund</TermName>
          <TermId xmlns="http://schemas.microsoft.com/office/infopath/2007/PartnerControls">c1ca8435-9635-48b0-8fd0-127d70284636</TermId>
        </TermInfo>
      </Terms>
    </e390b8d06ece46449586677b864a8181>
    <TaxCatchAll xmlns="aec5f570-5954-42b2-93f8-bbdf6252596e">
      <Value>1</Value>
    </TaxCatchAll>
    <_arFrist xmlns="aec5f570-5954-42b2-93f8-bbdf6252596e" xsi:nil="true"/>
    <m007437e3ff24ee3b6b1beda051d5beb xmlns="aec5f570-5954-42b2-93f8-bbdf6252596e">
      <Terms xmlns="http://schemas.microsoft.com/office/infopath/2007/PartnerControls"/>
    </m007437e3ff24ee3b6b1beda051d5beb>
    <_nifSaksbehandler xmlns="aec5f570-5954-42b2-93f8-bbdf6252596e">
      <UserInfo>
        <DisplayName>Soltvedt, Anne Kristine</DisplayName>
        <AccountId>513</AccountId>
        <AccountType/>
      </UserInfo>
    </_nifSaksbehandler>
    <_nifDokumentstatus xmlns="aec5f570-5954-42b2-93f8-bbdf6252596e">Ubehandlet</_nifDokumentstatus>
    <_nifFra xmlns="aec5f570-5954-42b2-93f8-bbdf6252596e" xsi:nil="true"/>
    <_nifDokumenteier xmlns="aec5f570-5954-42b2-93f8-bbdf6252596e">
      <UserInfo>
        <DisplayName>Midthaug, Rune</DisplayName>
        <AccountId>2183</AccountId>
        <AccountType/>
      </UserInfo>
    </_nifDokumenteier>
    <_nifDokumentbeskrivelse xmlns="aec5f570-5954-42b2-93f8-bbdf6252596e" xsi:nil="true"/>
    <_nifTil xmlns="aec5f570-5954-42b2-93f8-bbdf6252596e" xsi:nil="true"/>
    <_dlc_DocId xmlns="111fa406-b1c7-4021-bd8f-10346e9df403">SF01-47-2451</_dlc_DocId>
    <_dlc_DocIdUrl xmlns="111fa406-b1c7-4021-bd8f-10346e9df403">
      <Url>https://idrettskontor.nif.no/sites/idrettsforbundet/documentcontent/_layouts/15/DocIdRedir.aspx?ID=SF01-47-2451</Url>
      <Description>SF01-47-2451</Description>
    </_dlc_DocIdUrl>
    <AnonymEksternDeling xmlns="aec5f570-5954-42b2-93f8-bbdf6252596e">false</AnonymEksternDeling>
  </documentManagement>
</p:properties>
</file>

<file path=customXml/itemProps1.xml><?xml version="1.0" encoding="utf-8"?>
<ds:datastoreItem xmlns:ds="http://schemas.openxmlformats.org/officeDocument/2006/customXml" ds:itemID="{5D492FC3-C3DC-433B-AF17-C57790E90D0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ec5f570-5954-42b2-93f8-bbdf6252596e"/>
    <ds:schemaRef ds:uri="111fa406-b1c7-4021-bd8f-10346e9df40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1BFA030-513A-44AA-B5CF-8424F1936BE3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A16E545B-E6D4-4FFF-93B0-33112A68B835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CD746EA1-46E3-44BD-BD05-E21C093960FE}">
  <ds:schemaRefs>
    <ds:schemaRef ds:uri="http://purl.org/dc/dcmitype/"/>
    <ds:schemaRef ds:uri="http://www.w3.org/XML/1998/namespace"/>
    <ds:schemaRef ds:uri="http://purl.org/dc/elements/1.1/"/>
    <ds:schemaRef ds:uri="http://schemas.openxmlformats.org/package/2006/metadata/core-properties"/>
    <ds:schemaRef ds:uri="aec5f570-5954-42b2-93f8-bbdf6252596e"/>
    <ds:schemaRef ds:uri="http://schemas.microsoft.com/office/infopath/2007/PartnerControls"/>
    <ds:schemaRef ds:uri="http://purl.org/dc/terms/"/>
    <ds:schemaRef ds:uri="http://schemas.microsoft.com/office/2006/documentManagement/types"/>
    <ds:schemaRef ds:uri="111fa406-b1c7-4021-bd8f-10346e9df403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Presentasjon av NIF Tom Tvedt</Template>
  <TotalTime>1839</TotalTime>
  <Words>68</Words>
  <Application>Microsoft Office PowerPoint</Application>
  <PresentationFormat>Skjermfremvisning (16:9)</PresentationFormat>
  <Paragraphs>20</Paragraphs>
  <Slides>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2</vt:i4>
      </vt:variant>
      <vt:variant>
        <vt:lpstr>Lysbildetitler</vt:lpstr>
      </vt:variant>
      <vt:variant>
        <vt:i4>1</vt:i4>
      </vt:variant>
    </vt:vector>
  </HeadingPairs>
  <TitlesOfParts>
    <vt:vector size="6" baseType="lpstr">
      <vt:lpstr>Arial</vt:lpstr>
      <vt:lpstr>Calibri</vt:lpstr>
      <vt:lpstr>Georgia</vt:lpstr>
      <vt:lpstr>NIF-Test</vt:lpstr>
      <vt:lpstr>2_Egendefinert utforming</vt:lpstr>
      <vt:lpstr>Konstituering</vt:lpstr>
    </vt:vector>
  </TitlesOfParts>
  <Company>NIF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Tøien, Per</dc:creator>
  <cp:lastModifiedBy>Busland, Torstein</cp:lastModifiedBy>
  <cp:revision>74</cp:revision>
  <cp:lastPrinted>2015-09-29T11:02:05Z</cp:lastPrinted>
  <dcterms:created xsi:type="dcterms:W3CDTF">2015-09-30T11:30:47Z</dcterms:created>
  <dcterms:modified xsi:type="dcterms:W3CDTF">2018-05-25T08:12:52Z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0x01010089F515CEF38C6043B09A4EB0A2E09D63020098A90DD325442D4FB9BFCF713C750FAA00ECF8F0400C385A4E8FD8FE9B0E919907</vt:lpwstr>
  </property>
  <property fmtid="{D5CDD505-2E9C-101B-9397-08002B2CF9AE}" pid="3" name="OrgTilhorighet">
    <vt:lpwstr>1;#SF01 Norges Idrettsforbund|c1ca8435-9635-48b0-8fd0-127d70284636</vt:lpwstr>
  </property>
  <property fmtid="{D5CDD505-2E9C-101B-9397-08002B2CF9AE}" pid="4" name="Dokumentkategori">
    <vt:lpwstr/>
  </property>
  <property fmtid="{D5CDD505-2E9C-101B-9397-08002B2CF9AE}" pid="5" name="_dlc_DocIdItemGuid">
    <vt:lpwstr>5c6b60ae-16f4-46c8-9143-e93dffd22889</vt:lpwstr>
  </property>
</Properties>
</file>