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330" r:id="rId2"/>
    <p:sldId id="375" r:id="rId3"/>
    <p:sldId id="332" r:id="rId4"/>
    <p:sldId id="419" r:id="rId5"/>
    <p:sldId id="420" r:id="rId6"/>
    <p:sldId id="421" r:id="rId7"/>
    <p:sldId id="422" r:id="rId8"/>
    <p:sldId id="423" r:id="rId9"/>
    <p:sldId id="374" r:id="rId10"/>
    <p:sldId id="424" r:id="rId11"/>
    <p:sldId id="425" r:id="rId12"/>
    <p:sldId id="426" r:id="rId13"/>
    <p:sldId id="427" r:id="rId14"/>
    <p:sldId id="417" r:id="rId15"/>
    <p:sldId id="380" r:id="rId16"/>
    <p:sldId id="381" r:id="rId17"/>
    <p:sldId id="382" r:id="rId18"/>
    <p:sldId id="383" r:id="rId19"/>
    <p:sldId id="384" r:id="rId20"/>
    <p:sldId id="428" r:id="rId21"/>
    <p:sldId id="385" r:id="rId22"/>
    <p:sldId id="386" r:id="rId23"/>
    <p:sldId id="448" r:id="rId24"/>
    <p:sldId id="447" r:id="rId25"/>
    <p:sldId id="449" r:id="rId26"/>
    <p:sldId id="450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429" r:id="rId37"/>
    <p:sldId id="396" r:id="rId38"/>
    <p:sldId id="397" r:id="rId39"/>
    <p:sldId id="398" r:id="rId40"/>
    <p:sldId id="430" r:id="rId41"/>
    <p:sldId id="431" r:id="rId42"/>
    <p:sldId id="432" r:id="rId43"/>
    <p:sldId id="433" r:id="rId44"/>
    <p:sldId id="399" r:id="rId45"/>
    <p:sldId id="400" r:id="rId46"/>
    <p:sldId id="435" r:id="rId47"/>
    <p:sldId id="434" r:id="rId48"/>
    <p:sldId id="436" r:id="rId49"/>
    <p:sldId id="401" r:id="rId50"/>
    <p:sldId id="402" r:id="rId51"/>
    <p:sldId id="403" r:id="rId52"/>
    <p:sldId id="404" r:id="rId53"/>
    <p:sldId id="405" r:id="rId54"/>
    <p:sldId id="418" r:id="rId55"/>
    <p:sldId id="406" r:id="rId56"/>
    <p:sldId id="407" r:id="rId57"/>
    <p:sldId id="408" r:id="rId58"/>
    <p:sldId id="409" r:id="rId59"/>
    <p:sldId id="437" r:id="rId60"/>
    <p:sldId id="438" r:id="rId61"/>
    <p:sldId id="439" r:id="rId62"/>
    <p:sldId id="440" r:id="rId63"/>
    <p:sldId id="410" r:id="rId64"/>
    <p:sldId id="441" r:id="rId65"/>
    <p:sldId id="442" r:id="rId66"/>
    <p:sldId id="443" r:id="rId67"/>
    <p:sldId id="444" r:id="rId68"/>
    <p:sldId id="445" r:id="rId69"/>
    <p:sldId id="446" r:id="rId70"/>
    <p:sldId id="411" r:id="rId71"/>
    <p:sldId id="412" r:id="rId72"/>
    <p:sldId id="413" r:id="rId73"/>
    <p:sldId id="414" r:id="rId74"/>
    <p:sldId id="415" r:id="rId75"/>
    <p:sldId id="416" r:id="rId76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99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23BBE-2125-4280-ADC3-A7F22BE69390}" type="datetimeFigureOut">
              <a:rPr lang="nb-NO" smtClean="0"/>
              <a:t>08.10.2020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F96E7-E5A9-4BB0-8717-1C696DCA78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5659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195A5-03AC-4C79-957C-9CC0B1380485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573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195A5-03AC-4C79-957C-9CC0B1380485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643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195A5-03AC-4C79-957C-9CC0B1380485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577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195A5-03AC-4C79-957C-9CC0B1380485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233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195A5-03AC-4C79-957C-9CC0B1380485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869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195A5-03AC-4C79-957C-9CC0B1380485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048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195A5-03AC-4C79-957C-9CC0B1380485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824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195A5-03AC-4C79-957C-9CC0B1380485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73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195A5-03AC-4C79-957C-9CC0B1380485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06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195A5-03AC-4C79-957C-9CC0B1380485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049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195A5-03AC-4C79-957C-9CC0B1380485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869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195A5-03AC-4C79-957C-9CC0B1380485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188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195A5-03AC-4C79-957C-9CC0B1380485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725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Åpningsside alternativ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Forside_1_0905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80130" cy="6515390"/>
          </a:xfrm>
          <a:prstGeom prst="rect">
            <a:avLst/>
          </a:prstGeom>
        </p:spPr>
      </p:pic>
      <p:pic>
        <p:nvPicPr>
          <p:cNvPr id="2" name="Bilde 1" descr="Forside_1_0905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70" y="0"/>
            <a:ext cx="7080130" cy="6515390"/>
          </a:xfrm>
          <a:prstGeom prst="rect">
            <a:avLst/>
          </a:prstGeom>
        </p:spPr>
      </p:pic>
      <p:sp>
        <p:nvSpPr>
          <p:cNvPr id="16" name="Tittel 1"/>
          <p:cNvSpPr>
            <a:spLocks noGrp="1"/>
          </p:cNvSpPr>
          <p:nvPr>
            <p:ph type="ctrTitle" hasCustomPrompt="1"/>
          </p:nvPr>
        </p:nvSpPr>
        <p:spPr>
          <a:xfrm>
            <a:off x="694103" y="1594338"/>
            <a:ext cx="7675197" cy="60016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>
              <a:tabLst>
                <a:tab pos="7353300" algn="l"/>
              </a:tabLst>
              <a:defRPr sz="3300" b="1" i="0" kern="1200" cap="all" spc="300" baseline="0">
                <a:solidFill>
                  <a:schemeClr val="bg1"/>
                </a:solidFill>
                <a:latin typeface="Calibri"/>
                <a:cs typeface="Arial"/>
              </a:defRPr>
            </a:lvl1pPr>
          </a:lstStyle>
          <a:p>
            <a:r>
              <a:rPr lang="nb-NO" dirty="0"/>
              <a:t>KLIKK FOR Å LEGGE TIL EN </a:t>
            </a:r>
            <a:r>
              <a:rPr lang="nb-NO" dirty="0" err="1"/>
              <a:t>TITTEl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1724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900" y="694800"/>
            <a:ext cx="7676100" cy="1008000"/>
          </a:xfrm>
        </p:spPr>
        <p:txBody>
          <a:bodyPr/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93900" y="1535113"/>
            <a:ext cx="38034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93900" y="2174875"/>
            <a:ext cx="38034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24B4-2063-4BE2-AE9F-A0DCABF4098D}" type="datetimeFigureOut">
              <a:rPr lang="nb-NO" smtClean="0"/>
              <a:t>08.10.2020</a:t>
            </a:fld>
            <a:endParaRPr lang="nb-NO"/>
          </a:p>
        </p:txBody>
      </p:sp>
      <p:sp>
        <p:nvSpPr>
          <p:cNvPr id="8" name="Plassholder for bunntekst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254C-BCF5-4F9C-9C12-063A7378DC1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045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24B4-2063-4BE2-AE9F-A0DCABF4098D}" type="datetimeFigureOut">
              <a:rPr lang="nb-NO" smtClean="0"/>
              <a:t>08.10.2020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254C-BCF5-4F9C-9C12-063A7378DC1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9152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Åpningsside alternativ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Forsi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21338" cy="6053834"/>
          </a:xfrm>
          <a:prstGeom prst="rect">
            <a:avLst/>
          </a:prstGeom>
        </p:spPr>
      </p:pic>
      <p:pic>
        <p:nvPicPr>
          <p:cNvPr id="8" name="Bilde 7" descr="Forsi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663" y="0"/>
            <a:ext cx="6821338" cy="6053834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694103" y="1549366"/>
            <a:ext cx="7675197" cy="63094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>
              <a:tabLst>
                <a:tab pos="7353300" algn="l"/>
              </a:tabLst>
              <a:defRPr sz="3500" b="1" i="0" kern="1200" cap="all" spc="300">
                <a:solidFill>
                  <a:schemeClr val="bg1"/>
                </a:solidFill>
                <a:latin typeface="Calibri"/>
                <a:cs typeface="Arial"/>
              </a:defRPr>
            </a:lvl1pPr>
          </a:lstStyle>
          <a:p>
            <a:r>
              <a:rPr lang="nb-NO" dirty="0"/>
              <a:t>KLIKK FOR Å LEGGE TIL EN </a:t>
            </a:r>
            <a:r>
              <a:rPr lang="nb-NO" dirty="0" err="1"/>
              <a:t>TITTEl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0539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479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meng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94104" y="693738"/>
            <a:ext cx="7675198" cy="100806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i="0" cap="none" spc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nb-NO" dirty="0"/>
              <a:t>Klikk her for å sette inn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4103" y="1790702"/>
            <a:ext cx="7675198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9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8" name="Gruppe 7"/>
          <p:cNvGrpSpPr/>
          <p:nvPr/>
        </p:nvGrpSpPr>
        <p:grpSpPr>
          <a:xfrm>
            <a:off x="7516369" y="1344169"/>
            <a:ext cx="2024241" cy="4143594"/>
            <a:chOff x="7102946" y="2925380"/>
            <a:chExt cx="2339414" cy="3687381"/>
          </a:xfrm>
          <a:solidFill>
            <a:srgbClr val="E7E9F5"/>
          </a:solidFill>
        </p:grpSpPr>
        <p:sp>
          <p:nvSpPr>
            <p:cNvPr id="9" name="Ellipse 8"/>
            <p:cNvSpPr/>
            <p:nvPr userDrawn="1"/>
          </p:nvSpPr>
          <p:spPr>
            <a:xfrm>
              <a:off x="8495309" y="2925380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800"/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8495309" y="4273087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800" dirty="0"/>
                <a:t> </a:t>
              </a:r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7102946" y="4273087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800" dirty="0"/>
                <a:t> </a:t>
              </a:r>
            </a:p>
          </p:txBody>
        </p:sp>
        <p:sp>
          <p:nvSpPr>
            <p:cNvPr id="12" name="Ellipse 11"/>
            <p:cNvSpPr/>
            <p:nvPr userDrawn="1"/>
          </p:nvSpPr>
          <p:spPr>
            <a:xfrm>
              <a:off x="8495309" y="5665710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8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525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ald med punktli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94104" y="693738"/>
            <a:ext cx="7675198" cy="100806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i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4103" y="1790702"/>
            <a:ext cx="7675198" cy="452596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9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grpSp>
        <p:nvGrpSpPr>
          <p:cNvPr id="13" name="Gruppe 12"/>
          <p:cNvGrpSpPr/>
          <p:nvPr/>
        </p:nvGrpSpPr>
        <p:grpSpPr>
          <a:xfrm>
            <a:off x="7516369" y="1344169"/>
            <a:ext cx="2024241" cy="4143594"/>
            <a:chOff x="7102946" y="2925380"/>
            <a:chExt cx="2339414" cy="3687381"/>
          </a:xfrm>
          <a:solidFill>
            <a:srgbClr val="E7E9F5"/>
          </a:solidFill>
        </p:grpSpPr>
        <p:sp>
          <p:nvSpPr>
            <p:cNvPr id="14" name="Ellipse 13"/>
            <p:cNvSpPr/>
            <p:nvPr userDrawn="1"/>
          </p:nvSpPr>
          <p:spPr>
            <a:xfrm>
              <a:off x="8495309" y="2925380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800"/>
            </a:p>
          </p:txBody>
        </p:sp>
        <p:sp>
          <p:nvSpPr>
            <p:cNvPr id="15" name="Ellipse 14"/>
            <p:cNvSpPr/>
            <p:nvPr userDrawn="1"/>
          </p:nvSpPr>
          <p:spPr>
            <a:xfrm>
              <a:off x="8495309" y="4273087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800" dirty="0"/>
                <a:t> </a:t>
              </a:r>
            </a:p>
          </p:txBody>
        </p:sp>
        <p:sp>
          <p:nvSpPr>
            <p:cNvPr id="16" name="Ellipse 15"/>
            <p:cNvSpPr/>
            <p:nvPr userDrawn="1"/>
          </p:nvSpPr>
          <p:spPr>
            <a:xfrm>
              <a:off x="7102946" y="4273087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800" dirty="0"/>
                <a:t> </a:t>
              </a:r>
            </a:p>
          </p:txBody>
        </p:sp>
        <p:sp>
          <p:nvSpPr>
            <p:cNvPr id="17" name="Ellipse 16"/>
            <p:cNvSpPr/>
            <p:nvPr userDrawn="1"/>
          </p:nvSpPr>
          <p:spPr>
            <a:xfrm>
              <a:off x="8495309" y="5665710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8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146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, innhald og 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94104" y="693738"/>
            <a:ext cx="7675198" cy="100806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 i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4103" y="1790702"/>
            <a:ext cx="4322398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9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bilde 5"/>
          <p:cNvSpPr>
            <a:spLocks noGrp="1"/>
          </p:cNvSpPr>
          <p:nvPr>
            <p:ph type="pic" sz="quarter" idx="11"/>
          </p:nvPr>
        </p:nvSpPr>
        <p:spPr>
          <a:xfrm>
            <a:off x="5268913" y="1903592"/>
            <a:ext cx="3100388" cy="3368675"/>
          </a:xfrm>
          <a:prstGeom prst="rect">
            <a:avLst/>
          </a:prstGeom>
        </p:spPr>
        <p:txBody>
          <a:bodyPr vert="horz"/>
          <a:lstStyle>
            <a:lvl1pPr>
              <a:defRPr sz="2200" cap="none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grpSp>
        <p:nvGrpSpPr>
          <p:cNvPr id="14" name="Gruppe 13"/>
          <p:cNvGrpSpPr/>
          <p:nvPr/>
        </p:nvGrpSpPr>
        <p:grpSpPr>
          <a:xfrm>
            <a:off x="7516369" y="1344169"/>
            <a:ext cx="2024241" cy="4143594"/>
            <a:chOff x="7102946" y="2925380"/>
            <a:chExt cx="2339414" cy="3687381"/>
          </a:xfrm>
          <a:solidFill>
            <a:srgbClr val="E7E9F5"/>
          </a:solidFill>
        </p:grpSpPr>
        <p:sp>
          <p:nvSpPr>
            <p:cNvPr id="15" name="Ellipse 14"/>
            <p:cNvSpPr/>
            <p:nvPr userDrawn="1"/>
          </p:nvSpPr>
          <p:spPr>
            <a:xfrm>
              <a:off x="8495309" y="2925380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800"/>
            </a:p>
          </p:txBody>
        </p:sp>
        <p:sp>
          <p:nvSpPr>
            <p:cNvPr id="16" name="Ellipse 15"/>
            <p:cNvSpPr/>
            <p:nvPr userDrawn="1"/>
          </p:nvSpPr>
          <p:spPr>
            <a:xfrm>
              <a:off x="8495309" y="4273087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800" dirty="0"/>
                <a:t> </a:t>
              </a:r>
            </a:p>
          </p:txBody>
        </p:sp>
        <p:sp>
          <p:nvSpPr>
            <p:cNvPr id="17" name="Ellipse 16"/>
            <p:cNvSpPr/>
            <p:nvPr userDrawn="1"/>
          </p:nvSpPr>
          <p:spPr>
            <a:xfrm>
              <a:off x="7102946" y="4273087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800" dirty="0"/>
                <a:t> </a:t>
              </a:r>
            </a:p>
          </p:txBody>
        </p:sp>
        <p:sp>
          <p:nvSpPr>
            <p:cNvPr id="18" name="Ellipse 17"/>
            <p:cNvSpPr/>
            <p:nvPr userDrawn="1"/>
          </p:nvSpPr>
          <p:spPr>
            <a:xfrm>
              <a:off x="8495309" y="5665710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8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98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sshaldar til 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/>
          <a:lstStyle>
            <a:lvl1pPr>
              <a:defRPr sz="2100" b="0" i="0" cap="none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b-NO" dirty="0"/>
              <a:t>Klikk på ikonet i midten for å legge til et bilde som fyller hele siden</a:t>
            </a:r>
          </a:p>
        </p:txBody>
      </p:sp>
    </p:spTree>
    <p:extLst>
      <p:ext uri="{BB962C8B-B14F-4D97-AF65-F5344CB8AC3E}">
        <p14:creationId xmlns:p14="http://schemas.microsoft.com/office/powerpoint/2010/main" val="231474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9000" y="3600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500" b="1" i="0" baseline="0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17024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 og innhald med punktli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94104" y="693738"/>
            <a:ext cx="7675198" cy="100806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 i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4104" y="1790702"/>
            <a:ext cx="3743023" cy="452596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9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grpSp>
        <p:nvGrpSpPr>
          <p:cNvPr id="13" name="Gruppe 12"/>
          <p:cNvGrpSpPr/>
          <p:nvPr/>
        </p:nvGrpSpPr>
        <p:grpSpPr>
          <a:xfrm>
            <a:off x="7516369" y="1344169"/>
            <a:ext cx="2024241" cy="4143594"/>
            <a:chOff x="7102946" y="2925380"/>
            <a:chExt cx="2339414" cy="3687381"/>
          </a:xfrm>
          <a:solidFill>
            <a:srgbClr val="E7E9F5"/>
          </a:solidFill>
        </p:grpSpPr>
        <p:sp>
          <p:nvSpPr>
            <p:cNvPr id="14" name="Ellipse 13"/>
            <p:cNvSpPr/>
            <p:nvPr userDrawn="1"/>
          </p:nvSpPr>
          <p:spPr>
            <a:xfrm>
              <a:off x="8495309" y="2925380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800"/>
            </a:p>
          </p:txBody>
        </p:sp>
        <p:sp>
          <p:nvSpPr>
            <p:cNvPr id="15" name="Ellipse 14"/>
            <p:cNvSpPr/>
            <p:nvPr userDrawn="1"/>
          </p:nvSpPr>
          <p:spPr>
            <a:xfrm>
              <a:off x="8495309" y="4273087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800" dirty="0"/>
                <a:t> </a:t>
              </a:r>
            </a:p>
          </p:txBody>
        </p:sp>
        <p:sp>
          <p:nvSpPr>
            <p:cNvPr id="16" name="Ellipse 15"/>
            <p:cNvSpPr/>
            <p:nvPr userDrawn="1"/>
          </p:nvSpPr>
          <p:spPr>
            <a:xfrm>
              <a:off x="7102946" y="4273087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800" dirty="0"/>
                <a:t> </a:t>
              </a:r>
            </a:p>
          </p:txBody>
        </p:sp>
        <p:sp>
          <p:nvSpPr>
            <p:cNvPr id="17" name="Ellipse 16"/>
            <p:cNvSpPr/>
            <p:nvPr userDrawn="1"/>
          </p:nvSpPr>
          <p:spPr>
            <a:xfrm>
              <a:off x="8495309" y="5665710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800" dirty="0"/>
                <a:t> </a:t>
              </a:r>
            </a:p>
          </p:txBody>
        </p:sp>
      </p:grpSp>
      <p:sp>
        <p:nvSpPr>
          <p:cNvPr id="9" name="Plassholder for innhold 2"/>
          <p:cNvSpPr>
            <a:spLocks noGrp="1"/>
          </p:cNvSpPr>
          <p:nvPr>
            <p:ph idx="10"/>
          </p:nvPr>
        </p:nvSpPr>
        <p:spPr>
          <a:xfrm>
            <a:off x="4622293" y="1795275"/>
            <a:ext cx="3747009" cy="452596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9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2092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4092" y="6071616"/>
            <a:ext cx="214990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1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ScalaSans-Bold"/>
          <a:ea typeface="+mj-ea"/>
          <a:cs typeface="ScalaSans-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microsoft.com/office/2007/relationships/hdphoto" Target="../media/hdphoto8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11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5.wdp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microsoft.com/office/2007/relationships/hdphoto" Target="../media/hdphoto8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11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5.wdp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microsoft.com/office/2007/relationships/hdphoto" Target="../media/hdphoto1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microsoft.com/office/2007/relationships/hdphoto" Target="../media/hdphoto12.wdp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images.google.no/imgres?imgurl=http://www.uclahealth.org/images/publications/healthtips/0308ADHD.jpg&amp;imgrefurl=http://www.uclahealth.org/body.cfm?xyzpdqabc=0&amp;id=502&amp;action=detail&amp;ref=417&amp;usg=__zMs_EG632nX6q5-r9or2XWAow5o=&amp;h=200&amp;w=186&amp;sz=15&amp;hl=no&amp;start=606&amp;tbnid=1G_EUCm3g4-7BM:&amp;tbnh=104&amp;tbnw=97&amp;prev=/images?q=adhd&amp;start=600&amp;gbv=2&amp;ndsp=20&amp;hl=no&amp;sa=N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9" y="6093296"/>
            <a:ext cx="3051175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tel 1"/>
          <p:cNvSpPr txBox="1">
            <a:spLocks/>
          </p:cNvSpPr>
          <p:nvPr/>
        </p:nvSpPr>
        <p:spPr>
          <a:xfrm>
            <a:off x="565127" y="2189931"/>
            <a:ext cx="8494712" cy="735013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tabLst>
                <a:tab pos="7353300" algn="l"/>
              </a:tabLst>
              <a:defRPr sz="3300" b="1" i="0" kern="1200" cap="all" spc="300" baseline="0">
                <a:solidFill>
                  <a:schemeClr val="bg1"/>
                </a:solidFill>
                <a:latin typeface="Calibri"/>
                <a:ea typeface="+mj-ea"/>
                <a:cs typeface="Arial"/>
              </a:defRPr>
            </a:lvl1pPr>
          </a:lstStyle>
          <a:p>
            <a:r>
              <a:rPr lang="nb-NO" sz="4800" dirty="0"/>
              <a:t>Trening av barn og unge med skjulte diagnoser</a:t>
            </a:r>
          </a:p>
        </p:txBody>
      </p:sp>
      <p:sp>
        <p:nvSpPr>
          <p:cNvPr id="5" name="Undertittel 5"/>
          <p:cNvSpPr txBox="1">
            <a:spLocks/>
          </p:cNvSpPr>
          <p:nvPr/>
        </p:nvSpPr>
        <p:spPr>
          <a:xfrm>
            <a:off x="565127" y="2924944"/>
            <a:ext cx="6400800" cy="7076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Webinar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4444960" y="5346835"/>
            <a:ext cx="4795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355600" algn="l"/>
              </a:tabLst>
            </a:pPr>
            <a:r>
              <a:rPr lang="nb-NO" dirty="0"/>
              <a:t>Av: Seksjonsoverlege Paul Joachim Bloch Thorsen</a:t>
            </a:r>
            <a:br>
              <a:rPr lang="nb-NO" dirty="0"/>
            </a:br>
            <a:r>
              <a:rPr lang="nb-NO" dirty="0"/>
              <a:t>	Spes. i Barne- og Ungdomspsykiatri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68129" y="5623834"/>
            <a:ext cx="1677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27. august 2020</a:t>
            </a:r>
          </a:p>
        </p:txBody>
      </p:sp>
    </p:spTree>
    <p:extLst>
      <p:ext uri="{BB962C8B-B14F-4D97-AF65-F5344CB8AC3E}">
        <p14:creationId xmlns:p14="http://schemas.microsoft.com/office/powerpoint/2010/main" val="1529455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mage result for ladder cartoon">
            <a:extLst>
              <a:ext uri="{FF2B5EF4-FFF2-40B4-BE49-F238E27FC236}">
                <a16:creationId xmlns:a16="http://schemas.microsoft.com/office/drawing/2014/main" id="{B64BAC3E-09EF-4918-9CCA-00ABD2E9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0" b="90200" l="9200" r="92000">
                        <a14:foregroundMark x1="48000" y1="9600" x2="48000" y2="9600"/>
                        <a14:foregroundMark x1="92000" y1="10600" x2="92000" y2="10600"/>
                        <a14:foregroundMark x1="9200" y1="87600" x2="9200" y2="87600"/>
                        <a14:foregroundMark x1="52000" y1="90200" x2="52000" y2="90200"/>
                        <a14:foregroundMark x1="15200" y1="90000" x2="15200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35" y="1808762"/>
            <a:ext cx="2381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mage result for nerd cartoon">
            <a:extLst>
              <a:ext uri="{FF2B5EF4-FFF2-40B4-BE49-F238E27FC236}">
                <a16:creationId xmlns:a16="http://schemas.microsoft.com/office/drawing/2014/main" id="{59264F5A-089B-43B8-A4E0-6F30E3FC8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9" b="96467" l="5263" r="93629">
                        <a14:foregroundMark x1="6371" y1="43779" x2="6371" y2="43779"/>
                        <a14:foregroundMark x1="41551" y1="37942" x2="41551" y2="37942"/>
                        <a14:foregroundMark x1="35457" y1="37327" x2="35457" y2="37327"/>
                        <a14:foregroundMark x1="53463" y1="36713" x2="53463" y2="36713"/>
                        <a14:foregroundMark x1="54017" y1="25806" x2="54017" y2="25806"/>
                        <a14:foregroundMark x1="57895" y1="6298" x2="57895" y2="6298"/>
                        <a14:foregroundMark x1="47368" y1="2919" x2="47368" y2="2919"/>
                        <a14:foregroundMark x1="38227" y1="34869" x2="38227" y2="34869"/>
                        <a14:foregroundMark x1="49030" y1="36713" x2="49030" y2="36713"/>
                        <a14:foregroundMark x1="32133" y1="53456" x2="32133" y2="53456"/>
                        <a14:foregroundMark x1="68975" y1="52535" x2="68975" y2="52535"/>
                        <a14:foregroundMark x1="72299" y1="52535" x2="72299" y2="52535"/>
                        <a14:foregroundMark x1="75346" y1="53763" x2="75346" y2="53763"/>
                        <a14:foregroundMark x1="54571" y1="48848" x2="54571" y2="48848"/>
                        <a14:foregroundMark x1="48476" y1="51613" x2="48476" y2="51613"/>
                        <a14:foregroundMark x1="46260" y1="51613" x2="46260" y2="51613"/>
                        <a14:foregroundMark x1="93629" y1="29339" x2="93629" y2="29339"/>
                        <a14:foregroundMark x1="73407" y1="54378" x2="73407" y2="54378"/>
                        <a14:foregroundMark x1="73407" y1="54071" x2="73407" y2="54071"/>
                        <a14:foregroundMark x1="72853" y1="52227" x2="72853" y2="52227"/>
                        <a14:foregroundMark x1="77008" y1="58679" x2="77008" y2="58679"/>
                        <a14:foregroundMark x1="77008" y1="55914" x2="77008" y2="55914"/>
                        <a14:foregroundMark x1="32687" y1="52535" x2="32687" y2="52535"/>
                        <a14:foregroundMark x1="33795" y1="52535" x2="33795" y2="52535"/>
                        <a14:foregroundMark x1="33795" y1="53763" x2="33795" y2="53763"/>
                        <a14:foregroundMark x1="62327" y1="96467" x2="62327" y2="96467"/>
                        <a14:foregroundMark x1="33795" y1="57143" x2="3379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77" y="2234910"/>
            <a:ext cx="880718" cy="15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Image result for average joe cartoon">
            <a:extLst>
              <a:ext uri="{FF2B5EF4-FFF2-40B4-BE49-F238E27FC236}">
                <a16:creationId xmlns:a16="http://schemas.microsoft.com/office/drawing/2014/main" id="{6292CEB0-7A7C-4F04-B99A-B0F11F94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3" b="97625" l="680" r="97961">
                        <a14:foregroundMark x1="40000" y1="24625" x2="40000" y2="24625"/>
                        <a14:foregroundMark x1="52136" y1="22563" x2="52136" y2="22563"/>
                        <a14:foregroundMark x1="53786" y1="21688" x2="53786" y2="21688"/>
                        <a14:foregroundMark x1="53981" y1="21313" x2="53981" y2="21313"/>
                        <a14:foregroundMark x1="41359" y1="26188" x2="41359" y2="26188"/>
                        <a14:foregroundMark x1="41942" y1="24875" x2="41942" y2="24875"/>
                        <a14:foregroundMark x1="29612" y1="9250" x2="29612" y2="9250"/>
                        <a14:foregroundMark x1="34466" y1="8188" x2="34466" y2="8188"/>
                        <a14:foregroundMark x1="36408" y1="5438" x2="36408" y2="5438"/>
                        <a14:foregroundMark x1="50194" y1="2063" x2="50194" y2="2063"/>
                        <a14:foregroundMark x1="6699" y1="21188" x2="6699" y2="21188"/>
                        <a14:foregroundMark x1="95049" y1="59125" x2="95049" y2="59125"/>
                        <a14:foregroundMark x1="94272" y1="82875" x2="94272" y2="82875"/>
                        <a14:foregroundMark x1="93398" y1="88000" x2="93398" y2="88000"/>
                        <a14:foregroundMark x1="93495" y1="92000" x2="93495" y2="92000"/>
                        <a14:foregroundMark x1="95243" y1="89688" x2="95243" y2="89688"/>
                        <a14:foregroundMark x1="95728" y1="88688" x2="95728" y2="88688"/>
                        <a14:foregroundMark x1="95728" y1="87438" x2="95728" y2="87438"/>
                        <a14:foregroundMark x1="95728" y1="86063" x2="95728" y2="86063"/>
                        <a14:foregroundMark x1="98252" y1="83688" x2="98252" y2="83688"/>
                        <a14:foregroundMark x1="94175" y1="80375" x2="94175" y2="80375"/>
                        <a14:foregroundMark x1="97184" y1="78000" x2="97184" y2="78000"/>
                        <a14:foregroundMark x1="96796" y1="80313" x2="96796" y2="80313"/>
                        <a14:foregroundMark x1="96796" y1="81500" x2="96796" y2="81500"/>
                        <a14:foregroundMark x1="96796" y1="83375" x2="96796" y2="83375"/>
                        <a14:foregroundMark x1="96602" y1="85250" x2="96602" y2="85250"/>
                        <a14:foregroundMark x1="47573" y1="95688" x2="47573" y2="95688"/>
                        <a14:foregroundMark x1="47087" y1="97625" x2="47087" y2="97625"/>
                        <a14:foregroundMark x1="45534" y1="93063" x2="45534" y2="93063"/>
                        <a14:foregroundMark x1="42330" y1="91125" x2="42330" y2="91125"/>
                        <a14:foregroundMark x1="41456" y1="92938" x2="41456" y2="92938"/>
                        <a14:foregroundMark x1="41456" y1="94250" x2="41456" y2="94250"/>
                        <a14:foregroundMark x1="48350" y1="92063" x2="48350" y2="92063"/>
                        <a14:foregroundMark x1="45340" y1="91000" x2="45340" y2="91000"/>
                        <a14:foregroundMark x1="60971" y1="77500" x2="60971" y2="77500"/>
                        <a14:foregroundMark x1="60291" y1="74125" x2="60291" y2="74125"/>
                        <a14:foregroundMark x1="58447" y1="73000" x2="58447" y2="73000"/>
                        <a14:foregroundMark x1="59029" y1="75500" x2="59029" y2="75500"/>
                        <a14:foregroundMark x1="60097" y1="78500" x2="60097" y2="78500"/>
                        <a14:foregroundMark x1="60388" y1="81438" x2="60388" y2="81438"/>
                        <a14:foregroundMark x1="38544" y1="24813" x2="38544" y2="24813"/>
                        <a14:foregroundMark x1="41456" y1="23563" x2="41456" y2="23563"/>
                        <a14:foregroundMark x1="89029" y1="85000" x2="89029" y2="85000"/>
                        <a14:foregroundMark x1="89029" y1="85688" x2="89029" y2="85688"/>
                        <a14:foregroundMark x1="89029" y1="86125" x2="89029" y2="86125"/>
                        <a14:foregroundMark x1="680" y1="24438" x2="680" y2="24438"/>
                        <a14:foregroundMark x1="49320" y1="10938" x2="49320" y2="10938"/>
                        <a14:backgroundMark x1="2233" y1="19188" x2="2233" y2="19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39" y="3107038"/>
            <a:ext cx="921969" cy="14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Image result for rocking kid cartoon">
            <a:extLst>
              <a:ext uri="{FF2B5EF4-FFF2-40B4-BE49-F238E27FC236}">
                <a16:creationId xmlns:a16="http://schemas.microsoft.com/office/drawing/2014/main" id="{20047170-0861-426F-A8AC-4D6CCAE8D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5" b="98035" l="2889" r="97630">
                        <a14:foregroundMark x1="8148" y1="88365" x2="8148" y2="88365"/>
                        <a14:foregroundMark x1="9630" y1="92217" x2="9630" y2="92217"/>
                        <a14:foregroundMark x1="15481" y1="91274" x2="16074" y2="91038"/>
                        <a14:foregroundMark x1="21037" y1="89701" x2="21037" y2="89701"/>
                        <a14:foregroundMark x1="25481" y1="57704" x2="25481" y2="57704"/>
                        <a14:foregroundMark x1="28741" y1="53852" x2="28741" y2="53852"/>
                        <a14:foregroundMark x1="31037" y1="48978" x2="31037" y2="48978"/>
                        <a14:foregroundMark x1="34444" y1="47484" x2="34444" y2="47484"/>
                        <a14:foregroundMark x1="35852" y1="49214" x2="35852" y2="49214"/>
                        <a14:foregroundMark x1="34000" y1="47720" x2="34000" y2="47720"/>
                        <a14:foregroundMark x1="34444" y1="46384" x2="34444" y2="46384"/>
                        <a14:foregroundMark x1="34741" y1="44340" x2="32074" y2="44575"/>
                        <a14:foregroundMark x1="31407" y1="45047" x2="31407" y2="45047"/>
                        <a14:foregroundMark x1="31037" y1="45440" x2="31037" y2="45440"/>
                        <a14:foregroundMark x1="27556" y1="49135" x2="27556" y2="49135"/>
                        <a14:foregroundMark x1="28148" y1="50550" x2="28148" y2="50786"/>
                        <a14:foregroundMark x1="28370" y1="52594" x2="28370" y2="53066"/>
                        <a14:foregroundMark x1="28444" y1="55975" x2="28593" y2="56211"/>
                        <a14:foregroundMark x1="33407" y1="59119" x2="33407" y2="59119"/>
                        <a14:foregroundMark x1="37926" y1="59670" x2="37926" y2="59670"/>
                        <a14:foregroundMark x1="37926" y1="59670" x2="37926" y2="59670"/>
                        <a14:foregroundMark x1="35185" y1="64151" x2="35185" y2="64151"/>
                        <a14:foregroundMark x1="64815" y1="92767" x2="64815" y2="92767"/>
                        <a14:foregroundMark x1="66519" y1="93632" x2="66667" y2="94340"/>
                        <a14:foregroundMark x1="64148" y1="95440" x2="63926" y2="95519"/>
                        <a14:foregroundMark x1="60000" y1="95912" x2="60000" y2="95912"/>
                        <a14:foregroundMark x1="64370" y1="98113" x2="64370" y2="98113"/>
                        <a14:foregroundMark x1="75852" y1="95991" x2="75852" y2="95991"/>
                        <a14:foregroundMark x1="56222" y1="8097" x2="56222" y2="8097"/>
                        <a14:foregroundMark x1="66741" y1="5818" x2="66741" y2="5818"/>
                        <a14:foregroundMark x1="62741" y1="1022" x2="62741" y2="1022"/>
                        <a14:foregroundMark x1="95259" y1="35220" x2="95259" y2="35220"/>
                        <a14:foregroundMark x1="97185" y1="33962" x2="97185" y2="33962"/>
                        <a14:foregroundMark x1="97630" y1="31604" x2="97630" y2="31604"/>
                        <a14:foregroundMark x1="92519" y1="32547" x2="92519" y2="32547"/>
                        <a14:foregroundMark x1="33185" y1="61321" x2="33185" y2="61321"/>
                        <a14:foregroundMark x1="40593" y1="61950" x2="40593" y2="61950"/>
                        <a14:foregroundMark x1="49111" y1="57075" x2="49111" y2="57075"/>
                        <a14:foregroundMark x1="50222" y1="56132" x2="50222" y2="56132"/>
                        <a14:foregroundMark x1="48519" y1="44811" x2="48519" y2="44811"/>
                        <a14:foregroundMark x1="48296" y1="44811" x2="47926" y2="44811"/>
                        <a14:foregroundMark x1="46667" y1="45283" x2="46667" y2="45283"/>
                        <a14:foregroundMark x1="46519" y1="45676" x2="46519" y2="45676"/>
                        <a14:foregroundMark x1="28741" y1="46777" x2="28741" y2="46777"/>
                        <a14:foregroundMark x1="28741" y1="46777" x2="28741" y2="46777"/>
                        <a14:foregroundMark x1="28370" y1="47091" x2="28370" y2="47091"/>
                        <a14:foregroundMark x1="27111" y1="48664" x2="27111" y2="48664"/>
                        <a14:foregroundMark x1="26444" y1="61478" x2="26444" y2="61478"/>
                        <a14:foregroundMark x1="26519" y1="61557" x2="27778" y2="62343"/>
                        <a14:foregroundMark x1="28000" y1="62421" x2="28000" y2="62421"/>
                        <a14:foregroundMark x1="28444" y1="62814" x2="29037" y2="63050"/>
                        <a14:foregroundMark x1="31481" y1="64544" x2="31481" y2="64544"/>
                        <a14:foregroundMark x1="31630" y1="64544" x2="31630" y2="64544"/>
                        <a14:foregroundMark x1="32593" y1="64544" x2="32963" y2="64544"/>
                        <a14:foregroundMark x1="34444" y1="64230" x2="34444" y2="64230"/>
                        <a14:foregroundMark x1="35481" y1="63365" x2="35481" y2="63365"/>
                        <a14:foregroundMark x1="38074" y1="61635" x2="38074" y2="61635"/>
                        <a14:foregroundMark x1="38148" y1="61164" x2="38148" y2="61164"/>
                        <a14:foregroundMark x1="37259" y1="58805" x2="37259" y2="58176"/>
                        <a14:foregroundMark x1="37259" y1="57390" x2="37259" y2="57390"/>
                        <a14:foregroundMark x1="37111" y1="56918" x2="37111" y2="56918"/>
                        <a14:foregroundMark x1="35481" y1="56840" x2="35037" y2="56840"/>
                        <a14:foregroundMark x1="34667" y1="56840" x2="34667" y2="56840"/>
                        <a14:foregroundMark x1="33704" y1="56997" x2="33704" y2="56997"/>
                        <a14:foregroundMark x1="37481" y1="57075" x2="37481" y2="57075"/>
                        <a14:foregroundMark x1="39926" y1="56604" x2="40074" y2="56368"/>
                        <a14:foregroundMark x1="42593" y1="54717" x2="42593" y2="54717"/>
                        <a14:foregroundMark x1="49556" y1="55818" x2="49556" y2="55818"/>
                        <a14:foregroundMark x1="49556" y1="55818" x2="49556" y2="56525"/>
                        <a14:foregroundMark x1="49407" y1="57154" x2="48963" y2="57390"/>
                        <a14:foregroundMark x1="47778" y1="57390" x2="47185" y2="57390"/>
                        <a14:foregroundMark x1="43407" y1="57704" x2="43407" y2="57704"/>
                        <a14:foregroundMark x1="42370" y1="58491" x2="42296" y2="58962"/>
                        <a14:foregroundMark x1="42296" y1="59591" x2="42296" y2="59591"/>
                        <a14:foregroundMark x1="46593" y1="57940" x2="46593" y2="57940"/>
                        <a14:foregroundMark x1="48444" y1="57547" x2="48593" y2="57469"/>
                        <a14:foregroundMark x1="48889" y1="57390" x2="48889" y2="57390"/>
                        <a14:foregroundMark x1="49111" y1="57390" x2="49556" y2="58097"/>
                        <a14:foregroundMark x1="49778" y1="58255" x2="49778" y2="58255"/>
                        <a14:foregroundMark x1="52000" y1="58255" x2="52000" y2="58255"/>
                        <a14:foregroundMark x1="52000" y1="58255" x2="52000" y2="58255"/>
                        <a14:foregroundMark x1="52000" y1="58255" x2="52000" y2="58255"/>
                        <a14:foregroundMark x1="64222" y1="91981" x2="64222" y2="91981"/>
                        <a14:foregroundMark x1="63852" y1="92767" x2="63704" y2="93475"/>
                        <a14:foregroundMark x1="63481" y1="94811" x2="63481" y2="94811"/>
                        <a14:foregroundMark x1="63407" y1="95283" x2="63333" y2="95676"/>
                        <a14:foregroundMark x1="62222" y1="96855" x2="62222" y2="96855"/>
                        <a14:foregroundMark x1="62074" y1="96855" x2="61926" y2="96855"/>
                        <a14:foregroundMark x1="56370" y1="93868" x2="56222" y2="93160"/>
                        <a14:foregroundMark x1="56296" y1="92846" x2="56296" y2="92846"/>
                        <a14:foregroundMark x1="56667" y1="92610" x2="56815" y2="93160"/>
                        <a14:foregroundMark x1="56222" y1="94890" x2="56222" y2="94890"/>
                        <a14:foregroundMark x1="56000" y1="95440" x2="56000" y2="95440"/>
                        <a14:foregroundMark x1="54963" y1="95912" x2="54963" y2="95912"/>
                        <a14:foregroundMark x1="54963" y1="95912" x2="55037" y2="96148"/>
                        <a14:foregroundMark x1="56222" y1="96462" x2="56444" y2="96541"/>
                        <a14:foregroundMark x1="61630" y1="96777" x2="61630" y2="96777"/>
                        <a14:foregroundMark x1="62519" y1="96777" x2="62519" y2="96777"/>
                        <a14:foregroundMark x1="64815" y1="96777" x2="65111" y2="96384"/>
                        <a14:foregroundMark x1="62074" y1="87107" x2="62074" y2="87107"/>
                        <a14:foregroundMark x1="62370" y1="87264" x2="62741" y2="87264"/>
                        <a14:foregroundMark x1="64963" y1="87264" x2="65926" y2="87264"/>
                        <a14:foregroundMark x1="67111" y1="87186" x2="67259" y2="87107"/>
                        <a14:foregroundMark x1="69185" y1="87107" x2="69185" y2="87107"/>
                        <a14:foregroundMark x1="27407" y1="83491" x2="27407" y2="83491"/>
                        <a14:foregroundMark x1="26741" y1="83962" x2="26148" y2="84434"/>
                        <a14:foregroundMark x1="25481" y1="85142" x2="25407" y2="85377"/>
                        <a14:foregroundMark x1="25185" y1="85613" x2="24889" y2="86085"/>
                        <a14:foregroundMark x1="24593" y1="86557" x2="24444" y2="86792"/>
                        <a14:foregroundMark x1="22000" y1="88365" x2="21778" y2="88601"/>
                        <a14:foregroundMark x1="20593" y1="89308" x2="20370" y2="89544"/>
                        <a14:foregroundMark x1="18222" y1="90409" x2="17111" y2="90723"/>
                        <a14:foregroundMark x1="14667" y1="91038" x2="14667" y2="91038"/>
                        <a14:foregroundMark x1="12889" y1="91274" x2="12889" y2="91274"/>
                        <a14:foregroundMark x1="10148" y1="91274" x2="10148" y2="91274"/>
                        <a14:foregroundMark x1="8370" y1="90802" x2="8370" y2="90802"/>
                        <a14:foregroundMark x1="5407" y1="89072" x2="5407" y2="89072"/>
                        <a14:foregroundMark x1="5259" y1="88601" x2="5259" y2="88601"/>
                        <a14:foregroundMark x1="5111" y1="87421" x2="5111" y2="85849"/>
                        <a14:foregroundMark x1="5111" y1="83097" x2="5111" y2="83097"/>
                        <a14:foregroundMark x1="5407" y1="82154" x2="5778" y2="81761"/>
                        <a14:foregroundMark x1="6889" y1="79638" x2="6889" y2="79638"/>
                        <a14:foregroundMark x1="7259" y1="78616" x2="7259" y2="78616"/>
                        <a14:foregroundMark x1="71111" y1="22642" x2="71111" y2="22642"/>
                        <a14:foregroundMark x1="71111" y1="22642" x2="71111" y2="22642"/>
                        <a14:foregroundMark x1="71407" y1="24607" x2="71407" y2="24607"/>
                        <a14:foregroundMark x1="70444" y1="23585" x2="70444" y2="23585"/>
                        <a14:foregroundMark x1="9630" y1="88679" x2="9630" y2="88679"/>
                        <a14:foregroundMark x1="10963" y1="86950" x2="10963" y2="86950"/>
                        <a14:foregroundMark x1="12370" y1="86006" x2="12370" y2="86006"/>
                        <a14:foregroundMark x1="13407" y1="87814" x2="13407" y2="87814"/>
                        <a14:foregroundMark x1="5778" y1="91903" x2="5778" y2="91903"/>
                        <a14:foregroundMark x1="2889" y1="91588" x2="2889" y2="91588"/>
                        <a14:foregroundMark x1="60519" y1="92925" x2="60519" y2="92925"/>
                        <a14:foregroundMark x1="61259" y1="90487" x2="61259" y2="90487"/>
                        <a14:foregroundMark x1="56222" y1="91274" x2="56222" y2="912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57" y="4269720"/>
            <a:ext cx="1624511" cy="15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5CBA020-D538-494C-98A5-3962431B39A9}"/>
              </a:ext>
            </a:extLst>
          </p:cNvPr>
          <p:cNvSpPr txBox="1"/>
          <p:nvPr/>
        </p:nvSpPr>
        <p:spPr>
          <a:xfrm>
            <a:off x="1304074" y="2137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1980</a:t>
            </a:r>
          </a:p>
        </p:txBody>
      </p:sp>
    </p:spTree>
    <p:extLst>
      <p:ext uri="{BB962C8B-B14F-4D97-AF65-F5344CB8AC3E}">
        <p14:creationId xmlns:p14="http://schemas.microsoft.com/office/powerpoint/2010/main" val="2182350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mage result for ladder cartoon">
            <a:extLst>
              <a:ext uri="{FF2B5EF4-FFF2-40B4-BE49-F238E27FC236}">
                <a16:creationId xmlns:a16="http://schemas.microsoft.com/office/drawing/2014/main" id="{B64BAC3E-09EF-4918-9CCA-00ABD2E9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0" b="90200" l="9200" r="92000">
                        <a14:foregroundMark x1="48000" y1="9600" x2="48000" y2="9600"/>
                        <a14:foregroundMark x1="92000" y1="10600" x2="92000" y2="10600"/>
                        <a14:foregroundMark x1="9200" y1="87600" x2="9200" y2="87600"/>
                        <a14:foregroundMark x1="52000" y1="90200" x2="52000" y2="90200"/>
                        <a14:foregroundMark x1="15200" y1="90000" x2="15200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35" y="1808762"/>
            <a:ext cx="2381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Image result for alpha male cartoon">
            <a:extLst>
              <a:ext uri="{FF2B5EF4-FFF2-40B4-BE49-F238E27FC236}">
                <a16:creationId xmlns:a16="http://schemas.microsoft.com/office/drawing/2014/main" id="{A0845F0E-D30B-49A1-B728-705E7FF5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7" b="96250" l="10000" r="90000">
                        <a14:foregroundMark x1="65313" y1="10417" x2="65313" y2="10417"/>
                        <a14:foregroundMark x1="62813" y1="5833" x2="62813" y2="5833"/>
                        <a14:foregroundMark x1="49063" y1="92500" x2="49063" y2="92500"/>
                        <a14:foregroundMark x1="21563" y1="95417" x2="21563" y2="95417"/>
                        <a14:foregroundMark x1="46250" y1="96250" x2="46250" y2="9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5" y="721292"/>
            <a:ext cx="2486073" cy="186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mage result for nerd cartoon">
            <a:extLst>
              <a:ext uri="{FF2B5EF4-FFF2-40B4-BE49-F238E27FC236}">
                <a16:creationId xmlns:a16="http://schemas.microsoft.com/office/drawing/2014/main" id="{59264F5A-089B-43B8-A4E0-6F30E3FC8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9" b="96467" l="5263" r="93629">
                        <a14:foregroundMark x1="6371" y1="43779" x2="6371" y2="43779"/>
                        <a14:foregroundMark x1="41551" y1="37942" x2="41551" y2="37942"/>
                        <a14:foregroundMark x1="35457" y1="37327" x2="35457" y2="37327"/>
                        <a14:foregroundMark x1="53463" y1="36713" x2="53463" y2="36713"/>
                        <a14:foregroundMark x1="54017" y1="25806" x2="54017" y2="25806"/>
                        <a14:foregroundMark x1="57895" y1="6298" x2="57895" y2="6298"/>
                        <a14:foregroundMark x1="47368" y1="2919" x2="47368" y2="2919"/>
                        <a14:foregroundMark x1="38227" y1="34869" x2="38227" y2="34869"/>
                        <a14:foregroundMark x1="49030" y1="36713" x2="49030" y2="36713"/>
                        <a14:foregroundMark x1="32133" y1="53456" x2="32133" y2="53456"/>
                        <a14:foregroundMark x1="68975" y1="52535" x2="68975" y2="52535"/>
                        <a14:foregroundMark x1="72299" y1="52535" x2="72299" y2="52535"/>
                        <a14:foregroundMark x1="75346" y1="53763" x2="75346" y2="53763"/>
                        <a14:foregroundMark x1="54571" y1="48848" x2="54571" y2="48848"/>
                        <a14:foregroundMark x1="48476" y1="51613" x2="48476" y2="51613"/>
                        <a14:foregroundMark x1="46260" y1="51613" x2="46260" y2="51613"/>
                        <a14:foregroundMark x1="93629" y1="29339" x2="93629" y2="29339"/>
                        <a14:foregroundMark x1="73407" y1="54378" x2="73407" y2="54378"/>
                        <a14:foregroundMark x1="73407" y1="54071" x2="73407" y2="54071"/>
                        <a14:foregroundMark x1="72853" y1="52227" x2="72853" y2="52227"/>
                        <a14:foregroundMark x1="77008" y1="58679" x2="77008" y2="58679"/>
                        <a14:foregroundMark x1="77008" y1="55914" x2="77008" y2="55914"/>
                        <a14:foregroundMark x1="32687" y1="52535" x2="32687" y2="52535"/>
                        <a14:foregroundMark x1="33795" y1="52535" x2="33795" y2="52535"/>
                        <a14:foregroundMark x1="33795" y1="53763" x2="33795" y2="53763"/>
                        <a14:foregroundMark x1="62327" y1="96467" x2="62327" y2="96467"/>
                        <a14:foregroundMark x1="33795" y1="57143" x2="3379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77" y="2234910"/>
            <a:ext cx="880718" cy="15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Image result for average joe cartoon">
            <a:extLst>
              <a:ext uri="{FF2B5EF4-FFF2-40B4-BE49-F238E27FC236}">
                <a16:creationId xmlns:a16="http://schemas.microsoft.com/office/drawing/2014/main" id="{6292CEB0-7A7C-4F04-B99A-B0F11F94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3" b="97625" l="680" r="97961">
                        <a14:foregroundMark x1="40000" y1="24625" x2="40000" y2="24625"/>
                        <a14:foregroundMark x1="52136" y1="22563" x2="52136" y2="22563"/>
                        <a14:foregroundMark x1="53786" y1="21688" x2="53786" y2="21688"/>
                        <a14:foregroundMark x1="53981" y1="21313" x2="53981" y2="21313"/>
                        <a14:foregroundMark x1="41359" y1="26188" x2="41359" y2="26188"/>
                        <a14:foregroundMark x1="41942" y1="24875" x2="41942" y2="24875"/>
                        <a14:foregroundMark x1="29612" y1="9250" x2="29612" y2="9250"/>
                        <a14:foregroundMark x1="34466" y1="8188" x2="34466" y2="8188"/>
                        <a14:foregroundMark x1="36408" y1="5438" x2="36408" y2="5438"/>
                        <a14:foregroundMark x1="50194" y1="2063" x2="50194" y2="2063"/>
                        <a14:foregroundMark x1="6699" y1="21188" x2="6699" y2="21188"/>
                        <a14:foregroundMark x1="95049" y1="59125" x2="95049" y2="59125"/>
                        <a14:foregroundMark x1="94272" y1="82875" x2="94272" y2="82875"/>
                        <a14:foregroundMark x1="93398" y1="88000" x2="93398" y2="88000"/>
                        <a14:foregroundMark x1="93495" y1="92000" x2="93495" y2="92000"/>
                        <a14:foregroundMark x1="95243" y1="89688" x2="95243" y2="89688"/>
                        <a14:foregroundMark x1="95728" y1="88688" x2="95728" y2="88688"/>
                        <a14:foregroundMark x1="95728" y1="87438" x2="95728" y2="87438"/>
                        <a14:foregroundMark x1="95728" y1="86063" x2="95728" y2="86063"/>
                        <a14:foregroundMark x1="98252" y1="83688" x2="98252" y2="83688"/>
                        <a14:foregroundMark x1="94175" y1="80375" x2="94175" y2="80375"/>
                        <a14:foregroundMark x1="97184" y1="78000" x2="97184" y2="78000"/>
                        <a14:foregroundMark x1="96796" y1="80313" x2="96796" y2="80313"/>
                        <a14:foregroundMark x1="96796" y1="81500" x2="96796" y2="81500"/>
                        <a14:foregroundMark x1="96796" y1="83375" x2="96796" y2="83375"/>
                        <a14:foregroundMark x1="96602" y1="85250" x2="96602" y2="85250"/>
                        <a14:foregroundMark x1="47573" y1="95688" x2="47573" y2="95688"/>
                        <a14:foregroundMark x1="47087" y1="97625" x2="47087" y2="97625"/>
                        <a14:foregroundMark x1="45534" y1="93063" x2="45534" y2="93063"/>
                        <a14:foregroundMark x1="42330" y1="91125" x2="42330" y2="91125"/>
                        <a14:foregroundMark x1="41456" y1="92938" x2="41456" y2="92938"/>
                        <a14:foregroundMark x1="41456" y1="94250" x2="41456" y2="94250"/>
                        <a14:foregroundMark x1="48350" y1="92063" x2="48350" y2="92063"/>
                        <a14:foregroundMark x1="45340" y1="91000" x2="45340" y2="91000"/>
                        <a14:foregroundMark x1="60971" y1="77500" x2="60971" y2="77500"/>
                        <a14:foregroundMark x1="60291" y1="74125" x2="60291" y2="74125"/>
                        <a14:foregroundMark x1="58447" y1="73000" x2="58447" y2="73000"/>
                        <a14:foregroundMark x1="59029" y1="75500" x2="59029" y2="75500"/>
                        <a14:foregroundMark x1="60097" y1="78500" x2="60097" y2="78500"/>
                        <a14:foregroundMark x1="60388" y1="81438" x2="60388" y2="81438"/>
                        <a14:foregroundMark x1="38544" y1="24813" x2="38544" y2="24813"/>
                        <a14:foregroundMark x1="41456" y1="23563" x2="41456" y2="23563"/>
                        <a14:foregroundMark x1="89029" y1="85000" x2="89029" y2="85000"/>
                        <a14:foregroundMark x1="89029" y1="85688" x2="89029" y2="85688"/>
                        <a14:foregroundMark x1="89029" y1="86125" x2="89029" y2="86125"/>
                        <a14:foregroundMark x1="680" y1="24438" x2="680" y2="24438"/>
                        <a14:foregroundMark x1="49320" y1="10938" x2="49320" y2="10938"/>
                        <a14:backgroundMark x1="2233" y1="19188" x2="2233" y2="19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39" y="3107038"/>
            <a:ext cx="921969" cy="14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Image result for rocking kid cartoon">
            <a:extLst>
              <a:ext uri="{FF2B5EF4-FFF2-40B4-BE49-F238E27FC236}">
                <a16:creationId xmlns:a16="http://schemas.microsoft.com/office/drawing/2014/main" id="{20047170-0861-426F-A8AC-4D6CCAE8D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5" b="98035" l="2889" r="97630">
                        <a14:foregroundMark x1="8148" y1="88365" x2="8148" y2="88365"/>
                        <a14:foregroundMark x1="9630" y1="92217" x2="9630" y2="92217"/>
                        <a14:foregroundMark x1="15481" y1="91274" x2="16074" y2="91038"/>
                        <a14:foregroundMark x1="21037" y1="89701" x2="21037" y2="89701"/>
                        <a14:foregroundMark x1="25481" y1="57704" x2="25481" y2="57704"/>
                        <a14:foregroundMark x1="28741" y1="53852" x2="28741" y2="53852"/>
                        <a14:foregroundMark x1="31037" y1="48978" x2="31037" y2="48978"/>
                        <a14:foregroundMark x1="34444" y1="47484" x2="34444" y2="47484"/>
                        <a14:foregroundMark x1="35852" y1="49214" x2="35852" y2="49214"/>
                        <a14:foregroundMark x1="34000" y1="47720" x2="34000" y2="47720"/>
                        <a14:foregroundMark x1="34444" y1="46384" x2="34444" y2="46384"/>
                        <a14:foregroundMark x1="34741" y1="44340" x2="32074" y2="44575"/>
                        <a14:foregroundMark x1="31407" y1="45047" x2="31407" y2="45047"/>
                        <a14:foregroundMark x1="31037" y1="45440" x2="31037" y2="45440"/>
                        <a14:foregroundMark x1="27556" y1="49135" x2="27556" y2="49135"/>
                        <a14:foregroundMark x1="28148" y1="50550" x2="28148" y2="50786"/>
                        <a14:foregroundMark x1="28370" y1="52594" x2="28370" y2="53066"/>
                        <a14:foregroundMark x1="28444" y1="55975" x2="28593" y2="56211"/>
                        <a14:foregroundMark x1="33407" y1="59119" x2="33407" y2="59119"/>
                        <a14:foregroundMark x1="37926" y1="59670" x2="37926" y2="59670"/>
                        <a14:foregroundMark x1="37926" y1="59670" x2="37926" y2="59670"/>
                        <a14:foregroundMark x1="35185" y1="64151" x2="35185" y2="64151"/>
                        <a14:foregroundMark x1="64815" y1="92767" x2="64815" y2="92767"/>
                        <a14:foregroundMark x1="66519" y1="93632" x2="66667" y2="94340"/>
                        <a14:foregroundMark x1="64148" y1="95440" x2="63926" y2="95519"/>
                        <a14:foregroundMark x1="60000" y1="95912" x2="60000" y2="95912"/>
                        <a14:foregroundMark x1="64370" y1="98113" x2="64370" y2="98113"/>
                        <a14:foregroundMark x1="75852" y1="95991" x2="75852" y2="95991"/>
                        <a14:foregroundMark x1="56222" y1="8097" x2="56222" y2="8097"/>
                        <a14:foregroundMark x1="66741" y1="5818" x2="66741" y2="5818"/>
                        <a14:foregroundMark x1="62741" y1="1022" x2="62741" y2="1022"/>
                        <a14:foregroundMark x1="95259" y1="35220" x2="95259" y2="35220"/>
                        <a14:foregroundMark x1="97185" y1="33962" x2="97185" y2="33962"/>
                        <a14:foregroundMark x1="97630" y1="31604" x2="97630" y2="31604"/>
                        <a14:foregroundMark x1="92519" y1="32547" x2="92519" y2="32547"/>
                        <a14:foregroundMark x1="33185" y1="61321" x2="33185" y2="61321"/>
                        <a14:foregroundMark x1="40593" y1="61950" x2="40593" y2="61950"/>
                        <a14:foregroundMark x1="49111" y1="57075" x2="49111" y2="57075"/>
                        <a14:foregroundMark x1="50222" y1="56132" x2="50222" y2="56132"/>
                        <a14:foregroundMark x1="48519" y1="44811" x2="48519" y2="44811"/>
                        <a14:foregroundMark x1="48296" y1="44811" x2="47926" y2="44811"/>
                        <a14:foregroundMark x1="46667" y1="45283" x2="46667" y2="45283"/>
                        <a14:foregroundMark x1="46519" y1="45676" x2="46519" y2="45676"/>
                        <a14:foregroundMark x1="28741" y1="46777" x2="28741" y2="46777"/>
                        <a14:foregroundMark x1="28741" y1="46777" x2="28741" y2="46777"/>
                        <a14:foregroundMark x1="28370" y1="47091" x2="28370" y2="47091"/>
                        <a14:foregroundMark x1="27111" y1="48664" x2="27111" y2="48664"/>
                        <a14:foregroundMark x1="26444" y1="61478" x2="26444" y2="61478"/>
                        <a14:foregroundMark x1="26519" y1="61557" x2="27778" y2="62343"/>
                        <a14:foregroundMark x1="28000" y1="62421" x2="28000" y2="62421"/>
                        <a14:foregroundMark x1="28444" y1="62814" x2="29037" y2="63050"/>
                        <a14:foregroundMark x1="31481" y1="64544" x2="31481" y2="64544"/>
                        <a14:foregroundMark x1="31630" y1="64544" x2="31630" y2="64544"/>
                        <a14:foregroundMark x1="32593" y1="64544" x2="32963" y2="64544"/>
                        <a14:foregroundMark x1="34444" y1="64230" x2="34444" y2="64230"/>
                        <a14:foregroundMark x1="35481" y1="63365" x2="35481" y2="63365"/>
                        <a14:foregroundMark x1="38074" y1="61635" x2="38074" y2="61635"/>
                        <a14:foregroundMark x1="38148" y1="61164" x2="38148" y2="61164"/>
                        <a14:foregroundMark x1="37259" y1="58805" x2="37259" y2="58176"/>
                        <a14:foregroundMark x1="37259" y1="57390" x2="37259" y2="57390"/>
                        <a14:foregroundMark x1="37111" y1="56918" x2="37111" y2="56918"/>
                        <a14:foregroundMark x1="35481" y1="56840" x2="35037" y2="56840"/>
                        <a14:foregroundMark x1="34667" y1="56840" x2="34667" y2="56840"/>
                        <a14:foregroundMark x1="33704" y1="56997" x2="33704" y2="56997"/>
                        <a14:foregroundMark x1="37481" y1="57075" x2="37481" y2="57075"/>
                        <a14:foregroundMark x1="39926" y1="56604" x2="40074" y2="56368"/>
                        <a14:foregroundMark x1="42593" y1="54717" x2="42593" y2="54717"/>
                        <a14:foregroundMark x1="49556" y1="55818" x2="49556" y2="55818"/>
                        <a14:foregroundMark x1="49556" y1="55818" x2="49556" y2="56525"/>
                        <a14:foregroundMark x1="49407" y1="57154" x2="48963" y2="57390"/>
                        <a14:foregroundMark x1="47778" y1="57390" x2="47185" y2="57390"/>
                        <a14:foregroundMark x1="43407" y1="57704" x2="43407" y2="57704"/>
                        <a14:foregroundMark x1="42370" y1="58491" x2="42296" y2="58962"/>
                        <a14:foregroundMark x1="42296" y1="59591" x2="42296" y2="59591"/>
                        <a14:foregroundMark x1="46593" y1="57940" x2="46593" y2="57940"/>
                        <a14:foregroundMark x1="48444" y1="57547" x2="48593" y2="57469"/>
                        <a14:foregroundMark x1="48889" y1="57390" x2="48889" y2="57390"/>
                        <a14:foregroundMark x1="49111" y1="57390" x2="49556" y2="58097"/>
                        <a14:foregroundMark x1="49778" y1="58255" x2="49778" y2="58255"/>
                        <a14:foregroundMark x1="52000" y1="58255" x2="52000" y2="58255"/>
                        <a14:foregroundMark x1="52000" y1="58255" x2="52000" y2="58255"/>
                        <a14:foregroundMark x1="52000" y1="58255" x2="52000" y2="58255"/>
                        <a14:foregroundMark x1="64222" y1="91981" x2="64222" y2="91981"/>
                        <a14:foregroundMark x1="63852" y1="92767" x2="63704" y2="93475"/>
                        <a14:foregroundMark x1="63481" y1="94811" x2="63481" y2="94811"/>
                        <a14:foregroundMark x1="63407" y1="95283" x2="63333" y2="95676"/>
                        <a14:foregroundMark x1="62222" y1="96855" x2="62222" y2="96855"/>
                        <a14:foregroundMark x1="62074" y1="96855" x2="61926" y2="96855"/>
                        <a14:foregroundMark x1="56370" y1="93868" x2="56222" y2="93160"/>
                        <a14:foregroundMark x1="56296" y1="92846" x2="56296" y2="92846"/>
                        <a14:foregroundMark x1="56667" y1="92610" x2="56815" y2="93160"/>
                        <a14:foregroundMark x1="56222" y1="94890" x2="56222" y2="94890"/>
                        <a14:foregroundMark x1="56000" y1="95440" x2="56000" y2="95440"/>
                        <a14:foregroundMark x1="54963" y1="95912" x2="54963" y2="95912"/>
                        <a14:foregroundMark x1="54963" y1="95912" x2="55037" y2="96148"/>
                        <a14:foregroundMark x1="56222" y1="96462" x2="56444" y2="96541"/>
                        <a14:foregroundMark x1="61630" y1="96777" x2="61630" y2="96777"/>
                        <a14:foregroundMark x1="62519" y1="96777" x2="62519" y2="96777"/>
                        <a14:foregroundMark x1="64815" y1="96777" x2="65111" y2="96384"/>
                        <a14:foregroundMark x1="62074" y1="87107" x2="62074" y2="87107"/>
                        <a14:foregroundMark x1="62370" y1="87264" x2="62741" y2="87264"/>
                        <a14:foregroundMark x1="64963" y1="87264" x2="65926" y2="87264"/>
                        <a14:foregroundMark x1="67111" y1="87186" x2="67259" y2="87107"/>
                        <a14:foregroundMark x1="69185" y1="87107" x2="69185" y2="87107"/>
                        <a14:foregroundMark x1="27407" y1="83491" x2="27407" y2="83491"/>
                        <a14:foregroundMark x1="26741" y1="83962" x2="26148" y2="84434"/>
                        <a14:foregroundMark x1="25481" y1="85142" x2="25407" y2="85377"/>
                        <a14:foregroundMark x1="25185" y1="85613" x2="24889" y2="86085"/>
                        <a14:foregroundMark x1="24593" y1="86557" x2="24444" y2="86792"/>
                        <a14:foregroundMark x1="22000" y1="88365" x2="21778" y2="88601"/>
                        <a14:foregroundMark x1="20593" y1="89308" x2="20370" y2="89544"/>
                        <a14:foregroundMark x1="18222" y1="90409" x2="17111" y2="90723"/>
                        <a14:foregroundMark x1="14667" y1="91038" x2="14667" y2="91038"/>
                        <a14:foregroundMark x1="12889" y1="91274" x2="12889" y2="91274"/>
                        <a14:foregroundMark x1="10148" y1="91274" x2="10148" y2="91274"/>
                        <a14:foregroundMark x1="8370" y1="90802" x2="8370" y2="90802"/>
                        <a14:foregroundMark x1="5407" y1="89072" x2="5407" y2="89072"/>
                        <a14:foregroundMark x1="5259" y1="88601" x2="5259" y2="88601"/>
                        <a14:foregroundMark x1="5111" y1="87421" x2="5111" y2="85849"/>
                        <a14:foregroundMark x1="5111" y1="83097" x2="5111" y2="83097"/>
                        <a14:foregroundMark x1="5407" y1="82154" x2="5778" y2="81761"/>
                        <a14:foregroundMark x1="6889" y1="79638" x2="6889" y2="79638"/>
                        <a14:foregroundMark x1="7259" y1="78616" x2="7259" y2="78616"/>
                        <a14:foregroundMark x1="71111" y1="22642" x2="71111" y2="22642"/>
                        <a14:foregroundMark x1="71111" y1="22642" x2="71111" y2="22642"/>
                        <a14:foregroundMark x1="71407" y1="24607" x2="71407" y2="24607"/>
                        <a14:foregroundMark x1="70444" y1="23585" x2="70444" y2="23585"/>
                        <a14:foregroundMark x1="9630" y1="88679" x2="9630" y2="88679"/>
                        <a14:foregroundMark x1="10963" y1="86950" x2="10963" y2="86950"/>
                        <a14:foregroundMark x1="12370" y1="86006" x2="12370" y2="86006"/>
                        <a14:foregroundMark x1="13407" y1="87814" x2="13407" y2="87814"/>
                        <a14:foregroundMark x1="5778" y1="91903" x2="5778" y2="91903"/>
                        <a14:foregroundMark x1="2889" y1="91588" x2="2889" y2="91588"/>
                        <a14:foregroundMark x1="60519" y1="92925" x2="60519" y2="92925"/>
                        <a14:foregroundMark x1="61259" y1="90487" x2="61259" y2="90487"/>
                        <a14:foregroundMark x1="56222" y1="91274" x2="56222" y2="912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57" y="4269720"/>
            <a:ext cx="1624511" cy="15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Image result for wilson simpsons">
            <a:extLst>
              <a:ext uri="{FF2B5EF4-FFF2-40B4-BE49-F238E27FC236}">
                <a16:creationId xmlns:a16="http://schemas.microsoft.com/office/drawing/2014/main" id="{5422CE6A-C939-4164-B13F-47348643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3" y="5092750"/>
            <a:ext cx="1027876" cy="16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5CBA020-D538-494C-98A5-3962431B39A9}"/>
              </a:ext>
            </a:extLst>
          </p:cNvPr>
          <p:cNvSpPr txBox="1"/>
          <p:nvPr/>
        </p:nvSpPr>
        <p:spPr>
          <a:xfrm>
            <a:off x="1304074" y="2137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1980</a:t>
            </a:r>
          </a:p>
        </p:txBody>
      </p:sp>
    </p:spTree>
    <p:extLst>
      <p:ext uri="{BB962C8B-B14F-4D97-AF65-F5344CB8AC3E}">
        <p14:creationId xmlns:p14="http://schemas.microsoft.com/office/powerpoint/2010/main" val="2711151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mage result for ladder cartoon">
            <a:extLst>
              <a:ext uri="{FF2B5EF4-FFF2-40B4-BE49-F238E27FC236}">
                <a16:creationId xmlns:a16="http://schemas.microsoft.com/office/drawing/2014/main" id="{B64BAC3E-09EF-4918-9CCA-00ABD2E9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0" b="90200" l="9200" r="92000">
                        <a14:foregroundMark x1="48000" y1="9600" x2="48000" y2="9600"/>
                        <a14:foregroundMark x1="92000" y1="10600" x2="92000" y2="10600"/>
                        <a14:foregroundMark x1="9200" y1="87600" x2="9200" y2="87600"/>
                        <a14:foregroundMark x1="52000" y1="90200" x2="52000" y2="90200"/>
                        <a14:foregroundMark x1="15200" y1="90000" x2="15200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35" y="1808762"/>
            <a:ext cx="2381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Image result for alpha male cartoon">
            <a:extLst>
              <a:ext uri="{FF2B5EF4-FFF2-40B4-BE49-F238E27FC236}">
                <a16:creationId xmlns:a16="http://schemas.microsoft.com/office/drawing/2014/main" id="{A0845F0E-D30B-49A1-B728-705E7FF5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7" b="96250" l="10000" r="90000">
                        <a14:foregroundMark x1="65313" y1="10417" x2="65313" y2="10417"/>
                        <a14:foregroundMark x1="62813" y1="5833" x2="62813" y2="5833"/>
                        <a14:foregroundMark x1="49063" y1="92500" x2="49063" y2="92500"/>
                        <a14:foregroundMark x1="21563" y1="95417" x2="21563" y2="95417"/>
                        <a14:foregroundMark x1="46250" y1="96250" x2="46250" y2="9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5" y="721292"/>
            <a:ext cx="2486073" cy="186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mage result for nerd cartoon">
            <a:extLst>
              <a:ext uri="{FF2B5EF4-FFF2-40B4-BE49-F238E27FC236}">
                <a16:creationId xmlns:a16="http://schemas.microsoft.com/office/drawing/2014/main" id="{59264F5A-089B-43B8-A4E0-6F30E3FC8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9" b="96467" l="5263" r="93629">
                        <a14:foregroundMark x1="6371" y1="43779" x2="6371" y2="43779"/>
                        <a14:foregroundMark x1="41551" y1="37942" x2="41551" y2="37942"/>
                        <a14:foregroundMark x1="35457" y1="37327" x2="35457" y2="37327"/>
                        <a14:foregroundMark x1="53463" y1="36713" x2="53463" y2="36713"/>
                        <a14:foregroundMark x1="54017" y1="25806" x2="54017" y2="25806"/>
                        <a14:foregroundMark x1="57895" y1="6298" x2="57895" y2="6298"/>
                        <a14:foregroundMark x1="47368" y1="2919" x2="47368" y2="2919"/>
                        <a14:foregroundMark x1="38227" y1="34869" x2="38227" y2="34869"/>
                        <a14:foregroundMark x1="49030" y1="36713" x2="49030" y2="36713"/>
                        <a14:foregroundMark x1="32133" y1="53456" x2="32133" y2="53456"/>
                        <a14:foregroundMark x1="68975" y1="52535" x2="68975" y2="52535"/>
                        <a14:foregroundMark x1="72299" y1="52535" x2="72299" y2="52535"/>
                        <a14:foregroundMark x1="75346" y1="53763" x2="75346" y2="53763"/>
                        <a14:foregroundMark x1="54571" y1="48848" x2="54571" y2="48848"/>
                        <a14:foregroundMark x1="48476" y1="51613" x2="48476" y2="51613"/>
                        <a14:foregroundMark x1="46260" y1="51613" x2="46260" y2="51613"/>
                        <a14:foregroundMark x1="93629" y1="29339" x2="93629" y2="29339"/>
                        <a14:foregroundMark x1="73407" y1="54378" x2="73407" y2="54378"/>
                        <a14:foregroundMark x1="73407" y1="54071" x2="73407" y2="54071"/>
                        <a14:foregroundMark x1="72853" y1="52227" x2="72853" y2="52227"/>
                        <a14:foregroundMark x1="77008" y1="58679" x2="77008" y2="58679"/>
                        <a14:foregroundMark x1="77008" y1="55914" x2="77008" y2="55914"/>
                        <a14:foregroundMark x1="32687" y1="52535" x2="32687" y2="52535"/>
                        <a14:foregroundMark x1="33795" y1="52535" x2="33795" y2="52535"/>
                        <a14:foregroundMark x1="33795" y1="53763" x2="33795" y2="53763"/>
                        <a14:foregroundMark x1="62327" y1="96467" x2="62327" y2="96467"/>
                        <a14:foregroundMark x1="33795" y1="57143" x2="3379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77" y="2234910"/>
            <a:ext cx="880718" cy="15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Image result for average joe cartoon">
            <a:extLst>
              <a:ext uri="{FF2B5EF4-FFF2-40B4-BE49-F238E27FC236}">
                <a16:creationId xmlns:a16="http://schemas.microsoft.com/office/drawing/2014/main" id="{6292CEB0-7A7C-4F04-B99A-B0F11F94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3" b="97625" l="680" r="97961">
                        <a14:foregroundMark x1="40000" y1="24625" x2="40000" y2="24625"/>
                        <a14:foregroundMark x1="52136" y1="22563" x2="52136" y2="22563"/>
                        <a14:foregroundMark x1="53786" y1="21688" x2="53786" y2="21688"/>
                        <a14:foregroundMark x1="53981" y1="21313" x2="53981" y2="21313"/>
                        <a14:foregroundMark x1="41359" y1="26188" x2="41359" y2="26188"/>
                        <a14:foregroundMark x1="41942" y1="24875" x2="41942" y2="24875"/>
                        <a14:foregroundMark x1="29612" y1="9250" x2="29612" y2="9250"/>
                        <a14:foregroundMark x1="34466" y1="8188" x2="34466" y2="8188"/>
                        <a14:foregroundMark x1="36408" y1="5438" x2="36408" y2="5438"/>
                        <a14:foregroundMark x1="50194" y1="2063" x2="50194" y2="2063"/>
                        <a14:foregroundMark x1="6699" y1="21188" x2="6699" y2="21188"/>
                        <a14:foregroundMark x1="95049" y1="59125" x2="95049" y2="59125"/>
                        <a14:foregroundMark x1="94272" y1="82875" x2="94272" y2="82875"/>
                        <a14:foregroundMark x1="93398" y1="88000" x2="93398" y2="88000"/>
                        <a14:foregroundMark x1="93495" y1="92000" x2="93495" y2="92000"/>
                        <a14:foregroundMark x1="95243" y1="89688" x2="95243" y2="89688"/>
                        <a14:foregroundMark x1="95728" y1="88688" x2="95728" y2="88688"/>
                        <a14:foregroundMark x1="95728" y1="87438" x2="95728" y2="87438"/>
                        <a14:foregroundMark x1="95728" y1="86063" x2="95728" y2="86063"/>
                        <a14:foregroundMark x1="98252" y1="83688" x2="98252" y2="83688"/>
                        <a14:foregroundMark x1="94175" y1="80375" x2="94175" y2="80375"/>
                        <a14:foregroundMark x1="97184" y1="78000" x2="97184" y2="78000"/>
                        <a14:foregroundMark x1="96796" y1="80313" x2="96796" y2="80313"/>
                        <a14:foregroundMark x1="96796" y1="81500" x2="96796" y2="81500"/>
                        <a14:foregroundMark x1="96796" y1="83375" x2="96796" y2="83375"/>
                        <a14:foregroundMark x1="96602" y1="85250" x2="96602" y2="85250"/>
                        <a14:foregroundMark x1="47573" y1="95688" x2="47573" y2="95688"/>
                        <a14:foregroundMark x1="47087" y1="97625" x2="47087" y2="97625"/>
                        <a14:foregroundMark x1="45534" y1="93063" x2="45534" y2="93063"/>
                        <a14:foregroundMark x1="42330" y1="91125" x2="42330" y2="91125"/>
                        <a14:foregroundMark x1="41456" y1="92938" x2="41456" y2="92938"/>
                        <a14:foregroundMark x1="41456" y1="94250" x2="41456" y2="94250"/>
                        <a14:foregroundMark x1="48350" y1="92063" x2="48350" y2="92063"/>
                        <a14:foregroundMark x1="45340" y1="91000" x2="45340" y2="91000"/>
                        <a14:foregroundMark x1="60971" y1="77500" x2="60971" y2="77500"/>
                        <a14:foregroundMark x1="60291" y1="74125" x2="60291" y2="74125"/>
                        <a14:foregroundMark x1="58447" y1="73000" x2="58447" y2="73000"/>
                        <a14:foregroundMark x1="59029" y1="75500" x2="59029" y2="75500"/>
                        <a14:foregroundMark x1="60097" y1="78500" x2="60097" y2="78500"/>
                        <a14:foregroundMark x1="60388" y1="81438" x2="60388" y2="81438"/>
                        <a14:foregroundMark x1="38544" y1="24813" x2="38544" y2="24813"/>
                        <a14:foregroundMark x1="41456" y1="23563" x2="41456" y2="23563"/>
                        <a14:foregroundMark x1="89029" y1="85000" x2="89029" y2="85000"/>
                        <a14:foregroundMark x1="89029" y1="85688" x2="89029" y2="85688"/>
                        <a14:foregroundMark x1="89029" y1="86125" x2="89029" y2="86125"/>
                        <a14:foregroundMark x1="680" y1="24438" x2="680" y2="24438"/>
                        <a14:foregroundMark x1="49320" y1="10938" x2="49320" y2="10938"/>
                        <a14:backgroundMark x1="2233" y1="19188" x2="2233" y2="19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39" y="3107038"/>
            <a:ext cx="921969" cy="14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Image result for rocking kid cartoon">
            <a:extLst>
              <a:ext uri="{FF2B5EF4-FFF2-40B4-BE49-F238E27FC236}">
                <a16:creationId xmlns:a16="http://schemas.microsoft.com/office/drawing/2014/main" id="{20047170-0861-426F-A8AC-4D6CCAE8D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5" b="98035" l="2889" r="97630">
                        <a14:foregroundMark x1="8148" y1="88365" x2="8148" y2="88365"/>
                        <a14:foregroundMark x1="9630" y1="92217" x2="9630" y2="92217"/>
                        <a14:foregroundMark x1="15481" y1="91274" x2="16074" y2="91038"/>
                        <a14:foregroundMark x1="21037" y1="89701" x2="21037" y2="89701"/>
                        <a14:foregroundMark x1="25481" y1="57704" x2="25481" y2="57704"/>
                        <a14:foregroundMark x1="28741" y1="53852" x2="28741" y2="53852"/>
                        <a14:foregroundMark x1="31037" y1="48978" x2="31037" y2="48978"/>
                        <a14:foregroundMark x1="34444" y1="47484" x2="34444" y2="47484"/>
                        <a14:foregroundMark x1="35852" y1="49214" x2="35852" y2="49214"/>
                        <a14:foregroundMark x1="34000" y1="47720" x2="34000" y2="47720"/>
                        <a14:foregroundMark x1="34444" y1="46384" x2="34444" y2="46384"/>
                        <a14:foregroundMark x1="34741" y1="44340" x2="32074" y2="44575"/>
                        <a14:foregroundMark x1="31407" y1="45047" x2="31407" y2="45047"/>
                        <a14:foregroundMark x1="31037" y1="45440" x2="31037" y2="45440"/>
                        <a14:foregroundMark x1="27556" y1="49135" x2="27556" y2="49135"/>
                        <a14:foregroundMark x1="28148" y1="50550" x2="28148" y2="50786"/>
                        <a14:foregroundMark x1="28370" y1="52594" x2="28370" y2="53066"/>
                        <a14:foregroundMark x1="28444" y1="55975" x2="28593" y2="56211"/>
                        <a14:foregroundMark x1="33407" y1="59119" x2="33407" y2="59119"/>
                        <a14:foregroundMark x1="37926" y1="59670" x2="37926" y2="59670"/>
                        <a14:foregroundMark x1="37926" y1="59670" x2="37926" y2="59670"/>
                        <a14:foregroundMark x1="35185" y1="64151" x2="35185" y2="64151"/>
                        <a14:foregroundMark x1="64815" y1="92767" x2="64815" y2="92767"/>
                        <a14:foregroundMark x1="66519" y1="93632" x2="66667" y2="94340"/>
                        <a14:foregroundMark x1="64148" y1="95440" x2="63926" y2="95519"/>
                        <a14:foregroundMark x1="60000" y1="95912" x2="60000" y2="95912"/>
                        <a14:foregroundMark x1="64370" y1="98113" x2="64370" y2="98113"/>
                        <a14:foregroundMark x1="75852" y1="95991" x2="75852" y2="95991"/>
                        <a14:foregroundMark x1="56222" y1="8097" x2="56222" y2="8097"/>
                        <a14:foregroundMark x1="66741" y1="5818" x2="66741" y2="5818"/>
                        <a14:foregroundMark x1="62741" y1="1022" x2="62741" y2="1022"/>
                        <a14:foregroundMark x1="95259" y1="35220" x2="95259" y2="35220"/>
                        <a14:foregroundMark x1="97185" y1="33962" x2="97185" y2="33962"/>
                        <a14:foregroundMark x1="97630" y1="31604" x2="97630" y2="31604"/>
                        <a14:foregroundMark x1="92519" y1="32547" x2="92519" y2="32547"/>
                        <a14:foregroundMark x1="33185" y1="61321" x2="33185" y2="61321"/>
                        <a14:foregroundMark x1="40593" y1="61950" x2="40593" y2="61950"/>
                        <a14:foregroundMark x1="49111" y1="57075" x2="49111" y2="57075"/>
                        <a14:foregroundMark x1="50222" y1="56132" x2="50222" y2="56132"/>
                        <a14:foregroundMark x1="48519" y1="44811" x2="48519" y2="44811"/>
                        <a14:foregroundMark x1="48296" y1="44811" x2="47926" y2="44811"/>
                        <a14:foregroundMark x1="46667" y1="45283" x2="46667" y2="45283"/>
                        <a14:foregroundMark x1="46519" y1="45676" x2="46519" y2="45676"/>
                        <a14:foregroundMark x1="28741" y1="46777" x2="28741" y2="46777"/>
                        <a14:foregroundMark x1="28741" y1="46777" x2="28741" y2="46777"/>
                        <a14:foregroundMark x1="28370" y1="47091" x2="28370" y2="47091"/>
                        <a14:foregroundMark x1="27111" y1="48664" x2="27111" y2="48664"/>
                        <a14:foregroundMark x1="26444" y1="61478" x2="26444" y2="61478"/>
                        <a14:foregroundMark x1="26519" y1="61557" x2="27778" y2="62343"/>
                        <a14:foregroundMark x1="28000" y1="62421" x2="28000" y2="62421"/>
                        <a14:foregroundMark x1="28444" y1="62814" x2="29037" y2="63050"/>
                        <a14:foregroundMark x1="31481" y1="64544" x2="31481" y2="64544"/>
                        <a14:foregroundMark x1="31630" y1="64544" x2="31630" y2="64544"/>
                        <a14:foregroundMark x1="32593" y1="64544" x2="32963" y2="64544"/>
                        <a14:foregroundMark x1="34444" y1="64230" x2="34444" y2="64230"/>
                        <a14:foregroundMark x1="35481" y1="63365" x2="35481" y2="63365"/>
                        <a14:foregroundMark x1="38074" y1="61635" x2="38074" y2="61635"/>
                        <a14:foregroundMark x1="38148" y1="61164" x2="38148" y2="61164"/>
                        <a14:foregroundMark x1="37259" y1="58805" x2="37259" y2="58176"/>
                        <a14:foregroundMark x1="37259" y1="57390" x2="37259" y2="57390"/>
                        <a14:foregroundMark x1="37111" y1="56918" x2="37111" y2="56918"/>
                        <a14:foregroundMark x1="35481" y1="56840" x2="35037" y2="56840"/>
                        <a14:foregroundMark x1="34667" y1="56840" x2="34667" y2="56840"/>
                        <a14:foregroundMark x1="33704" y1="56997" x2="33704" y2="56997"/>
                        <a14:foregroundMark x1="37481" y1="57075" x2="37481" y2="57075"/>
                        <a14:foregroundMark x1="39926" y1="56604" x2="40074" y2="56368"/>
                        <a14:foregroundMark x1="42593" y1="54717" x2="42593" y2="54717"/>
                        <a14:foregroundMark x1="49556" y1="55818" x2="49556" y2="55818"/>
                        <a14:foregroundMark x1="49556" y1="55818" x2="49556" y2="56525"/>
                        <a14:foregroundMark x1="49407" y1="57154" x2="48963" y2="57390"/>
                        <a14:foregroundMark x1="47778" y1="57390" x2="47185" y2="57390"/>
                        <a14:foregroundMark x1="43407" y1="57704" x2="43407" y2="57704"/>
                        <a14:foregroundMark x1="42370" y1="58491" x2="42296" y2="58962"/>
                        <a14:foregroundMark x1="42296" y1="59591" x2="42296" y2="59591"/>
                        <a14:foregroundMark x1="46593" y1="57940" x2="46593" y2="57940"/>
                        <a14:foregroundMark x1="48444" y1="57547" x2="48593" y2="57469"/>
                        <a14:foregroundMark x1="48889" y1="57390" x2="48889" y2="57390"/>
                        <a14:foregroundMark x1="49111" y1="57390" x2="49556" y2="58097"/>
                        <a14:foregroundMark x1="49778" y1="58255" x2="49778" y2="58255"/>
                        <a14:foregroundMark x1="52000" y1="58255" x2="52000" y2="58255"/>
                        <a14:foregroundMark x1="52000" y1="58255" x2="52000" y2="58255"/>
                        <a14:foregroundMark x1="52000" y1="58255" x2="52000" y2="58255"/>
                        <a14:foregroundMark x1="64222" y1="91981" x2="64222" y2="91981"/>
                        <a14:foregroundMark x1="63852" y1="92767" x2="63704" y2="93475"/>
                        <a14:foregroundMark x1="63481" y1="94811" x2="63481" y2="94811"/>
                        <a14:foregroundMark x1="63407" y1="95283" x2="63333" y2="95676"/>
                        <a14:foregroundMark x1="62222" y1="96855" x2="62222" y2="96855"/>
                        <a14:foregroundMark x1="62074" y1="96855" x2="61926" y2="96855"/>
                        <a14:foregroundMark x1="56370" y1="93868" x2="56222" y2="93160"/>
                        <a14:foregroundMark x1="56296" y1="92846" x2="56296" y2="92846"/>
                        <a14:foregroundMark x1="56667" y1="92610" x2="56815" y2="93160"/>
                        <a14:foregroundMark x1="56222" y1="94890" x2="56222" y2="94890"/>
                        <a14:foregroundMark x1="56000" y1="95440" x2="56000" y2="95440"/>
                        <a14:foregroundMark x1="54963" y1="95912" x2="54963" y2="95912"/>
                        <a14:foregroundMark x1="54963" y1="95912" x2="55037" y2="96148"/>
                        <a14:foregroundMark x1="56222" y1="96462" x2="56444" y2="96541"/>
                        <a14:foregroundMark x1="61630" y1="96777" x2="61630" y2="96777"/>
                        <a14:foregroundMark x1="62519" y1="96777" x2="62519" y2="96777"/>
                        <a14:foregroundMark x1="64815" y1="96777" x2="65111" y2="96384"/>
                        <a14:foregroundMark x1="62074" y1="87107" x2="62074" y2="87107"/>
                        <a14:foregroundMark x1="62370" y1="87264" x2="62741" y2="87264"/>
                        <a14:foregroundMark x1="64963" y1="87264" x2="65926" y2="87264"/>
                        <a14:foregroundMark x1="67111" y1="87186" x2="67259" y2="87107"/>
                        <a14:foregroundMark x1="69185" y1="87107" x2="69185" y2="87107"/>
                        <a14:foregroundMark x1="27407" y1="83491" x2="27407" y2="83491"/>
                        <a14:foregroundMark x1="26741" y1="83962" x2="26148" y2="84434"/>
                        <a14:foregroundMark x1="25481" y1="85142" x2="25407" y2="85377"/>
                        <a14:foregroundMark x1="25185" y1="85613" x2="24889" y2="86085"/>
                        <a14:foregroundMark x1="24593" y1="86557" x2="24444" y2="86792"/>
                        <a14:foregroundMark x1="22000" y1="88365" x2="21778" y2="88601"/>
                        <a14:foregroundMark x1="20593" y1="89308" x2="20370" y2="89544"/>
                        <a14:foregroundMark x1="18222" y1="90409" x2="17111" y2="90723"/>
                        <a14:foregroundMark x1="14667" y1="91038" x2="14667" y2="91038"/>
                        <a14:foregroundMark x1="12889" y1="91274" x2="12889" y2="91274"/>
                        <a14:foregroundMark x1="10148" y1="91274" x2="10148" y2="91274"/>
                        <a14:foregroundMark x1="8370" y1="90802" x2="8370" y2="90802"/>
                        <a14:foregroundMark x1="5407" y1="89072" x2="5407" y2="89072"/>
                        <a14:foregroundMark x1="5259" y1="88601" x2="5259" y2="88601"/>
                        <a14:foregroundMark x1="5111" y1="87421" x2="5111" y2="85849"/>
                        <a14:foregroundMark x1="5111" y1="83097" x2="5111" y2="83097"/>
                        <a14:foregroundMark x1="5407" y1="82154" x2="5778" y2="81761"/>
                        <a14:foregroundMark x1="6889" y1="79638" x2="6889" y2="79638"/>
                        <a14:foregroundMark x1="7259" y1="78616" x2="7259" y2="78616"/>
                        <a14:foregroundMark x1="71111" y1="22642" x2="71111" y2="22642"/>
                        <a14:foregroundMark x1="71111" y1="22642" x2="71111" y2="22642"/>
                        <a14:foregroundMark x1="71407" y1="24607" x2="71407" y2="24607"/>
                        <a14:foregroundMark x1="70444" y1="23585" x2="70444" y2="23585"/>
                        <a14:foregroundMark x1="9630" y1="88679" x2="9630" y2="88679"/>
                        <a14:foregroundMark x1="10963" y1="86950" x2="10963" y2="86950"/>
                        <a14:foregroundMark x1="12370" y1="86006" x2="12370" y2="86006"/>
                        <a14:foregroundMark x1="13407" y1="87814" x2="13407" y2="87814"/>
                        <a14:foregroundMark x1="5778" y1="91903" x2="5778" y2="91903"/>
                        <a14:foregroundMark x1="2889" y1="91588" x2="2889" y2="91588"/>
                        <a14:foregroundMark x1="60519" y1="92925" x2="60519" y2="92925"/>
                        <a14:foregroundMark x1="61259" y1="90487" x2="61259" y2="90487"/>
                        <a14:foregroundMark x1="56222" y1="91274" x2="56222" y2="912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57" y="4269720"/>
            <a:ext cx="1624511" cy="15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Image result for wilson simpsons">
            <a:extLst>
              <a:ext uri="{FF2B5EF4-FFF2-40B4-BE49-F238E27FC236}">
                <a16:creationId xmlns:a16="http://schemas.microsoft.com/office/drawing/2014/main" id="{5422CE6A-C939-4164-B13F-47348643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3" y="5092750"/>
            <a:ext cx="1027876" cy="16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Image result for clouds cartoon">
            <a:extLst>
              <a:ext uri="{FF2B5EF4-FFF2-40B4-BE49-F238E27FC236}">
                <a16:creationId xmlns:a16="http://schemas.microsoft.com/office/drawing/2014/main" id="{9B260B0D-73C6-4A32-94AF-AC2B64F37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988" r="94785">
                        <a14:foregroundMark x1="42331" y1="45600" x2="42331" y2="45600"/>
                        <a14:foregroundMark x1="56748" y1="38800" x2="56748" y2="38800"/>
                        <a14:foregroundMark x1="58282" y1="38400" x2="58282" y2="38400"/>
                        <a14:foregroundMark x1="64724" y1="50800" x2="64724" y2="50800"/>
                        <a14:foregroundMark x1="68405" y1="58400" x2="68405" y2="58400"/>
                        <a14:foregroundMark x1="67178" y1="61600" x2="67178" y2="61600"/>
                        <a14:foregroundMark x1="59202" y1="62000" x2="59202" y2="62000"/>
                        <a14:foregroundMark x1="57055" y1="62000" x2="57055" y2="62000"/>
                        <a14:foregroundMark x1="48160" y1="66000" x2="48160" y2="66000"/>
                        <a14:foregroundMark x1="45706" y1="68400" x2="45706" y2="68400"/>
                        <a14:foregroundMark x1="34356" y1="74400" x2="34356" y2="74400"/>
                        <a14:foregroundMark x1="38037" y1="77200" x2="38037" y2="77200"/>
                        <a14:foregroundMark x1="42638" y1="77200" x2="43558" y2="77200"/>
                        <a14:foregroundMark x1="50920" y1="76000" x2="51534" y2="75600"/>
                        <a14:foregroundMark x1="58589" y1="74400" x2="59509" y2="73600"/>
                        <a14:foregroundMark x1="68405" y1="71600" x2="68405" y2="71600"/>
                        <a14:foregroundMark x1="70245" y1="70000" x2="70245" y2="70000"/>
                        <a14:foregroundMark x1="75153" y1="66800" x2="75460" y2="66400"/>
                        <a14:foregroundMark x1="79448" y1="62400" x2="79448" y2="61600"/>
                        <a14:foregroundMark x1="80368" y1="57600" x2="80368" y2="57600"/>
                        <a14:foregroundMark x1="80368" y1="54000" x2="80368" y2="52800"/>
                        <a14:foregroundMark x1="76994" y1="47600" x2="76687" y2="46800"/>
                        <a14:foregroundMark x1="75767" y1="46000" x2="24233" y2="46400"/>
                        <a14:foregroundMark x1="24233" y1="46400" x2="28528" y2="38400"/>
                        <a14:foregroundMark x1="41411" y1="34800" x2="35583" y2="49200"/>
                        <a14:foregroundMark x1="23313" y1="57600" x2="36196" y2="69200"/>
                        <a14:foregroundMark x1="65031" y1="51600" x2="75460" y2="54800"/>
                        <a14:foregroundMark x1="83742" y1="48000" x2="84969" y2="59200"/>
                        <a14:foregroundMark x1="90491" y1="48000" x2="89877" y2="63200"/>
                        <a14:foregroundMark x1="85583" y1="42400" x2="70552" y2="36000"/>
                        <a14:foregroundMark x1="70552" y1="36000" x2="63190" y2="36000"/>
                        <a14:foregroundMark x1="61963" y1="31600" x2="60736" y2="31600"/>
                        <a14:foregroundMark x1="23926" y1="36000" x2="13804" y2="49600"/>
                        <a14:foregroundMark x1="12577" y1="35600" x2="3988" y2="52400"/>
                        <a14:foregroundMark x1="3988" y1="52400" x2="3988" y2="53600"/>
                        <a14:foregroundMark x1="94785" y1="48800" x2="94479" y2="53600"/>
                        <a14:foregroundMark x1="20859" y1="28800" x2="20859" y2="28800"/>
                        <a14:foregroundMark x1="68712" y1="76800" x2="68712" y2="76800"/>
                        <a14:foregroundMark x1="71472" y1="32400" x2="71472" y2="32400"/>
                        <a14:foregroundMark x1="25460" y1="31600" x2="2546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38" y="1003877"/>
            <a:ext cx="4597448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5CBA020-D538-494C-98A5-3962431B39A9}"/>
              </a:ext>
            </a:extLst>
          </p:cNvPr>
          <p:cNvSpPr txBox="1"/>
          <p:nvPr/>
        </p:nvSpPr>
        <p:spPr>
          <a:xfrm>
            <a:off x="1304074" y="2137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1980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6333F7C-3C4B-4625-A7A8-08D740485CCA}"/>
              </a:ext>
            </a:extLst>
          </p:cNvPr>
          <p:cNvSpPr txBox="1"/>
          <p:nvPr/>
        </p:nvSpPr>
        <p:spPr>
          <a:xfrm>
            <a:off x="6147040" y="1131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120226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mage result for ladder cartoon">
            <a:extLst>
              <a:ext uri="{FF2B5EF4-FFF2-40B4-BE49-F238E27FC236}">
                <a16:creationId xmlns:a16="http://schemas.microsoft.com/office/drawing/2014/main" id="{B64BAC3E-09EF-4918-9CCA-00ABD2E9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0" b="90200" l="9200" r="92000">
                        <a14:foregroundMark x1="48000" y1="9600" x2="48000" y2="9600"/>
                        <a14:foregroundMark x1="92000" y1="10600" x2="92000" y2="10600"/>
                        <a14:foregroundMark x1="9200" y1="87600" x2="9200" y2="87600"/>
                        <a14:foregroundMark x1="52000" y1="90200" x2="52000" y2="90200"/>
                        <a14:foregroundMark x1="15200" y1="90000" x2="15200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35" y="1808762"/>
            <a:ext cx="2381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Image result for alpha male cartoon">
            <a:extLst>
              <a:ext uri="{FF2B5EF4-FFF2-40B4-BE49-F238E27FC236}">
                <a16:creationId xmlns:a16="http://schemas.microsoft.com/office/drawing/2014/main" id="{A0845F0E-D30B-49A1-B728-705E7FF5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7" b="96250" l="10000" r="90000">
                        <a14:foregroundMark x1="65313" y1="10417" x2="65313" y2="10417"/>
                        <a14:foregroundMark x1="62813" y1="5833" x2="62813" y2="5833"/>
                        <a14:foregroundMark x1="49063" y1="92500" x2="49063" y2="92500"/>
                        <a14:foregroundMark x1="21563" y1="95417" x2="21563" y2="95417"/>
                        <a14:foregroundMark x1="46250" y1="96250" x2="46250" y2="9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5" y="721292"/>
            <a:ext cx="2486073" cy="186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mage result for nerd cartoon">
            <a:extLst>
              <a:ext uri="{FF2B5EF4-FFF2-40B4-BE49-F238E27FC236}">
                <a16:creationId xmlns:a16="http://schemas.microsoft.com/office/drawing/2014/main" id="{59264F5A-089B-43B8-A4E0-6F30E3FC8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9" b="96467" l="5263" r="93629">
                        <a14:foregroundMark x1="6371" y1="43779" x2="6371" y2="43779"/>
                        <a14:foregroundMark x1="41551" y1="37942" x2="41551" y2="37942"/>
                        <a14:foregroundMark x1="35457" y1="37327" x2="35457" y2="37327"/>
                        <a14:foregroundMark x1="53463" y1="36713" x2="53463" y2="36713"/>
                        <a14:foregroundMark x1="54017" y1="25806" x2="54017" y2="25806"/>
                        <a14:foregroundMark x1="57895" y1="6298" x2="57895" y2="6298"/>
                        <a14:foregroundMark x1="47368" y1="2919" x2="47368" y2="2919"/>
                        <a14:foregroundMark x1="38227" y1="34869" x2="38227" y2="34869"/>
                        <a14:foregroundMark x1="49030" y1="36713" x2="49030" y2="36713"/>
                        <a14:foregroundMark x1="32133" y1="53456" x2="32133" y2="53456"/>
                        <a14:foregroundMark x1="68975" y1="52535" x2="68975" y2="52535"/>
                        <a14:foregroundMark x1="72299" y1="52535" x2="72299" y2="52535"/>
                        <a14:foregroundMark x1="75346" y1="53763" x2="75346" y2="53763"/>
                        <a14:foregroundMark x1="54571" y1="48848" x2="54571" y2="48848"/>
                        <a14:foregroundMark x1="48476" y1="51613" x2="48476" y2="51613"/>
                        <a14:foregroundMark x1="46260" y1="51613" x2="46260" y2="51613"/>
                        <a14:foregroundMark x1="93629" y1="29339" x2="93629" y2="29339"/>
                        <a14:foregroundMark x1="73407" y1="54378" x2="73407" y2="54378"/>
                        <a14:foregroundMark x1="73407" y1="54071" x2="73407" y2="54071"/>
                        <a14:foregroundMark x1="72853" y1="52227" x2="72853" y2="52227"/>
                        <a14:foregroundMark x1="77008" y1="58679" x2="77008" y2="58679"/>
                        <a14:foregroundMark x1="77008" y1="55914" x2="77008" y2="55914"/>
                        <a14:foregroundMark x1="32687" y1="52535" x2="32687" y2="52535"/>
                        <a14:foregroundMark x1="33795" y1="52535" x2="33795" y2="52535"/>
                        <a14:foregroundMark x1="33795" y1="53763" x2="33795" y2="53763"/>
                        <a14:foregroundMark x1="62327" y1="96467" x2="62327" y2="96467"/>
                        <a14:foregroundMark x1="33795" y1="57143" x2="3379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77" y="2234910"/>
            <a:ext cx="880718" cy="15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Image result for average joe cartoon">
            <a:extLst>
              <a:ext uri="{FF2B5EF4-FFF2-40B4-BE49-F238E27FC236}">
                <a16:creationId xmlns:a16="http://schemas.microsoft.com/office/drawing/2014/main" id="{6292CEB0-7A7C-4F04-B99A-B0F11F94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3" b="97625" l="680" r="97961">
                        <a14:foregroundMark x1="40000" y1="24625" x2="40000" y2="24625"/>
                        <a14:foregroundMark x1="52136" y1="22563" x2="52136" y2="22563"/>
                        <a14:foregroundMark x1="53786" y1="21688" x2="53786" y2="21688"/>
                        <a14:foregroundMark x1="53981" y1="21313" x2="53981" y2="21313"/>
                        <a14:foregroundMark x1="41359" y1="26188" x2="41359" y2="26188"/>
                        <a14:foregroundMark x1="41942" y1="24875" x2="41942" y2="24875"/>
                        <a14:foregroundMark x1="29612" y1="9250" x2="29612" y2="9250"/>
                        <a14:foregroundMark x1="34466" y1="8188" x2="34466" y2="8188"/>
                        <a14:foregroundMark x1="36408" y1="5438" x2="36408" y2="5438"/>
                        <a14:foregroundMark x1="50194" y1="2063" x2="50194" y2="2063"/>
                        <a14:foregroundMark x1="6699" y1="21188" x2="6699" y2="21188"/>
                        <a14:foregroundMark x1="95049" y1="59125" x2="95049" y2="59125"/>
                        <a14:foregroundMark x1="94272" y1="82875" x2="94272" y2="82875"/>
                        <a14:foregroundMark x1="93398" y1="88000" x2="93398" y2="88000"/>
                        <a14:foregroundMark x1="93495" y1="92000" x2="93495" y2="92000"/>
                        <a14:foregroundMark x1="95243" y1="89688" x2="95243" y2="89688"/>
                        <a14:foregroundMark x1="95728" y1="88688" x2="95728" y2="88688"/>
                        <a14:foregroundMark x1="95728" y1="87438" x2="95728" y2="87438"/>
                        <a14:foregroundMark x1="95728" y1="86063" x2="95728" y2="86063"/>
                        <a14:foregroundMark x1="98252" y1="83688" x2="98252" y2="83688"/>
                        <a14:foregroundMark x1="94175" y1="80375" x2="94175" y2="80375"/>
                        <a14:foregroundMark x1="97184" y1="78000" x2="97184" y2="78000"/>
                        <a14:foregroundMark x1="96796" y1="80313" x2="96796" y2="80313"/>
                        <a14:foregroundMark x1="96796" y1="81500" x2="96796" y2="81500"/>
                        <a14:foregroundMark x1="96796" y1="83375" x2="96796" y2="83375"/>
                        <a14:foregroundMark x1="96602" y1="85250" x2="96602" y2="85250"/>
                        <a14:foregroundMark x1="47573" y1="95688" x2="47573" y2="95688"/>
                        <a14:foregroundMark x1="47087" y1="97625" x2="47087" y2="97625"/>
                        <a14:foregroundMark x1="45534" y1="93063" x2="45534" y2="93063"/>
                        <a14:foregroundMark x1="42330" y1="91125" x2="42330" y2="91125"/>
                        <a14:foregroundMark x1="41456" y1="92938" x2="41456" y2="92938"/>
                        <a14:foregroundMark x1="41456" y1="94250" x2="41456" y2="94250"/>
                        <a14:foregroundMark x1="48350" y1="92063" x2="48350" y2="92063"/>
                        <a14:foregroundMark x1="45340" y1="91000" x2="45340" y2="91000"/>
                        <a14:foregroundMark x1="60971" y1="77500" x2="60971" y2="77500"/>
                        <a14:foregroundMark x1="60291" y1="74125" x2="60291" y2="74125"/>
                        <a14:foregroundMark x1="58447" y1="73000" x2="58447" y2="73000"/>
                        <a14:foregroundMark x1="59029" y1="75500" x2="59029" y2="75500"/>
                        <a14:foregroundMark x1="60097" y1="78500" x2="60097" y2="78500"/>
                        <a14:foregroundMark x1="60388" y1="81438" x2="60388" y2="81438"/>
                        <a14:foregroundMark x1="38544" y1="24813" x2="38544" y2="24813"/>
                        <a14:foregroundMark x1="41456" y1="23563" x2="41456" y2="23563"/>
                        <a14:foregroundMark x1="89029" y1="85000" x2="89029" y2="85000"/>
                        <a14:foregroundMark x1="89029" y1="85688" x2="89029" y2="85688"/>
                        <a14:foregroundMark x1="89029" y1="86125" x2="89029" y2="86125"/>
                        <a14:foregroundMark x1="680" y1="24438" x2="680" y2="24438"/>
                        <a14:foregroundMark x1="49320" y1="10938" x2="49320" y2="10938"/>
                        <a14:backgroundMark x1="2233" y1="19188" x2="2233" y2="19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39" y="3107038"/>
            <a:ext cx="921969" cy="14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Image result for rocking kid cartoon">
            <a:extLst>
              <a:ext uri="{FF2B5EF4-FFF2-40B4-BE49-F238E27FC236}">
                <a16:creationId xmlns:a16="http://schemas.microsoft.com/office/drawing/2014/main" id="{20047170-0861-426F-A8AC-4D6CCAE8D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5" b="98035" l="2889" r="97630">
                        <a14:foregroundMark x1="8148" y1="88365" x2="8148" y2="88365"/>
                        <a14:foregroundMark x1="9630" y1="92217" x2="9630" y2="92217"/>
                        <a14:foregroundMark x1="15481" y1="91274" x2="16074" y2="91038"/>
                        <a14:foregroundMark x1="21037" y1="89701" x2="21037" y2="89701"/>
                        <a14:foregroundMark x1="25481" y1="57704" x2="25481" y2="57704"/>
                        <a14:foregroundMark x1="28741" y1="53852" x2="28741" y2="53852"/>
                        <a14:foregroundMark x1="31037" y1="48978" x2="31037" y2="48978"/>
                        <a14:foregroundMark x1="34444" y1="47484" x2="34444" y2="47484"/>
                        <a14:foregroundMark x1="35852" y1="49214" x2="35852" y2="49214"/>
                        <a14:foregroundMark x1="34000" y1="47720" x2="34000" y2="47720"/>
                        <a14:foregroundMark x1="34444" y1="46384" x2="34444" y2="46384"/>
                        <a14:foregroundMark x1="34741" y1="44340" x2="32074" y2="44575"/>
                        <a14:foregroundMark x1="31407" y1="45047" x2="31407" y2="45047"/>
                        <a14:foregroundMark x1="31037" y1="45440" x2="31037" y2="45440"/>
                        <a14:foregroundMark x1="27556" y1="49135" x2="27556" y2="49135"/>
                        <a14:foregroundMark x1="28148" y1="50550" x2="28148" y2="50786"/>
                        <a14:foregroundMark x1="28370" y1="52594" x2="28370" y2="53066"/>
                        <a14:foregroundMark x1="28444" y1="55975" x2="28593" y2="56211"/>
                        <a14:foregroundMark x1="33407" y1="59119" x2="33407" y2="59119"/>
                        <a14:foregroundMark x1="37926" y1="59670" x2="37926" y2="59670"/>
                        <a14:foregroundMark x1="37926" y1="59670" x2="37926" y2="59670"/>
                        <a14:foregroundMark x1="35185" y1="64151" x2="35185" y2="64151"/>
                        <a14:foregroundMark x1="64815" y1="92767" x2="64815" y2="92767"/>
                        <a14:foregroundMark x1="66519" y1="93632" x2="66667" y2="94340"/>
                        <a14:foregroundMark x1="64148" y1="95440" x2="63926" y2="95519"/>
                        <a14:foregroundMark x1="60000" y1="95912" x2="60000" y2="95912"/>
                        <a14:foregroundMark x1="64370" y1="98113" x2="64370" y2="98113"/>
                        <a14:foregroundMark x1="75852" y1="95991" x2="75852" y2="95991"/>
                        <a14:foregroundMark x1="56222" y1="8097" x2="56222" y2="8097"/>
                        <a14:foregroundMark x1="66741" y1="5818" x2="66741" y2="5818"/>
                        <a14:foregroundMark x1="62741" y1="1022" x2="62741" y2="1022"/>
                        <a14:foregroundMark x1="95259" y1="35220" x2="95259" y2="35220"/>
                        <a14:foregroundMark x1="97185" y1="33962" x2="97185" y2="33962"/>
                        <a14:foregroundMark x1="97630" y1="31604" x2="97630" y2="31604"/>
                        <a14:foregroundMark x1="92519" y1="32547" x2="92519" y2="32547"/>
                        <a14:foregroundMark x1="33185" y1="61321" x2="33185" y2="61321"/>
                        <a14:foregroundMark x1="40593" y1="61950" x2="40593" y2="61950"/>
                        <a14:foregroundMark x1="49111" y1="57075" x2="49111" y2="57075"/>
                        <a14:foregroundMark x1="50222" y1="56132" x2="50222" y2="56132"/>
                        <a14:foregroundMark x1="48519" y1="44811" x2="48519" y2="44811"/>
                        <a14:foregroundMark x1="48296" y1="44811" x2="47926" y2="44811"/>
                        <a14:foregroundMark x1="46667" y1="45283" x2="46667" y2="45283"/>
                        <a14:foregroundMark x1="46519" y1="45676" x2="46519" y2="45676"/>
                        <a14:foregroundMark x1="28741" y1="46777" x2="28741" y2="46777"/>
                        <a14:foregroundMark x1="28741" y1="46777" x2="28741" y2="46777"/>
                        <a14:foregroundMark x1="28370" y1="47091" x2="28370" y2="47091"/>
                        <a14:foregroundMark x1="27111" y1="48664" x2="27111" y2="48664"/>
                        <a14:foregroundMark x1="26444" y1="61478" x2="26444" y2="61478"/>
                        <a14:foregroundMark x1="26519" y1="61557" x2="27778" y2="62343"/>
                        <a14:foregroundMark x1="28000" y1="62421" x2="28000" y2="62421"/>
                        <a14:foregroundMark x1="28444" y1="62814" x2="29037" y2="63050"/>
                        <a14:foregroundMark x1="31481" y1="64544" x2="31481" y2="64544"/>
                        <a14:foregroundMark x1="31630" y1="64544" x2="31630" y2="64544"/>
                        <a14:foregroundMark x1="32593" y1="64544" x2="32963" y2="64544"/>
                        <a14:foregroundMark x1="34444" y1="64230" x2="34444" y2="64230"/>
                        <a14:foregroundMark x1="35481" y1="63365" x2="35481" y2="63365"/>
                        <a14:foregroundMark x1="38074" y1="61635" x2="38074" y2="61635"/>
                        <a14:foregroundMark x1="38148" y1="61164" x2="38148" y2="61164"/>
                        <a14:foregroundMark x1="37259" y1="58805" x2="37259" y2="58176"/>
                        <a14:foregroundMark x1="37259" y1="57390" x2="37259" y2="57390"/>
                        <a14:foregroundMark x1="37111" y1="56918" x2="37111" y2="56918"/>
                        <a14:foregroundMark x1="35481" y1="56840" x2="35037" y2="56840"/>
                        <a14:foregroundMark x1="34667" y1="56840" x2="34667" y2="56840"/>
                        <a14:foregroundMark x1="33704" y1="56997" x2="33704" y2="56997"/>
                        <a14:foregroundMark x1="37481" y1="57075" x2="37481" y2="57075"/>
                        <a14:foregroundMark x1="39926" y1="56604" x2="40074" y2="56368"/>
                        <a14:foregroundMark x1="42593" y1="54717" x2="42593" y2="54717"/>
                        <a14:foregroundMark x1="49556" y1="55818" x2="49556" y2="55818"/>
                        <a14:foregroundMark x1="49556" y1="55818" x2="49556" y2="56525"/>
                        <a14:foregroundMark x1="49407" y1="57154" x2="48963" y2="57390"/>
                        <a14:foregroundMark x1="47778" y1="57390" x2="47185" y2="57390"/>
                        <a14:foregroundMark x1="43407" y1="57704" x2="43407" y2="57704"/>
                        <a14:foregroundMark x1="42370" y1="58491" x2="42296" y2="58962"/>
                        <a14:foregroundMark x1="42296" y1="59591" x2="42296" y2="59591"/>
                        <a14:foregroundMark x1="46593" y1="57940" x2="46593" y2="57940"/>
                        <a14:foregroundMark x1="48444" y1="57547" x2="48593" y2="57469"/>
                        <a14:foregroundMark x1="48889" y1="57390" x2="48889" y2="57390"/>
                        <a14:foregroundMark x1="49111" y1="57390" x2="49556" y2="58097"/>
                        <a14:foregroundMark x1="49778" y1="58255" x2="49778" y2="58255"/>
                        <a14:foregroundMark x1="52000" y1="58255" x2="52000" y2="58255"/>
                        <a14:foregroundMark x1="52000" y1="58255" x2="52000" y2="58255"/>
                        <a14:foregroundMark x1="52000" y1="58255" x2="52000" y2="58255"/>
                        <a14:foregroundMark x1="64222" y1="91981" x2="64222" y2="91981"/>
                        <a14:foregroundMark x1="63852" y1="92767" x2="63704" y2="93475"/>
                        <a14:foregroundMark x1="63481" y1="94811" x2="63481" y2="94811"/>
                        <a14:foregroundMark x1="63407" y1="95283" x2="63333" y2="95676"/>
                        <a14:foregroundMark x1="62222" y1="96855" x2="62222" y2="96855"/>
                        <a14:foregroundMark x1="62074" y1="96855" x2="61926" y2="96855"/>
                        <a14:foregroundMark x1="56370" y1="93868" x2="56222" y2="93160"/>
                        <a14:foregroundMark x1="56296" y1="92846" x2="56296" y2="92846"/>
                        <a14:foregroundMark x1="56667" y1="92610" x2="56815" y2="93160"/>
                        <a14:foregroundMark x1="56222" y1="94890" x2="56222" y2="94890"/>
                        <a14:foregroundMark x1="56000" y1="95440" x2="56000" y2="95440"/>
                        <a14:foregroundMark x1="54963" y1="95912" x2="54963" y2="95912"/>
                        <a14:foregroundMark x1="54963" y1="95912" x2="55037" y2="96148"/>
                        <a14:foregroundMark x1="56222" y1="96462" x2="56444" y2="96541"/>
                        <a14:foregroundMark x1="61630" y1="96777" x2="61630" y2="96777"/>
                        <a14:foregroundMark x1="62519" y1="96777" x2="62519" y2="96777"/>
                        <a14:foregroundMark x1="64815" y1="96777" x2="65111" y2="96384"/>
                        <a14:foregroundMark x1="62074" y1="87107" x2="62074" y2="87107"/>
                        <a14:foregroundMark x1="62370" y1="87264" x2="62741" y2="87264"/>
                        <a14:foregroundMark x1="64963" y1="87264" x2="65926" y2="87264"/>
                        <a14:foregroundMark x1="67111" y1="87186" x2="67259" y2="87107"/>
                        <a14:foregroundMark x1="69185" y1="87107" x2="69185" y2="87107"/>
                        <a14:foregroundMark x1="27407" y1="83491" x2="27407" y2="83491"/>
                        <a14:foregroundMark x1="26741" y1="83962" x2="26148" y2="84434"/>
                        <a14:foregroundMark x1="25481" y1="85142" x2="25407" y2="85377"/>
                        <a14:foregroundMark x1="25185" y1="85613" x2="24889" y2="86085"/>
                        <a14:foregroundMark x1="24593" y1="86557" x2="24444" y2="86792"/>
                        <a14:foregroundMark x1="22000" y1="88365" x2="21778" y2="88601"/>
                        <a14:foregroundMark x1="20593" y1="89308" x2="20370" y2="89544"/>
                        <a14:foregroundMark x1="18222" y1="90409" x2="17111" y2="90723"/>
                        <a14:foregroundMark x1="14667" y1="91038" x2="14667" y2="91038"/>
                        <a14:foregroundMark x1="12889" y1="91274" x2="12889" y2="91274"/>
                        <a14:foregroundMark x1="10148" y1="91274" x2="10148" y2="91274"/>
                        <a14:foregroundMark x1="8370" y1="90802" x2="8370" y2="90802"/>
                        <a14:foregroundMark x1="5407" y1="89072" x2="5407" y2="89072"/>
                        <a14:foregroundMark x1="5259" y1="88601" x2="5259" y2="88601"/>
                        <a14:foregroundMark x1="5111" y1="87421" x2="5111" y2="85849"/>
                        <a14:foregroundMark x1="5111" y1="83097" x2="5111" y2="83097"/>
                        <a14:foregroundMark x1="5407" y1="82154" x2="5778" y2="81761"/>
                        <a14:foregroundMark x1="6889" y1="79638" x2="6889" y2="79638"/>
                        <a14:foregroundMark x1="7259" y1="78616" x2="7259" y2="78616"/>
                        <a14:foregroundMark x1="71111" y1="22642" x2="71111" y2="22642"/>
                        <a14:foregroundMark x1="71111" y1="22642" x2="71111" y2="22642"/>
                        <a14:foregroundMark x1="71407" y1="24607" x2="71407" y2="24607"/>
                        <a14:foregroundMark x1="70444" y1="23585" x2="70444" y2="23585"/>
                        <a14:foregroundMark x1="9630" y1="88679" x2="9630" y2="88679"/>
                        <a14:foregroundMark x1="10963" y1="86950" x2="10963" y2="86950"/>
                        <a14:foregroundMark x1="12370" y1="86006" x2="12370" y2="86006"/>
                        <a14:foregroundMark x1="13407" y1="87814" x2="13407" y2="87814"/>
                        <a14:foregroundMark x1="5778" y1="91903" x2="5778" y2="91903"/>
                        <a14:foregroundMark x1="2889" y1="91588" x2="2889" y2="91588"/>
                        <a14:foregroundMark x1="60519" y1="92925" x2="60519" y2="92925"/>
                        <a14:foregroundMark x1="61259" y1="90487" x2="61259" y2="90487"/>
                        <a14:foregroundMark x1="56222" y1="91274" x2="56222" y2="912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57" y="4269720"/>
            <a:ext cx="1624511" cy="15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Image result for wilson simpsons">
            <a:extLst>
              <a:ext uri="{FF2B5EF4-FFF2-40B4-BE49-F238E27FC236}">
                <a16:creationId xmlns:a16="http://schemas.microsoft.com/office/drawing/2014/main" id="{5422CE6A-C939-4164-B13F-47348643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3" y="5092750"/>
            <a:ext cx="1027876" cy="16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Image result for clouds cartoon">
            <a:extLst>
              <a:ext uri="{FF2B5EF4-FFF2-40B4-BE49-F238E27FC236}">
                <a16:creationId xmlns:a16="http://schemas.microsoft.com/office/drawing/2014/main" id="{9B260B0D-73C6-4A32-94AF-AC2B64F37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988" r="94785">
                        <a14:foregroundMark x1="42331" y1="45600" x2="42331" y2="45600"/>
                        <a14:foregroundMark x1="56748" y1="38800" x2="56748" y2="38800"/>
                        <a14:foregroundMark x1="58282" y1="38400" x2="58282" y2="38400"/>
                        <a14:foregroundMark x1="64724" y1="50800" x2="64724" y2="50800"/>
                        <a14:foregroundMark x1="68405" y1="58400" x2="68405" y2="58400"/>
                        <a14:foregroundMark x1="67178" y1="61600" x2="67178" y2="61600"/>
                        <a14:foregroundMark x1="59202" y1="62000" x2="59202" y2="62000"/>
                        <a14:foregroundMark x1="57055" y1="62000" x2="57055" y2="62000"/>
                        <a14:foregroundMark x1="48160" y1="66000" x2="48160" y2="66000"/>
                        <a14:foregroundMark x1="45706" y1="68400" x2="45706" y2="68400"/>
                        <a14:foregroundMark x1="34356" y1="74400" x2="34356" y2="74400"/>
                        <a14:foregroundMark x1="38037" y1="77200" x2="38037" y2="77200"/>
                        <a14:foregroundMark x1="42638" y1="77200" x2="43558" y2="77200"/>
                        <a14:foregroundMark x1="50920" y1="76000" x2="51534" y2="75600"/>
                        <a14:foregroundMark x1="58589" y1="74400" x2="59509" y2="73600"/>
                        <a14:foregroundMark x1="68405" y1="71600" x2="68405" y2="71600"/>
                        <a14:foregroundMark x1="70245" y1="70000" x2="70245" y2="70000"/>
                        <a14:foregroundMark x1="75153" y1="66800" x2="75460" y2="66400"/>
                        <a14:foregroundMark x1="79448" y1="62400" x2="79448" y2="61600"/>
                        <a14:foregroundMark x1="80368" y1="57600" x2="80368" y2="57600"/>
                        <a14:foregroundMark x1="80368" y1="54000" x2="80368" y2="52800"/>
                        <a14:foregroundMark x1="76994" y1="47600" x2="76687" y2="46800"/>
                        <a14:foregroundMark x1="75767" y1="46000" x2="24233" y2="46400"/>
                        <a14:foregroundMark x1="24233" y1="46400" x2="28528" y2="38400"/>
                        <a14:foregroundMark x1="41411" y1="34800" x2="35583" y2="49200"/>
                        <a14:foregroundMark x1="23313" y1="57600" x2="36196" y2="69200"/>
                        <a14:foregroundMark x1="65031" y1="51600" x2="75460" y2="54800"/>
                        <a14:foregroundMark x1="83742" y1="48000" x2="84969" y2="59200"/>
                        <a14:foregroundMark x1="90491" y1="48000" x2="89877" y2="63200"/>
                        <a14:foregroundMark x1="85583" y1="42400" x2="70552" y2="36000"/>
                        <a14:foregroundMark x1="70552" y1="36000" x2="63190" y2="36000"/>
                        <a14:foregroundMark x1="61963" y1="31600" x2="60736" y2="31600"/>
                        <a14:foregroundMark x1="23926" y1="36000" x2="13804" y2="49600"/>
                        <a14:foregroundMark x1="12577" y1="35600" x2="3988" y2="52400"/>
                        <a14:foregroundMark x1="3988" y1="52400" x2="3988" y2="53600"/>
                        <a14:foregroundMark x1="94785" y1="48800" x2="94479" y2="53600"/>
                        <a14:foregroundMark x1="20859" y1="28800" x2="20859" y2="28800"/>
                        <a14:foregroundMark x1="68712" y1="76800" x2="68712" y2="76800"/>
                        <a14:foregroundMark x1="71472" y1="32400" x2="71472" y2="32400"/>
                        <a14:foregroundMark x1="25460" y1="31600" x2="2546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38" y="1003877"/>
            <a:ext cx="4597448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Image result for bart simpsons looking up">
            <a:extLst>
              <a:ext uri="{FF2B5EF4-FFF2-40B4-BE49-F238E27FC236}">
                <a16:creationId xmlns:a16="http://schemas.microsoft.com/office/drawing/2014/main" id="{61B10263-3F74-42F0-9E1E-B3025DEA1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40" b="96508" l="5081" r="96074">
                        <a14:foregroundMark x1="40647" y1="7778" x2="40647" y2="7778"/>
                        <a14:foregroundMark x1="53118" y1="4444" x2="53118" y2="4444"/>
                        <a14:foregroundMark x1="48499" y1="3492" x2="48499" y2="3492"/>
                        <a14:foregroundMark x1="42956" y1="2857" x2="42956" y2="2857"/>
                        <a14:foregroundMark x1="47806" y1="2540" x2="47806" y2="2540"/>
                        <a14:foregroundMark x1="44111" y1="29365" x2="44111" y2="29365"/>
                        <a14:foregroundMark x1="41801" y1="25397" x2="41801" y2="25397"/>
                        <a14:foregroundMark x1="43418" y1="24444" x2="43418" y2="24444"/>
                        <a14:foregroundMark x1="43880" y1="24286" x2="43880" y2="24286"/>
                        <a14:foregroundMark x1="44573" y1="24286" x2="44573" y2="24286"/>
                        <a14:foregroundMark x1="44804" y1="22381" x2="36259" y2="27937"/>
                        <a14:foregroundMark x1="36259" y1="27937" x2="48499" y2="30317"/>
                        <a14:foregroundMark x1="48499" y1="30317" x2="51501" y2="25397"/>
                        <a14:foregroundMark x1="31409" y1="21111" x2="24480" y2="27619"/>
                        <a14:foregroundMark x1="24480" y1="27619" x2="37413" y2="28095"/>
                        <a14:foregroundMark x1="37413" y1="28095" x2="34642" y2="21905"/>
                        <a14:foregroundMark x1="55427" y1="43968" x2="45266" y2="39365"/>
                        <a14:foregroundMark x1="45266" y1="39365" x2="54273" y2="44444"/>
                        <a14:foregroundMark x1="54273" y1="44444" x2="55196" y2="43175"/>
                        <a14:foregroundMark x1="48730" y1="43333" x2="41109" y2="36825"/>
                        <a14:foregroundMark x1="41109" y1="36825" x2="38799" y2="43651"/>
                        <a14:foregroundMark x1="44573" y1="40952" x2="43187" y2="41905"/>
                        <a14:foregroundMark x1="9238" y1="61270" x2="6697" y2="61111"/>
                        <a14:foregroundMark x1="5774" y1="65714" x2="5774" y2="65714"/>
                        <a14:foregroundMark x1="5081" y1="61429" x2="5081" y2="61429"/>
                        <a14:foregroundMark x1="90069" y1="61111" x2="95612" y2="60952"/>
                        <a14:foregroundMark x1="96074" y1="64762" x2="96074" y2="64762"/>
                        <a14:foregroundMark x1="71824" y1="86190" x2="77367" y2="93333"/>
                        <a14:foregroundMark x1="77367" y1="93333" x2="89145" y2="93333"/>
                        <a14:foregroundMark x1="89145" y1="93333" x2="83834" y2="85873"/>
                        <a14:foregroundMark x1="83834" y1="85873" x2="83372" y2="85556"/>
                        <a14:foregroundMark x1="81062" y1="84921" x2="75520" y2="87143"/>
                        <a14:foregroundMark x1="71132" y1="93492" x2="81293" y2="93810"/>
                        <a14:foregroundMark x1="42956" y1="87143" x2="43880" y2="95238"/>
                        <a14:foregroundMark x1="43880" y1="95238" x2="32333" y2="96508"/>
                        <a14:foregroundMark x1="32333" y1="96508" x2="33025" y2="88254"/>
                        <a14:foregroundMark x1="33025" y1="88254" x2="36721" y2="87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93" y="5040887"/>
            <a:ext cx="1072338" cy="156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Image result for justice league cartoon">
            <a:extLst>
              <a:ext uri="{FF2B5EF4-FFF2-40B4-BE49-F238E27FC236}">
                <a16:creationId xmlns:a16="http://schemas.microsoft.com/office/drawing/2014/main" id="{ADA090D2-2D3A-4DEF-A93D-2A7761E40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225" b="95665" l="2307" r="96991">
                        <a14:foregroundMark x1="8927" y1="14162" x2="4814" y2="24566"/>
                        <a14:foregroundMark x1="4814" y1="24566" x2="2608" y2="41908"/>
                        <a14:foregroundMark x1="2608" y1="41908" x2="3511" y2="74566"/>
                        <a14:foregroundMark x1="3511" y1="74566" x2="9027" y2="71965"/>
                        <a14:foregroundMark x1="9027" y1="71965" x2="12136" y2="56936"/>
                        <a14:foregroundMark x1="12136" y1="56936" x2="10632" y2="21387"/>
                        <a14:foregroundMark x1="10632" y1="21387" x2="9629" y2="20520"/>
                        <a14:foregroundMark x1="19559" y1="9249" x2="21264" y2="44220"/>
                        <a14:foregroundMark x1="21264" y1="44220" x2="16449" y2="74277"/>
                        <a14:foregroundMark x1="16449" y1="74277" x2="16249" y2="80925"/>
                        <a14:foregroundMark x1="6018" y1="18497" x2="2307" y2="30636"/>
                        <a14:foregroundMark x1="2307" y1="30636" x2="2307" y2="73410"/>
                        <a14:foregroundMark x1="31294" y1="15318" x2="28485" y2="29191"/>
                        <a14:foregroundMark x1="28485" y1="29191" x2="27182" y2="45087"/>
                        <a14:foregroundMark x1="27182" y1="45087" x2="28185" y2="60983"/>
                        <a14:foregroundMark x1="28185" y1="60983" x2="28185" y2="60983"/>
                        <a14:foregroundMark x1="32598" y1="38150" x2="31795" y2="70520"/>
                        <a14:foregroundMark x1="31795" y1="70520" x2="33300" y2="85838"/>
                        <a14:foregroundMark x1="33300" y1="85838" x2="33300" y2="85838"/>
                        <a14:foregroundMark x1="27282" y1="70809" x2="26179" y2="89595"/>
                        <a14:foregroundMark x1="45737" y1="30058" x2="43531" y2="14451"/>
                        <a14:foregroundMark x1="43531" y1="14451" x2="43631" y2="8092"/>
                        <a14:foregroundMark x1="42227" y1="71676" x2="42126" y2="86416"/>
                        <a14:foregroundMark x1="69509" y1="23121" x2="66700" y2="39017"/>
                        <a14:foregroundMark x1="67419" y1="51445" x2="67603" y2="54624"/>
                        <a14:foregroundMark x1="66700" y1="39017" x2="67419" y2="51445"/>
                        <a14:foregroundMark x1="67603" y1="54624" x2="68205" y2="56069"/>
                        <a14:foregroundMark x1="80843" y1="16474" x2="77533" y2="29769"/>
                        <a14:foregroundMark x1="77533" y1="29769" x2="79539" y2="45087"/>
                        <a14:foregroundMark x1="79539" y1="45087" x2="79639" y2="46532"/>
                        <a14:foregroundMark x1="90004" y1="39017" x2="89268" y2="48555"/>
                        <a14:foregroundMark x1="91876" y1="14740" x2="90004" y2="39017"/>
                        <a14:foregroundMark x1="89268" y1="48555" x2="90271" y2="56936"/>
                        <a14:foregroundMark x1="97091" y1="17630" x2="95085" y2="39017"/>
                        <a14:foregroundMark x1="96189" y1="76301" x2="96189" y2="76301"/>
                        <a14:foregroundMark x1="95988" y1="81503" x2="95988" y2="81503"/>
                        <a14:foregroundMark x1="90171" y1="87283" x2="90171" y2="87283"/>
                        <a14:foregroundMark x1="90973" y1="82081" x2="90973" y2="72832"/>
                        <a14:foregroundMark x1="96891" y1="95665" x2="96289" y2="84682"/>
                        <a14:foregroundMark x1="89669" y1="89884" x2="90572" y2="87283"/>
                        <a14:backgroundMark x1="92778" y1="39017" x2="92778" y2="39017"/>
                        <a14:backgroundMark x1="33400" y1="34104" x2="33400" y2="34104"/>
                        <a14:backgroundMark x1="65998" y1="51445" x2="65998" y2="5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908" y="787378"/>
            <a:ext cx="4355976" cy="151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5CBA020-D538-494C-98A5-3962431B39A9}"/>
              </a:ext>
            </a:extLst>
          </p:cNvPr>
          <p:cNvSpPr txBox="1"/>
          <p:nvPr/>
        </p:nvSpPr>
        <p:spPr>
          <a:xfrm>
            <a:off x="1304074" y="2137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1980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6333F7C-3C4B-4625-A7A8-08D740485CCA}"/>
              </a:ext>
            </a:extLst>
          </p:cNvPr>
          <p:cNvSpPr txBox="1"/>
          <p:nvPr/>
        </p:nvSpPr>
        <p:spPr>
          <a:xfrm>
            <a:off x="6147040" y="1131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60787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mage result for ladder cartoon">
            <a:extLst>
              <a:ext uri="{FF2B5EF4-FFF2-40B4-BE49-F238E27FC236}">
                <a16:creationId xmlns:a16="http://schemas.microsoft.com/office/drawing/2014/main" id="{B64BAC3E-09EF-4918-9CCA-00ABD2E9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0" b="90200" l="9200" r="92000">
                        <a14:foregroundMark x1="48000" y1="9600" x2="48000" y2="9600"/>
                        <a14:foregroundMark x1="92000" y1="10600" x2="92000" y2="10600"/>
                        <a14:foregroundMark x1="9200" y1="87600" x2="9200" y2="87600"/>
                        <a14:foregroundMark x1="52000" y1="90200" x2="52000" y2="90200"/>
                        <a14:foregroundMark x1="15200" y1="90000" x2="15200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35" y="1808762"/>
            <a:ext cx="2381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Image result for alpha male cartoon">
            <a:extLst>
              <a:ext uri="{FF2B5EF4-FFF2-40B4-BE49-F238E27FC236}">
                <a16:creationId xmlns:a16="http://schemas.microsoft.com/office/drawing/2014/main" id="{A0845F0E-D30B-49A1-B728-705E7FF5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7" b="96250" l="10000" r="90000">
                        <a14:foregroundMark x1="65313" y1="10417" x2="65313" y2="10417"/>
                        <a14:foregroundMark x1="62813" y1="5833" x2="62813" y2="5833"/>
                        <a14:foregroundMark x1="49063" y1="92500" x2="49063" y2="92500"/>
                        <a14:foregroundMark x1="21563" y1="95417" x2="21563" y2="95417"/>
                        <a14:foregroundMark x1="46250" y1="96250" x2="46250" y2="9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5" y="721292"/>
            <a:ext cx="2486073" cy="186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mage result for nerd cartoon">
            <a:extLst>
              <a:ext uri="{FF2B5EF4-FFF2-40B4-BE49-F238E27FC236}">
                <a16:creationId xmlns:a16="http://schemas.microsoft.com/office/drawing/2014/main" id="{59264F5A-089B-43B8-A4E0-6F30E3FC8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9" b="96467" l="5263" r="93629">
                        <a14:foregroundMark x1="6371" y1="43779" x2="6371" y2="43779"/>
                        <a14:foregroundMark x1="41551" y1="37942" x2="41551" y2="37942"/>
                        <a14:foregroundMark x1="35457" y1="37327" x2="35457" y2="37327"/>
                        <a14:foregroundMark x1="53463" y1="36713" x2="53463" y2="36713"/>
                        <a14:foregroundMark x1="54017" y1="25806" x2="54017" y2="25806"/>
                        <a14:foregroundMark x1="57895" y1="6298" x2="57895" y2="6298"/>
                        <a14:foregroundMark x1="47368" y1="2919" x2="47368" y2="2919"/>
                        <a14:foregroundMark x1="38227" y1="34869" x2="38227" y2="34869"/>
                        <a14:foregroundMark x1="49030" y1="36713" x2="49030" y2="36713"/>
                        <a14:foregroundMark x1="32133" y1="53456" x2="32133" y2="53456"/>
                        <a14:foregroundMark x1="68975" y1="52535" x2="68975" y2="52535"/>
                        <a14:foregroundMark x1="72299" y1="52535" x2="72299" y2="52535"/>
                        <a14:foregroundMark x1="75346" y1="53763" x2="75346" y2="53763"/>
                        <a14:foregroundMark x1="54571" y1="48848" x2="54571" y2="48848"/>
                        <a14:foregroundMark x1="48476" y1="51613" x2="48476" y2="51613"/>
                        <a14:foregroundMark x1="46260" y1="51613" x2="46260" y2="51613"/>
                        <a14:foregroundMark x1="93629" y1="29339" x2="93629" y2="29339"/>
                        <a14:foregroundMark x1="73407" y1="54378" x2="73407" y2="54378"/>
                        <a14:foregroundMark x1="73407" y1="54071" x2="73407" y2="54071"/>
                        <a14:foregroundMark x1="72853" y1="52227" x2="72853" y2="52227"/>
                        <a14:foregroundMark x1="77008" y1="58679" x2="77008" y2="58679"/>
                        <a14:foregroundMark x1="77008" y1="55914" x2="77008" y2="55914"/>
                        <a14:foregroundMark x1="32687" y1="52535" x2="32687" y2="52535"/>
                        <a14:foregroundMark x1="33795" y1="52535" x2="33795" y2="52535"/>
                        <a14:foregroundMark x1="33795" y1="53763" x2="33795" y2="53763"/>
                        <a14:foregroundMark x1="62327" y1="96467" x2="62327" y2="96467"/>
                        <a14:foregroundMark x1="33795" y1="57143" x2="3379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77" y="2234910"/>
            <a:ext cx="880718" cy="15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Image result for average joe cartoon">
            <a:extLst>
              <a:ext uri="{FF2B5EF4-FFF2-40B4-BE49-F238E27FC236}">
                <a16:creationId xmlns:a16="http://schemas.microsoft.com/office/drawing/2014/main" id="{6292CEB0-7A7C-4F04-B99A-B0F11F94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3" b="97625" l="680" r="97961">
                        <a14:foregroundMark x1="40000" y1="24625" x2="40000" y2="24625"/>
                        <a14:foregroundMark x1="52136" y1="22563" x2="52136" y2="22563"/>
                        <a14:foregroundMark x1="53786" y1="21688" x2="53786" y2="21688"/>
                        <a14:foregroundMark x1="53981" y1="21313" x2="53981" y2="21313"/>
                        <a14:foregroundMark x1="41359" y1="26188" x2="41359" y2="26188"/>
                        <a14:foregroundMark x1="41942" y1="24875" x2="41942" y2="24875"/>
                        <a14:foregroundMark x1="29612" y1="9250" x2="29612" y2="9250"/>
                        <a14:foregroundMark x1="34466" y1="8188" x2="34466" y2="8188"/>
                        <a14:foregroundMark x1="36408" y1="5438" x2="36408" y2="5438"/>
                        <a14:foregroundMark x1="50194" y1="2063" x2="50194" y2="2063"/>
                        <a14:foregroundMark x1="6699" y1="21188" x2="6699" y2="21188"/>
                        <a14:foregroundMark x1="95049" y1="59125" x2="95049" y2="59125"/>
                        <a14:foregroundMark x1="94272" y1="82875" x2="94272" y2="82875"/>
                        <a14:foregroundMark x1="93398" y1="88000" x2="93398" y2="88000"/>
                        <a14:foregroundMark x1="93495" y1="92000" x2="93495" y2="92000"/>
                        <a14:foregroundMark x1="95243" y1="89688" x2="95243" y2="89688"/>
                        <a14:foregroundMark x1="95728" y1="88688" x2="95728" y2="88688"/>
                        <a14:foregroundMark x1="95728" y1="87438" x2="95728" y2="87438"/>
                        <a14:foregroundMark x1="95728" y1="86063" x2="95728" y2="86063"/>
                        <a14:foregroundMark x1="98252" y1="83688" x2="98252" y2="83688"/>
                        <a14:foregroundMark x1="94175" y1="80375" x2="94175" y2="80375"/>
                        <a14:foregroundMark x1="97184" y1="78000" x2="97184" y2="78000"/>
                        <a14:foregroundMark x1="96796" y1="80313" x2="96796" y2="80313"/>
                        <a14:foregroundMark x1="96796" y1="81500" x2="96796" y2="81500"/>
                        <a14:foregroundMark x1="96796" y1="83375" x2="96796" y2="83375"/>
                        <a14:foregroundMark x1="96602" y1="85250" x2="96602" y2="85250"/>
                        <a14:foregroundMark x1="47573" y1="95688" x2="47573" y2="95688"/>
                        <a14:foregroundMark x1="47087" y1="97625" x2="47087" y2="97625"/>
                        <a14:foregroundMark x1="45534" y1="93063" x2="45534" y2="93063"/>
                        <a14:foregroundMark x1="42330" y1="91125" x2="42330" y2="91125"/>
                        <a14:foregroundMark x1="41456" y1="92938" x2="41456" y2="92938"/>
                        <a14:foregroundMark x1="41456" y1="94250" x2="41456" y2="94250"/>
                        <a14:foregroundMark x1="48350" y1="92063" x2="48350" y2="92063"/>
                        <a14:foregroundMark x1="45340" y1="91000" x2="45340" y2="91000"/>
                        <a14:foregroundMark x1="60971" y1="77500" x2="60971" y2="77500"/>
                        <a14:foregroundMark x1="60291" y1="74125" x2="60291" y2="74125"/>
                        <a14:foregroundMark x1="58447" y1="73000" x2="58447" y2="73000"/>
                        <a14:foregroundMark x1="59029" y1="75500" x2="59029" y2="75500"/>
                        <a14:foregroundMark x1="60097" y1="78500" x2="60097" y2="78500"/>
                        <a14:foregroundMark x1="60388" y1="81438" x2="60388" y2="81438"/>
                        <a14:foregroundMark x1="38544" y1="24813" x2="38544" y2="24813"/>
                        <a14:foregroundMark x1="41456" y1="23563" x2="41456" y2="23563"/>
                        <a14:foregroundMark x1="89029" y1="85000" x2="89029" y2="85000"/>
                        <a14:foregroundMark x1="89029" y1="85688" x2="89029" y2="85688"/>
                        <a14:foregroundMark x1="89029" y1="86125" x2="89029" y2="86125"/>
                        <a14:foregroundMark x1="680" y1="24438" x2="680" y2="24438"/>
                        <a14:foregroundMark x1="49320" y1="10938" x2="49320" y2="10938"/>
                        <a14:backgroundMark x1="2233" y1="19188" x2="2233" y2="19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39" y="3107038"/>
            <a:ext cx="921969" cy="14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Image result for rocking kid cartoon">
            <a:extLst>
              <a:ext uri="{FF2B5EF4-FFF2-40B4-BE49-F238E27FC236}">
                <a16:creationId xmlns:a16="http://schemas.microsoft.com/office/drawing/2014/main" id="{20047170-0861-426F-A8AC-4D6CCAE8D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5" b="98035" l="2889" r="97630">
                        <a14:foregroundMark x1="8148" y1="88365" x2="8148" y2="88365"/>
                        <a14:foregroundMark x1="9630" y1="92217" x2="9630" y2="92217"/>
                        <a14:foregroundMark x1="15481" y1="91274" x2="16074" y2="91038"/>
                        <a14:foregroundMark x1="21037" y1="89701" x2="21037" y2="89701"/>
                        <a14:foregroundMark x1="25481" y1="57704" x2="25481" y2="57704"/>
                        <a14:foregroundMark x1="28741" y1="53852" x2="28741" y2="53852"/>
                        <a14:foregroundMark x1="31037" y1="48978" x2="31037" y2="48978"/>
                        <a14:foregroundMark x1="34444" y1="47484" x2="34444" y2="47484"/>
                        <a14:foregroundMark x1="35852" y1="49214" x2="35852" y2="49214"/>
                        <a14:foregroundMark x1="34000" y1="47720" x2="34000" y2="47720"/>
                        <a14:foregroundMark x1="34444" y1="46384" x2="34444" y2="46384"/>
                        <a14:foregroundMark x1="34741" y1="44340" x2="32074" y2="44575"/>
                        <a14:foregroundMark x1="31407" y1="45047" x2="31407" y2="45047"/>
                        <a14:foregroundMark x1="31037" y1="45440" x2="31037" y2="45440"/>
                        <a14:foregroundMark x1="27556" y1="49135" x2="27556" y2="49135"/>
                        <a14:foregroundMark x1="28148" y1="50550" x2="28148" y2="50786"/>
                        <a14:foregroundMark x1="28370" y1="52594" x2="28370" y2="53066"/>
                        <a14:foregroundMark x1="28444" y1="55975" x2="28593" y2="56211"/>
                        <a14:foregroundMark x1="33407" y1="59119" x2="33407" y2="59119"/>
                        <a14:foregroundMark x1="37926" y1="59670" x2="37926" y2="59670"/>
                        <a14:foregroundMark x1="37926" y1="59670" x2="37926" y2="59670"/>
                        <a14:foregroundMark x1="35185" y1="64151" x2="35185" y2="64151"/>
                        <a14:foregroundMark x1="64815" y1="92767" x2="64815" y2="92767"/>
                        <a14:foregroundMark x1="66519" y1="93632" x2="66667" y2="94340"/>
                        <a14:foregroundMark x1="64148" y1="95440" x2="63926" y2="95519"/>
                        <a14:foregroundMark x1="60000" y1="95912" x2="60000" y2="95912"/>
                        <a14:foregroundMark x1="64370" y1="98113" x2="64370" y2="98113"/>
                        <a14:foregroundMark x1="75852" y1="95991" x2="75852" y2="95991"/>
                        <a14:foregroundMark x1="56222" y1="8097" x2="56222" y2="8097"/>
                        <a14:foregroundMark x1="66741" y1="5818" x2="66741" y2="5818"/>
                        <a14:foregroundMark x1="62741" y1="1022" x2="62741" y2="1022"/>
                        <a14:foregroundMark x1="95259" y1="35220" x2="95259" y2="35220"/>
                        <a14:foregroundMark x1="97185" y1="33962" x2="97185" y2="33962"/>
                        <a14:foregroundMark x1="97630" y1="31604" x2="97630" y2="31604"/>
                        <a14:foregroundMark x1="92519" y1="32547" x2="92519" y2="32547"/>
                        <a14:foregroundMark x1="33185" y1="61321" x2="33185" y2="61321"/>
                        <a14:foregroundMark x1="40593" y1="61950" x2="40593" y2="61950"/>
                        <a14:foregroundMark x1="49111" y1="57075" x2="49111" y2="57075"/>
                        <a14:foregroundMark x1="50222" y1="56132" x2="50222" y2="56132"/>
                        <a14:foregroundMark x1="48519" y1="44811" x2="48519" y2="44811"/>
                        <a14:foregroundMark x1="48296" y1="44811" x2="47926" y2="44811"/>
                        <a14:foregroundMark x1="46667" y1="45283" x2="46667" y2="45283"/>
                        <a14:foregroundMark x1="46519" y1="45676" x2="46519" y2="45676"/>
                        <a14:foregroundMark x1="28741" y1="46777" x2="28741" y2="46777"/>
                        <a14:foregroundMark x1="28741" y1="46777" x2="28741" y2="46777"/>
                        <a14:foregroundMark x1="28370" y1="47091" x2="28370" y2="47091"/>
                        <a14:foregroundMark x1="27111" y1="48664" x2="27111" y2="48664"/>
                        <a14:foregroundMark x1="26444" y1="61478" x2="26444" y2="61478"/>
                        <a14:foregroundMark x1="26519" y1="61557" x2="27778" y2="62343"/>
                        <a14:foregroundMark x1="28000" y1="62421" x2="28000" y2="62421"/>
                        <a14:foregroundMark x1="28444" y1="62814" x2="29037" y2="63050"/>
                        <a14:foregroundMark x1="31481" y1="64544" x2="31481" y2="64544"/>
                        <a14:foregroundMark x1="31630" y1="64544" x2="31630" y2="64544"/>
                        <a14:foregroundMark x1="32593" y1="64544" x2="32963" y2="64544"/>
                        <a14:foregroundMark x1="34444" y1="64230" x2="34444" y2="64230"/>
                        <a14:foregroundMark x1="35481" y1="63365" x2="35481" y2="63365"/>
                        <a14:foregroundMark x1="38074" y1="61635" x2="38074" y2="61635"/>
                        <a14:foregroundMark x1="38148" y1="61164" x2="38148" y2="61164"/>
                        <a14:foregroundMark x1="37259" y1="58805" x2="37259" y2="58176"/>
                        <a14:foregroundMark x1="37259" y1="57390" x2="37259" y2="57390"/>
                        <a14:foregroundMark x1="37111" y1="56918" x2="37111" y2="56918"/>
                        <a14:foregroundMark x1="35481" y1="56840" x2="35037" y2="56840"/>
                        <a14:foregroundMark x1="34667" y1="56840" x2="34667" y2="56840"/>
                        <a14:foregroundMark x1="33704" y1="56997" x2="33704" y2="56997"/>
                        <a14:foregroundMark x1="37481" y1="57075" x2="37481" y2="57075"/>
                        <a14:foregroundMark x1="39926" y1="56604" x2="40074" y2="56368"/>
                        <a14:foregroundMark x1="42593" y1="54717" x2="42593" y2="54717"/>
                        <a14:foregroundMark x1="49556" y1="55818" x2="49556" y2="55818"/>
                        <a14:foregroundMark x1="49556" y1="55818" x2="49556" y2="56525"/>
                        <a14:foregroundMark x1="49407" y1="57154" x2="48963" y2="57390"/>
                        <a14:foregroundMark x1="47778" y1="57390" x2="47185" y2="57390"/>
                        <a14:foregroundMark x1="43407" y1="57704" x2="43407" y2="57704"/>
                        <a14:foregroundMark x1="42370" y1="58491" x2="42296" y2="58962"/>
                        <a14:foregroundMark x1="42296" y1="59591" x2="42296" y2="59591"/>
                        <a14:foregroundMark x1="46593" y1="57940" x2="46593" y2="57940"/>
                        <a14:foregroundMark x1="48444" y1="57547" x2="48593" y2="57469"/>
                        <a14:foregroundMark x1="48889" y1="57390" x2="48889" y2="57390"/>
                        <a14:foregroundMark x1="49111" y1="57390" x2="49556" y2="58097"/>
                        <a14:foregroundMark x1="49778" y1="58255" x2="49778" y2="58255"/>
                        <a14:foregroundMark x1="52000" y1="58255" x2="52000" y2="58255"/>
                        <a14:foregroundMark x1="52000" y1="58255" x2="52000" y2="58255"/>
                        <a14:foregroundMark x1="52000" y1="58255" x2="52000" y2="58255"/>
                        <a14:foregroundMark x1="64222" y1="91981" x2="64222" y2="91981"/>
                        <a14:foregroundMark x1="63852" y1="92767" x2="63704" y2="93475"/>
                        <a14:foregroundMark x1="63481" y1="94811" x2="63481" y2="94811"/>
                        <a14:foregroundMark x1="63407" y1="95283" x2="63333" y2="95676"/>
                        <a14:foregroundMark x1="62222" y1="96855" x2="62222" y2="96855"/>
                        <a14:foregroundMark x1="62074" y1="96855" x2="61926" y2="96855"/>
                        <a14:foregroundMark x1="56370" y1="93868" x2="56222" y2="93160"/>
                        <a14:foregroundMark x1="56296" y1="92846" x2="56296" y2="92846"/>
                        <a14:foregroundMark x1="56667" y1="92610" x2="56815" y2="93160"/>
                        <a14:foregroundMark x1="56222" y1="94890" x2="56222" y2="94890"/>
                        <a14:foregroundMark x1="56000" y1="95440" x2="56000" y2="95440"/>
                        <a14:foregroundMark x1="54963" y1="95912" x2="54963" y2="95912"/>
                        <a14:foregroundMark x1="54963" y1="95912" x2="55037" y2="96148"/>
                        <a14:foregroundMark x1="56222" y1="96462" x2="56444" y2="96541"/>
                        <a14:foregroundMark x1="61630" y1="96777" x2="61630" y2="96777"/>
                        <a14:foregroundMark x1="62519" y1="96777" x2="62519" y2="96777"/>
                        <a14:foregroundMark x1="64815" y1="96777" x2="65111" y2="96384"/>
                        <a14:foregroundMark x1="62074" y1="87107" x2="62074" y2="87107"/>
                        <a14:foregroundMark x1="62370" y1="87264" x2="62741" y2="87264"/>
                        <a14:foregroundMark x1="64963" y1="87264" x2="65926" y2="87264"/>
                        <a14:foregroundMark x1="67111" y1="87186" x2="67259" y2="87107"/>
                        <a14:foregroundMark x1="69185" y1="87107" x2="69185" y2="87107"/>
                        <a14:foregroundMark x1="27407" y1="83491" x2="27407" y2="83491"/>
                        <a14:foregroundMark x1="26741" y1="83962" x2="26148" y2="84434"/>
                        <a14:foregroundMark x1="25481" y1="85142" x2="25407" y2="85377"/>
                        <a14:foregroundMark x1="25185" y1="85613" x2="24889" y2="86085"/>
                        <a14:foregroundMark x1="24593" y1="86557" x2="24444" y2="86792"/>
                        <a14:foregroundMark x1="22000" y1="88365" x2="21778" y2="88601"/>
                        <a14:foregroundMark x1="20593" y1="89308" x2="20370" y2="89544"/>
                        <a14:foregroundMark x1="18222" y1="90409" x2="17111" y2="90723"/>
                        <a14:foregroundMark x1="14667" y1="91038" x2="14667" y2="91038"/>
                        <a14:foregroundMark x1="12889" y1="91274" x2="12889" y2="91274"/>
                        <a14:foregroundMark x1="10148" y1="91274" x2="10148" y2="91274"/>
                        <a14:foregroundMark x1="8370" y1="90802" x2="8370" y2="90802"/>
                        <a14:foregroundMark x1="5407" y1="89072" x2="5407" y2="89072"/>
                        <a14:foregroundMark x1="5259" y1="88601" x2="5259" y2="88601"/>
                        <a14:foregroundMark x1="5111" y1="87421" x2="5111" y2="85849"/>
                        <a14:foregroundMark x1="5111" y1="83097" x2="5111" y2="83097"/>
                        <a14:foregroundMark x1="5407" y1="82154" x2="5778" y2="81761"/>
                        <a14:foregroundMark x1="6889" y1="79638" x2="6889" y2="79638"/>
                        <a14:foregroundMark x1="7259" y1="78616" x2="7259" y2="78616"/>
                        <a14:foregroundMark x1="71111" y1="22642" x2="71111" y2="22642"/>
                        <a14:foregroundMark x1="71111" y1="22642" x2="71111" y2="22642"/>
                        <a14:foregroundMark x1="71407" y1="24607" x2="71407" y2="24607"/>
                        <a14:foregroundMark x1="70444" y1="23585" x2="70444" y2="23585"/>
                        <a14:foregroundMark x1="9630" y1="88679" x2="9630" y2="88679"/>
                        <a14:foregroundMark x1="10963" y1="86950" x2="10963" y2="86950"/>
                        <a14:foregroundMark x1="12370" y1="86006" x2="12370" y2="86006"/>
                        <a14:foregroundMark x1="13407" y1="87814" x2="13407" y2="87814"/>
                        <a14:foregroundMark x1="5778" y1="91903" x2="5778" y2="91903"/>
                        <a14:foregroundMark x1="2889" y1="91588" x2="2889" y2="91588"/>
                        <a14:foregroundMark x1="60519" y1="92925" x2="60519" y2="92925"/>
                        <a14:foregroundMark x1="61259" y1="90487" x2="61259" y2="90487"/>
                        <a14:foregroundMark x1="56222" y1="91274" x2="56222" y2="912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57" y="4269720"/>
            <a:ext cx="1624511" cy="15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Image result for wilson simpsons">
            <a:extLst>
              <a:ext uri="{FF2B5EF4-FFF2-40B4-BE49-F238E27FC236}">
                <a16:creationId xmlns:a16="http://schemas.microsoft.com/office/drawing/2014/main" id="{5422CE6A-C939-4164-B13F-47348643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3" y="5092750"/>
            <a:ext cx="1027876" cy="16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Image result for clouds cartoon">
            <a:extLst>
              <a:ext uri="{FF2B5EF4-FFF2-40B4-BE49-F238E27FC236}">
                <a16:creationId xmlns:a16="http://schemas.microsoft.com/office/drawing/2014/main" id="{9B260B0D-73C6-4A32-94AF-AC2B64F37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988" r="94785">
                        <a14:foregroundMark x1="42331" y1="45600" x2="42331" y2="45600"/>
                        <a14:foregroundMark x1="56748" y1="38800" x2="56748" y2="38800"/>
                        <a14:foregroundMark x1="58282" y1="38400" x2="58282" y2="38400"/>
                        <a14:foregroundMark x1="64724" y1="50800" x2="64724" y2="50800"/>
                        <a14:foregroundMark x1="68405" y1="58400" x2="68405" y2="58400"/>
                        <a14:foregroundMark x1="67178" y1="61600" x2="67178" y2="61600"/>
                        <a14:foregroundMark x1="59202" y1="62000" x2="59202" y2="62000"/>
                        <a14:foregroundMark x1="57055" y1="62000" x2="57055" y2="62000"/>
                        <a14:foregroundMark x1="48160" y1="66000" x2="48160" y2="66000"/>
                        <a14:foregroundMark x1="45706" y1="68400" x2="45706" y2="68400"/>
                        <a14:foregroundMark x1="34356" y1="74400" x2="34356" y2="74400"/>
                        <a14:foregroundMark x1="38037" y1="77200" x2="38037" y2="77200"/>
                        <a14:foregroundMark x1="42638" y1="77200" x2="43558" y2="77200"/>
                        <a14:foregroundMark x1="50920" y1="76000" x2="51534" y2="75600"/>
                        <a14:foregroundMark x1="58589" y1="74400" x2="59509" y2="73600"/>
                        <a14:foregroundMark x1="68405" y1="71600" x2="68405" y2="71600"/>
                        <a14:foregroundMark x1="70245" y1="70000" x2="70245" y2="70000"/>
                        <a14:foregroundMark x1="75153" y1="66800" x2="75460" y2="66400"/>
                        <a14:foregroundMark x1="79448" y1="62400" x2="79448" y2="61600"/>
                        <a14:foregroundMark x1="80368" y1="57600" x2="80368" y2="57600"/>
                        <a14:foregroundMark x1="80368" y1="54000" x2="80368" y2="52800"/>
                        <a14:foregroundMark x1="76994" y1="47600" x2="76687" y2="46800"/>
                        <a14:foregroundMark x1="75767" y1="46000" x2="24233" y2="46400"/>
                        <a14:foregroundMark x1="24233" y1="46400" x2="28528" y2="38400"/>
                        <a14:foregroundMark x1="41411" y1="34800" x2="35583" y2="49200"/>
                        <a14:foregroundMark x1="23313" y1="57600" x2="36196" y2="69200"/>
                        <a14:foregroundMark x1="65031" y1="51600" x2="75460" y2="54800"/>
                        <a14:foregroundMark x1="83742" y1="48000" x2="84969" y2="59200"/>
                        <a14:foregroundMark x1="90491" y1="48000" x2="89877" y2="63200"/>
                        <a14:foregroundMark x1="85583" y1="42400" x2="70552" y2="36000"/>
                        <a14:foregroundMark x1="70552" y1="36000" x2="63190" y2="36000"/>
                        <a14:foregroundMark x1="61963" y1="31600" x2="60736" y2="31600"/>
                        <a14:foregroundMark x1="23926" y1="36000" x2="13804" y2="49600"/>
                        <a14:foregroundMark x1="12577" y1="35600" x2="3988" y2="52400"/>
                        <a14:foregroundMark x1="3988" y1="52400" x2="3988" y2="53600"/>
                        <a14:foregroundMark x1="94785" y1="48800" x2="94479" y2="53600"/>
                        <a14:foregroundMark x1="20859" y1="28800" x2="20859" y2="28800"/>
                        <a14:foregroundMark x1="68712" y1="76800" x2="68712" y2="76800"/>
                        <a14:foregroundMark x1="71472" y1="32400" x2="71472" y2="32400"/>
                        <a14:foregroundMark x1="25460" y1="31600" x2="2546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38" y="1003877"/>
            <a:ext cx="4597448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Image result for bart simpsons looking up">
            <a:extLst>
              <a:ext uri="{FF2B5EF4-FFF2-40B4-BE49-F238E27FC236}">
                <a16:creationId xmlns:a16="http://schemas.microsoft.com/office/drawing/2014/main" id="{61B10263-3F74-42F0-9E1E-B3025DEA1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40" b="96508" l="5081" r="96074">
                        <a14:foregroundMark x1="40647" y1="7778" x2="40647" y2="7778"/>
                        <a14:foregroundMark x1="53118" y1="4444" x2="53118" y2="4444"/>
                        <a14:foregroundMark x1="48499" y1="3492" x2="48499" y2="3492"/>
                        <a14:foregroundMark x1="42956" y1="2857" x2="42956" y2="2857"/>
                        <a14:foregroundMark x1="47806" y1="2540" x2="47806" y2="2540"/>
                        <a14:foregroundMark x1="44111" y1="29365" x2="44111" y2="29365"/>
                        <a14:foregroundMark x1="41801" y1="25397" x2="41801" y2="25397"/>
                        <a14:foregroundMark x1="43418" y1="24444" x2="43418" y2="24444"/>
                        <a14:foregroundMark x1="43880" y1="24286" x2="43880" y2="24286"/>
                        <a14:foregroundMark x1="44573" y1="24286" x2="44573" y2="24286"/>
                        <a14:foregroundMark x1="44804" y1="22381" x2="36259" y2="27937"/>
                        <a14:foregroundMark x1="36259" y1="27937" x2="48499" y2="30317"/>
                        <a14:foregroundMark x1="48499" y1="30317" x2="51501" y2="25397"/>
                        <a14:foregroundMark x1="31409" y1="21111" x2="24480" y2="27619"/>
                        <a14:foregroundMark x1="24480" y1="27619" x2="37413" y2="28095"/>
                        <a14:foregroundMark x1="37413" y1="28095" x2="34642" y2="21905"/>
                        <a14:foregroundMark x1="55427" y1="43968" x2="45266" y2="39365"/>
                        <a14:foregroundMark x1="45266" y1="39365" x2="54273" y2="44444"/>
                        <a14:foregroundMark x1="54273" y1="44444" x2="55196" y2="43175"/>
                        <a14:foregroundMark x1="48730" y1="43333" x2="41109" y2="36825"/>
                        <a14:foregroundMark x1="41109" y1="36825" x2="38799" y2="43651"/>
                        <a14:foregroundMark x1="44573" y1="40952" x2="43187" y2="41905"/>
                        <a14:foregroundMark x1="9238" y1="61270" x2="6697" y2="61111"/>
                        <a14:foregroundMark x1="5774" y1="65714" x2="5774" y2="65714"/>
                        <a14:foregroundMark x1="5081" y1="61429" x2="5081" y2="61429"/>
                        <a14:foregroundMark x1="90069" y1="61111" x2="95612" y2="60952"/>
                        <a14:foregroundMark x1="96074" y1="64762" x2="96074" y2="64762"/>
                        <a14:foregroundMark x1="71824" y1="86190" x2="77367" y2="93333"/>
                        <a14:foregroundMark x1="77367" y1="93333" x2="89145" y2="93333"/>
                        <a14:foregroundMark x1="89145" y1="93333" x2="83834" y2="85873"/>
                        <a14:foregroundMark x1="83834" y1="85873" x2="83372" y2="85556"/>
                        <a14:foregroundMark x1="81062" y1="84921" x2="75520" y2="87143"/>
                        <a14:foregroundMark x1="71132" y1="93492" x2="81293" y2="93810"/>
                        <a14:foregroundMark x1="42956" y1="87143" x2="43880" y2="95238"/>
                        <a14:foregroundMark x1="43880" y1="95238" x2="32333" y2="96508"/>
                        <a14:foregroundMark x1="32333" y1="96508" x2="33025" y2="88254"/>
                        <a14:foregroundMark x1="33025" y1="88254" x2="36721" y2="87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93" y="5040887"/>
            <a:ext cx="1072338" cy="156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Image result for justice league cartoon">
            <a:extLst>
              <a:ext uri="{FF2B5EF4-FFF2-40B4-BE49-F238E27FC236}">
                <a16:creationId xmlns:a16="http://schemas.microsoft.com/office/drawing/2014/main" id="{ADA090D2-2D3A-4DEF-A93D-2A7761E40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225" b="95665" l="2307" r="96991">
                        <a14:foregroundMark x1="8927" y1="14162" x2="4814" y2="24566"/>
                        <a14:foregroundMark x1="4814" y1="24566" x2="2608" y2="41908"/>
                        <a14:foregroundMark x1="2608" y1="41908" x2="3511" y2="74566"/>
                        <a14:foregroundMark x1="3511" y1="74566" x2="9027" y2="71965"/>
                        <a14:foregroundMark x1="9027" y1="71965" x2="12136" y2="56936"/>
                        <a14:foregroundMark x1="12136" y1="56936" x2="10632" y2="21387"/>
                        <a14:foregroundMark x1="10632" y1="21387" x2="9629" y2="20520"/>
                        <a14:foregroundMark x1="19559" y1="9249" x2="21264" y2="44220"/>
                        <a14:foregroundMark x1="21264" y1="44220" x2="16449" y2="74277"/>
                        <a14:foregroundMark x1="16449" y1="74277" x2="16249" y2="80925"/>
                        <a14:foregroundMark x1="6018" y1="18497" x2="2307" y2="30636"/>
                        <a14:foregroundMark x1="2307" y1="30636" x2="2307" y2="73410"/>
                        <a14:foregroundMark x1="31294" y1="15318" x2="28485" y2="29191"/>
                        <a14:foregroundMark x1="28485" y1="29191" x2="27182" y2="45087"/>
                        <a14:foregroundMark x1="27182" y1="45087" x2="28185" y2="60983"/>
                        <a14:foregroundMark x1="28185" y1="60983" x2="28185" y2="60983"/>
                        <a14:foregroundMark x1="32598" y1="38150" x2="31795" y2="70520"/>
                        <a14:foregroundMark x1="31795" y1="70520" x2="33300" y2="85838"/>
                        <a14:foregroundMark x1="33300" y1="85838" x2="33300" y2="85838"/>
                        <a14:foregroundMark x1="27282" y1="70809" x2="26179" y2="89595"/>
                        <a14:foregroundMark x1="45737" y1="30058" x2="43531" y2="14451"/>
                        <a14:foregroundMark x1="43531" y1="14451" x2="43631" y2="8092"/>
                        <a14:foregroundMark x1="42227" y1="71676" x2="42126" y2="86416"/>
                        <a14:foregroundMark x1="69509" y1="23121" x2="66700" y2="39017"/>
                        <a14:foregroundMark x1="67419" y1="51445" x2="67603" y2="54624"/>
                        <a14:foregroundMark x1="66700" y1="39017" x2="67419" y2="51445"/>
                        <a14:foregroundMark x1="67603" y1="54624" x2="68205" y2="56069"/>
                        <a14:foregroundMark x1="80843" y1="16474" x2="77533" y2="29769"/>
                        <a14:foregroundMark x1="77533" y1="29769" x2="79539" y2="45087"/>
                        <a14:foregroundMark x1="79539" y1="45087" x2="79639" y2="46532"/>
                        <a14:foregroundMark x1="90004" y1="39017" x2="89268" y2="48555"/>
                        <a14:foregroundMark x1="91876" y1="14740" x2="90004" y2="39017"/>
                        <a14:foregroundMark x1="89268" y1="48555" x2="90271" y2="56936"/>
                        <a14:foregroundMark x1="97091" y1="17630" x2="95085" y2="39017"/>
                        <a14:foregroundMark x1="96189" y1="76301" x2="96189" y2="76301"/>
                        <a14:foregroundMark x1="95988" y1="81503" x2="95988" y2="81503"/>
                        <a14:foregroundMark x1="90171" y1="87283" x2="90171" y2="87283"/>
                        <a14:foregroundMark x1="90973" y1="82081" x2="90973" y2="72832"/>
                        <a14:foregroundMark x1="96891" y1="95665" x2="96289" y2="84682"/>
                        <a14:foregroundMark x1="89669" y1="89884" x2="90572" y2="87283"/>
                        <a14:backgroundMark x1="92778" y1="39017" x2="92778" y2="39017"/>
                        <a14:backgroundMark x1="33400" y1="34104" x2="33400" y2="34104"/>
                        <a14:backgroundMark x1="65998" y1="51445" x2="65998" y2="5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908" y="787378"/>
            <a:ext cx="4355976" cy="151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5CBA020-D538-494C-98A5-3962431B39A9}"/>
              </a:ext>
            </a:extLst>
          </p:cNvPr>
          <p:cNvSpPr txBox="1"/>
          <p:nvPr/>
        </p:nvSpPr>
        <p:spPr>
          <a:xfrm>
            <a:off x="1304074" y="2137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1980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6333F7C-3C4B-4625-A7A8-08D740485CCA}"/>
              </a:ext>
            </a:extLst>
          </p:cNvPr>
          <p:cNvSpPr txBox="1"/>
          <p:nvPr/>
        </p:nvSpPr>
        <p:spPr>
          <a:xfrm>
            <a:off x="6147040" y="1131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2019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33033" y1="38800" x2="33033" y2="38800"/>
                      </a14:backgroundRemoval>
                    </a14:imgEffect>
                  </a14:imgLayer>
                </a14:imgProps>
              </a:ext>
            </a:extLst>
          </a:blip>
          <a:srcRect l="22276" t="23351" r="21191" b="22686"/>
          <a:stretch/>
        </p:blipFill>
        <p:spPr>
          <a:xfrm>
            <a:off x="7049016" y="4190012"/>
            <a:ext cx="1506865" cy="1438371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33033" y1="38800" x2="33033" y2="38800"/>
                      </a14:backgroundRemoval>
                    </a14:imgEffect>
                  </a14:imgLayer>
                </a14:imgProps>
              </a:ext>
            </a:extLst>
          </a:blip>
          <a:srcRect l="22276" t="23351" r="21191" b="22686"/>
          <a:stretch/>
        </p:blipFill>
        <p:spPr>
          <a:xfrm>
            <a:off x="1115617" y="466661"/>
            <a:ext cx="1852452" cy="1768249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33033" y1="38800" x2="33033" y2="38800"/>
                      </a14:backgroundRemoval>
                    </a14:imgEffect>
                  </a14:imgLayer>
                </a14:imgProps>
              </a:ext>
            </a:extLst>
          </a:blip>
          <a:srcRect l="22276" t="23351" r="21191" b="22686"/>
          <a:stretch/>
        </p:blipFill>
        <p:spPr>
          <a:xfrm>
            <a:off x="5940152" y="482523"/>
            <a:ext cx="1506865" cy="1438371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33033" y1="38800" x2="33033" y2="38800"/>
                      </a14:backgroundRemoval>
                    </a14:imgEffect>
                  </a14:imgLayer>
                </a14:imgProps>
              </a:ext>
            </a:extLst>
          </a:blip>
          <a:srcRect l="22276" t="23351" r="21191" b="22686"/>
          <a:stretch/>
        </p:blipFill>
        <p:spPr>
          <a:xfrm>
            <a:off x="824036" y="3823130"/>
            <a:ext cx="2816430" cy="2688410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33033" y1="38800" x2="33033" y2="38800"/>
                      </a14:backgroundRemoval>
                    </a14:imgEffect>
                  </a14:imgLayer>
                </a14:imgProps>
              </a:ext>
            </a:extLst>
          </a:blip>
          <a:srcRect l="22276" t="23351" r="21191" b="22686"/>
          <a:stretch/>
        </p:blipFill>
        <p:spPr>
          <a:xfrm>
            <a:off x="3343496" y="742569"/>
            <a:ext cx="2442510" cy="233148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33033" y1="38800" x2="33033" y2="38800"/>
                      </a14:backgroundRemoval>
                    </a14:imgEffect>
                  </a14:imgLayer>
                </a14:imgProps>
              </a:ext>
            </a:extLst>
          </a:blip>
          <a:srcRect l="22276" t="23351" r="21191" b="22686"/>
          <a:stretch/>
        </p:blipFill>
        <p:spPr>
          <a:xfrm>
            <a:off x="3393532" y="3527652"/>
            <a:ext cx="3647872" cy="3482059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33033" y1="38800" x2="33033" y2="38800"/>
                      </a14:backgroundRemoval>
                    </a14:imgEffect>
                  </a14:imgLayer>
                </a14:imgProps>
              </a:ext>
            </a:extLst>
          </a:blip>
          <a:srcRect l="22276" t="23351" r="21191" b="22686"/>
          <a:stretch/>
        </p:blipFill>
        <p:spPr>
          <a:xfrm>
            <a:off x="5910408" y="2079246"/>
            <a:ext cx="2261992" cy="2159174"/>
          </a:xfrm>
          <a:prstGeom prst="rect">
            <a:avLst/>
          </a:prstGeom>
        </p:spPr>
      </p:pic>
      <p:pic>
        <p:nvPicPr>
          <p:cNvPr id="20" name="Bilde 19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33033" y1="38800" x2="33033" y2="38800"/>
                      </a14:backgroundRemoval>
                    </a14:imgEffect>
                  </a14:imgLayer>
                </a14:imgProps>
              </a:ext>
            </a:extLst>
          </a:blip>
          <a:srcRect l="22276" t="23351" r="21191" b="22686"/>
          <a:stretch/>
        </p:blipFill>
        <p:spPr>
          <a:xfrm>
            <a:off x="627357" y="2250227"/>
            <a:ext cx="1832077" cy="1748801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33033" y1="38800" x2="33033" y2="38800"/>
                      </a14:backgroundRemoval>
                    </a14:imgEffect>
                  </a14:imgLayer>
                </a14:imgProps>
              </a:ext>
            </a:extLst>
          </a:blip>
          <a:srcRect l="22276" t="23351" r="21191" b="22686"/>
          <a:stretch/>
        </p:blipFill>
        <p:spPr>
          <a:xfrm>
            <a:off x="594150" y="-306006"/>
            <a:ext cx="7564390" cy="7220553"/>
          </a:xfrm>
          <a:prstGeom prst="rect">
            <a:avLst/>
          </a:prstGeom>
        </p:spPr>
      </p:pic>
      <p:sp>
        <p:nvSpPr>
          <p:cNvPr id="22" name="Rektangel 21"/>
          <p:cNvSpPr/>
          <p:nvPr/>
        </p:nvSpPr>
        <p:spPr>
          <a:xfrm>
            <a:off x="1648730" y="1894838"/>
            <a:ext cx="6225343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199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274753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7301DC-E3E4-4D85-91E5-30FB33DD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Traumer (ACE-studien)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F73F17-F8A8-4956-8411-B6D59386D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105" y="1201447"/>
            <a:ext cx="6391215" cy="5010472"/>
          </a:xfrm>
        </p:spPr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 err="1"/>
              <a:t>Fysisk</a:t>
            </a:r>
            <a:r>
              <a:rPr lang="en-US" dirty="0"/>
              <a:t> mishandling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 err="1"/>
              <a:t>Seksuelle</a:t>
            </a:r>
            <a:r>
              <a:rPr lang="en-US" dirty="0"/>
              <a:t> </a:t>
            </a:r>
            <a:r>
              <a:rPr lang="en-US" dirty="0" err="1"/>
              <a:t>overgrep</a:t>
            </a:r>
            <a:endParaRPr lang="en-US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 err="1"/>
              <a:t>Emosjonell</a:t>
            </a:r>
            <a:r>
              <a:rPr lang="en-US" dirty="0"/>
              <a:t> mishandling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 err="1"/>
              <a:t>Omsorgssvikt</a:t>
            </a:r>
            <a:endParaRPr lang="en-US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 err="1"/>
              <a:t>Neglekt</a:t>
            </a:r>
            <a:endParaRPr lang="en-US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 err="1"/>
              <a:t>Voldelig</a:t>
            </a:r>
            <a:r>
              <a:rPr lang="en-US" dirty="0"/>
              <a:t> </a:t>
            </a:r>
            <a:r>
              <a:rPr lang="en-US" dirty="0" err="1"/>
              <a:t>trusler</a:t>
            </a:r>
            <a:r>
              <a:rPr lang="en-US" dirty="0"/>
              <a:t> mot </a:t>
            </a:r>
            <a:r>
              <a:rPr lang="en-US" dirty="0" err="1"/>
              <a:t>mor</a:t>
            </a:r>
            <a:endParaRPr lang="en-US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 err="1"/>
              <a:t>Rusmisbruk</a:t>
            </a:r>
            <a:r>
              <a:rPr lang="en-US" dirty="0"/>
              <a:t> i </a:t>
            </a:r>
            <a:r>
              <a:rPr lang="en-US" dirty="0" err="1"/>
              <a:t>familien</a:t>
            </a:r>
            <a:endParaRPr lang="en-US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 err="1"/>
              <a:t>Pårørende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psykisk</a:t>
            </a:r>
            <a:r>
              <a:rPr lang="en-US" dirty="0"/>
              <a:t> </a:t>
            </a:r>
            <a:r>
              <a:rPr lang="en-US" dirty="0" err="1"/>
              <a:t>syke</a:t>
            </a:r>
            <a:endParaRPr lang="en-US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 err="1"/>
              <a:t>Foreldre-skilsmisse</a:t>
            </a:r>
            <a:endParaRPr lang="en-US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 err="1"/>
              <a:t>Familiemedlem</a:t>
            </a:r>
            <a:r>
              <a:rPr lang="en-US" dirty="0"/>
              <a:t> i </a:t>
            </a:r>
            <a:r>
              <a:rPr lang="en-US" dirty="0" err="1"/>
              <a:t>fengsel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95290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7301DC-E3E4-4D85-91E5-30FB33DD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Traumer (ACE-studien)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F73F17-F8A8-4956-8411-B6D59386D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45" y="1226840"/>
            <a:ext cx="8082895" cy="4290392"/>
          </a:xfrm>
        </p:spPr>
        <p:txBody>
          <a:bodyPr>
            <a:normAutofit fontScale="85000" lnSpcReduction="20000"/>
          </a:bodyPr>
          <a:lstStyle/>
          <a:p>
            <a:r>
              <a:rPr lang="nb-NO" dirty="0"/>
              <a:t>En  sammenheng mellom antall trauma-opplevelser og vansker i voksen alder:</a:t>
            </a:r>
          </a:p>
          <a:p>
            <a:r>
              <a:rPr lang="nb-NO" dirty="0"/>
              <a:t>Tyder på at barndomstraumer øker </a:t>
            </a:r>
            <a:r>
              <a:rPr lang="nb-NO" dirty="0" err="1"/>
              <a:t>rissiko</a:t>
            </a:r>
            <a:r>
              <a:rPr lang="nb-NO" dirty="0"/>
              <a:t> for somatiske helseplager mange år senere</a:t>
            </a:r>
          </a:p>
          <a:p>
            <a:pPr lvl="1"/>
            <a:r>
              <a:rPr lang="nb-NO" dirty="0"/>
              <a:t>Depresjon</a:t>
            </a:r>
          </a:p>
          <a:p>
            <a:pPr lvl="1"/>
            <a:r>
              <a:rPr lang="nb-NO" dirty="0"/>
              <a:t>Overvekt</a:t>
            </a:r>
          </a:p>
          <a:p>
            <a:pPr lvl="1"/>
            <a:r>
              <a:rPr lang="nb-NO" dirty="0"/>
              <a:t>Hjertesykdom</a:t>
            </a:r>
          </a:p>
          <a:p>
            <a:pPr lvl="1"/>
            <a:r>
              <a:rPr lang="nb-NO" dirty="0"/>
              <a:t>Diabetes</a:t>
            </a:r>
          </a:p>
          <a:p>
            <a:pPr lvl="1"/>
            <a:r>
              <a:rPr lang="nb-NO" dirty="0"/>
              <a:t>Slag</a:t>
            </a:r>
          </a:p>
          <a:p>
            <a:pPr lvl="1"/>
            <a:r>
              <a:rPr lang="nb-NO" dirty="0"/>
              <a:t>Tidlig død</a:t>
            </a:r>
          </a:p>
          <a:p>
            <a:r>
              <a:rPr lang="nb-NO" dirty="0"/>
              <a:t>4 traumeopplevelser eller mer</a:t>
            </a:r>
          </a:p>
          <a:p>
            <a:pPr lvl="1"/>
            <a:r>
              <a:rPr lang="nb-NO" dirty="0"/>
              <a:t>7 ganger større sjans for alkoholisme</a:t>
            </a:r>
          </a:p>
          <a:p>
            <a:pPr lvl="1"/>
            <a:r>
              <a:rPr lang="nb-NO" dirty="0"/>
              <a:t>Dobbelt så stor sjans for kreft</a:t>
            </a:r>
          </a:p>
          <a:p>
            <a:pPr lvl="1"/>
            <a:r>
              <a:rPr lang="nb-NO" dirty="0"/>
              <a:t>Fire ganger så stor sjans for emfysem</a:t>
            </a:r>
          </a:p>
          <a:p>
            <a:r>
              <a:rPr lang="nb-NO" dirty="0"/>
              <a:t>6 traumeopplevelser eller mer</a:t>
            </a:r>
          </a:p>
          <a:p>
            <a:pPr lvl="1"/>
            <a:r>
              <a:rPr lang="nb-NO" dirty="0"/>
              <a:t>30 ganger større sjans for selvmordsforsøk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6FAF258E-DBE3-45B3-96A5-BFC37C21ED35}"/>
              </a:ext>
            </a:extLst>
          </p:cNvPr>
          <p:cNvSpPr/>
          <p:nvPr/>
        </p:nvSpPr>
        <p:spPr>
          <a:xfrm>
            <a:off x="5352347" y="4524309"/>
            <a:ext cx="3816424" cy="2304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tekst&#10;&#10;Beskrivelse som er generert med svært høy visshet">
            <a:extLst>
              <a:ext uri="{FF2B5EF4-FFF2-40B4-BE49-F238E27FC236}">
                <a16:creationId xmlns:a16="http://schemas.microsoft.com/office/drawing/2014/main" id="{EFB4C358-F953-4281-9C07-8F45A7AAD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19" y="4581128"/>
            <a:ext cx="3682019" cy="223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04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7301DC-E3E4-4D85-91E5-30FB33DD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Bakgrunn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F73F17-F8A8-4956-8411-B6D59386D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45" y="1226840"/>
            <a:ext cx="8082895" cy="5010472"/>
          </a:xfrm>
        </p:spPr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Studier har vist at fysisk aktivitet gir bedring av Angstsymptomer og Depresjonssymptomer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nb-NO" dirty="0"/>
              <a:t>Personer med psykiske lidelser er funnet å ha redusert levetid med opptil 15-20 år på grunn av somatiske sykdommer som hjerte og karsykdommer, overvekt, diabetes, lungesykdom, kreft og infeksjonssykdom.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nb-NO" dirty="0"/>
              <a:t>Foruten tidlig død bidrar disse plagene til redusert livskvalitet og redusert evne til bedring. </a:t>
            </a:r>
          </a:p>
        </p:txBody>
      </p:sp>
    </p:spTree>
    <p:extLst>
      <p:ext uri="{BB962C8B-B14F-4D97-AF65-F5344CB8AC3E}">
        <p14:creationId xmlns:p14="http://schemas.microsoft.com/office/powerpoint/2010/main" val="1570298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hjelper fysisk aktivitet?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Endrer adferd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Sosialt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Positive tanker, bedre selvtillit og selvkontroll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Fysisk aktivitet øker tilstedeværelsen og opptak av flere </a:t>
            </a:r>
            <a:r>
              <a:rPr lang="nb-NO" dirty="0" err="1"/>
              <a:t>nevrotransmittorer</a:t>
            </a:r>
            <a:r>
              <a:rPr lang="nb-NO" dirty="0"/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BDNF (Brain-</a:t>
            </a:r>
            <a:r>
              <a:rPr lang="nb-NO" dirty="0" err="1"/>
              <a:t>Derived</a:t>
            </a:r>
            <a:r>
              <a:rPr lang="nb-NO" dirty="0"/>
              <a:t> </a:t>
            </a:r>
            <a:r>
              <a:rPr lang="nb-NO" dirty="0" err="1"/>
              <a:t>Neurotrophic</a:t>
            </a:r>
            <a:r>
              <a:rPr lang="nb-NO" dirty="0"/>
              <a:t> </a:t>
            </a:r>
            <a:r>
              <a:rPr lang="nb-NO" dirty="0" err="1"/>
              <a:t>Factor</a:t>
            </a:r>
            <a:r>
              <a:rPr lang="nb-NO" dirty="0"/>
              <a:t>) kan øke antall nye nevroner og øke læring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Endorfiner etter aktivitet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Redusert fysiske spenninger </a:t>
            </a:r>
            <a:br>
              <a:rPr lang="nb-NO" dirty="0"/>
            </a:br>
            <a:r>
              <a:rPr lang="nb-NO" dirty="0"/>
              <a:t>(noen mer enn andre)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52350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Fysisk aktivitet for sinnets helse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i="1" dirty="0" err="1"/>
              <a:t>Exercise</a:t>
            </a:r>
            <a:r>
              <a:rPr lang="nb-NO" i="1" dirty="0"/>
              <a:t> – </a:t>
            </a:r>
            <a:r>
              <a:rPr lang="nb-NO" i="1" dirty="0" err="1"/>
              <a:t>the</a:t>
            </a:r>
            <a:r>
              <a:rPr lang="nb-NO" i="1" dirty="0"/>
              <a:t> </a:t>
            </a:r>
            <a:r>
              <a:rPr lang="nb-NO" i="1" dirty="0" err="1"/>
              <a:t>big</a:t>
            </a:r>
            <a:r>
              <a:rPr lang="nb-NO" i="1" dirty="0"/>
              <a:t> </a:t>
            </a:r>
            <a:r>
              <a:rPr lang="nb-NO" i="1" dirty="0" err="1"/>
              <a:t>medicine</a:t>
            </a:r>
            <a:r>
              <a:rPr lang="nb-NO" i="1" dirty="0"/>
              <a:t>. </a:t>
            </a:r>
            <a:br>
              <a:rPr lang="nb-NO" dirty="0"/>
            </a:br>
            <a:r>
              <a:rPr lang="nb-NO" i="1" dirty="0"/>
              <a:t>Gammelt indiansk ordtak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i="1" dirty="0"/>
              <a:t>Men fremfor alt, tab ikke lysten til at gå. Hver dag går jeg meg til mitt daglige </a:t>
            </a:r>
            <a:r>
              <a:rPr lang="nb-NO" i="1" dirty="0" err="1"/>
              <a:t>velbefindende</a:t>
            </a:r>
            <a:r>
              <a:rPr lang="nb-NO" i="1" dirty="0"/>
              <a:t> og fra enhver sykdom. Jeg har gått meg til mine beste tanker, og kjenner ingen tanke så tung, at man ikke kan gå den av seg. </a:t>
            </a:r>
            <a:br>
              <a:rPr lang="nb-NO" i="1" dirty="0"/>
            </a:br>
            <a:r>
              <a:rPr lang="nb-NO" i="1" dirty="0"/>
              <a:t>Søren Kierkegaard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i="1" dirty="0"/>
              <a:t>Jeg har alltid trodd at fysisk aktivitet er en nøkkel ikke bare til fysisk helse, men også til sinnsro. Mange ganger i gamle dager lot jeg mitt sinne og frustrasjon gå utover en boksesekk istedenfor å ta det ut overfor en kamerat eller endatil en politimann. Trening løser opp spenninger, og spenninger ødelegger sinnsroen. Jeg fant ut at jeg arbeidet bedre og tenkte klarere når jeg var i god fysisk form, så trening ble en av de ting i mitt liv som jeg aldri gir avkall på. </a:t>
            </a:r>
            <a:br>
              <a:rPr lang="nb-NO" dirty="0"/>
            </a:br>
            <a:r>
              <a:rPr lang="nb-NO" i="1" dirty="0"/>
              <a:t>Nelson Mandela</a:t>
            </a:r>
          </a:p>
        </p:txBody>
      </p:sp>
    </p:spTree>
    <p:extLst>
      <p:ext uri="{BB962C8B-B14F-4D97-AF65-F5344CB8AC3E}">
        <p14:creationId xmlns:p14="http://schemas.microsoft.com/office/powerpoint/2010/main" val="1906888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7301DC-E3E4-4D85-91E5-30FB33DD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Bakgrunn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F73F17-F8A8-4956-8411-B6D59386D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45" y="1484784"/>
            <a:ext cx="8082895" cy="475252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err="1"/>
              <a:t>Ca</a:t>
            </a:r>
            <a:r>
              <a:rPr lang="nb-NO" sz="2400" dirty="0"/>
              <a:t> 8% av barn og unge har en psykisk vanske</a:t>
            </a:r>
            <a:br>
              <a:rPr lang="nb-NO" sz="2400" dirty="0"/>
            </a:br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For de fleste er tilstanden forbigående, men noen har en vedvarende lidelse</a:t>
            </a:r>
            <a:br>
              <a:rPr lang="nb-NO" sz="2400" dirty="0"/>
            </a:br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Mange har store utfordringer i forhold til å opprettholde Helsedepartementets anbefalinger angående fysisk aktivitet</a:t>
            </a:r>
            <a:br>
              <a:rPr lang="nb-NO" sz="2400" dirty="0"/>
            </a:br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På grunn av nedsatt fysisk helse og usunn livsstil, har personer med vedvarende psykiske vanske kortere forventet levealder (</a:t>
            </a:r>
            <a:r>
              <a:rPr lang="nb-NO" sz="2400" dirty="0" err="1"/>
              <a:t>ca</a:t>
            </a:r>
            <a:r>
              <a:rPr lang="nb-NO" sz="2400" dirty="0"/>
              <a:t> 30år), og økt risiko for livsstilssykdommer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66463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52F28C-9BDA-4499-B63B-FBF3E3E5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«Følelser akkurat nå»</a:t>
            </a:r>
          </a:p>
        </p:txBody>
      </p:sp>
      <p:pic>
        <p:nvPicPr>
          <p:cNvPr id="7170" name="Picture 2" descr="Image result for right left brain">
            <a:extLst>
              <a:ext uri="{FF2B5EF4-FFF2-40B4-BE49-F238E27FC236}">
                <a16:creationId xmlns:a16="http://schemas.microsoft.com/office/drawing/2014/main" id="{E3A6C09D-37C4-42BD-8A3D-A125A3C9BB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95" y="1268760"/>
            <a:ext cx="382390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854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52F28C-9BDA-4499-B63B-FBF3E3E5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«Følelser akkurat nå»</a:t>
            </a:r>
          </a:p>
        </p:txBody>
      </p:sp>
      <p:pic>
        <p:nvPicPr>
          <p:cNvPr id="7170" name="Picture 2" descr="Image result for right left brain">
            <a:extLst>
              <a:ext uri="{FF2B5EF4-FFF2-40B4-BE49-F238E27FC236}">
                <a16:creationId xmlns:a16="http://schemas.microsoft.com/office/drawing/2014/main" id="{E3A6C09D-37C4-42BD-8A3D-A125A3C9BB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95" y="1268760"/>
            <a:ext cx="382390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baby and mother contact">
            <a:extLst>
              <a:ext uri="{FF2B5EF4-FFF2-40B4-BE49-F238E27FC236}">
                <a16:creationId xmlns:a16="http://schemas.microsoft.com/office/drawing/2014/main" id="{DD2601C0-8CAE-4BC4-98F6-986A0D7F1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489654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A12293F2-B5D7-422A-BBDA-739465D85EB0}"/>
              </a:ext>
            </a:extLst>
          </p:cNvPr>
          <p:cNvSpPr txBox="1"/>
          <p:nvPr/>
        </p:nvSpPr>
        <p:spPr>
          <a:xfrm>
            <a:off x="971600" y="5085184"/>
            <a:ext cx="67630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Lenge før vi utvikler et verbalt språk, bruker vi bevegelse til bla: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nb-NO" sz="2000" dirty="0"/>
              <a:t>Utrykke følelser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nb-NO" sz="2000" dirty="0"/>
              <a:t>Bearbeide følelser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nb-NO" sz="2000" dirty="0"/>
              <a:t>Forstå omverden</a:t>
            </a:r>
          </a:p>
        </p:txBody>
      </p:sp>
      <p:sp>
        <p:nvSpPr>
          <p:cNvPr id="5" name="Hjerte 4">
            <a:extLst>
              <a:ext uri="{FF2B5EF4-FFF2-40B4-BE49-F238E27FC236}">
                <a16:creationId xmlns:a16="http://schemas.microsoft.com/office/drawing/2014/main" id="{5565BA4F-01BF-4168-A760-3EB3DDFFF48C}"/>
              </a:ext>
            </a:extLst>
          </p:cNvPr>
          <p:cNvSpPr/>
          <p:nvPr/>
        </p:nvSpPr>
        <p:spPr>
          <a:xfrm>
            <a:off x="2987824" y="2276822"/>
            <a:ext cx="720080" cy="648072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9719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: avrundede hjørner 1"/>
          <p:cNvSpPr/>
          <p:nvPr/>
        </p:nvSpPr>
        <p:spPr>
          <a:xfrm>
            <a:off x="683568" y="5085184"/>
            <a:ext cx="7848872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Basal-idretter</a:t>
            </a:r>
          </a:p>
        </p:txBody>
      </p:sp>
    </p:spTree>
    <p:extLst>
      <p:ext uri="{BB962C8B-B14F-4D97-AF65-F5344CB8AC3E}">
        <p14:creationId xmlns:p14="http://schemas.microsoft.com/office/powerpoint/2010/main" val="864867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: avrundede hjørner 1"/>
          <p:cNvSpPr/>
          <p:nvPr/>
        </p:nvSpPr>
        <p:spPr>
          <a:xfrm>
            <a:off x="683568" y="5085184"/>
            <a:ext cx="7848872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Basal-idretter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712C1B5-0781-4B89-A553-8010EAFF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2492896"/>
            <a:ext cx="2106860" cy="206084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1FB98F5-2448-4E72-A2F6-043491FDAF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12"/>
          <a:stretch/>
        </p:blipFill>
        <p:spPr>
          <a:xfrm>
            <a:off x="3405633" y="1340768"/>
            <a:ext cx="2332734" cy="230425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A8BBDBCB-953E-4358-AF65-07C58DEF93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4713" y="1964630"/>
            <a:ext cx="1913711" cy="2640707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F95F6479-A17D-49F1-B088-85F5CEDB2719}"/>
              </a:ext>
            </a:extLst>
          </p:cNvPr>
          <p:cNvSpPr txBox="1"/>
          <p:nvPr/>
        </p:nvSpPr>
        <p:spPr>
          <a:xfrm>
            <a:off x="3502207" y="3933056"/>
            <a:ext cx="2332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MSK-idrettene</a:t>
            </a:r>
          </a:p>
        </p:txBody>
      </p:sp>
    </p:spTree>
    <p:extLst>
      <p:ext uri="{BB962C8B-B14F-4D97-AF65-F5344CB8AC3E}">
        <p14:creationId xmlns:p14="http://schemas.microsoft.com/office/powerpoint/2010/main" val="2059266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: avrundede hjørner 1"/>
          <p:cNvSpPr/>
          <p:nvPr/>
        </p:nvSpPr>
        <p:spPr>
          <a:xfrm>
            <a:off x="683568" y="5085184"/>
            <a:ext cx="7848872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Basal-idretter</a:t>
            </a:r>
          </a:p>
        </p:txBody>
      </p:sp>
      <p:sp>
        <p:nvSpPr>
          <p:cNvPr id="3" name="Rektangel: avrundede hjørner 2"/>
          <p:cNvSpPr/>
          <p:nvPr/>
        </p:nvSpPr>
        <p:spPr>
          <a:xfrm>
            <a:off x="683568" y="1544091"/>
            <a:ext cx="2952328" cy="21602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</a:rPr>
              <a:t>Kamp</a:t>
            </a:r>
          </a:p>
        </p:txBody>
      </p:sp>
      <p:sp>
        <p:nvSpPr>
          <p:cNvPr id="5" name="Pil: ned 4"/>
          <p:cNvSpPr/>
          <p:nvPr/>
        </p:nvSpPr>
        <p:spPr>
          <a:xfrm rot="8590942">
            <a:off x="3059832" y="3717032"/>
            <a:ext cx="576064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D20F505-F498-4C92-B334-B4E0D56BCD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944" y="692696"/>
            <a:ext cx="4587198" cy="31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77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: avrundede hjørner 1"/>
          <p:cNvSpPr/>
          <p:nvPr/>
        </p:nvSpPr>
        <p:spPr>
          <a:xfrm>
            <a:off x="683568" y="5085184"/>
            <a:ext cx="7848872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Basal-idretter</a:t>
            </a:r>
          </a:p>
        </p:txBody>
      </p:sp>
      <p:sp>
        <p:nvSpPr>
          <p:cNvPr id="4" name="Rektangel: avrundede hjørner 3"/>
          <p:cNvSpPr/>
          <p:nvPr/>
        </p:nvSpPr>
        <p:spPr>
          <a:xfrm>
            <a:off x="5702814" y="1556792"/>
            <a:ext cx="2829626" cy="21602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Kunst</a:t>
            </a:r>
          </a:p>
        </p:txBody>
      </p:sp>
      <p:sp>
        <p:nvSpPr>
          <p:cNvPr id="6" name="Pil: ned 5"/>
          <p:cNvSpPr/>
          <p:nvPr/>
        </p:nvSpPr>
        <p:spPr>
          <a:xfrm rot="13114525">
            <a:off x="5508104" y="3782689"/>
            <a:ext cx="576064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C741DC5-C821-41B3-AFCC-A3EDD686C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14" r="16022" b="38308"/>
          <a:stretch/>
        </p:blipFill>
        <p:spPr>
          <a:xfrm>
            <a:off x="1187623" y="404665"/>
            <a:ext cx="1872209" cy="158417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B9BE543B-A988-4753-B0F0-C2E8E5AC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5965" y="404665"/>
            <a:ext cx="2010715" cy="16288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7A19009-B4C2-4772-80FD-A8828770C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691" y="2348880"/>
            <a:ext cx="3466081" cy="19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57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: avrundede hjørner 1"/>
          <p:cNvSpPr/>
          <p:nvPr/>
        </p:nvSpPr>
        <p:spPr>
          <a:xfrm>
            <a:off x="683568" y="5085184"/>
            <a:ext cx="7848872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Basal-idretter</a:t>
            </a:r>
          </a:p>
        </p:txBody>
      </p:sp>
      <p:sp>
        <p:nvSpPr>
          <p:cNvPr id="3" name="Rektangel: avrundede hjørner 2"/>
          <p:cNvSpPr/>
          <p:nvPr/>
        </p:nvSpPr>
        <p:spPr>
          <a:xfrm>
            <a:off x="683568" y="1544091"/>
            <a:ext cx="2952328" cy="21602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</a:rPr>
              <a:t>Kamp</a:t>
            </a:r>
          </a:p>
        </p:txBody>
      </p:sp>
      <p:sp>
        <p:nvSpPr>
          <p:cNvPr id="4" name="Rektangel: avrundede hjørner 3"/>
          <p:cNvSpPr/>
          <p:nvPr/>
        </p:nvSpPr>
        <p:spPr>
          <a:xfrm>
            <a:off x="5702814" y="1556792"/>
            <a:ext cx="2829626" cy="21602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Kunst</a:t>
            </a:r>
          </a:p>
        </p:txBody>
      </p:sp>
      <p:sp>
        <p:nvSpPr>
          <p:cNvPr id="5" name="Pil: ned 4"/>
          <p:cNvSpPr/>
          <p:nvPr/>
        </p:nvSpPr>
        <p:spPr>
          <a:xfrm rot="8590942">
            <a:off x="3059832" y="3717032"/>
            <a:ext cx="576064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il: ned 5"/>
          <p:cNvSpPr/>
          <p:nvPr/>
        </p:nvSpPr>
        <p:spPr>
          <a:xfrm rot="13114525">
            <a:off x="5508104" y="3782689"/>
            <a:ext cx="576064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8823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7"/>
            <a:ext cx="2448272" cy="4718643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212976"/>
            <a:ext cx="4968552" cy="3312368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275856" y="1196752"/>
            <a:ext cx="5403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Finn rett aktivitet!</a:t>
            </a:r>
          </a:p>
        </p:txBody>
      </p:sp>
      <p:sp>
        <p:nvSpPr>
          <p:cNvPr id="5" name="Pil: høyre 4"/>
          <p:cNvSpPr/>
          <p:nvPr/>
        </p:nvSpPr>
        <p:spPr>
          <a:xfrm rot="2307514">
            <a:off x="2555776" y="2348880"/>
            <a:ext cx="1584176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2785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bør vi finne ut?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Hva liker personen?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Hvilken utfordringer har vedkommende?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Hva slags hjelp må til for mestring?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Hvor finnes aktiviteten(e)?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Hvilke ressurser har lokallagene?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Skal vi tilpasse personen til aktiviteten eller aktiviteten til personen?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73689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Angst og depresjon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1948656"/>
            <a:ext cx="7658100" cy="3829050"/>
          </a:xfrm>
        </p:spPr>
      </p:pic>
    </p:spTree>
    <p:extLst>
      <p:ext uri="{BB962C8B-B14F-4D97-AF65-F5344CB8AC3E}">
        <p14:creationId xmlns:p14="http://schemas.microsoft.com/office/powerpoint/2010/main" val="2520938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ven wonders of the ancient world">
            <a:extLst>
              <a:ext uri="{FF2B5EF4-FFF2-40B4-BE49-F238E27FC236}">
                <a16:creationId xmlns:a16="http://schemas.microsoft.com/office/drawing/2014/main" id="{972627C4-EB07-4767-81ED-52FEE70D2C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73663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298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Depresjon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Barn: 0,5-2,5%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Tenåringer: 4-8%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Før pubertet: Lik forekomst hos jenter og gutter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Etter pubertet: Høyere forekomst hos jenter (minstx2)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1/5-del av alle 18åringer har opplevd det i en periode</a:t>
            </a:r>
          </a:p>
        </p:txBody>
      </p:sp>
    </p:spTree>
    <p:extLst>
      <p:ext uri="{BB962C8B-B14F-4D97-AF65-F5344CB8AC3E}">
        <p14:creationId xmlns:p14="http://schemas.microsoft.com/office/powerpoint/2010/main" val="3278210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Depresjon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Depresjoner hos barn og unge kan ytre seg som hos voksne i form av senket stemningsleie, endret selvfølelse og aktivitetsnivå. Men hos barn og ungdom kan også skoletretthet, konsentrasjonsproblemer, rastløshet og uro være tegn på depresjon.</a:t>
            </a:r>
          </a:p>
        </p:txBody>
      </p:sp>
    </p:spTree>
    <p:extLst>
      <p:ext uri="{BB962C8B-B14F-4D97-AF65-F5344CB8AC3E}">
        <p14:creationId xmlns:p14="http://schemas.microsoft.com/office/powerpoint/2010/main" val="1598091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Angst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Svært sprikende tall på hvor vanlig det 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Studier har funnet fra 1,6-13,2%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Det meste kommer an på grad av funksjonsnedsettelse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45024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501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Angst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Flere former: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Separasjonsangst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Sosial angst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Generalisert angst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Panikkangst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Fobier</a:t>
            </a:r>
          </a:p>
          <a:p>
            <a:endParaRPr lang="nb-NO" dirty="0"/>
          </a:p>
        </p:txBody>
      </p:sp>
      <p:pic>
        <p:nvPicPr>
          <p:cNvPr id="5124" name="Picture 4" descr="Image result for separation anxiety">
            <a:extLst>
              <a:ext uri="{FF2B5EF4-FFF2-40B4-BE49-F238E27FC236}">
                <a16:creationId xmlns:a16="http://schemas.microsoft.com/office/drawing/2014/main" id="{0739A667-D46E-4788-A280-9C586CBB1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222" l="10000" r="90000">
                        <a14:foregroundMark x1="52083" y1="95556" x2="52083" y2="95556"/>
                        <a14:foregroundMark x1="79167" y1="97222" x2="79167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9268"/>
            <a:ext cx="4392488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903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Hvordan møte barnet med emosjonelle problemer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08984" y="1600200"/>
            <a:ext cx="8177815" cy="4652656"/>
          </a:xfrm>
        </p:spPr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Se barnet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Utforske utløsende årsaker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Trygt sosialt miljø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Fokus på mestring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 err="1"/>
              <a:t>Evt</a:t>
            </a:r>
            <a:r>
              <a:rPr lang="nb-NO" dirty="0"/>
              <a:t> redusere krav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Positive tilbakemeldinger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Forutsigbarhet og planlegging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Evalueringer av situasjonen hyppig og korrigering av aktivitet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Forsiktig eksponeringstrening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God effekt av fysisk aktivitet og trening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4098" name="Picture 2" descr="lioness and cubs">
            <a:extLst>
              <a:ext uri="{FF2B5EF4-FFF2-40B4-BE49-F238E27FC236}">
                <a16:creationId xmlns:a16="http://schemas.microsoft.com/office/drawing/2014/main" id="{FA6F4C2B-DA5C-4902-BF96-B93B6B8D3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64560"/>
            <a:ext cx="3400377" cy="218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369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5839" y="77713"/>
            <a:ext cx="8229600" cy="1143000"/>
          </a:xfrm>
        </p:spPr>
        <p:txBody>
          <a:bodyPr>
            <a:normAutofit/>
          </a:bodyPr>
          <a:lstStyle/>
          <a:p>
            <a:r>
              <a:rPr lang="nb-NO" dirty="0"/>
              <a:t>Ekstra viktig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08984" y="1600200"/>
            <a:ext cx="8177815" cy="4652656"/>
          </a:xfrm>
        </p:spPr>
        <p:txBody>
          <a:bodyPr>
            <a:normAutofit/>
          </a:bodyPr>
          <a:lstStyle/>
          <a:p>
            <a:br>
              <a:rPr lang="nb-NO" dirty="0"/>
            </a:br>
            <a:r>
              <a:rPr lang="nb-NO" dirty="0"/>
              <a:t>«OBS: Alkohol!!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6146" name="Picture 2" descr="Image result for angry inside out">
            <a:extLst>
              <a:ext uri="{FF2B5EF4-FFF2-40B4-BE49-F238E27FC236}">
                <a16:creationId xmlns:a16="http://schemas.microsoft.com/office/drawing/2014/main" id="{82A031C0-48B6-4A68-8974-E616B908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968" y="1052736"/>
            <a:ext cx="2289152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fear running inside out">
            <a:extLst>
              <a:ext uri="{FF2B5EF4-FFF2-40B4-BE49-F238E27FC236}">
                <a16:creationId xmlns:a16="http://schemas.microsoft.com/office/drawing/2014/main" id="{2F3C028F-F030-4B90-9F98-E2479C06D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7797" y1="23025" x2="17797" y2="23025"/>
                        <a14:foregroundMark x1="10593" y1="26411" x2="10593" y2="26411"/>
                        <a14:foregroundMark x1="25000" y1="27991" x2="25000" y2="27991"/>
                        <a14:foregroundMark x1="82627" y1="36117" x2="82627" y2="36117"/>
                        <a14:foregroundMark x1="82627" y1="37923" x2="82627" y2="37923"/>
                        <a14:foregroundMark x1="89831" y1="40181" x2="89831" y2="40181"/>
                        <a14:foregroundMark x1="78390" y1="37472" x2="78390" y2="37472"/>
                        <a14:foregroundMark x1="78390" y1="36795" x2="78390" y2="36795"/>
                        <a14:foregroundMark x1="27119" y1="29797" x2="27119" y2="29797"/>
                        <a14:backgroundMark x1="80508" y1="37020" x2="80508" y2="37020"/>
                        <a14:backgroundMark x1="84322" y1="38149" x2="84322" y2="38149"/>
                        <a14:backgroundMark x1="86864" y1="40406" x2="86864" y2="40406"/>
                        <a14:backgroundMark x1="83898" y1="39052" x2="83898" y2="39052"/>
                        <a14:backgroundMark x1="81356" y1="37698" x2="81356" y2="37698"/>
                        <a14:backgroundMark x1="38136" y1="42889" x2="38136" y2="4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857" y="1268760"/>
            <a:ext cx="3284190" cy="616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lated image">
            <a:extLst>
              <a:ext uri="{FF2B5EF4-FFF2-40B4-BE49-F238E27FC236}">
                <a16:creationId xmlns:a16="http://schemas.microsoft.com/office/drawing/2014/main" id="{DF51B185-12E9-4594-A566-26318BBED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024"/>
            <a:ext cx="30480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697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5839" y="77713"/>
            <a:ext cx="8229600" cy="1143000"/>
          </a:xfrm>
        </p:spPr>
        <p:txBody>
          <a:bodyPr>
            <a:normAutofit/>
          </a:bodyPr>
          <a:lstStyle/>
          <a:p>
            <a:r>
              <a:rPr lang="nb-NO" dirty="0"/>
              <a:t>Ekstra viktig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08984" y="1600200"/>
            <a:ext cx="8177815" cy="4652656"/>
          </a:xfrm>
        </p:spPr>
        <p:txBody>
          <a:bodyPr>
            <a:normAutofit/>
          </a:bodyPr>
          <a:lstStyle/>
          <a:p>
            <a:r>
              <a:rPr lang="nb-NO" dirty="0"/>
              <a:t>«Snille øyne»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6152" name="Picture 8" descr="Related image">
            <a:extLst>
              <a:ext uri="{FF2B5EF4-FFF2-40B4-BE49-F238E27FC236}">
                <a16:creationId xmlns:a16="http://schemas.microsoft.com/office/drawing/2014/main" id="{DF51B185-12E9-4594-A566-26318BBED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024"/>
            <a:ext cx="30480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brad pitt smiling">
            <a:extLst>
              <a:ext uri="{FF2B5EF4-FFF2-40B4-BE49-F238E27FC236}">
                <a16:creationId xmlns:a16="http://schemas.microsoft.com/office/drawing/2014/main" id="{4AA48469-80AD-4D70-B7F2-09AE3E03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293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jerte 3">
            <a:extLst>
              <a:ext uri="{FF2B5EF4-FFF2-40B4-BE49-F238E27FC236}">
                <a16:creationId xmlns:a16="http://schemas.microsoft.com/office/drawing/2014/main" id="{91A8BA30-A84E-448F-9AD7-32F24ECB27E3}"/>
              </a:ext>
            </a:extLst>
          </p:cNvPr>
          <p:cNvSpPr/>
          <p:nvPr/>
        </p:nvSpPr>
        <p:spPr>
          <a:xfrm rot="20517053">
            <a:off x="1907704" y="4149080"/>
            <a:ext cx="1008112" cy="864096"/>
          </a:xfrm>
          <a:prstGeom prst="hear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B6DDA55-CA41-4A20-8539-1CFA4C819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73500" y1="63434" x2="73500" y2="634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4305" y="1569607"/>
            <a:ext cx="2639640" cy="207541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4F427FE-532A-4B01-A8BB-8581E390DEC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001125" y="1700808"/>
            <a:ext cx="2633891" cy="27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15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Autisme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En utviklingsforstyrrelse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Påvirker særlig evnen til kommunikasjon og sosialt samspill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Kan også kjennetegnes også av:</a:t>
            </a:r>
          </a:p>
          <a:p>
            <a:pPr lvl="1"/>
            <a:r>
              <a:rPr lang="nb-NO" dirty="0"/>
              <a:t>Begrenset repertoar av aktiviteter og interesser</a:t>
            </a:r>
          </a:p>
          <a:p>
            <a:pPr lvl="1"/>
            <a:r>
              <a:rPr lang="nb-NO" dirty="0"/>
              <a:t>Særinteresser</a:t>
            </a:r>
          </a:p>
          <a:p>
            <a:pPr lvl="1"/>
            <a:r>
              <a:rPr lang="nb-NO" dirty="0"/>
              <a:t>Mindre fleksible, motstand mot endring</a:t>
            </a:r>
          </a:p>
          <a:p>
            <a:pPr lvl="1"/>
            <a:r>
              <a:rPr lang="nb-NO" dirty="0"/>
              <a:t>Oppfatter verden som en rekke enkeltdetaljer ikke som en sammenheng</a:t>
            </a:r>
          </a:p>
          <a:p>
            <a:pPr lvl="1"/>
            <a:r>
              <a:rPr lang="nb-NO" dirty="0"/>
              <a:t>Vansker med tidsbegrep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315" y="404664"/>
            <a:ext cx="1211379" cy="1556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2242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Tilrettelegge for trening (Autisme)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Faste rammer og struktur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Forutsigbarhet og plan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Si «navnet» før instruksjonen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Minst mulig abstrakter, ordspill eller ironi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Utfordringer i samspill, bedre med parallell-øvelser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Enkle ferdigheter så enkelt som mulig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Sammensatte øvelser må trenes som sammensatte øvelser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Antall øvelser bedre enn tid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Manuell instruksjon obs kontaktvegring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Vanskelig med visuell instruksjon (ikke gode å kopiere)</a:t>
            </a:r>
          </a:p>
        </p:txBody>
      </p:sp>
    </p:spTree>
    <p:extLst>
      <p:ext uri="{BB962C8B-B14F-4D97-AF65-F5344CB8AC3E}">
        <p14:creationId xmlns:p14="http://schemas.microsoft.com/office/powerpoint/2010/main" val="36210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ADHD i media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2156"/>
            <a:ext cx="5328592" cy="5634331"/>
          </a:xfrm>
        </p:spPr>
      </p:pic>
    </p:spTree>
    <p:extLst>
      <p:ext uri="{BB962C8B-B14F-4D97-AF65-F5344CB8AC3E}">
        <p14:creationId xmlns:p14="http://schemas.microsoft.com/office/powerpoint/2010/main" val="3193918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ven wonders of the ancient world">
            <a:extLst>
              <a:ext uri="{FF2B5EF4-FFF2-40B4-BE49-F238E27FC236}">
                <a16:creationId xmlns:a16="http://schemas.microsoft.com/office/drawing/2014/main" id="{972627C4-EB07-4767-81ED-52FEE70D2C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73663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even wonders of the ancient world">
            <a:extLst>
              <a:ext uri="{FF2B5EF4-FFF2-40B4-BE49-F238E27FC236}">
                <a16:creationId xmlns:a16="http://schemas.microsoft.com/office/drawing/2014/main" id="{518513CF-BD0A-4B53-9FD1-84B7DAEA6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75" y="105746"/>
            <a:ext cx="409084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665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ADHD i media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2156"/>
            <a:ext cx="5328592" cy="5634331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80" y="1153654"/>
            <a:ext cx="6645268" cy="572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65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ADHD i media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2156"/>
            <a:ext cx="5328592" cy="5634331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80" y="1153654"/>
            <a:ext cx="6645268" cy="572790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764" y="1116516"/>
            <a:ext cx="62611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92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ADHD i media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2156"/>
            <a:ext cx="5328592" cy="5634331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80" y="1153654"/>
            <a:ext cx="6645268" cy="572790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764" y="1116516"/>
            <a:ext cx="6261100" cy="57023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96723"/>
            <a:ext cx="62611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29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ADHD i media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2156"/>
            <a:ext cx="5328592" cy="5634331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80" y="1153654"/>
            <a:ext cx="6645268" cy="572790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764" y="1116516"/>
            <a:ext cx="6261100" cy="57023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96723"/>
            <a:ext cx="6261100" cy="57023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14" y="1430747"/>
            <a:ext cx="5308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436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ADHD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Mange forskjellige meninger og oppfatninger..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Noen er riktige, mange er feil….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Kultur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Forskjellig oppfatninger av normalitet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Historie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Første avhandling 1902 </a:t>
            </a:r>
            <a:r>
              <a:rPr lang="nb-NO" sz="1800" dirty="0"/>
              <a:t>(Sir George Still)</a:t>
            </a:r>
            <a:endParaRPr lang="nb-NO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ADHD </a:t>
            </a:r>
            <a:r>
              <a:rPr lang="nb-NO" sz="1800" dirty="0"/>
              <a:t>(1987)</a:t>
            </a:r>
            <a:endParaRPr lang="nb-NO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Spekter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Prevalens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Fra 1,2% til 7,3%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Diagnose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376626"/>
            <a:ext cx="3310338" cy="440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854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Symptomer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Hyperaktivitet</a:t>
            </a:r>
          </a:p>
          <a:p>
            <a:pPr lvl="1"/>
            <a:r>
              <a:rPr lang="nb-NO" dirty="0"/>
              <a:t>Drevet….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200" y="1215230"/>
            <a:ext cx="1253807" cy="19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8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Symptomer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Hyperaktivitet</a:t>
            </a:r>
          </a:p>
          <a:p>
            <a:pPr lvl="1"/>
            <a:r>
              <a:rPr lang="nb-NO" dirty="0"/>
              <a:t>Drevet….</a:t>
            </a:r>
          </a:p>
          <a:p>
            <a:r>
              <a:rPr lang="nb-NO" dirty="0"/>
              <a:t>Konsentrasjonsproblem</a:t>
            </a:r>
          </a:p>
          <a:p>
            <a:pPr lvl="1"/>
            <a:r>
              <a:rPr lang="nb-NO" dirty="0"/>
              <a:t>(</a:t>
            </a:r>
            <a:r>
              <a:rPr lang="nb-NO" dirty="0" err="1"/>
              <a:t>Hyper</a:t>
            </a:r>
            <a:r>
              <a:rPr lang="nb-NO" dirty="0"/>
              <a:t>)konsentrasjon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200" y="1215230"/>
            <a:ext cx="1253807" cy="1925737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8024" y="2178098"/>
            <a:ext cx="1385478" cy="167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543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Symptomer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Hyperaktivitet</a:t>
            </a:r>
          </a:p>
          <a:p>
            <a:pPr lvl="1"/>
            <a:r>
              <a:rPr lang="nb-NO" dirty="0"/>
              <a:t>Drevet….</a:t>
            </a:r>
          </a:p>
          <a:p>
            <a:r>
              <a:rPr lang="nb-NO" dirty="0"/>
              <a:t>Konsentrasjonsproblem</a:t>
            </a:r>
          </a:p>
          <a:p>
            <a:pPr lvl="1"/>
            <a:r>
              <a:rPr lang="nb-NO" dirty="0"/>
              <a:t>(</a:t>
            </a:r>
            <a:r>
              <a:rPr lang="nb-NO" dirty="0" err="1"/>
              <a:t>Hyper</a:t>
            </a:r>
            <a:r>
              <a:rPr lang="nb-NO" dirty="0"/>
              <a:t>)konsentrasjon</a:t>
            </a:r>
          </a:p>
          <a:p>
            <a:r>
              <a:rPr lang="nb-NO" dirty="0"/>
              <a:t>Impulsivitet</a:t>
            </a:r>
          </a:p>
          <a:p>
            <a:pPr lvl="1"/>
            <a:r>
              <a:rPr lang="nb-NO" dirty="0" err="1"/>
              <a:t>Adferdsorientert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200" y="1215230"/>
            <a:ext cx="1253807" cy="1925737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2684" y="2178099"/>
            <a:ext cx="1385478" cy="1678732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103" y="3300421"/>
            <a:ext cx="132419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94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Symptomer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Hyperaktivitet</a:t>
            </a:r>
          </a:p>
          <a:p>
            <a:pPr lvl="1"/>
            <a:r>
              <a:rPr lang="nb-NO" dirty="0"/>
              <a:t>Drevet….</a:t>
            </a:r>
          </a:p>
          <a:p>
            <a:r>
              <a:rPr lang="nb-NO" dirty="0"/>
              <a:t>Konsentrasjonsproblem</a:t>
            </a:r>
          </a:p>
          <a:p>
            <a:pPr lvl="1"/>
            <a:r>
              <a:rPr lang="nb-NO" dirty="0"/>
              <a:t>(</a:t>
            </a:r>
            <a:r>
              <a:rPr lang="nb-NO" dirty="0" err="1"/>
              <a:t>Hyper</a:t>
            </a:r>
            <a:r>
              <a:rPr lang="nb-NO" dirty="0"/>
              <a:t>)konsentrasjon</a:t>
            </a:r>
          </a:p>
          <a:p>
            <a:r>
              <a:rPr lang="nb-NO" dirty="0"/>
              <a:t>Impulsivitet</a:t>
            </a:r>
          </a:p>
          <a:p>
            <a:pPr lvl="1"/>
            <a:r>
              <a:rPr lang="nb-NO" dirty="0" err="1"/>
              <a:t>Adferdsorientert</a:t>
            </a:r>
            <a:endParaRPr lang="nb-NO" dirty="0"/>
          </a:p>
          <a:p>
            <a:r>
              <a:rPr lang="nb-NO" dirty="0"/>
              <a:t>Emosjonelle</a:t>
            </a:r>
          </a:p>
          <a:p>
            <a:pPr lvl="1"/>
            <a:r>
              <a:rPr lang="nb-NO" dirty="0"/>
              <a:t>Store emosjoner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200" y="1215230"/>
            <a:ext cx="1253807" cy="1925737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2684" y="2178099"/>
            <a:ext cx="1385478" cy="1678732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103" y="3300421"/>
            <a:ext cx="1324199" cy="216024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4581834"/>
            <a:ext cx="1932908" cy="20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Konsentrasjonsvansker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SzPct val="110000"/>
              <a:buFont typeface="Courier New" panose="02070309020205020404" pitchFamily="49" charset="0"/>
              <a:buChar char="o"/>
            </a:pPr>
            <a:r>
              <a:rPr lang="nb-NO" altLang="nb-NO" b="0" dirty="0"/>
              <a:t>Personen er ikke oppmerksom på detaljer, gjør slurvefeil</a:t>
            </a:r>
          </a:p>
          <a:p>
            <a:pPr marL="342900" indent="-342900">
              <a:buSzPct val="110000"/>
              <a:buFont typeface="Courier New" panose="02070309020205020404" pitchFamily="49" charset="0"/>
              <a:buChar char="o"/>
            </a:pPr>
            <a:r>
              <a:rPr lang="nb-NO" altLang="nb-NO" b="0" dirty="0"/>
              <a:t>Vansker med å holde fokus/ oppmerksomhet over tid</a:t>
            </a:r>
          </a:p>
          <a:p>
            <a:pPr marL="342900" indent="-342900">
              <a:buSzPct val="110000"/>
              <a:buFont typeface="Courier New" panose="02070309020205020404" pitchFamily="49" charset="0"/>
              <a:buChar char="o"/>
            </a:pPr>
            <a:r>
              <a:rPr lang="nb-NO" altLang="nb-NO" b="0" dirty="0"/>
              <a:t>Hører tilsynelatende ikke</a:t>
            </a:r>
          </a:p>
          <a:p>
            <a:pPr marL="342900" indent="-342900">
              <a:buSzPct val="110000"/>
              <a:buFont typeface="Courier New" panose="02070309020205020404" pitchFamily="49" charset="0"/>
              <a:buChar char="o"/>
            </a:pPr>
            <a:r>
              <a:rPr lang="nb-NO" altLang="nb-NO" b="0" dirty="0"/>
              <a:t>Klarer ikke å følge instrukser/ beskjeder</a:t>
            </a:r>
          </a:p>
          <a:p>
            <a:pPr marL="342900" indent="-342900">
              <a:buSzPct val="110000"/>
              <a:buFont typeface="Courier New" panose="02070309020205020404" pitchFamily="49" charset="0"/>
              <a:buChar char="o"/>
            </a:pPr>
            <a:r>
              <a:rPr lang="nb-NO" altLang="nb-NO" b="0" dirty="0"/>
              <a:t>Vansker med å organisere oppgaver og aktiviteter</a:t>
            </a:r>
          </a:p>
          <a:p>
            <a:pPr marL="342900" indent="-342900">
              <a:buSzPct val="110000"/>
              <a:buFont typeface="Courier New" panose="02070309020205020404" pitchFamily="49" charset="0"/>
              <a:buChar char="o"/>
            </a:pPr>
            <a:r>
              <a:rPr lang="nb-NO" altLang="nb-NO" b="0" dirty="0"/>
              <a:t>Prøver å unngå/ misliker oppgaver som krever vedvarende konsentrasjon</a:t>
            </a:r>
          </a:p>
          <a:p>
            <a:pPr marL="342900" indent="-342900">
              <a:buSzPct val="110000"/>
              <a:buFont typeface="Courier New" panose="02070309020205020404" pitchFamily="49" charset="0"/>
              <a:buChar char="o"/>
            </a:pPr>
            <a:r>
              <a:rPr lang="nb-NO" altLang="nb-NO" b="0" dirty="0"/>
              <a:t>Mister ting/ roter</a:t>
            </a:r>
          </a:p>
          <a:p>
            <a:pPr marL="342900" indent="-342900">
              <a:buSzPct val="110000"/>
              <a:buFont typeface="Courier New" panose="02070309020205020404" pitchFamily="49" charset="0"/>
              <a:buChar char="o"/>
            </a:pPr>
            <a:r>
              <a:rPr lang="nb-NO" altLang="nb-NO" b="0" dirty="0"/>
              <a:t>Blir lett distrahert</a:t>
            </a:r>
          </a:p>
          <a:p>
            <a:pPr marL="342900" indent="-342900">
              <a:buSzPct val="110000"/>
              <a:buFont typeface="Courier New" panose="02070309020205020404" pitchFamily="49" charset="0"/>
              <a:buChar char="o"/>
            </a:pPr>
            <a:r>
              <a:rPr lang="nb-NO" altLang="nb-NO" b="0" dirty="0"/>
              <a:t>Er glemsom </a:t>
            </a:r>
          </a:p>
        </p:txBody>
      </p:sp>
      <p:pic>
        <p:nvPicPr>
          <p:cNvPr id="4" name="Picture 7" descr="0308ADH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86999"/>
            <a:ext cx="2088232" cy="220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003" y="-172745"/>
            <a:ext cx="5946997" cy="284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9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ven wonders of the ancient world">
            <a:extLst>
              <a:ext uri="{FF2B5EF4-FFF2-40B4-BE49-F238E27FC236}">
                <a16:creationId xmlns:a16="http://schemas.microsoft.com/office/drawing/2014/main" id="{972627C4-EB07-4767-81ED-52FEE70D2C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73663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even wonders of the ancient world">
            <a:extLst>
              <a:ext uri="{FF2B5EF4-FFF2-40B4-BE49-F238E27FC236}">
                <a16:creationId xmlns:a16="http://schemas.microsoft.com/office/drawing/2014/main" id="{518513CF-BD0A-4B53-9FD1-84B7DAEA6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75" y="105746"/>
            <a:ext cx="409084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58D332B8-5C88-4389-90CA-2CE307330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6" y="4149080"/>
            <a:ext cx="363829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7746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Hyperaktivitet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6559" y="1196752"/>
            <a:ext cx="8229600" cy="452596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SzPct val="115000"/>
              <a:buFont typeface="Courier New" panose="02070309020205020404" pitchFamily="49" charset="0"/>
              <a:buChar char="o"/>
            </a:pPr>
            <a:r>
              <a:rPr lang="nb-NO" altLang="nb-NO" b="0" dirty="0"/>
              <a:t>Fikler, vrir seg i stolen</a:t>
            </a:r>
          </a:p>
          <a:p>
            <a:pPr marL="342900" indent="-342900">
              <a:lnSpc>
                <a:spcPct val="90000"/>
              </a:lnSpc>
              <a:buSzPct val="115000"/>
              <a:buFont typeface="Courier New" panose="02070309020205020404" pitchFamily="49" charset="0"/>
              <a:buChar char="o"/>
            </a:pPr>
            <a:r>
              <a:rPr lang="nb-NO" altLang="nb-NO" b="0" dirty="0"/>
              <a:t>Forlater plassen når det forventes at man skal sitte stille</a:t>
            </a:r>
          </a:p>
          <a:p>
            <a:pPr marL="342900" indent="-342900">
              <a:lnSpc>
                <a:spcPct val="90000"/>
              </a:lnSpc>
              <a:buSzPct val="115000"/>
              <a:buFont typeface="Courier New" panose="02070309020205020404" pitchFamily="49" charset="0"/>
              <a:buChar char="o"/>
            </a:pPr>
            <a:r>
              <a:rPr lang="nb-NO" altLang="nb-NO" b="0" dirty="0"/>
              <a:t>Løper og klatrer i situasjoner der det ikke er passende, er rastløs</a:t>
            </a:r>
          </a:p>
          <a:p>
            <a:pPr marL="342900" indent="-342900">
              <a:lnSpc>
                <a:spcPct val="90000"/>
              </a:lnSpc>
              <a:buSzPct val="115000"/>
              <a:buFont typeface="Courier New" panose="02070309020205020404" pitchFamily="49" charset="0"/>
              <a:buChar char="o"/>
            </a:pPr>
            <a:r>
              <a:rPr lang="nb-NO" altLang="nb-NO" b="0" dirty="0"/>
              <a:t>Unødig støyende under lek, vanskelig å leke stille/rolig</a:t>
            </a:r>
          </a:p>
          <a:p>
            <a:pPr marL="342900" indent="-342900">
              <a:lnSpc>
                <a:spcPct val="90000"/>
              </a:lnSpc>
              <a:buSzPct val="115000"/>
              <a:buFont typeface="Courier New" panose="02070309020205020404" pitchFamily="49" charset="0"/>
              <a:buChar char="o"/>
            </a:pPr>
            <a:r>
              <a:rPr lang="nb-NO" altLang="nb-NO" b="0" dirty="0"/>
              <a:t>Vedvarende økt motorisk aktivitet som ikke i særlig grad lar seg modifisere av sosial sammenheng eller krav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14" y="3501008"/>
            <a:ext cx="4712820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713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Impulsivitet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SzPct val="115000"/>
              <a:buFont typeface="Courier New" panose="02070309020205020404" pitchFamily="49" charset="0"/>
              <a:buChar char="o"/>
            </a:pPr>
            <a:r>
              <a:rPr lang="nb-NO" altLang="nb-NO" b="0" dirty="0"/>
              <a:t>Buser ut med svaret før spørsmålet er ferdigstilt</a:t>
            </a:r>
          </a:p>
          <a:p>
            <a:pPr marL="342900" indent="-342900">
              <a:buSzPct val="115000"/>
              <a:buFont typeface="Courier New" panose="02070309020205020404" pitchFamily="49" charset="0"/>
              <a:buChar char="o"/>
            </a:pPr>
            <a:r>
              <a:rPr lang="nb-NO" altLang="nb-NO" b="0" dirty="0"/>
              <a:t>Mestrer dårlig å vente på tur/ stå i kø</a:t>
            </a:r>
          </a:p>
          <a:p>
            <a:pPr marL="342900" indent="-342900">
              <a:buSzPct val="115000"/>
              <a:buFont typeface="Courier New" panose="02070309020205020404" pitchFamily="49" charset="0"/>
              <a:buChar char="o"/>
            </a:pPr>
            <a:r>
              <a:rPr lang="nb-NO" altLang="nb-NO" b="0" dirty="0"/>
              <a:t>Avbryter eller forstyrrer andre, bryter inn i samtale eller lek</a:t>
            </a:r>
          </a:p>
          <a:p>
            <a:pPr marL="342900" indent="-342900">
              <a:buSzPct val="115000"/>
              <a:buFont typeface="Courier New" panose="02070309020205020404" pitchFamily="49" charset="0"/>
              <a:buChar char="o"/>
            </a:pPr>
            <a:r>
              <a:rPr lang="nb-NO" altLang="nb-NO" b="0" dirty="0"/>
              <a:t>Snakker ofte ustoppelig uten å ta hensyn til sosiale begrensninger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3545022"/>
            <a:ext cx="2551067" cy="305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904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720080"/>
          </a:xfrm>
        </p:spPr>
        <p:txBody>
          <a:bodyPr/>
          <a:lstStyle/>
          <a:p>
            <a:pPr marL="0" indent="0">
              <a:buNone/>
            </a:pPr>
            <a:r>
              <a:rPr lang="nb-NO" dirty="0" err="1"/>
              <a:t>Off-season</a:t>
            </a:r>
            <a:r>
              <a:rPr lang="nb-NO" dirty="0"/>
              <a:t> og karriereslutt er vanskelig….</a:t>
            </a:r>
          </a:p>
        </p:txBody>
      </p:sp>
      <p:pic>
        <p:nvPicPr>
          <p:cNvPr id="1026" name="Picture 2" descr="http://i2.wp.com/www.blogcdn.com/www.aolnews.com/media/2009/02/michael-phelps-2-425oly-020109.jpg?resize=457%2C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560840" cy="51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6803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260649"/>
            <a:ext cx="8229600" cy="720080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Kan ta dårlige valg….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3736"/>
            <a:ext cx="8100392" cy="455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3332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260649"/>
            <a:ext cx="8229600" cy="720080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…selv om mange mener de burde lære av sine feil….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94" y="836712"/>
            <a:ext cx="857250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634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7200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Men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også</a:t>
            </a:r>
            <a:r>
              <a:rPr lang="en-US" dirty="0"/>
              <a:t> </a:t>
            </a:r>
            <a:r>
              <a:rPr lang="en-US" dirty="0" err="1"/>
              <a:t>ofte</a:t>
            </a:r>
            <a:r>
              <a:rPr lang="en-US" dirty="0"/>
              <a:t> de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blir</a:t>
            </a:r>
            <a:r>
              <a:rPr lang="en-US" dirty="0"/>
              <a:t> “helter”…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38930"/>
            <a:ext cx="7848872" cy="522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837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Emosjonell ustabilitet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Blir irritert/sint for «småting»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Klarer ikke å roe seg etterpå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Hopper fra en sterk følelse til en annen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Lager intriger/kommer i slåsskamp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Viser ofte følelsene utenpå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Følelsesstyrte valg</a:t>
            </a:r>
          </a:p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34" t="7286" b="46085"/>
          <a:stretch/>
        </p:blipFill>
        <p:spPr>
          <a:xfrm>
            <a:off x="2771800" y="3683123"/>
            <a:ext cx="4497650" cy="318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555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 </a:t>
            </a:r>
            <a:r>
              <a:rPr lang="en-US" dirty="0" err="1"/>
              <a:t>emosjonelle</a:t>
            </a:r>
            <a:r>
              <a:rPr lang="en-US" dirty="0"/>
              <a:t> </a:t>
            </a:r>
            <a:r>
              <a:rPr lang="en-US" dirty="0" err="1"/>
              <a:t>bollen</a:t>
            </a:r>
            <a:endParaRPr lang="en-US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7824" y="2753778"/>
            <a:ext cx="3168352" cy="31683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1079738"/>
            <a:ext cx="1224135" cy="188328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3185528">
            <a:off x="5918002" y="2438188"/>
            <a:ext cx="1091404" cy="161261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96" t="-1907" r="-696" b="6379"/>
          <a:stretch/>
        </p:blipFill>
        <p:spPr>
          <a:xfrm rot="16731967" flipV="1">
            <a:off x="5449745" y="4909481"/>
            <a:ext cx="2290187" cy="182175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53429">
            <a:off x="2095413" y="4884590"/>
            <a:ext cx="1556431" cy="1966781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95196">
            <a:off x="2318183" y="2652676"/>
            <a:ext cx="1010592" cy="1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532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 </a:t>
            </a:r>
            <a:r>
              <a:rPr lang="en-US" dirty="0" err="1"/>
              <a:t>emosjonelle</a:t>
            </a:r>
            <a:r>
              <a:rPr lang="en-US" dirty="0"/>
              <a:t> </a:t>
            </a:r>
            <a:r>
              <a:rPr lang="en-US" dirty="0" err="1"/>
              <a:t>bollen</a:t>
            </a:r>
            <a:endParaRPr lang="en-US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7824" y="2753778"/>
            <a:ext cx="3168352" cy="31683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1079738"/>
            <a:ext cx="1224135" cy="188328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3185528">
            <a:off x="5918002" y="2438188"/>
            <a:ext cx="1091404" cy="161261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96" t="-1907" r="-696" b="6379"/>
          <a:stretch/>
        </p:blipFill>
        <p:spPr>
          <a:xfrm rot="16731967" flipV="1">
            <a:off x="5449745" y="4909481"/>
            <a:ext cx="2290187" cy="182175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53429">
            <a:off x="2095413" y="4884590"/>
            <a:ext cx="1556431" cy="1966781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9673" y="4068031"/>
            <a:ext cx="564654" cy="564654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095196">
            <a:off x="2318183" y="2652676"/>
            <a:ext cx="1010592" cy="1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533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 </a:t>
            </a:r>
            <a:r>
              <a:rPr lang="en-US" dirty="0" err="1"/>
              <a:t>emosjonelle</a:t>
            </a:r>
            <a:r>
              <a:rPr lang="en-US" dirty="0"/>
              <a:t> </a:t>
            </a:r>
            <a:r>
              <a:rPr lang="en-US" dirty="0" err="1"/>
              <a:t>bollen</a:t>
            </a:r>
            <a:endParaRPr lang="en-US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7824" y="2753778"/>
            <a:ext cx="3168352" cy="31683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1079738"/>
            <a:ext cx="1224135" cy="188328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3185528">
            <a:off x="5918002" y="2438188"/>
            <a:ext cx="1091404" cy="161261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96" t="-1907" r="-696" b="6379"/>
          <a:stretch/>
        </p:blipFill>
        <p:spPr>
          <a:xfrm rot="16731967" flipV="1">
            <a:off x="5449745" y="4909481"/>
            <a:ext cx="2290187" cy="182175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53429">
            <a:off x="2095413" y="4884590"/>
            <a:ext cx="1556431" cy="1966781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4893" y="3684956"/>
            <a:ext cx="564654" cy="564654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095196">
            <a:off x="2318183" y="2652676"/>
            <a:ext cx="1010592" cy="1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53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ven wonders of the ancient world">
            <a:extLst>
              <a:ext uri="{FF2B5EF4-FFF2-40B4-BE49-F238E27FC236}">
                <a16:creationId xmlns:a16="http://schemas.microsoft.com/office/drawing/2014/main" id="{972627C4-EB07-4767-81ED-52FEE70D2C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73663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even wonders of the ancient world">
            <a:extLst>
              <a:ext uri="{FF2B5EF4-FFF2-40B4-BE49-F238E27FC236}">
                <a16:creationId xmlns:a16="http://schemas.microsoft.com/office/drawing/2014/main" id="{518513CF-BD0A-4B53-9FD1-84B7DAEA6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75" y="105746"/>
            <a:ext cx="409084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58D332B8-5C88-4389-90CA-2CE307330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6" y="4149080"/>
            <a:ext cx="363829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1/10/20090529_Great_Wall_8185.jpg/2560px-20090529_Great_Wall_8185.jpg">
            <a:extLst>
              <a:ext uri="{FF2B5EF4-FFF2-40B4-BE49-F238E27FC236}">
                <a16:creationId xmlns:a16="http://schemas.microsoft.com/office/drawing/2014/main" id="{D69E1E9B-222C-437C-9396-294F41EE2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04" y="4036487"/>
            <a:ext cx="4067915" cy="270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9436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 </a:t>
            </a:r>
            <a:r>
              <a:rPr lang="en-US" dirty="0" err="1"/>
              <a:t>emosjonelle</a:t>
            </a:r>
            <a:r>
              <a:rPr lang="en-US" dirty="0"/>
              <a:t> </a:t>
            </a:r>
            <a:r>
              <a:rPr lang="en-US" dirty="0" err="1"/>
              <a:t>bollen</a:t>
            </a:r>
            <a:endParaRPr lang="en-US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7824" y="2753778"/>
            <a:ext cx="3168352" cy="31683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1079738"/>
            <a:ext cx="1224135" cy="188328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3185528">
            <a:off x="5918002" y="2438188"/>
            <a:ext cx="1091404" cy="161261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96" t="-1907" r="-696" b="6379"/>
          <a:stretch/>
        </p:blipFill>
        <p:spPr>
          <a:xfrm rot="16731967" flipV="1">
            <a:off x="5449745" y="4909481"/>
            <a:ext cx="2290187" cy="182175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53429">
            <a:off x="2095413" y="4884590"/>
            <a:ext cx="1556431" cy="1966781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5643" y="4613950"/>
            <a:ext cx="564654" cy="564654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095196">
            <a:off x="2318183" y="2652676"/>
            <a:ext cx="1010592" cy="1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914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 </a:t>
            </a:r>
            <a:r>
              <a:rPr lang="en-US" dirty="0" err="1"/>
              <a:t>emosjonelle</a:t>
            </a:r>
            <a:r>
              <a:rPr lang="en-US" dirty="0"/>
              <a:t> </a:t>
            </a:r>
            <a:r>
              <a:rPr lang="en-US" dirty="0" err="1"/>
              <a:t>bollen</a:t>
            </a:r>
            <a:endParaRPr lang="en-US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7824" y="2753778"/>
            <a:ext cx="3168352" cy="31683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1079738"/>
            <a:ext cx="1224135" cy="188328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3185528">
            <a:off x="5918002" y="2438188"/>
            <a:ext cx="1091404" cy="161261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96" t="-1907" r="-696" b="6379"/>
          <a:stretch/>
        </p:blipFill>
        <p:spPr>
          <a:xfrm rot="16731967" flipV="1">
            <a:off x="5449745" y="4909481"/>
            <a:ext cx="2290187" cy="182175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53429">
            <a:off x="2095413" y="4884590"/>
            <a:ext cx="1556431" cy="1966781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4088" y="5013176"/>
            <a:ext cx="564654" cy="564654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095196">
            <a:off x="2318183" y="2652676"/>
            <a:ext cx="1010592" cy="1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747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 </a:t>
            </a:r>
            <a:r>
              <a:rPr lang="en-US" dirty="0" err="1"/>
              <a:t>emosjonelle</a:t>
            </a:r>
            <a:r>
              <a:rPr lang="en-US" dirty="0"/>
              <a:t> </a:t>
            </a:r>
            <a:r>
              <a:rPr lang="en-US" dirty="0" err="1"/>
              <a:t>bollen</a:t>
            </a:r>
            <a:endParaRPr lang="en-US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7824" y="2753778"/>
            <a:ext cx="3168352" cy="31683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1079738"/>
            <a:ext cx="1224135" cy="188328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3185528">
            <a:off x="5918002" y="2438188"/>
            <a:ext cx="1091404" cy="161261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96" t="-1907" r="-696" b="6379"/>
          <a:stretch/>
        </p:blipFill>
        <p:spPr>
          <a:xfrm rot="16731967" flipV="1">
            <a:off x="5449745" y="4909481"/>
            <a:ext cx="2290187" cy="182175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53429">
            <a:off x="2095413" y="4884590"/>
            <a:ext cx="1556431" cy="1966781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9673" y="4068031"/>
            <a:ext cx="564654" cy="564654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095196">
            <a:off x="2318183" y="2652676"/>
            <a:ext cx="1010592" cy="1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465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 </a:t>
            </a:r>
            <a:r>
              <a:rPr lang="en-US" dirty="0" err="1"/>
              <a:t>emosjonelle</a:t>
            </a:r>
            <a:r>
              <a:rPr lang="en-US" dirty="0"/>
              <a:t> </a:t>
            </a:r>
            <a:r>
              <a:rPr lang="en-US" dirty="0" err="1"/>
              <a:t>bollen</a:t>
            </a:r>
            <a:r>
              <a:rPr lang="en-US" dirty="0"/>
              <a:t> (ADHD)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7824" y="2753778"/>
            <a:ext cx="3168352" cy="31683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1" y="1215182"/>
            <a:ext cx="1136096" cy="174783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3185528">
            <a:off x="5918002" y="2438188"/>
            <a:ext cx="1091404" cy="161261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96" t="-1907" r="-696" b="6379"/>
          <a:stretch/>
        </p:blipFill>
        <p:spPr>
          <a:xfrm rot="16731967" flipV="1">
            <a:off x="5449745" y="4909481"/>
            <a:ext cx="2290187" cy="182175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53429">
            <a:off x="2095413" y="4884590"/>
            <a:ext cx="1556431" cy="1966781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9628" y="4055627"/>
            <a:ext cx="564654" cy="564654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095196">
            <a:off x="2318183" y="2652676"/>
            <a:ext cx="1010592" cy="1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979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 </a:t>
            </a:r>
            <a:r>
              <a:rPr lang="en-US" dirty="0" err="1"/>
              <a:t>emosjonelle</a:t>
            </a:r>
            <a:r>
              <a:rPr lang="en-US" dirty="0"/>
              <a:t> </a:t>
            </a:r>
            <a:r>
              <a:rPr lang="en-US" dirty="0" err="1"/>
              <a:t>bollen</a:t>
            </a:r>
            <a:r>
              <a:rPr lang="en-US" dirty="0"/>
              <a:t> (ADHD)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7824" y="2753778"/>
            <a:ext cx="3168352" cy="31683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1" y="1215182"/>
            <a:ext cx="1136096" cy="174783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3185528">
            <a:off x="5918002" y="2438188"/>
            <a:ext cx="1091404" cy="161261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96" t="-1907" r="-696" b="6379"/>
          <a:stretch/>
        </p:blipFill>
        <p:spPr>
          <a:xfrm rot="16731967" flipV="1">
            <a:off x="5449745" y="4909481"/>
            <a:ext cx="2290187" cy="182175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53429">
            <a:off x="2095413" y="4884590"/>
            <a:ext cx="1556431" cy="1966781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856" y="5013176"/>
            <a:ext cx="564654" cy="564654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095196">
            <a:off x="2318183" y="2652676"/>
            <a:ext cx="1010592" cy="1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559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 </a:t>
            </a:r>
            <a:r>
              <a:rPr lang="en-US" dirty="0" err="1"/>
              <a:t>emosjonelle</a:t>
            </a:r>
            <a:r>
              <a:rPr lang="en-US" dirty="0"/>
              <a:t> </a:t>
            </a:r>
            <a:r>
              <a:rPr lang="en-US" dirty="0" err="1"/>
              <a:t>bollen</a:t>
            </a:r>
            <a:r>
              <a:rPr lang="en-US" dirty="0"/>
              <a:t> (ADHD)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7824" y="2753778"/>
            <a:ext cx="3168352" cy="31683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1" y="1215182"/>
            <a:ext cx="1136096" cy="174783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3185528">
            <a:off x="5918002" y="2438188"/>
            <a:ext cx="1091404" cy="161261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96" t="-1907" r="-696" b="6379"/>
          <a:stretch/>
        </p:blipFill>
        <p:spPr>
          <a:xfrm rot="16731967" flipV="1">
            <a:off x="5449745" y="4909481"/>
            <a:ext cx="2290187" cy="182175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53429">
            <a:off x="2095413" y="4884590"/>
            <a:ext cx="1556431" cy="1966781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2080" y="5013176"/>
            <a:ext cx="564654" cy="564654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095196">
            <a:off x="2318183" y="2652676"/>
            <a:ext cx="1010592" cy="1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019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 </a:t>
            </a:r>
            <a:r>
              <a:rPr lang="en-US" dirty="0" err="1"/>
              <a:t>emosjonelle</a:t>
            </a:r>
            <a:r>
              <a:rPr lang="en-US" dirty="0"/>
              <a:t> </a:t>
            </a:r>
            <a:r>
              <a:rPr lang="en-US" dirty="0" err="1"/>
              <a:t>bollen</a:t>
            </a:r>
            <a:r>
              <a:rPr lang="en-US" dirty="0"/>
              <a:t> (ADHD)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7824" y="2753778"/>
            <a:ext cx="3168352" cy="31683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1" y="1215182"/>
            <a:ext cx="1136096" cy="174783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3185528">
            <a:off x="5918002" y="2438188"/>
            <a:ext cx="1091404" cy="161261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96" t="-1907" r="-696" b="6379"/>
          <a:stretch/>
        </p:blipFill>
        <p:spPr>
          <a:xfrm rot="16731967" flipV="1">
            <a:off x="5449745" y="4909481"/>
            <a:ext cx="2290187" cy="182175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53429">
            <a:off x="2095413" y="4884590"/>
            <a:ext cx="1556431" cy="1966781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840" y="4896277"/>
            <a:ext cx="564654" cy="564654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095196">
            <a:off x="2318183" y="2652676"/>
            <a:ext cx="1010592" cy="1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754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 </a:t>
            </a:r>
            <a:r>
              <a:rPr lang="en-US" dirty="0" err="1"/>
              <a:t>emosjonelle</a:t>
            </a:r>
            <a:r>
              <a:rPr lang="en-US" dirty="0"/>
              <a:t> </a:t>
            </a:r>
            <a:r>
              <a:rPr lang="en-US" dirty="0" err="1"/>
              <a:t>bollen</a:t>
            </a:r>
            <a:r>
              <a:rPr lang="en-US" dirty="0"/>
              <a:t> (ADHD)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7824" y="2753778"/>
            <a:ext cx="3168352" cy="31683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1" y="1215182"/>
            <a:ext cx="1136096" cy="174783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3185528">
            <a:off x="5918002" y="2438188"/>
            <a:ext cx="1091404" cy="161261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96" t="-1907" r="-696" b="6379"/>
          <a:stretch/>
        </p:blipFill>
        <p:spPr>
          <a:xfrm rot="16731967" flipV="1">
            <a:off x="5449745" y="4909481"/>
            <a:ext cx="2290187" cy="182175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53429">
            <a:off x="2095413" y="4884590"/>
            <a:ext cx="1556431" cy="1966781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95196">
            <a:off x="2318183" y="2652676"/>
            <a:ext cx="1010592" cy="1292725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8078" y="340040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129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 </a:t>
            </a:r>
            <a:r>
              <a:rPr lang="en-US" dirty="0" err="1"/>
              <a:t>emosjonelle</a:t>
            </a:r>
            <a:r>
              <a:rPr lang="en-US" dirty="0"/>
              <a:t> </a:t>
            </a:r>
            <a:r>
              <a:rPr lang="en-US" dirty="0" err="1"/>
              <a:t>bollen</a:t>
            </a:r>
            <a:r>
              <a:rPr lang="en-US" dirty="0"/>
              <a:t> (ADHD)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7824" y="2753778"/>
            <a:ext cx="3168352" cy="31683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1" y="1215182"/>
            <a:ext cx="1136096" cy="174783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3185528">
            <a:off x="5918002" y="2438188"/>
            <a:ext cx="1091404" cy="161261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96" t="-1907" r="-696" b="6379"/>
          <a:stretch/>
        </p:blipFill>
        <p:spPr>
          <a:xfrm rot="16731967" flipV="1">
            <a:off x="5449745" y="4909481"/>
            <a:ext cx="2290187" cy="182175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53429">
            <a:off x="2095413" y="4884590"/>
            <a:ext cx="1556431" cy="1966781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4480" y="2655722"/>
            <a:ext cx="564654" cy="564654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095196">
            <a:off x="2318183" y="2652676"/>
            <a:ext cx="1010592" cy="1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062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 </a:t>
            </a:r>
            <a:r>
              <a:rPr lang="en-US" dirty="0" err="1"/>
              <a:t>emosjonelle</a:t>
            </a:r>
            <a:r>
              <a:rPr lang="en-US" dirty="0"/>
              <a:t> </a:t>
            </a:r>
            <a:r>
              <a:rPr lang="en-US" dirty="0" err="1"/>
              <a:t>bollen</a:t>
            </a:r>
            <a:r>
              <a:rPr lang="en-US" dirty="0"/>
              <a:t> (ADHD)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7824" y="2753778"/>
            <a:ext cx="3168352" cy="31683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1" y="1215182"/>
            <a:ext cx="1136096" cy="174783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3185528">
            <a:off x="5918002" y="2438188"/>
            <a:ext cx="1091404" cy="161261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96" t="-1907" r="-696" b="6379"/>
          <a:stretch/>
        </p:blipFill>
        <p:spPr>
          <a:xfrm rot="16731967" flipV="1">
            <a:off x="5449745" y="4909481"/>
            <a:ext cx="2290187" cy="182175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53429">
            <a:off x="2095413" y="4884590"/>
            <a:ext cx="1556431" cy="1966781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95196">
            <a:off x="2318183" y="2652676"/>
            <a:ext cx="1010592" cy="1292725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0682" y="3382582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07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ven wonders of the ancient world">
            <a:extLst>
              <a:ext uri="{FF2B5EF4-FFF2-40B4-BE49-F238E27FC236}">
                <a16:creationId xmlns:a16="http://schemas.microsoft.com/office/drawing/2014/main" id="{972627C4-EB07-4767-81ED-52FEE70D2C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73663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even wonders of the ancient world">
            <a:extLst>
              <a:ext uri="{FF2B5EF4-FFF2-40B4-BE49-F238E27FC236}">
                <a16:creationId xmlns:a16="http://schemas.microsoft.com/office/drawing/2014/main" id="{518513CF-BD0A-4B53-9FD1-84B7DAEA6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75" y="105746"/>
            <a:ext cx="409084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58D332B8-5C88-4389-90CA-2CE307330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6" y="4149080"/>
            <a:ext cx="363829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1/10/20090529_Great_Wall_8185.jpg/2560px-20090529_Great_Wall_8185.jpg">
            <a:extLst>
              <a:ext uri="{FF2B5EF4-FFF2-40B4-BE49-F238E27FC236}">
                <a16:creationId xmlns:a16="http://schemas.microsoft.com/office/drawing/2014/main" id="{D69E1E9B-222C-437C-9396-294F41EE2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04" y="4036487"/>
            <a:ext cx="4067915" cy="270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kampen skole">
            <a:extLst>
              <a:ext uri="{FF2B5EF4-FFF2-40B4-BE49-F238E27FC236}">
                <a16:creationId xmlns:a16="http://schemas.microsoft.com/office/drawing/2014/main" id="{C5ABDB7D-1849-4A21-B0D1-59EE7BD70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83" y="1196752"/>
            <a:ext cx="940540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4857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Hvilken idrett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nb-NO" altLang="nb-NO" dirty="0"/>
              <a:t>Barn med ADHD holder lengre ut i individuelle idretter enn lagidretter</a:t>
            </a:r>
          </a:p>
          <a:p>
            <a:pPr marL="342900" indent="-3429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nb-NO" altLang="nb-NO" dirty="0"/>
              <a:t>Gjør det best i idretter som ikke involverer mye inaktiv sportslig aktivitet (aktiv-passiv: målvakt i ballspill, baseball)</a:t>
            </a:r>
            <a:br>
              <a:rPr lang="nb-NO" altLang="nb-NO" dirty="0"/>
            </a:br>
            <a:br>
              <a:rPr lang="nb-NO" altLang="nb-NO" dirty="0"/>
            </a:br>
            <a:br>
              <a:rPr lang="nb-NO" altLang="nb-NO" dirty="0"/>
            </a:br>
            <a:endParaRPr lang="nb-NO" altLang="nb-NO" dirty="0"/>
          </a:p>
          <a:p>
            <a:pPr marL="342900" indent="-3429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nb-NO" altLang="nb-NO" dirty="0"/>
              <a:t>Idretter der instruksjonen gis en-til-en</a:t>
            </a:r>
          </a:p>
          <a:p>
            <a:pPr marL="342900" indent="-3429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nb-NO" altLang="nb-NO" dirty="0"/>
              <a:t>Idrett med klare regler og disiplin </a:t>
            </a:r>
          </a:p>
        </p:txBody>
      </p:sp>
      <p:pic>
        <p:nvPicPr>
          <p:cNvPr id="5" name="Picture 4" descr="sport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896" y="4365104"/>
            <a:ext cx="3223180" cy="230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1016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utfordringene?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Mye «energi»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Problematferd og konflikter med jevngamle og voksne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Mer aggressive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Vanskelig å få med seg instruksjon og beskjeder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Vanskelig å holde på fokus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Økt frekvens av regelbrudd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Økt sjans for skader (kun lagidretter)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Gjør ofte dårlige valg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Vanskelig å holde tiden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Verbal instruksjon kan være vanskelig å overføre til korreksjon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Kan være dårlige tapere og ufyselige vinnere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Kan «overreagere» på frykt og smerte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Går ofte «lei» og kjeder seg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Kan forsøke å dominere alle situasjoner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Kan trekke seg unna</a:t>
            </a:r>
          </a:p>
        </p:txBody>
      </p:sp>
    </p:spTree>
    <p:extLst>
      <p:ext uri="{BB962C8B-B14F-4D97-AF65-F5344CB8AC3E}">
        <p14:creationId xmlns:p14="http://schemas.microsoft.com/office/powerpoint/2010/main" val="16635149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styrkene?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Mye «energi»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Kan være svært motorisk dyktige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Kan være svært gode å «kopiere»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Kan ha evne til </a:t>
            </a:r>
            <a:r>
              <a:rPr lang="nb-NO" dirty="0" err="1"/>
              <a:t>hyperkonsentrasjon</a:t>
            </a:r>
            <a:endParaRPr lang="nb-NO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Kan like spenningen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/>
              <a:t>Kan være gledesspredere og gode underholdere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481" y="4077073"/>
            <a:ext cx="3532779" cy="264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593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Fysisk aktivitet – en mulig mestringsarena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altLang="nb-NO" dirty="0"/>
              <a:t>De kan mangle mestring i andre arenaer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altLang="nb-NO" dirty="0"/>
              <a:t>Ofte enkle regler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altLang="nb-NO" dirty="0"/>
              <a:t>Utløp for fysisk energi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altLang="nb-NO" dirty="0"/>
              <a:t>Økt struktur i hverdagen (faste rutiner og treninger)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altLang="nb-NO" dirty="0"/>
              <a:t>Ofte rask tilbakemelding</a:t>
            </a:r>
          </a:p>
        </p:txBody>
      </p:sp>
      <p:pic>
        <p:nvPicPr>
          <p:cNvPr id="5" name="Picture 3" descr="olympics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0888" y="3645024"/>
            <a:ext cx="4395354" cy="290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23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instruere en </a:t>
            </a:r>
            <a:r>
              <a:rPr lang="nb-NO" dirty="0" err="1"/>
              <a:t>ADHDer</a:t>
            </a:r>
            <a:endParaRPr lang="nb-NO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nb-NO" altLang="nb-NO" sz="2800" dirty="0"/>
              <a:t>Positive tilbakemeldinger</a:t>
            </a:r>
          </a:p>
          <a:p>
            <a:pPr marL="457200" indent="-457200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nb-NO" altLang="nb-NO" sz="2800" dirty="0"/>
              <a:t>Korte belønningsintervall</a:t>
            </a:r>
          </a:p>
          <a:p>
            <a:pPr marL="457200" indent="-457200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nb-NO" altLang="nb-NO" sz="2800" dirty="0"/>
              <a:t>Informasjon til lærere og foreldre</a:t>
            </a:r>
          </a:p>
          <a:p>
            <a:pPr marL="457200" indent="-457200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nb-NO" altLang="nb-NO" sz="2800" dirty="0"/>
              <a:t>Struktur i aktiviteten</a:t>
            </a:r>
          </a:p>
          <a:p>
            <a:pPr marL="457200" indent="-457200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nb-NO" altLang="nb-NO" sz="2800" dirty="0"/>
              <a:t>Forutsigbarhet i aktiviteten</a:t>
            </a:r>
          </a:p>
          <a:p>
            <a:pPr marL="457200" indent="-457200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nb-NO" altLang="nb-NO" sz="2800" dirty="0"/>
              <a:t>Bemerk og korriger uønsket adferd så raskt som mulig</a:t>
            </a:r>
          </a:p>
          <a:p>
            <a:pPr marL="457200" indent="-457200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nb-NO" altLang="nb-NO" sz="2800" dirty="0"/>
              <a:t>Påminnelser hyppig</a:t>
            </a:r>
          </a:p>
          <a:p>
            <a:pPr marL="457200" indent="-457200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nb-NO" altLang="nb-NO" sz="2800" dirty="0"/>
              <a:t>Belønningssystem individuelt uavhengig av resultat</a:t>
            </a:r>
          </a:p>
          <a:p>
            <a:pPr marL="457200" indent="-457200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nb-NO" altLang="nb-NO" sz="2800" dirty="0"/>
              <a:t>Individuell oppmerksomhet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600200"/>
            <a:ext cx="307234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1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9552" y="2996952"/>
            <a:ext cx="8229600" cy="1143000"/>
          </a:xfrm>
        </p:spPr>
        <p:txBody>
          <a:bodyPr/>
          <a:lstStyle/>
          <a:p>
            <a:r>
              <a:rPr lang="nb-NO" dirty="0"/>
              <a:t>Takk for 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3755261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ven wonders of the ancient world">
            <a:extLst>
              <a:ext uri="{FF2B5EF4-FFF2-40B4-BE49-F238E27FC236}">
                <a16:creationId xmlns:a16="http://schemas.microsoft.com/office/drawing/2014/main" id="{972627C4-EB07-4767-81ED-52FEE70D2C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73663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even wonders of the ancient world">
            <a:extLst>
              <a:ext uri="{FF2B5EF4-FFF2-40B4-BE49-F238E27FC236}">
                <a16:creationId xmlns:a16="http://schemas.microsoft.com/office/drawing/2014/main" id="{518513CF-BD0A-4B53-9FD1-84B7DAEA6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75" y="105746"/>
            <a:ext cx="409084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58D332B8-5C88-4389-90CA-2CE307330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6" y="4149080"/>
            <a:ext cx="363829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1/10/20090529_Great_Wall_8185.jpg/2560px-20090529_Great_Wall_8185.jpg">
            <a:extLst>
              <a:ext uri="{FF2B5EF4-FFF2-40B4-BE49-F238E27FC236}">
                <a16:creationId xmlns:a16="http://schemas.microsoft.com/office/drawing/2014/main" id="{D69E1E9B-222C-437C-9396-294F41EE2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04" y="4036487"/>
            <a:ext cx="4067915" cy="270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kampen skole">
            <a:extLst>
              <a:ext uri="{FF2B5EF4-FFF2-40B4-BE49-F238E27FC236}">
                <a16:creationId xmlns:a16="http://schemas.microsoft.com/office/drawing/2014/main" id="{C5ABDB7D-1849-4A21-B0D1-59EE7BD70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83" y="1196752"/>
            <a:ext cx="940540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klasserom">
            <a:extLst>
              <a:ext uri="{FF2B5EF4-FFF2-40B4-BE49-F238E27FC236}">
                <a16:creationId xmlns:a16="http://schemas.microsoft.com/office/drawing/2014/main" id="{1A18F7DA-CDFB-4391-97D4-B227E3718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26" y="0"/>
            <a:ext cx="9257726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711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mage result for ladder cartoon">
            <a:extLst>
              <a:ext uri="{FF2B5EF4-FFF2-40B4-BE49-F238E27FC236}">
                <a16:creationId xmlns:a16="http://schemas.microsoft.com/office/drawing/2014/main" id="{B64BAC3E-09EF-4918-9CCA-00ABD2E9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0" b="90200" l="9200" r="92000">
                        <a14:foregroundMark x1="48000" y1="9600" x2="48000" y2="9600"/>
                        <a14:foregroundMark x1="92000" y1="10600" x2="92000" y2="10600"/>
                        <a14:foregroundMark x1="9200" y1="87600" x2="9200" y2="87600"/>
                        <a14:foregroundMark x1="52000" y1="90200" x2="52000" y2="90200"/>
                        <a14:foregroundMark x1="15200" y1="90000" x2="15200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35" y="1808762"/>
            <a:ext cx="2381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Image result for average joe cartoon">
            <a:extLst>
              <a:ext uri="{FF2B5EF4-FFF2-40B4-BE49-F238E27FC236}">
                <a16:creationId xmlns:a16="http://schemas.microsoft.com/office/drawing/2014/main" id="{6292CEB0-7A7C-4F04-B99A-B0F11F94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3" b="97625" l="680" r="97961">
                        <a14:foregroundMark x1="40000" y1="24625" x2="40000" y2="24625"/>
                        <a14:foregroundMark x1="52136" y1="22563" x2="52136" y2="22563"/>
                        <a14:foregroundMark x1="53786" y1="21688" x2="53786" y2="21688"/>
                        <a14:foregroundMark x1="53981" y1="21313" x2="53981" y2="21313"/>
                        <a14:foregroundMark x1="41359" y1="26188" x2="41359" y2="26188"/>
                        <a14:foregroundMark x1="41942" y1="24875" x2="41942" y2="24875"/>
                        <a14:foregroundMark x1="29612" y1="9250" x2="29612" y2="9250"/>
                        <a14:foregroundMark x1="34466" y1="8188" x2="34466" y2="8188"/>
                        <a14:foregroundMark x1="36408" y1="5438" x2="36408" y2="5438"/>
                        <a14:foregroundMark x1="50194" y1="2063" x2="50194" y2="2063"/>
                        <a14:foregroundMark x1="6699" y1="21188" x2="6699" y2="21188"/>
                        <a14:foregroundMark x1="95049" y1="59125" x2="95049" y2="59125"/>
                        <a14:foregroundMark x1="94272" y1="82875" x2="94272" y2="82875"/>
                        <a14:foregroundMark x1="93398" y1="88000" x2="93398" y2="88000"/>
                        <a14:foregroundMark x1="93495" y1="92000" x2="93495" y2="92000"/>
                        <a14:foregroundMark x1="95243" y1="89688" x2="95243" y2="89688"/>
                        <a14:foregroundMark x1="95728" y1="88688" x2="95728" y2="88688"/>
                        <a14:foregroundMark x1="95728" y1="87438" x2="95728" y2="87438"/>
                        <a14:foregroundMark x1="95728" y1="86063" x2="95728" y2="86063"/>
                        <a14:foregroundMark x1="98252" y1="83688" x2="98252" y2="83688"/>
                        <a14:foregroundMark x1="94175" y1="80375" x2="94175" y2="80375"/>
                        <a14:foregroundMark x1="97184" y1="78000" x2="97184" y2="78000"/>
                        <a14:foregroundMark x1="96796" y1="80313" x2="96796" y2="80313"/>
                        <a14:foregroundMark x1="96796" y1="81500" x2="96796" y2="81500"/>
                        <a14:foregroundMark x1="96796" y1="83375" x2="96796" y2="83375"/>
                        <a14:foregroundMark x1="96602" y1="85250" x2="96602" y2="85250"/>
                        <a14:foregroundMark x1="47573" y1="95688" x2="47573" y2="95688"/>
                        <a14:foregroundMark x1="47087" y1="97625" x2="47087" y2="97625"/>
                        <a14:foregroundMark x1="45534" y1="93063" x2="45534" y2="93063"/>
                        <a14:foregroundMark x1="42330" y1="91125" x2="42330" y2="91125"/>
                        <a14:foregroundMark x1="41456" y1="92938" x2="41456" y2="92938"/>
                        <a14:foregroundMark x1="41456" y1="94250" x2="41456" y2="94250"/>
                        <a14:foregroundMark x1="48350" y1="92063" x2="48350" y2="92063"/>
                        <a14:foregroundMark x1="45340" y1="91000" x2="45340" y2="91000"/>
                        <a14:foregroundMark x1="60971" y1="77500" x2="60971" y2="77500"/>
                        <a14:foregroundMark x1="60291" y1="74125" x2="60291" y2="74125"/>
                        <a14:foregroundMark x1="58447" y1="73000" x2="58447" y2="73000"/>
                        <a14:foregroundMark x1="59029" y1="75500" x2="59029" y2="75500"/>
                        <a14:foregroundMark x1="60097" y1="78500" x2="60097" y2="78500"/>
                        <a14:foregroundMark x1="60388" y1="81438" x2="60388" y2="81438"/>
                        <a14:foregroundMark x1="38544" y1="24813" x2="38544" y2="24813"/>
                        <a14:foregroundMark x1="41456" y1="23563" x2="41456" y2="23563"/>
                        <a14:foregroundMark x1="89029" y1="85000" x2="89029" y2="85000"/>
                        <a14:foregroundMark x1="89029" y1="85688" x2="89029" y2="85688"/>
                        <a14:foregroundMark x1="89029" y1="86125" x2="89029" y2="86125"/>
                        <a14:foregroundMark x1="680" y1="24438" x2="680" y2="24438"/>
                        <a14:foregroundMark x1="49320" y1="10938" x2="49320" y2="10938"/>
                        <a14:backgroundMark x1="2233" y1="19188" x2="2233" y2="19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39" y="3107038"/>
            <a:ext cx="921969" cy="14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5CBA020-D538-494C-98A5-3962431B39A9}"/>
              </a:ext>
            </a:extLst>
          </p:cNvPr>
          <p:cNvSpPr txBox="1"/>
          <p:nvPr/>
        </p:nvSpPr>
        <p:spPr>
          <a:xfrm>
            <a:off x="1304074" y="2137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1980</a:t>
            </a:r>
          </a:p>
        </p:txBody>
      </p:sp>
    </p:spTree>
    <p:extLst>
      <p:ext uri="{BB962C8B-B14F-4D97-AF65-F5344CB8AC3E}">
        <p14:creationId xmlns:p14="http://schemas.microsoft.com/office/powerpoint/2010/main" val="1417633392"/>
      </p:ext>
    </p:extLst>
  </p:cSld>
  <p:clrMapOvr>
    <a:masterClrMapping/>
  </p:clrMapOvr>
</p:sld>
</file>

<file path=ppt/theme/theme1.xml><?xml version="1.0" encoding="utf-8"?>
<a:theme xmlns:a="http://schemas.openxmlformats.org/drawingml/2006/main" name="Helse Bergen (mal)">
  <a:themeElements>
    <a:clrScheme name="Helse Vest">
      <a:dk1>
        <a:srgbClr val="00338D"/>
      </a:dk1>
      <a:lt1>
        <a:sysClr val="window" lastClr="FFFFFF"/>
      </a:lt1>
      <a:dk2>
        <a:srgbClr val="00338D"/>
      </a:dk2>
      <a:lt2>
        <a:srgbClr val="EEECE1"/>
      </a:lt2>
      <a:accent1>
        <a:srgbClr val="7AB2DC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38D"/>
      </a:hlink>
      <a:folHlink>
        <a:srgbClr val="0033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Helse Bergen (mal)</Template>
  <TotalTime>3932</TotalTime>
  <Words>1492</Words>
  <Application>Microsoft Office PowerPoint</Application>
  <PresentationFormat>Skjermfremvisning (4:3)</PresentationFormat>
  <Paragraphs>287</Paragraphs>
  <Slides>75</Slides>
  <Notes>13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75</vt:i4>
      </vt:variant>
    </vt:vector>
  </HeadingPairs>
  <TitlesOfParts>
    <vt:vector size="81" baseType="lpstr">
      <vt:lpstr>Arial</vt:lpstr>
      <vt:lpstr>Calibri</vt:lpstr>
      <vt:lpstr>Courier New</vt:lpstr>
      <vt:lpstr>ScalaSans-Bold</vt:lpstr>
      <vt:lpstr>Wingdings</vt:lpstr>
      <vt:lpstr>Helse Bergen (mal)</vt:lpstr>
      <vt:lpstr>PowerPoint-presentasjon</vt:lpstr>
      <vt:lpstr>Bakgrunn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Traumer (ACE-studien)</vt:lpstr>
      <vt:lpstr>Traumer (ACE-studien)</vt:lpstr>
      <vt:lpstr>Bakgrunn</vt:lpstr>
      <vt:lpstr>Hvorfor hjelper fysisk aktivitet?</vt:lpstr>
      <vt:lpstr>Fysisk aktivitet for sinnets helse</vt:lpstr>
      <vt:lpstr>«Følelser akkurat nå»</vt:lpstr>
      <vt:lpstr>«Følelser akkurat nå»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Hva bør vi finne ut?</vt:lpstr>
      <vt:lpstr>Angst og depresjon</vt:lpstr>
      <vt:lpstr>Depresjon</vt:lpstr>
      <vt:lpstr>Depresjon</vt:lpstr>
      <vt:lpstr>Angst</vt:lpstr>
      <vt:lpstr>Angst</vt:lpstr>
      <vt:lpstr>Hvordan møte barnet med emosjonelle problemer</vt:lpstr>
      <vt:lpstr>Ekstra viktig</vt:lpstr>
      <vt:lpstr>Ekstra viktig</vt:lpstr>
      <vt:lpstr>Autisme</vt:lpstr>
      <vt:lpstr>Tilrettelegge for trening (Autisme)</vt:lpstr>
      <vt:lpstr>ADHD i media</vt:lpstr>
      <vt:lpstr>ADHD i media</vt:lpstr>
      <vt:lpstr>ADHD i media</vt:lpstr>
      <vt:lpstr>ADHD i media</vt:lpstr>
      <vt:lpstr>ADHD i media</vt:lpstr>
      <vt:lpstr>Hva er ADHD</vt:lpstr>
      <vt:lpstr>Symptomer</vt:lpstr>
      <vt:lpstr>Symptomer</vt:lpstr>
      <vt:lpstr>Symptomer</vt:lpstr>
      <vt:lpstr>Symptomer</vt:lpstr>
      <vt:lpstr>Konsentrasjonsvansker</vt:lpstr>
      <vt:lpstr>Hyperaktivitet</vt:lpstr>
      <vt:lpstr>Impulsivitet</vt:lpstr>
      <vt:lpstr>PowerPoint-presentasjon</vt:lpstr>
      <vt:lpstr>PowerPoint-presentasjon</vt:lpstr>
      <vt:lpstr>PowerPoint-presentasjon</vt:lpstr>
      <vt:lpstr>PowerPoint-presentasjon</vt:lpstr>
      <vt:lpstr>Emosjonell ustabilitet</vt:lpstr>
      <vt:lpstr>Den emosjonelle bollen</vt:lpstr>
      <vt:lpstr>Den emosjonelle bollen</vt:lpstr>
      <vt:lpstr>Den emosjonelle bollen</vt:lpstr>
      <vt:lpstr>Den emosjonelle bollen</vt:lpstr>
      <vt:lpstr>Den emosjonelle bollen</vt:lpstr>
      <vt:lpstr>Den emosjonelle bollen</vt:lpstr>
      <vt:lpstr>Den emosjonelle bollen (ADHD)</vt:lpstr>
      <vt:lpstr>Den emosjonelle bollen (ADHD)</vt:lpstr>
      <vt:lpstr>Den emosjonelle bollen (ADHD)</vt:lpstr>
      <vt:lpstr>Den emosjonelle bollen (ADHD)</vt:lpstr>
      <vt:lpstr>Den emosjonelle bollen (ADHD)</vt:lpstr>
      <vt:lpstr>Den emosjonelle bollen (ADHD)</vt:lpstr>
      <vt:lpstr>Den emosjonelle bollen (ADHD)</vt:lpstr>
      <vt:lpstr>Hvilken idrett</vt:lpstr>
      <vt:lpstr>Hva er utfordringene?</vt:lpstr>
      <vt:lpstr>Hva er styrkene?</vt:lpstr>
      <vt:lpstr>Fysisk aktivitet – en mulig mestringsarena</vt:lpstr>
      <vt:lpstr>Hvordan instruere en ADHDer</vt:lpstr>
      <vt:lpstr>Takk for oppmerksomheten!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Premisser for mestring i aktivitet</dc:title>
  <dc:creator>PJs Samsung</dc:creator>
  <cp:lastModifiedBy>Roestad, Sigurd</cp:lastModifiedBy>
  <cp:revision>112</cp:revision>
  <dcterms:created xsi:type="dcterms:W3CDTF">2014-09-28T15:39:35Z</dcterms:created>
  <dcterms:modified xsi:type="dcterms:W3CDTF">2020-10-08T14:17:37Z</dcterms:modified>
</cp:coreProperties>
</file>