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725" r:id="rId5"/>
    <p:sldMasterId id="2147483738" r:id="rId6"/>
    <p:sldMasterId id="2147483690" r:id="rId7"/>
    <p:sldMasterId id="2147483694" r:id="rId8"/>
    <p:sldMasterId id="2147483686" r:id="rId9"/>
  </p:sldMasterIdLst>
  <p:notesMasterIdLst>
    <p:notesMasterId r:id="rId18"/>
  </p:notesMasterIdLst>
  <p:sldIdLst>
    <p:sldId id="256" r:id="rId10"/>
    <p:sldId id="257" r:id="rId11"/>
    <p:sldId id="258" r:id="rId12"/>
    <p:sldId id="259" r:id="rId13"/>
    <p:sldId id="262" r:id="rId14"/>
    <p:sldId id="260" r:id="rId15"/>
    <p:sldId id="263" r:id="rId16"/>
    <p:sldId id="264" r:id="rId17"/>
  </p:sldIdLst>
  <p:sldSz cx="5143500" cy="9144000" type="screen16x9"/>
  <p:notesSz cx="6858000" cy="9144000"/>
  <p:defaultTextStyle>
    <a:defPPr>
      <a:defRPr lang="en-US"/>
    </a:defPPr>
    <a:lvl1pPr marL="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17145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35"/>
    <a:srgbClr val="FD3932"/>
    <a:srgbClr val="E32D22"/>
    <a:srgbClr val="197ABC"/>
    <a:srgbClr val="19B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7EA96F-0E33-F344-836B-189BAAB15BE7}" v="91" dt="2023-06-01T09:27:11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58"/>
    <p:restoredTop sz="81849"/>
  </p:normalViewPr>
  <p:slideViewPr>
    <p:cSldViewPr snapToGrid="0" snapToObjects="1" showGuides="1">
      <p:cViewPr>
        <p:scale>
          <a:sx n="97" d="100"/>
          <a:sy n="97" d="100"/>
        </p:scale>
        <p:origin x="48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kkan, Vigdis" userId="236632e3-d35a-425a-852f-804c8fc7a0c4" providerId="ADAL" clId="{467EA96F-0E33-F344-836B-189BAAB15BE7}"/>
    <pc:docChg chg="undo custSel addSld delSld modSld sldOrd delMainMaster modMainMaster mainMasterOrd modNotesMaster">
      <pc:chgData name="Brekkan, Vigdis" userId="236632e3-d35a-425a-852f-804c8fc7a0c4" providerId="ADAL" clId="{467EA96F-0E33-F344-836B-189BAAB15BE7}" dt="2023-06-01T09:25:56.456" v="316" actId="20577"/>
      <pc:docMkLst>
        <pc:docMk/>
      </pc:docMkLst>
      <pc:sldChg chg="mod modClrScheme chgLayout modNotes">
        <pc:chgData name="Brekkan, Vigdis" userId="236632e3-d35a-425a-852f-804c8fc7a0c4" providerId="ADAL" clId="{467EA96F-0E33-F344-836B-189BAAB15BE7}" dt="2023-06-01T08:49:57.563" v="241" actId="700"/>
        <pc:sldMkLst>
          <pc:docMk/>
          <pc:sldMk cId="2629607298" sldId="256"/>
        </pc:sldMkLst>
      </pc:sldChg>
      <pc:sldChg chg="mod chgLayout modNotes">
        <pc:chgData name="Brekkan, Vigdis" userId="236632e3-d35a-425a-852f-804c8fc7a0c4" providerId="ADAL" clId="{467EA96F-0E33-F344-836B-189BAAB15BE7}" dt="2023-06-01T08:49:53.652" v="240" actId="700"/>
        <pc:sldMkLst>
          <pc:docMk/>
          <pc:sldMk cId="2650250667" sldId="257"/>
        </pc:sldMkLst>
      </pc:sldChg>
      <pc:sldChg chg="mod chgLayout modNotes">
        <pc:chgData name="Brekkan, Vigdis" userId="236632e3-d35a-425a-852f-804c8fc7a0c4" providerId="ADAL" clId="{467EA96F-0E33-F344-836B-189BAAB15BE7}" dt="2023-06-01T08:50:00.939" v="242" actId="700"/>
        <pc:sldMkLst>
          <pc:docMk/>
          <pc:sldMk cId="1121878561" sldId="258"/>
        </pc:sldMkLst>
      </pc:sldChg>
      <pc:sldChg chg="mod modClrScheme chgLayout modNotes">
        <pc:chgData name="Brekkan, Vigdis" userId="236632e3-d35a-425a-852f-804c8fc7a0c4" providerId="ADAL" clId="{467EA96F-0E33-F344-836B-189BAAB15BE7}" dt="2023-06-01T08:50:19.372" v="243" actId="700"/>
        <pc:sldMkLst>
          <pc:docMk/>
          <pc:sldMk cId="3832527407" sldId="259"/>
        </pc:sldMkLst>
      </pc:sldChg>
      <pc:sldChg chg="mod modClrScheme chgLayout modNotes">
        <pc:chgData name="Brekkan, Vigdis" userId="236632e3-d35a-425a-852f-804c8fc7a0c4" providerId="ADAL" clId="{467EA96F-0E33-F344-836B-189BAAB15BE7}" dt="2023-06-01T08:54:07.529" v="258" actId="700"/>
        <pc:sldMkLst>
          <pc:docMk/>
          <pc:sldMk cId="1903562481" sldId="260"/>
        </pc:sldMkLst>
      </pc:sldChg>
      <pc:sldChg chg="del modNotes">
        <pc:chgData name="Brekkan, Vigdis" userId="236632e3-d35a-425a-852f-804c8fc7a0c4" providerId="ADAL" clId="{467EA96F-0E33-F344-836B-189BAAB15BE7}" dt="2023-06-01T08:51:30.167" v="247" actId="2696"/>
        <pc:sldMkLst>
          <pc:docMk/>
          <pc:sldMk cId="1967094291" sldId="261"/>
        </pc:sldMkLst>
      </pc:sldChg>
      <pc:sldChg chg="mod modClrScheme chgLayout modNotes">
        <pc:chgData name="Brekkan, Vigdis" userId="236632e3-d35a-425a-852f-804c8fc7a0c4" providerId="ADAL" clId="{467EA96F-0E33-F344-836B-189BAAB15BE7}" dt="2023-06-01T08:50:24.841" v="244" actId="700"/>
        <pc:sldMkLst>
          <pc:docMk/>
          <pc:sldMk cId="2599060959" sldId="262"/>
        </pc:sldMkLst>
      </pc:sldChg>
      <pc:sldChg chg="new modNotesTx">
        <pc:chgData name="Brekkan, Vigdis" userId="236632e3-d35a-425a-852f-804c8fc7a0c4" providerId="ADAL" clId="{467EA96F-0E33-F344-836B-189BAAB15BE7}" dt="2023-06-01T08:54:37.263" v="262" actId="20577"/>
        <pc:sldMkLst>
          <pc:docMk/>
          <pc:sldMk cId="2892656510" sldId="263"/>
        </pc:sldMkLst>
      </pc:sldChg>
      <pc:sldChg chg="addSp delSp modSp new mod ord modNotesTx">
        <pc:chgData name="Brekkan, Vigdis" userId="236632e3-d35a-425a-852f-804c8fc7a0c4" providerId="ADAL" clId="{467EA96F-0E33-F344-836B-189BAAB15BE7}" dt="2023-06-01T09:25:56.456" v="316" actId="20577"/>
        <pc:sldMkLst>
          <pc:docMk/>
          <pc:sldMk cId="1441938157" sldId="264"/>
        </pc:sldMkLst>
        <pc:spChg chg="add mod">
          <ac:chgData name="Brekkan, Vigdis" userId="236632e3-d35a-425a-852f-804c8fc7a0c4" providerId="ADAL" clId="{467EA96F-0E33-F344-836B-189BAAB15BE7}" dt="2023-06-01T08:58:53.473" v="278" actId="1036"/>
          <ac:spMkLst>
            <pc:docMk/>
            <pc:sldMk cId="1441938157" sldId="264"/>
            <ac:spMk id="5" creationId="{B34F6E58-8C36-5017-12C2-4F6DD4626727}"/>
          </ac:spMkLst>
        </pc:spChg>
        <pc:spChg chg="add mod">
          <ac:chgData name="Brekkan, Vigdis" userId="236632e3-d35a-425a-852f-804c8fc7a0c4" providerId="ADAL" clId="{467EA96F-0E33-F344-836B-189BAAB15BE7}" dt="2023-06-01T08:58:15.473" v="266"/>
          <ac:spMkLst>
            <pc:docMk/>
            <pc:sldMk cId="1441938157" sldId="264"/>
            <ac:spMk id="6" creationId="{CFC1D131-4D41-75B1-2D6C-6E7B097FC5EE}"/>
          </ac:spMkLst>
        </pc:spChg>
        <pc:picChg chg="add mod">
          <ac:chgData name="Brekkan, Vigdis" userId="236632e3-d35a-425a-852f-804c8fc7a0c4" providerId="ADAL" clId="{467EA96F-0E33-F344-836B-189BAAB15BE7}" dt="2023-06-01T09:00:22.030" v="294" actId="1076"/>
          <ac:picMkLst>
            <pc:docMk/>
            <pc:sldMk cId="1441938157" sldId="264"/>
            <ac:picMk id="2" creationId="{5E13C884-363F-1693-7864-F3D8CB97886A}"/>
          </ac:picMkLst>
        </pc:picChg>
        <pc:picChg chg="add mod">
          <ac:chgData name="Brekkan, Vigdis" userId="236632e3-d35a-425a-852f-804c8fc7a0c4" providerId="ADAL" clId="{467EA96F-0E33-F344-836B-189BAAB15BE7}" dt="2023-06-01T08:58:15.473" v="266"/>
          <ac:picMkLst>
            <pc:docMk/>
            <pc:sldMk cId="1441938157" sldId="264"/>
            <ac:picMk id="3" creationId="{8166B855-E2EA-168E-C4BA-7741FF85DC76}"/>
          </ac:picMkLst>
        </pc:picChg>
        <pc:picChg chg="add mod">
          <ac:chgData name="Brekkan, Vigdis" userId="236632e3-d35a-425a-852f-804c8fc7a0c4" providerId="ADAL" clId="{467EA96F-0E33-F344-836B-189BAAB15BE7}" dt="2023-06-01T08:58:15.473" v="266"/>
          <ac:picMkLst>
            <pc:docMk/>
            <pc:sldMk cId="1441938157" sldId="264"/>
            <ac:picMk id="4" creationId="{FB57250B-758B-643D-B7C8-10917613F7B5}"/>
          </ac:picMkLst>
        </pc:picChg>
        <pc:picChg chg="add del mod">
          <ac:chgData name="Brekkan, Vigdis" userId="236632e3-d35a-425a-852f-804c8fc7a0c4" providerId="ADAL" clId="{467EA96F-0E33-F344-836B-189BAAB15BE7}" dt="2023-06-01T09:00:12.615" v="285" actId="478"/>
          <ac:picMkLst>
            <pc:docMk/>
            <pc:sldMk cId="1441938157" sldId="264"/>
            <ac:picMk id="7" creationId="{D476B784-FD30-C63F-478B-A4FD15FBAC64}"/>
          </ac:picMkLst>
        </pc:picChg>
        <pc:picChg chg="add del mod">
          <ac:chgData name="Brekkan, Vigdis" userId="236632e3-d35a-425a-852f-804c8fc7a0c4" providerId="ADAL" clId="{467EA96F-0E33-F344-836B-189BAAB15BE7}" dt="2023-06-01T09:00:14.367" v="287" actId="478"/>
          <ac:picMkLst>
            <pc:docMk/>
            <pc:sldMk cId="1441938157" sldId="264"/>
            <ac:picMk id="8" creationId="{5647251A-DAF6-8667-32AA-28CF1D6373C0}"/>
          </ac:picMkLst>
        </pc:picChg>
        <pc:picChg chg="add del mod">
          <ac:chgData name="Brekkan, Vigdis" userId="236632e3-d35a-425a-852f-804c8fc7a0c4" providerId="ADAL" clId="{467EA96F-0E33-F344-836B-189BAAB15BE7}" dt="2023-06-01T09:00:16.659" v="289" actId="478"/>
          <ac:picMkLst>
            <pc:docMk/>
            <pc:sldMk cId="1441938157" sldId="264"/>
            <ac:picMk id="9" creationId="{AA1A0796-5989-76CA-B1AB-2A8308671013}"/>
          </ac:picMkLst>
        </pc:picChg>
        <pc:picChg chg="add del mod">
          <ac:chgData name="Brekkan, Vigdis" userId="236632e3-d35a-425a-852f-804c8fc7a0c4" providerId="ADAL" clId="{467EA96F-0E33-F344-836B-189BAAB15BE7}" dt="2023-06-01T09:00:18.529" v="291" actId="478"/>
          <ac:picMkLst>
            <pc:docMk/>
            <pc:sldMk cId="1441938157" sldId="264"/>
            <ac:picMk id="10" creationId="{AFA6BC56-0B65-2DB7-CF50-2DDF6590BB28}"/>
          </ac:picMkLst>
        </pc:picChg>
        <pc:picChg chg="add del mod">
          <ac:chgData name="Brekkan, Vigdis" userId="236632e3-d35a-425a-852f-804c8fc7a0c4" providerId="ADAL" clId="{467EA96F-0E33-F344-836B-189BAAB15BE7}" dt="2023-06-01T09:00:20.395" v="293" actId="478"/>
          <ac:picMkLst>
            <pc:docMk/>
            <pc:sldMk cId="1441938157" sldId="264"/>
            <ac:picMk id="11" creationId="{CF73C1C2-5787-E895-FC6B-78965343A235}"/>
          </ac:picMkLst>
        </pc:picChg>
        <pc:picChg chg="add del mod">
          <ac:chgData name="Brekkan, Vigdis" userId="236632e3-d35a-425a-852f-804c8fc7a0c4" providerId="ADAL" clId="{467EA96F-0E33-F344-836B-189BAAB15BE7}" dt="2023-06-01T09:00:24.296" v="296" actId="478"/>
          <ac:picMkLst>
            <pc:docMk/>
            <pc:sldMk cId="1441938157" sldId="264"/>
            <ac:picMk id="12" creationId="{76029402-974B-F35A-9312-8DC186479F25}"/>
          </ac:picMkLst>
        </pc:picChg>
        <pc:picChg chg="add del mod">
          <ac:chgData name="Brekkan, Vigdis" userId="236632e3-d35a-425a-852f-804c8fc7a0c4" providerId="ADAL" clId="{467EA96F-0E33-F344-836B-189BAAB15BE7}" dt="2023-06-01T09:00:27.412" v="298" actId="478"/>
          <ac:picMkLst>
            <pc:docMk/>
            <pc:sldMk cId="1441938157" sldId="264"/>
            <ac:picMk id="13" creationId="{7E4773A7-F69E-B905-7574-76DF16C2F7A4}"/>
          </ac:picMkLst>
        </pc:picChg>
      </pc:sldChg>
      <pc:sldChg chg="modSp del modNotes">
        <pc:chgData name="Brekkan, Vigdis" userId="236632e3-d35a-425a-852f-804c8fc7a0c4" providerId="ADAL" clId="{467EA96F-0E33-F344-836B-189BAAB15BE7}" dt="2023-06-01T08:51:32.946" v="248" actId="2696"/>
        <pc:sldMkLst>
          <pc:docMk/>
          <pc:sldMk cId="3295289124" sldId="264"/>
        </pc:sldMkLst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k cId="3295289124" sldId="264"/>
            <ac:spMk id="4" creationId="{69EFD265-C907-AA7D-42E3-46AE7B182128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k cId="3295289124" sldId="264"/>
            <ac:spMk id="5" creationId="{F2D3E305-BDFB-D07F-B2C0-0D3878483B8C}"/>
          </ac:spMkLst>
        </pc:sp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k cId="3295289124" sldId="264"/>
            <ac:picMk id="2" creationId="{1E520EA7-F0DC-40F4-5C75-E4E469CC3190}"/>
          </ac:picMkLst>
        </pc:pic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k cId="3295289124" sldId="264"/>
            <ac:picMk id="3" creationId="{13B52991-A42A-7018-E58A-68D2960271DD}"/>
          </ac:picMkLst>
        </pc:pic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k cId="3295289124" sldId="264"/>
            <ac:picMk id="6" creationId="{F3496729-4E5A-DC18-33B8-748EB292CA2F}"/>
          </ac:picMkLst>
        </pc:picChg>
      </pc:sldChg>
      <pc:sldMasterChg chg="addSp delSp modSp mod delSldLayout">
        <pc:chgData name="Brekkan, Vigdis" userId="236632e3-d35a-425a-852f-804c8fc7a0c4" providerId="ADAL" clId="{467EA96F-0E33-F344-836B-189BAAB15BE7}" dt="2023-06-01T08:51:41.762" v="249" actId="2696"/>
        <pc:sldMasterMkLst>
          <pc:docMk/>
          <pc:sldMasterMk cId="517601282" sldId="2147483680"/>
        </pc:sldMasterMkLst>
        <pc:spChg chg="del mod">
          <ac:chgData name="Brekkan, Vigdis" userId="236632e3-d35a-425a-852f-804c8fc7a0c4" providerId="ADAL" clId="{467EA96F-0E33-F344-836B-189BAAB15BE7}" dt="2023-06-01T08:25:16.462" v="4" actId="478"/>
          <ac:spMkLst>
            <pc:docMk/>
            <pc:sldMasterMk cId="517601282" sldId="2147483680"/>
            <ac:spMk id="2" creationId="{DEC1FC50-0E13-4E2A-A535-BE12F7E1FCDB}"/>
          </ac:spMkLst>
        </pc:spChg>
        <pc:spChg chg="add mod">
          <ac:chgData name="Brekkan, Vigdis" userId="236632e3-d35a-425a-852f-804c8fc7a0c4" providerId="ADAL" clId="{467EA96F-0E33-F344-836B-189BAAB15BE7}" dt="2023-06-01T08:37:02.445" v="138" actId="1038"/>
          <ac:spMkLst>
            <pc:docMk/>
            <pc:sldMasterMk cId="517601282" sldId="2147483680"/>
            <ac:spMk id="7" creationId="{43D774EA-12C3-F2A7-83CA-784AC757E78E}"/>
          </ac:spMkLst>
        </pc:spChg>
        <pc:spChg chg="del mod">
          <ac:chgData name="Brekkan, Vigdis" userId="236632e3-d35a-425a-852f-804c8fc7a0c4" providerId="ADAL" clId="{467EA96F-0E33-F344-836B-189BAAB15BE7}" dt="2023-06-01T08:25:24.626" v="10" actId="478"/>
          <ac:spMkLst>
            <pc:docMk/>
            <pc:sldMasterMk cId="517601282" sldId="2147483680"/>
            <ac:spMk id="15" creationId="{DC321A62-587B-CD5A-39AD-DB12B7CE8712}"/>
          </ac:spMkLst>
        </pc:spChg>
        <pc:spChg chg="add mod">
          <ac:chgData name="Brekkan, Vigdis" userId="236632e3-d35a-425a-852f-804c8fc7a0c4" providerId="ADAL" clId="{467EA96F-0E33-F344-836B-189BAAB15BE7}" dt="2023-06-01T08:39:48.859" v="163"/>
          <ac:spMkLst>
            <pc:docMk/>
            <pc:sldMasterMk cId="517601282" sldId="2147483680"/>
            <ac:spMk id="16" creationId="{EF629CAA-A415-5ED4-D2B1-240B7C684885}"/>
          </ac:spMkLst>
        </pc:spChg>
        <pc:picChg chg="add mod">
          <ac:chgData name="Brekkan, Vigdis" userId="236632e3-d35a-425a-852f-804c8fc7a0c4" providerId="ADAL" clId="{467EA96F-0E33-F344-836B-189BAAB15BE7}" dt="2023-06-01T08:34:00.468" v="109" actId="1036"/>
          <ac:picMkLst>
            <pc:docMk/>
            <pc:sldMasterMk cId="517601282" sldId="2147483680"/>
            <ac:picMk id="3" creationId="{116AC155-88AE-1E16-F892-DCA866703739}"/>
          </ac:picMkLst>
        </pc:picChg>
        <pc:picChg chg="del mod">
          <ac:chgData name="Brekkan, Vigdis" userId="236632e3-d35a-425a-852f-804c8fc7a0c4" providerId="ADAL" clId="{467EA96F-0E33-F344-836B-189BAAB15BE7}" dt="2023-06-01T08:25:19.793" v="8" actId="478"/>
          <ac:picMkLst>
            <pc:docMk/>
            <pc:sldMasterMk cId="517601282" sldId="2147483680"/>
            <ac:picMk id="4" creationId="{1330DC94-69F9-DFF8-8446-19597277D589}"/>
          </ac:picMkLst>
        </pc:picChg>
        <pc:picChg chg="del mod">
          <ac:chgData name="Brekkan, Vigdis" userId="236632e3-d35a-425a-852f-804c8fc7a0c4" providerId="ADAL" clId="{467EA96F-0E33-F344-836B-189BAAB15BE7}" dt="2023-06-01T08:25:17.595" v="6" actId="478"/>
          <ac:picMkLst>
            <pc:docMk/>
            <pc:sldMasterMk cId="517601282" sldId="2147483680"/>
            <ac:picMk id="5" creationId="{B604E97C-57BE-5BE5-850C-892DC34C3F0F}"/>
          </ac:picMkLst>
        </pc:picChg>
        <pc:picChg chg="add mod modCrop">
          <ac:chgData name="Brekkan, Vigdis" userId="236632e3-d35a-425a-852f-804c8fc7a0c4" providerId="ADAL" clId="{467EA96F-0E33-F344-836B-189BAAB15BE7}" dt="2023-06-01T08:34:10.403" v="110" actId="732"/>
          <ac:picMkLst>
            <pc:docMk/>
            <pc:sldMasterMk cId="517601282" sldId="2147483680"/>
            <ac:picMk id="6" creationId="{DAF281D7-1AF5-C5F9-B34B-406D5032E5F4}"/>
          </ac:picMkLst>
        </pc:picChg>
        <pc:picChg chg="add del mod modCrop">
          <ac:chgData name="Brekkan, Vigdis" userId="236632e3-d35a-425a-852f-804c8fc7a0c4" providerId="ADAL" clId="{467EA96F-0E33-F344-836B-189BAAB15BE7}" dt="2023-06-01T08:37:41.691" v="144" actId="478"/>
          <ac:picMkLst>
            <pc:docMk/>
            <pc:sldMasterMk cId="517601282" sldId="2147483680"/>
            <ac:picMk id="8" creationId="{921EB00B-1309-EA0C-BDE9-983912D9440A}"/>
          </ac:picMkLst>
        </pc:picChg>
        <pc:picChg chg="del mod">
          <ac:chgData name="Brekkan, Vigdis" userId="236632e3-d35a-425a-852f-804c8fc7a0c4" providerId="ADAL" clId="{467EA96F-0E33-F344-836B-189BAAB15BE7}" dt="2023-06-01T08:24:38.966" v="1" actId="478"/>
          <ac:picMkLst>
            <pc:docMk/>
            <pc:sldMasterMk cId="517601282" sldId="2147483680"/>
            <ac:picMk id="10" creationId="{4946FB70-CDA0-D73B-2C0C-1EB335376BB5}"/>
          </ac:picMkLst>
        </pc:picChg>
        <pc:picChg chg="add mod modCrop">
          <ac:chgData name="Brekkan, Vigdis" userId="236632e3-d35a-425a-852f-804c8fc7a0c4" providerId="ADAL" clId="{467EA96F-0E33-F344-836B-189BAAB15BE7}" dt="2023-06-01T08:38:21.087" v="155" actId="167"/>
          <ac:picMkLst>
            <pc:docMk/>
            <pc:sldMasterMk cId="517601282" sldId="2147483680"/>
            <ac:picMk id="11" creationId="{0D5014DD-9B61-4E58-E3E5-5D32BCED04EE}"/>
          </ac:picMkLst>
        </pc:picChg>
        <pc:picChg chg="add mod">
          <ac:chgData name="Brekkan, Vigdis" userId="236632e3-d35a-425a-852f-804c8fc7a0c4" providerId="ADAL" clId="{467EA96F-0E33-F344-836B-189BAAB15BE7}" dt="2023-06-01T08:38:06.456" v="150" actId="571"/>
          <ac:picMkLst>
            <pc:docMk/>
            <pc:sldMasterMk cId="517601282" sldId="2147483680"/>
            <ac:picMk id="12" creationId="{44BA3F81-F84C-1B94-B08B-4A4D4F37CC29}"/>
          </ac:picMkLst>
        </pc:picChg>
        <pc:picChg chg="add mod">
          <ac:chgData name="Brekkan, Vigdis" userId="236632e3-d35a-425a-852f-804c8fc7a0c4" providerId="ADAL" clId="{467EA96F-0E33-F344-836B-189BAAB15BE7}" dt="2023-06-01T08:38:08.672" v="152" actId="571"/>
          <ac:picMkLst>
            <pc:docMk/>
            <pc:sldMasterMk cId="517601282" sldId="2147483680"/>
            <ac:picMk id="13" creationId="{F7613D07-8169-556A-49BE-BC08C4CDE8A8}"/>
          </ac:picMkLst>
        </pc:picChg>
        <pc:picChg chg="add mod">
          <ac:chgData name="Brekkan, Vigdis" userId="236632e3-d35a-425a-852f-804c8fc7a0c4" providerId="ADAL" clId="{467EA96F-0E33-F344-836B-189BAAB15BE7}" dt="2023-06-01T08:38:16.152" v="154" actId="571"/>
          <ac:picMkLst>
            <pc:docMk/>
            <pc:sldMasterMk cId="517601282" sldId="2147483680"/>
            <ac:picMk id="14" creationId="{2D94BB02-0402-E1C1-36F0-C85B5914FA84}"/>
          </ac:picMkLst>
        </pc:picChg>
        <pc:sldLayoutChg chg="del">
          <pc:chgData name="Brekkan, Vigdis" userId="236632e3-d35a-425a-852f-804c8fc7a0c4" providerId="ADAL" clId="{467EA96F-0E33-F344-836B-189BAAB15BE7}" dt="2023-06-01T08:51:30.167" v="247" actId="2696"/>
          <pc:sldLayoutMkLst>
            <pc:docMk/>
            <pc:sldMasterMk cId="517601282" sldId="2147483680"/>
            <pc:sldLayoutMk cId="3890964436" sldId="2147483763"/>
          </pc:sldLayoutMkLst>
        </pc:sldLayoutChg>
        <pc:sldLayoutChg chg="del">
          <pc:chgData name="Brekkan, Vigdis" userId="236632e3-d35a-425a-852f-804c8fc7a0c4" providerId="ADAL" clId="{467EA96F-0E33-F344-836B-189BAAB15BE7}" dt="2023-06-01T08:51:41.762" v="249" actId="2696"/>
          <pc:sldLayoutMkLst>
            <pc:docMk/>
            <pc:sldMasterMk cId="517601282" sldId="2147483680"/>
            <pc:sldLayoutMk cId="3551642323" sldId="2147483776"/>
          </pc:sldLayoutMkLst>
        </pc:sldLayoutChg>
      </pc:sldMasterChg>
      <pc:sldMasterChg chg="delSp modSp mod">
        <pc:chgData name="Brekkan, Vigdis" userId="236632e3-d35a-425a-852f-804c8fc7a0c4" providerId="ADAL" clId="{467EA96F-0E33-F344-836B-189BAAB15BE7}" dt="2023-06-01T08:35:40.322" v="119" actId="478"/>
        <pc:sldMasterMkLst>
          <pc:docMk/>
          <pc:sldMasterMk cId="1929798173" sldId="2147483686"/>
        </pc:sldMasterMkLst>
        <pc:spChg chg="del mod">
          <ac:chgData name="Brekkan, Vigdis" userId="236632e3-d35a-425a-852f-804c8fc7a0c4" providerId="ADAL" clId="{467EA96F-0E33-F344-836B-189BAAB15BE7}" dt="2023-06-01T08:35:40.322" v="119" actId="478"/>
          <ac:spMkLst>
            <pc:docMk/>
            <pc:sldMasterMk cId="1929798173" sldId="2147483686"/>
            <ac:spMk id="3" creationId="{D6866D34-A885-312C-F73B-7BE9F967A99E}"/>
          </ac:spMkLst>
        </pc:spChg>
        <pc:spChg chg="del mod">
          <ac:chgData name="Brekkan, Vigdis" userId="236632e3-d35a-425a-852f-804c8fc7a0c4" providerId="ADAL" clId="{467EA96F-0E33-F344-836B-189BAAB15BE7}" dt="2023-06-01T08:35:40.322" v="119" actId="478"/>
          <ac:spMkLst>
            <pc:docMk/>
            <pc:sldMasterMk cId="1929798173" sldId="2147483686"/>
            <ac:spMk id="15" creationId="{DC321A62-587B-CD5A-39AD-DB12B7CE8712}"/>
          </ac:spMkLst>
        </pc:spChg>
        <pc:picChg chg="del mod">
          <ac:chgData name="Brekkan, Vigdis" userId="236632e3-d35a-425a-852f-804c8fc7a0c4" providerId="ADAL" clId="{467EA96F-0E33-F344-836B-189BAAB15BE7}" dt="2023-06-01T08:35:40.322" v="119" actId="478"/>
          <ac:picMkLst>
            <pc:docMk/>
            <pc:sldMasterMk cId="1929798173" sldId="2147483686"/>
            <ac:picMk id="5" creationId="{B604E97C-57BE-5BE5-850C-892DC34C3F0F}"/>
          </ac:picMkLst>
        </pc:picChg>
        <pc:picChg chg="del mod">
          <ac:chgData name="Brekkan, Vigdis" userId="236632e3-d35a-425a-852f-804c8fc7a0c4" providerId="ADAL" clId="{467EA96F-0E33-F344-836B-189BAAB15BE7}" dt="2023-06-01T08:35:40.322" v="119" actId="478"/>
          <ac:picMkLst>
            <pc:docMk/>
            <pc:sldMasterMk cId="1929798173" sldId="2147483686"/>
            <ac:picMk id="6" creationId="{FDDD491B-31D9-4B7B-BDE3-E53276355F59}"/>
          </ac:picMkLst>
        </pc:picChg>
        <pc:picChg chg="del mod">
          <ac:chgData name="Brekkan, Vigdis" userId="236632e3-d35a-425a-852f-804c8fc7a0c4" providerId="ADAL" clId="{467EA96F-0E33-F344-836B-189BAAB15BE7}" dt="2023-06-01T08:35:40.322" v="119" actId="478"/>
          <ac:picMkLst>
            <pc:docMk/>
            <pc:sldMasterMk cId="1929798173" sldId="2147483686"/>
            <ac:picMk id="10" creationId="{4946FB70-CDA0-D73B-2C0C-1EB335376BB5}"/>
          </ac:picMkLst>
        </pc:picChg>
      </pc:sldMasterChg>
      <pc:sldMasterChg chg="modSp ord modSldLayout">
        <pc:chgData name="Brekkan, Vigdis" userId="236632e3-d35a-425a-852f-804c8fc7a0c4" providerId="ADAL" clId="{467EA96F-0E33-F344-836B-189BAAB15BE7}" dt="2023-06-01T08:47:22.221" v="226" actId="18131"/>
        <pc:sldMasterMkLst>
          <pc:docMk/>
          <pc:sldMasterMk cId="144954586" sldId="2147483690"/>
        </pc:sldMasterMkLst>
        <pc:sldLayoutChg chg="addSp delSp modSp mod">
          <pc:chgData name="Brekkan, Vigdis" userId="236632e3-d35a-425a-852f-804c8fc7a0c4" providerId="ADAL" clId="{467EA96F-0E33-F344-836B-189BAAB15BE7}" dt="2023-06-01T08:45:49.710" v="216" actId="18131"/>
          <pc:sldLayoutMkLst>
            <pc:docMk/>
            <pc:sldMasterMk cId="144954586" sldId="2147483690"/>
            <pc:sldLayoutMk cId="1046655772" sldId="2147483691"/>
          </pc:sldLayoutMkLst>
          <pc:spChg chg="del mod">
            <ac:chgData name="Brekkan, Vigdis" userId="236632e3-d35a-425a-852f-804c8fc7a0c4" providerId="ADAL" clId="{467EA96F-0E33-F344-836B-189BAAB15BE7}" dt="2023-06-01T08:43:48.213" v="200" actId="478"/>
            <ac:spMkLst>
              <pc:docMk/>
              <pc:sldMasterMk cId="144954586" sldId="2147483690"/>
              <pc:sldLayoutMk cId="1046655772" sldId="2147483691"/>
              <ac:spMk id="5" creationId="{F0723C13-296B-FD1C-5824-06F6512432B8}"/>
            </ac:spMkLst>
          </pc:spChg>
          <pc:spChg chg="del mod">
            <ac:chgData name="Brekkan, Vigdis" userId="236632e3-d35a-425a-852f-804c8fc7a0c4" providerId="ADAL" clId="{467EA96F-0E33-F344-836B-189BAAB15BE7}" dt="2023-06-01T08:43:48.213" v="200" actId="478"/>
            <ac:spMkLst>
              <pc:docMk/>
              <pc:sldMasterMk cId="144954586" sldId="2147483690"/>
              <pc:sldLayoutMk cId="1046655772" sldId="2147483691"/>
              <ac:spMk id="7" creationId="{80823EDA-355F-5D11-DC06-57DC8B12B3F3}"/>
            </ac:spMkLst>
          </pc:spChg>
          <pc:spChg chg="add mod">
            <ac:chgData name="Brekkan, Vigdis" userId="236632e3-d35a-425a-852f-804c8fc7a0c4" providerId="ADAL" clId="{467EA96F-0E33-F344-836B-189BAAB15BE7}" dt="2023-06-01T08:44:32.025" v="204" actId="14100"/>
            <ac:spMkLst>
              <pc:docMk/>
              <pc:sldMasterMk cId="144954586" sldId="2147483690"/>
              <pc:sldLayoutMk cId="1046655772" sldId="2147483691"/>
              <ac:spMk id="10" creationId="{F32A87BC-3628-5923-89FE-868171B65D5A}"/>
            </ac:spMkLst>
          </pc:spChg>
          <pc:spChg chg="add mod">
            <ac:chgData name="Brekkan, Vigdis" userId="236632e3-d35a-425a-852f-804c8fc7a0c4" providerId="ADAL" clId="{467EA96F-0E33-F344-836B-189BAAB15BE7}" dt="2023-06-01T08:43:58.090" v="201"/>
            <ac:spMkLst>
              <pc:docMk/>
              <pc:sldMasterMk cId="144954586" sldId="2147483690"/>
              <pc:sldLayoutMk cId="1046655772" sldId="2147483691"/>
              <ac:spMk id="11" creationId="{10D51283-8FD4-BDE9-15D5-5C8E64FB301E}"/>
            </ac:spMkLst>
          </pc:spChg>
          <pc:picChg chg="add mod modCrop">
            <ac:chgData name="Brekkan, Vigdis" userId="236632e3-d35a-425a-852f-804c8fc7a0c4" providerId="ADAL" clId="{467EA96F-0E33-F344-836B-189BAAB15BE7}" dt="2023-06-01T08:45:49.710" v="216" actId="18131"/>
            <ac:picMkLst>
              <pc:docMk/>
              <pc:sldMasterMk cId="144954586" sldId="2147483690"/>
              <pc:sldLayoutMk cId="1046655772" sldId="2147483691"/>
              <ac:picMk id="2" creationId="{950FF307-7A7D-9F3F-B0F9-FCB2C4CDBBE5}"/>
            </ac:picMkLst>
          </pc:picChg>
          <pc:picChg chg="del mod">
            <ac:chgData name="Brekkan, Vigdis" userId="236632e3-d35a-425a-852f-804c8fc7a0c4" providerId="ADAL" clId="{467EA96F-0E33-F344-836B-189BAAB15BE7}" dt="2023-06-01T08:43:48.213" v="200" actId="478"/>
            <ac:picMkLst>
              <pc:docMk/>
              <pc:sldMasterMk cId="144954586" sldId="2147483690"/>
              <pc:sldLayoutMk cId="1046655772" sldId="2147483691"/>
              <ac:picMk id="3" creationId="{569B27DA-8E70-8D8B-141D-EBC1209F8EC4}"/>
            </ac:picMkLst>
          </pc:picChg>
          <pc:picChg chg="del mod">
            <ac:chgData name="Brekkan, Vigdis" userId="236632e3-d35a-425a-852f-804c8fc7a0c4" providerId="ADAL" clId="{467EA96F-0E33-F344-836B-189BAAB15BE7}" dt="2023-06-01T08:43:48.213" v="200" actId="478"/>
            <ac:picMkLst>
              <pc:docMk/>
              <pc:sldMasterMk cId="144954586" sldId="2147483690"/>
              <pc:sldLayoutMk cId="1046655772" sldId="2147483691"/>
              <ac:picMk id="4" creationId="{9DAED726-91DD-7F0D-4BAA-42B50742665B}"/>
            </ac:picMkLst>
          </pc:picChg>
          <pc:picChg chg="del mod">
            <ac:chgData name="Brekkan, Vigdis" userId="236632e3-d35a-425a-852f-804c8fc7a0c4" providerId="ADAL" clId="{467EA96F-0E33-F344-836B-189BAAB15BE7}" dt="2023-06-01T08:43:48.213" v="200" actId="478"/>
            <ac:picMkLst>
              <pc:docMk/>
              <pc:sldMasterMk cId="144954586" sldId="2147483690"/>
              <pc:sldLayoutMk cId="1046655772" sldId="2147483691"/>
              <ac:picMk id="6" creationId="{D165E3A7-894C-BAA2-EEF8-34440D2D32A1}"/>
            </ac:picMkLst>
          </pc:picChg>
          <pc:picChg chg="add mod">
            <ac:chgData name="Brekkan, Vigdis" userId="236632e3-d35a-425a-852f-804c8fc7a0c4" providerId="ADAL" clId="{467EA96F-0E33-F344-836B-189BAAB15BE7}" dt="2023-06-01T08:43:58.090" v="201"/>
            <ac:picMkLst>
              <pc:docMk/>
              <pc:sldMasterMk cId="144954586" sldId="2147483690"/>
              <pc:sldLayoutMk cId="1046655772" sldId="2147483691"/>
              <ac:picMk id="8" creationId="{C6E20715-264A-22AF-A3E3-EB16F64FE4E3}"/>
            </ac:picMkLst>
          </pc:picChg>
          <pc:picChg chg="add mod">
            <ac:chgData name="Brekkan, Vigdis" userId="236632e3-d35a-425a-852f-804c8fc7a0c4" providerId="ADAL" clId="{467EA96F-0E33-F344-836B-189BAAB15BE7}" dt="2023-06-01T08:43:58.090" v="201"/>
            <ac:picMkLst>
              <pc:docMk/>
              <pc:sldMasterMk cId="144954586" sldId="2147483690"/>
              <pc:sldLayoutMk cId="1046655772" sldId="2147483691"/>
              <ac:picMk id="9" creationId="{7BDA162F-2474-1123-9BC8-CB1E5A4120AB}"/>
            </ac:picMkLst>
          </pc:picChg>
        </pc:sldLayoutChg>
        <pc:sldLayoutChg chg="addSp delSp modSp mod">
          <pc:chgData name="Brekkan, Vigdis" userId="236632e3-d35a-425a-852f-804c8fc7a0c4" providerId="ADAL" clId="{467EA96F-0E33-F344-836B-189BAAB15BE7}" dt="2023-06-01T08:47:22.221" v="226" actId="18131"/>
          <pc:sldLayoutMkLst>
            <pc:docMk/>
            <pc:sldMasterMk cId="144954586" sldId="2147483690"/>
            <pc:sldLayoutMk cId="1501247168" sldId="2147483692"/>
          </pc:sldLayoutMkLst>
          <pc:spChg chg="del mod">
            <ac:chgData name="Brekkan, Vigdis" userId="236632e3-d35a-425a-852f-804c8fc7a0c4" providerId="ADAL" clId="{467EA96F-0E33-F344-836B-189BAAB15BE7}" dt="2023-06-01T08:46:33.163" v="220" actId="478"/>
            <ac:spMkLst>
              <pc:docMk/>
              <pc:sldMasterMk cId="144954586" sldId="2147483690"/>
              <pc:sldLayoutMk cId="1501247168" sldId="2147483692"/>
              <ac:spMk id="5" creationId="{F0723C13-296B-FD1C-5824-06F6512432B8}"/>
            </ac:spMkLst>
          </pc:spChg>
          <pc:spChg chg="del mod">
            <ac:chgData name="Brekkan, Vigdis" userId="236632e3-d35a-425a-852f-804c8fc7a0c4" providerId="ADAL" clId="{467EA96F-0E33-F344-836B-189BAAB15BE7}" dt="2023-06-01T08:46:33.163" v="220" actId="478"/>
            <ac:spMkLst>
              <pc:docMk/>
              <pc:sldMasterMk cId="144954586" sldId="2147483690"/>
              <pc:sldLayoutMk cId="1501247168" sldId="2147483692"/>
              <ac:spMk id="7" creationId="{80823EDA-355F-5D11-DC06-57DC8B12B3F3}"/>
            </ac:spMkLst>
          </pc:spChg>
          <pc:spChg chg="add mod">
            <ac:chgData name="Brekkan, Vigdis" userId="236632e3-d35a-425a-852f-804c8fc7a0c4" providerId="ADAL" clId="{467EA96F-0E33-F344-836B-189BAAB15BE7}" dt="2023-06-01T08:46:40.915" v="221"/>
            <ac:spMkLst>
              <pc:docMk/>
              <pc:sldMasterMk cId="144954586" sldId="2147483690"/>
              <pc:sldLayoutMk cId="1501247168" sldId="2147483692"/>
              <ac:spMk id="10" creationId="{E5FD2990-375D-80E7-7E62-AD930018FE8B}"/>
            </ac:spMkLst>
          </pc:spChg>
          <pc:spChg chg="add mod">
            <ac:chgData name="Brekkan, Vigdis" userId="236632e3-d35a-425a-852f-804c8fc7a0c4" providerId="ADAL" clId="{467EA96F-0E33-F344-836B-189BAAB15BE7}" dt="2023-06-01T08:46:40.915" v="221"/>
            <ac:spMkLst>
              <pc:docMk/>
              <pc:sldMasterMk cId="144954586" sldId="2147483690"/>
              <pc:sldLayoutMk cId="1501247168" sldId="2147483692"/>
              <ac:spMk id="11" creationId="{8BB2279D-AAD1-1D4C-CFD0-2ECA287D4A5F}"/>
            </ac:spMkLst>
          </pc:spChg>
          <pc:picChg chg="add mod modCrop">
            <ac:chgData name="Brekkan, Vigdis" userId="236632e3-d35a-425a-852f-804c8fc7a0c4" providerId="ADAL" clId="{467EA96F-0E33-F344-836B-189BAAB15BE7}" dt="2023-06-01T08:47:22.221" v="226" actId="18131"/>
            <ac:picMkLst>
              <pc:docMk/>
              <pc:sldMasterMk cId="144954586" sldId="2147483690"/>
              <pc:sldLayoutMk cId="1501247168" sldId="2147483692"/>
              <ac:picMk id="2" creationId="{2BB11D2D-78FC-4D31-C1CF-A2928E6D4F34}"/>
            </ac:picMkLst>
          </pc:picChg>
          <pc:picChg chg="add mod">
            <ac:chgData name="Brekkan, Vigdis" userId="236632e3-d35a-425a-852f-804c8fc7a0c4" providerId="ADAL" clId="{467EA96F-0E33-F344-836B-189BAAB15BE7}" dt="2023-06-01T08:46:40.915" v="221"/>
            <ac:picMkLst>
              <pc:docMk/>
              <pc:sldMasterMk cId="144954586" sldId="2147483690"/>
              <pc:sldLayoutMk cId="1501247168" sldId="2147483692"/>
              <ac:picMk id="3" creationId="{D73D3A7F-6B9A-C4CF-6EE6-D4C782CB649B}"/>
            </ac:picMkLst>
          </pc:picChg>
          <pc:picChg chg="del mod">
            <ac:chgData name="Brekkan, Vigdis" userId="236632e3-d35a-425a-852f-804c8fc7a0c4" providerId="ADAL" clId="{467EA96F-0E33-F344-836B-189BAAB15BE7}" dt="2023-06-01T08:46:33.163" v="220" actId="478"/>
            <ac:picMkLst>
              <pc:docMk/>
              <pc:sldMasterMk cId="144954586" sldId="2147483690"/>
              <pc:sldLayoutMk cId="1501247168" sldId="2147483692"/>
              <ac:picMk id="4" creationId="{9DAED726-91DD-7F0D-4BAA-42B50742665B}"/>
            </ac:picMkLst>
          </pc:picChg>
          <pc:picChg chg="del mod">
            <ac:chgData name="Brekkan, Vigdis" userId="236632e3-d35a-425a-852f-804c8fc7a0c4" providerId="ADAL" clId="{467EA96F-0E33-F344-836B-189BAAB15BE7}" dt="2023-06-01T08:46:33.163" v="220" actId="478"/>
            <ac:picMkLst>
              <pc:docMk/>
              <pc:sldMasterMk cId="144954586" sldId="2147483690"/>
              <pc:sldLayoutMk cId="1501247168" sldId="2147483692"/>
              <ac:picMk id="6" creationId="{D165E3A7-894C-BAA2-EEF8-34440D2D32A1}"/>
            </ac:picMkLst>
          </pc:picChg>
          <pc:picChg chg="del mod">
            <ac:chgData name="Brekkan, Vigdis" userId="236632e3-d35a-425a-852f-804c8fc7a0c4" providerId="ADAL" clId="{467EA96F-0E33-F344-836B-189BAAB15BE7}" dt="2023-06-01T08:46:33.163" v="220" actId="478"/>
            <ac:picMkLst>
              <pc:docMk/>
              <pc:sldMasterMk cId="144954586" sldId="2147483690"/>
              <pc:sldLayoutMk cId="1501247168" sldId="2147483692"/>
              <ac:picMk id="8" creationId="{802A24B3-04C5-E703-5DE2-53814081B946}"/>
            </ac:picMkLst>
          </pc:picChg>
          <pc:picChg chg="add mod">
            <ac:chgData name="Brekkan, Vigdis" userId="236632e3-d35a-425a-852f-804c8fc7a0c4" providerId="ADAL" clId="{467EA96F-0E33-F344-836B-189BAAB15BE7}" dt="2023-06-01T08:46:40.915" v="221"/>
            <ac:picMkLst>
              <pc:docMk/>
              <pc:sldMasterMk cId="144954586" sldId="2147483690"/>
              <pc:sldLayoutMk cId="1501247168" sldId="2147483692"/>
              <ac:picMk id="9" creationId="{60ED5811-B29C-140D-0449-C6AF8034378F}"/>
            </ac:picMkLst>
          </pc:picChg>
        </pc:sldLayoutChg>
      </pc:sldMasterChg>
      <pc:sldMasterChg chg="ord modSldLayout">
        <pc:chgData name="Brekkan, Vigdis" userId="236632e3-d35a-425a-852f-804c8fc7a0c4" providerId="ADAL" clId="{467EA96F-0E33-F344-836B-189BAAB15BE7}" dt="2023-06-01T09:03:22.337" v="308" actId="1036"/>
        <pc:sldMasterMkLst>
          <pc:docMk/>
          <pc:sldMasterMk cId="3783071229" sldId="2147483694"/>
        </pc:sldMasterMkLst>
        <pc:sldLayoutChg chg="addSp delSp modSp mod">
          <pc:chgData name="Brekkan, Vigdis" userId="236632e3-d35a-425a-852f-804c8fc7a0c4" providerId="ADAL" clId="{467EA96F-0E33-F344-836B-189BAAB15BE7}" dt="2023-06-01T09:03:19.313" v="306" actId="1036"/>
          <pc:sldLayoutMkLst>
            <pc:docMk/>
            <pc:sldMasterMk cId="3783071229" sldId="2147483694"/>
            <pc:sldLayoutMk cId="4011681670" sldId="2147483695"/>
          </pc:sldLayoutMkLst>
          <pc:spChg chg="del mod">
            <ac:chgData name="Brekkan, Vigdis" userId="236632e3-d35a-425a-852f-804c8fc7a0c4" providerId="ADAL" clId="{467EA96F-0E33-F344-836B-189BAAB15BE7}" dt="2023-06-01T08:48:35.654" v="232" actId="478"/>
            <ac:spMkLst>
              <pc:docMk/>
              <pc:sldMasterMk cId="3783071229" sldId="2147483694"/>
              <pc:sldLayoutMk cId="4011681670" sldId="2147483695"/>
              <ac:spMk id="4" creationId="{115F378A-43C0-CF99-87FA-ABAAFFB231D8}"/>
            </ac:spMkLst>
          </pc:spChg>
          <pc:spChg chg="del mod">
            <ac:chgData name="Brekkan, Vigdis" userId="236632e3-d35a-425a-852f-804c8fc7a0c4" providerId="ADAL" clId="{467EA96F-0E33-F344-836B-189BAAB15BE7}" dt="2023-06-01T08:48:35.654" v="232" actId="478"/>
            <ac:spMkLst>
              <pc:docMk/>
              <pc:sldMasterMk cId="3783071229" sldId="2147483694"/>
              <pc:sldLayoutMk cId="4011681670" sldId="2147483695"/>
              <ac:spMk id="6" creationId="{F0AF81DD-FC15-79E9-260E-064B9D99A519}"/>
            </ac:spMkLst>
          </pc:spChg>
          <pc:spChg chg="add del mod">
            <ac:chgData name="Brekkan, Vigdis" userId="236632e3-d35a-425a-852f-804c8fc7a0c4" providerId="ADAL" clId="{467EA96F-0E33-F344-836B-189BAAB15BE7}" dt="2023-06-01T08:49:28.018" v="238" actId="478"/>
            <ac:spMkLst>
              <pc:docMk/>
              <pc:sldMasterMk cId="3783071229" sldId="2147483694"/>
              <pc:sldLayoutMk cId="4011681670" sldId="2147483695"/>
              <ac:spMk id="10" creationId="{6399ED92-1AE8-9712-9EDD-DEF7145BBC84}"/>
            </ac:spMkLst>
          </pc:spChg>
          <pc:spChg chg="add mod">
            <ac:chgData name="Brekkan, Vigdis" userId="236632e3-d35a-425a-852f-804c8fc7a0c4" providerId="ADAL" clId="{467EA96F-0E33-F344-836B-189BAAB15BE7}" dt="2023-06-01T08:48:37.590" v="233"/>
            <ac:spMkLst>
              <pc:docMk/>
              <pc:sldMasterMk cId="3783071229" sldId="2147483694"/>
              <pc:sldLayoutMk cId="4011681670" sldId="2147483695"/>
              <ac:spMk id="11" creationId="{499230A5-2F50-2F06-33C1-4B21B113997E}"/>
            </ac:spMkLst>
          </pc:spChg>
          <pc:spChg chg="add mod">
            <ac:chgData name="Brekkan, Vigdis" userId="236632e3-d35a-425a-852f-804c8fc7a0c4" providerId="ADAL" clId="{467EA96F-0E33-F344-836B-189BAAB15BE7}" dt="2023-06-01T09:03:19.313" v="306" actId="1036"/>
            <ac:spMkLst>
              <pc:docMk/>
              <pc:sldMasterMk cId="3783071229" sldId="2147483694"/>
              <pc:sldLayoutMk cId="4011681670" sldId="2147483695"/>
              <ac:spMk id="12" creationId="{C27C56C5-68D2-76D3-C737-EF0DDB361B0D}"/>
            </ac:spMkLst>
          </pc:spChg>
          <pc:picChg chg="del mod">
            <ac:chgData name="Brekkan, Vigdis" userId="236632e3-d35a-425a-852f-804c8fc7a0c4" providerId="ADAL" clId="{467EA96F-0E33-F344-836B-189BAAB15BE7}" dt="2023-06-01T08:48:35.654" v="232" actId="478"/>
            <ac:picMkLst>
              <pc:docMk/>
              <pc:sldMasterMk cId="3783071229" sldId="2147483694"/>
              <pc:sldLayoutMk cId="4011681670" sldId="2147483695"/>
              <ac:picMk id="2" creationId="{3D3F738C-155E-AD94-520C-D935E103D8ED}"/>
            </ac:picMkLst>
          </pc:picChg>
          <pc:picChg chg="del mod">
            <ac:chgData name="Brekkan, Vigdis" userId="236632e3-d35a-425a-852f-804c8fc7a0c4" providerId="ADAL" clId="{467EA96F-0E33-F344-836B-189BAAB15BE7}" dt="2023-06-01T08:48:35.654" v="232" actId="478"/>
            <ac:picMkLst>
              <pc:docMk/>
              <pc:sldMasterMk cId="3783071229" sldId="2147483694"/>
              <pc:sldLayoutMk cId="4011681670" sldId="2147483695"/>
              <ac:picMk id="3" creationId="{2B056AB2-9856-377A-AB1B-442DB2F6C115}"/>
            </ac:picMkLst>
          </pc:picChg>
          <pc:picChg chg="del mod">
            <ac:chgData name="Brekkan, Vigdis" userId="236632e3-d35a-425a-852f-804c8fc7a0c4" providerId="ADAL" clId="{467EA96F-0E33-F344-836B-189BAAB15BE7}" dt="2023-06-01T08:48:35.654" v="232" actId="478"/>
            <ac:picMkLst>
              <pc:docMk/>
              <pc:sldMasterMk cId="3783071229" sldId="2147483694"/>
              <pc:sldLayoutMk cId="4011681670" sldId="2147483695"/>
              <ac:picMk id="5" creationId="{E20E7B7E-747D-DFE7-33DE-6CCE3174DA51}"/>
            </ac:picMkLst>
          </pc:picChg>
          <pc:picChg chg="add mod modCrop">
            <ac:chgData name="Brekkan, Vigdis" userId="236632e3-d35a-425a-852f-804c8fc7a0c4" providerId="ADAL" clId="{467EA96F-0E33-F344-836B-189BAAB15BE7}" dt="2023-06-01T08:53:21.962" v="257" actId="18131"/>
            <ac:picMkLst>
              <pc:docMk/>
              <pc:sldMasterMk cId="3783071229" sldId="2147483694"/>
              <pc:sldLayoutMk cId="4011681670" sldId="2147483695"/>
              <ac:picMk id="7" creationId="{774F760B-2F76-87B6-C020-A6FDC48AE811}"/>
            </ac:picMkLst>
          </pc:picChg>
          <pc:picChg chg="add mod">
            <ac:chgData name="Brekkan, Vigdis" userId="236632e3-d35a-425a-852f-804c8fc7a0c4" providerId="ADAL" clId="{467EA96F-0E33-F344-836B-189BAAB15BE7}" dt="2023-06-01T08:48:37.590" v="233"/>
            <ac:picMkLst>
              <pc:docMk/>
              <pc:sldMasterMk cId="3783071229" sldId="2147483694"/>
              <pc:sldLayoutMk cId="4011681670" sldId="2147483695"/>
              <ac:picMk id="8" creationId="{1F6A7DE3-D844-F14B-3474-6EC3954D15F6}"/>
            </ac:picMkLst>
          </pc:picChg>
          <pc:picChg chg="add mod">
            <ac:chgData name="Brekkan, Vigdis" userId="236632e3-d35a-425a-852f-804c8fc7a0c4" providerId="ADAL" clId="{467EA96F-0E33-F344-836B-189BAAB15BE7}" dt="2023-06-01T08:48:37.590" v="233"/>
            <ac:picMkLst>
              <pc:docMk/>
              <pc:sldMasterMk cId="3783071229" sldId="2147483694"/>
              <pc:sldLayoutMk cId="4011681670" sldId="2147483695"/>
              <ac:picMk id="9" creationId="{1304A4C8-3810-7276-6DF3-6CE5F784504D}"/>
            </ac:picMkLst>
          </pc:picChg>
        </pc:sldLayoutChg>
        <pc:sldLayoutChg chg="addSp delSp modSp mod">
          <pc:chgData name="Brekkan, Vigdis" userId="236632e3-d35a-425a-852f-804c8fc7a0c4" providerId="ADAL" clId="{467EA96F-0E33-F344-836B-189BAAB15BE7}" dt="2023-06-01T09:03:22.337" v="308" actId="1036"/>
          <pc:sldLayoutMkLst>
            <pc:docMk/>
            <pc:sldMasterMk cId="3783071229" sldId="2147483694"/>
            <pc:sldLayoutMk cId="3772406601" sldId="2147483696"/>
          </pc:sldLayoutMkLst>
          <pc:spChg chg="del mod">
            <ac:chgData name="Brekkan, Vigdis" userId="236632e3-d35a-425a-852f-804c8fc7a0c4" providerId="ADAL" clId="{467EA96F-0E33-F344-836B-189BAAB15BE7}" dt="2023-06-01T08:48:19.990" v="230" actId="478"/>
            <ac:spMkLst>
              <pc:docMk/>
              <pc:sldMasterMk cId="3783071229" sldId="2147483694"/>
              <pc:sldLayoutMk cId="3772406601" sldId="2147483696"/>
              <ac:spMk id="4" creationId="{115F378A-43C0-CF99-87FA-ABAAFFB231D8}"/>
            </ac:spMkLst>
          </pc:spChg>
          <pc:spChg chg="del mod">
            <ac:chgData name="Brekkan, Vigdis" userId="236632e3-d35a-425a-852f-804c8fc7a0c4" providerId="ADAL" clId="{467EA96F-0E33-F344-836B-189BAAB15BE7}" dt="2023-06-01T08:48:19.990" v="230" actId="478"/>
            <ac:spMkLst>
              <pc:docMk/>
              <pc:sldMasterMk cId="3783071229" sldId="2147483694"/>
              <pc:sldLayoutMk cId="3772406601" sldId="2147483696"/>
              <ac:spMk id="6" creationId="{F0AF81DD-FC15-79E9-260E-064B9D99A519}"/>
            </ac:spMkLst>
          </pc:spChg>
          <pc:spChg chg="add mod">
            <ac:chgData name="Brekkan, Vigdis" userId="236632e3-d35a-425a-852f-804c8fc7a0c4" providerId="ADAL" clId="{467EA96F-0E33-F344-836B-189BAAB15BE7}" dt="2023-06-01T09:03:22.337" v="308" actId="1036"/>
            <ac:spMkLst>
              <pc:docMk/>
              <pc:sldMasterMk cId="3783071229" sldId="2147483694"/>
              <pc:sldLayoutMk cId="3772406601" sldId="2147483696"/>
              <ac:spMk id="10" creationId="{A4E0B591-56B6-29D4-114E-A1A0EB8DE969}"/>
            </ac:spMkLst>
          </pc:spChg>
          <pc:spChg chg="add mod">
            <ac:chgData name="Brekkan, Vigdis" userId="236632e3-d35a-425a-852f-804c8fc7a0c4" providerId="ADAL" clId="{467EA96F-0E33-F344-836B-189BAAB15BE7}" dt="2023-06-01T08:48:31.977" v="231"/>
            <ac:spMkLst>
              <pc:docMk/>
              <pc:sldMasterMk cId="3783071229" sldId="2147483694"/>
              <pc:sldLayoutMk cId="3772406601" sldId="2147483696"/>
              <ac:spMk id="11" creationId="{BCFAE806-8DB9-26E8-B2EB-012AE2406743}"/>
            </ac:spMkLst>
          </pc:spChg>
          <pc:picChg chg="del mod">
            <ac:chgData name="Brekkan, Vigdis" userId="236632e3-d35a-425a-852f-804c8fc7a0c4" providerId="ADAL" clId="{467EA96F-0E33-F344-836B-189BAAB15BE7}" dt="2023-06-01T08:48:19.990" v="230" actId="478"/>
            <ac:picMkLst>
              <pc:docMk/>
              <pc:sldMasterMk cId="3783071229" sldId="2147483694"/>
              <pc:sldLayoutMk cId="3772406601" sldId="2147483696"/>
              <ac:picMk id="2" creationId="{3D3F738C-155E-AD94-520C-D935E103D8ED}"/>
            </ac:picMkLst>
          </pc:picChg>
          <pc:picChg chg="del mod">
            <ac:chgData name="Brekkan, Vigdis" userId="236632e3-d35a-425a-852f-804c8fc7a0c4" providerId="ADAL" clId="{467EA96F-0E33-F344-836B-189BAAB15BE7}" dt="2023-06-01T08:48:19.990" v="230" actId="478"/>
            <ac:picMkLst>
              <pc:docMk/>
              <pc:sldMasterMk cId="3783071229" sldId="2147483694"/>
              <pc:sldLayoutMk cId="3772406601" sldId="2147483696"/>
              <ac:picMk id="3" creationId="{2B056AB2-9856-377A-AB1B-442DB2F6C115}"/>
            </ac:picMkLst>
          </pc:picChg>
          <pc:picChg chg="del mod">
            <ac:chgData name="Brekkan, Vigdis" userId="236632e3-d35a-425a-852f-804c8fc7a0c4" providerId="ADAL" clId="{467EA96F-0E33-F344-836B-189BAAB15BE7}" dt="2023-06-01T08:48:19.990" v="230" actId="478"/>
            <ac:picMkLst>
              <pc:docMk/>
              <pc:sldMasterMk cId="3783071229" sldId="2147483694"/>
              <pc:sldLayoutMk cId="3772406601" sldId="2147483696"/>
              <ac:picMk id="5" creationId="{E20E7B7E-747D-DFE7-33DE-6CCE3174DA51}"/>
            </ac:picMkLst>
          </pc:picChg>
          <pc:picChg chg="add mod modCrop">
            <ac:chgData name="Brekkan, Vigdis" userId="236632e3-d35a-425a-852f-804c8fc7a0c4" providerId="ADAL" clId="{467EA96F-0E33-F344-836B-189BAAB15BE7}" dt="2023-06-01T08:52:46.686" v="255" actId="18131"/>
            <ac:picMkLst>
              <pc:docMk/>
              <pc:sldMasterMk cId="3783071229" sldId="2147483694"/>
              <pc:sldLayoutMk cId="3772406601" sldId="2147483696"/>
              <ac:picMk id="7" creationId="{7ED3D18A-F0E9-0908-57A1-9E8A8D8BFBF7}"/>
            </ac:picMkLst>
          </pc:picChg>
          <pc:picChg chg="add mod">
            <ac:chgData name="Brekkan, Vigdis" userId="236632e3-d35a-425a-852f-804c8fc7a0c4" providerId="ADAL" clId="{467EA96F-0E33-F344-836B-189BAAB15BE7}" dt="2023-06-01T08:48:31.977" v="231"/>
            <ac:picMkLst>
              <pc:docMk/>
              <pc:sldMasterMk cId="3783071229" sldId="2147483694"/>
              <pc:sldLayoutMk cId="3772406601" sldId="2147483696"/>
              <ac:picMk id="8" creationId="{A33B4978-95CC-AAE6-4C74-8B5F43ECEAFE}"/>
            </ac:picMkLst>
          </pc:picChg>
          <pc:picChg chg="add mod">
            <ac:chgData name="Brekkan, Vigdis" userId="236632e3-d35a-425a-852f-804c8fc7a0c4" providerId="ADAL" clId="{467EA96F-0E33-F344-836B-189BAAB15BE7}" dt="2023-06-01T08:48:31.977" v="231"/>
            <ac:picMkLst>
              <pc:docMk/>
              <pc:sldMasterMk cId="3783071229" sldId="2147483694"/>
              <pc:sldLayoutMk cId="3772406601" sldId="2147483696"/>
              <ac:picMk id="9" creationId="{57EE42E7-03FB-6CC4-FF16-88C432AAD84C}"/>
            </ac:picMkLst>
          </pc:picChg>
        </pc:sldLayoutChg>
      </pc:sldMasterChg>
      <pc:sldMasterChg chg="del delSldLayout">
        <pc:chgData name="Brekkan, Vigdis" userId="236632e3-d35a-425a-852f-804c8fc7a0c4" providerId="ADAL" clId="{467EA96F-0E33-F344-836B-189BAAB15BE7}" dt="2023-06-01T08:48:02.398" v="229" actId="2696"/>
        <pc:sldMasterMkLst>
          <pc:docMk/>
          <pc:sldMasterMk cId="3402543030" sldId="2147483697"/>
        </pc:sldMasterMkLst>
        <pc:sldLayoutChg chg="del">
          <pc:chgData name="Brekkan, Vigdis" userId="236632e3-d35a-425a-852f-804c8fc7a0c4" providerId="ADAL" clId="{467EA96F-0E33-F344-836B-189BAAB15BE7}" dt="2023-06-01T08:48:02.397" v="228" actId="2696"/>
          <pc:sldLayoutMkLst>
            <pc:docMk/>
            <pc:sldMasterMk cId="3402543030" sldId="2147483697"/>
            <pc:sldLayoutMk cId="201439784" sldId="2147483698"/>
          </pc:sldLayoutMkLst>
        </pc:sldLayoutChg>
      </pc:sldMasterChg>
      <pc:sldMasterChg chg="modSp">
        <pc:chgData name="Brekkan, Vigdis" userId="236632e3-d35a-425a-852f-804c8fc7a0c4" providerId="ADAL" clId="{467EA96F-0E33-F344-836B-189BAAB15BE7}" dt="2023-06-01T08:23:58.123" v="0"/>
        <pc:sldMasterMkLst>
          <pc:docMk/>
          <pc:sldMasterMk cId="2964637256" sldId="2147483699"/>
        </pc:sldMasterMkLst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2" creationId="{00000000-0000-0000-0000-000000000000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3" creationId="{00000000-0000-0000-0000-000000000000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4" creationId="{00000000-0000-0000-0000-000000000000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5" creationId="{00000000-0000-0000-0000-000000000000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6" creationId="{00000000-0000-0000-0000-000000000000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9" creationId="{E66E2744-1908-3031-DCE5-AEBA2063837B}"/>
          </ac:spMkLst>
        </pc:spChg>
        <pc:spChg chg="mod">
          <ac:chgData name="Brekkan, Vigdis" userId="236632e3-d35a-425a-852f-804c8fc7a0c4" providerId="ADAL" clId="{467EA96F-0E33-F344-836B-189BAAB15BE7}" dt="2023-06-01T08:23:58.123" v="0"/>
          <ac:spMkLst>
            <pc:docMk/>
            <pc:sldMasterMk cId="2964637256" sldId="2147483699"/>
            <ac:spMk id="11" creationId="{D2C5E7B0-B046-D7E6-2C2C-FC10703320BC}"/>
          </ac:spMkLst>
        </pc:sp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asterMk cId="2964637256" sldId="2147483699"/>
            <ac:picMk id="7" creationId="{442353F1-55CC-F30E-65B8-58874376E249}"/>
          </ac:picMkLst>
        </pc:pic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asterMk cId="2964637256" sldId="2147483699"/>
            <ac:picMk id="8" creationId="{71E547AB-4064-F888-1FE9-B95FA1052561}"/>
          </ac:picMkLst>
        </pc:pic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asterMk cId="2964637256" sldId="2147483699"/>
            <ac:picMk id="10" creationId="{9EE22204-DF58-1FD7-BFCA-8F46344B0507}"/>
          </ac:picMkLst>
        </pc:picChg>
        <pc:picChg chg="mod">
          <ac:chgData name="Brekkan, Vigdis" userId="236632e3-d35a-425a-852f-804c8fc7a0c4" providerId="ADAL" clId="{467EA96F-0E33-F344-836B-189BAAB15BE7}" dt="2023-06-01T08:23:58.123" v="0"/>
          <ac:picMkLst>
            <pc:docMk/>
            <pc:sldMasterMk cId="2964637256" sldId="2147483699"/>
            <ac:picMk id="12" creationId="{F59DE79E-D81A-48ED-1F85-6BDC2C370E5B}"/>
          </ac:picMkLst>
        </pc:picChg>
      </pc:sldMasterChg>
      <pc:sldMasterChg chg="addSp del delSldLayout">
        <pc:chgData name="Brekkan, Vigdis" userId="236632e3-d35a-425a-852f-804c8fc7a0c4" providerId="ADAL" clId="{467EA96F-0E33-F344-836B-189BAAB15BE7}" dt="2023-06-01T08:29:52.440" v="61" actId="700"/>
        <pc:sldMasterMkLst>
          <pc:docMk/>
          <pc:sldMasterMk cId="1540533748" sldId="2147483712"/>
        </pc:sldMasterMkLst>
        <pc:spChg chg="add">
          <ac:chgData name="Brekkan, Vigdis" userId="236632e3-d35a-425a-852f-804c8fc7a0c4" providerId="ADAL" clId="{467EA96F-0E33-F344-836B-189BAAB15BE7}" dt="2023-06-01T08:23:58.123" v="0"/>
          <ac:spMkLst>
            <pc:docMk/>
            <pc:sldMasterMk cId="1540533748" sldId="2147483712"/>
            <ac:spMk id="9" creationId="{B75E3A8F-DE21-CCA9-4838-9071F7139793}"/>
          </ac:spMkLst>
        </pc:spChg>
        <pc:spChg chg="add">
          <ac:chgData name="Brekkan, Vigdis" userId="236632e3-d35a-425a-852f-804c8fc7a0c4" providerId="ADAL" clId="{467EA96F-0E33-F344-836B-189BAAB15BE7}" dt="2023-06-01T08:23:58.123" v="0"/>
          <ac:spMkLst>
            <pc:docMk/>
            <pc:sldMasterMk cId="1540533748" sldId="2147483712"/>
            <ac:spMk id="11" creationId="{AFC6CAD2-5C7A-20EF-BB53-0BC26778A4F4}"/>
          </ac:spMkLst>
        </pc:spChg>
        <pc:picChg chg="add">
          <ac:chgData name="Brekkan, Vigdis" userId="236632e3-d35a-425a-852f-804c8fc7a0c4" providerId="ADAL" clId="{467EA96F-0E33-F344-836B-189BAAB15BE7}" dt="2023-06-01T08:23:58.123" v="0"/>
          <ac:picMkLst>
            <pc:docMk/>
            <pc:sldMasterMk cId="1540533748" sldId="2147483712"/>
            <ac:picMk id="7" creationId="{BA0CB0DD-80CC-DBE5-00BE-603CEF9B5B66}"/>
          </ac:picMkLst>
        </pc:picChg>
        <pc:picChg chg="add">
          <ac:chgData name="Brekkan, Vigdis" userId="236632e3-d35a-425a-852f-804c8fc7a0c4" providerId="ADAL" clId="{467EA96F-0E33-F344-836B-189BAAB15BE7}" dt="2023-06-01T08:23:58.123" v="0"/>
          <ac:picMkLst>
            <pc:docMk/>
            <pc:sldMasterMk cId="1540533748" sldId="2147483712"/>
            <ac:picMk id="8" creationId="{0FAEC52D-2A0C-ADD8-57C4-B8790253A46B}"/>
          </ac:picMkLst>
        </pc:picChg>
        <pc:picChg chg="add">
          <ac:chgData name="Brekkan, Vigdis" userId="236632e3-d35a-425a-852f-804c8fc7a0c4" providerId="ADAL" clId="{467EA96F-0E33-F344-836B-189BAAB15BE7}" dt="2023-06-01T08:23:58.123" v="0"/>
          <ac:picMkLst>
            <pc:docMk/>
            <pc:sldMasterMk cId="1540533748" sldId="2147483712"/>
            <ac:picMk id="10" creationId="{EE98B145-F9FD-F3CF-E7A2-8C72C65E5228}"/>
          </ac:picMkLst>
        </pc:picChg>
        <pc:picChg chg="add">
          <ac:chgData name="Brekkan, Vigdis" userId="236632e3-d35a-425a-852f-804c8fc7a0c4" providerId="ADAL" clId="{467EA96F-0E33-F344-836B-189BAAB15BE7}" dt="2023-06-01T08:23:58.123" v="0"/>
          <ac:picMkLst>
            <pc:docMk/>
            <pc:sldMasterMk cId="1540533748" sldId="2147483712"/>
            <ac:picMk id="12" creationId="{CAFFCC71-4144-B347-45BE-46709F7C7662}"/>
          </ac:picMkLst>
        </pc:pic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2691597255" sldId="2147483713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12772857" sldId="2147483714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1389247607" sldId="2147483715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3314358789" sldId="2147483716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3678219393" sldId="2147483717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1521123826" sldId="2147483718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1433919306" sldId="2147483719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3138566367" sldId="2147483720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792609064" sldId="2147483721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4042365679" sldId="2147483722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2671131307" sldId="2147483723"/>
          </pc:sldLayoutMkLst>
        </pc:sldLayoutChg>
        <pc:sldLayoutChg chg="del">
          <pc:chgData name="Brekkan, Vigdis" userId="236632e3-d35a-425a-852f-804c8fc7a0c4" providerId="ADAL" clId="{467EA96F-0E33-F344-836B-189BAAB15BE7}" dt="2023-06-01T08:29:52.440" v="61" actId="700"/>
          <pc:sldLayoutMkLst>
            <pc:docMk/>
            <pc:sldMasterMk cId="1540533748" sldId="2147483712"/>
            <pc:sldLayoutMk cId="116870838" sldId="2147483724"/>
          </pc:sldLayoutMkLst>
        </pc:sldLayoutChg>
      </pc:sldMasterChg>
      <pc:sldMasterChg chg="addSp delSp modSp mod ord delSldLayout">
        <pc:chgData name="Brekkan, Vigdis" userId="236632e3-d35a-425a-852f-804c8fc7a0c4" providerId="ADAL" clId="{467EA96F-0E33-F344-836B-189BAAB15BE7}" dt="2023-06-01T08:40:03.508" v="166" actId="1035"/>
        <pc:sldMasterMkLst>
          <pc:docMk/>
          <pc:sldMasterMk cId="1100013914" sldId="2147483725"/>
        </pc:sldMasterMkLst>
        <pc:spChg chg="del">
          <ac:chgData name="Brekkan, Vigdis" userId="236632e3-d35a-425a-852f-804c8fc7a0c4" providerId="ADAL" clId="{467EA96F-0E33-F344-836B-189BAAB15BE7}" dt="2023-06-01T08:32:17.551" v="81"/>
          <ac:spMkLst>
            <pc:docMk/>
            <pc:sldMasterMk cId="1100013914" sldId="2147483725"/>
            <ac:spMk id="2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32:22.509" v="85"/>
          <ac:spMkLst>
            <pc:docMk/>
            <pc:sldMasterMk cId="1100013914" sldId="2147483725"/>
            <ac:spMk id="3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32:18.619" v="82"/>
          <ac:spMkLst>
            <pc:docMk/>
            <pc:sldMasterMk cId="1100013914" sldId="2147483725"/>
            <ac:spMk id="4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32:19.865" v="83"/>
          <ac:spMkLst>
            <pc:docMk/>
            <pc:sldMasterMk cId="1100013914" sldId="2147483725"/>
            <ac:spMk id="5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32:21.289" v="84"/>
          <ac:spMkLst>
            <pc:docMk/>
            <pc:sldMasterMk cId="1100013914" sldId="2147483725"/>
            <ac:spMk id="6" creationId="{00000000-0000-0000-0000-000000000000}"/>
          </ac:spMkLst>
        </pc:spChg>
        <pc:spChg chg="add del">
          <ac:chgData name="Brekkan, Vigdis" userId="236632e3-d35a-425a-852f-804c8fc7a0c4" providerId="ADAL" clId="{467EA96F-0E33-F344-836B-189BAAB15BE7}" dt="2023-06-01T08:35:04.013" v="112" actId="478"/>
          <ac:spMkLst>
            <pc:docMk/>
            <pc:sldMasterMk cId="1100013914" sldId="2147483725"/>
            <ac:spMk id="9" creationId="{B6BBEEDD-476A-029F-F43B-AC21D4E21926}"/>
          </ac:spMkLst>
        </pc:spChg>
        <pc:spChg chg="add del">
          <ac:chgData name="Brekkan, Vigdis" userId="236632e3-d35a-425a-852f-804c8fc7a0c4" providerId="ADAL" clId="{467EA96F-0E33-F344-836B-189BAAB15BE7}" dt="2023-06-01T08:35:04.013" v="112" actId="478"/>
          <ac:spMkLst>
            <pc:docMk/>
            <pc:sldMasterMk cId="1100013914" sldId="2147483725"/>
            <ac:spMk id="11" creationId="{5A2FAA32-8D1C-6120-9FAE-F581C79FA36C}"/>
          </ac:spMkLst>
        </pc:spChg>
        <pc:spChg chg="add del mod">
          <ac:chgData name="Brekkan, Vigdis" userId="236632e3-d35a-425a-852f-804c8fc7a0c4" providerId="ADAL" clId="{467EA96F-0E33-F344-836B-189BAAB15BE7}" dt="2023-06-01T08:35:04.013" v="112" actId="478"/>
          <ac:spMkLst>
            <pc:docMk/>
            <pc:sldMasterMk cId="1100013914" sldId="2147483725"/>
            <ac:spMk id="15" creationId="{6DA1D70A-DA0D-0219-E250-457D3F99A3E8}"/>
          </ac:spMkLst>
        </pc:spChg>
        <pc:spChg chg="add mod">
          <ac:chgData name="Brekkan, Vigdis" userId="236632e3-d35a-425a-852f-804c8fc7a0c4" providerId="ADAL" clId="{467EA96F-0E33-F344-836B-189BAAB15BE7}" dt="2023-06-01T08:40:03.508" v="166" actId="1035"/>
          <ac:spMkLst>
            <pc:docMk/>
            <pc:sldMasterMk cId="1100013914" sldId="2147483725"/>
            <ac:spMk id="19" creationId="{A273042D-6C27-7B51-264E-1C495D7492EE}"/>
          </ac:spMkLst>
        </pc:spChg>
        <pc:spChg chg="add mod">
          <ac:chgData name="Brekkan, Vigdis" userId="236632e3-d35a-425a-852f-804c8fc7a0c4" providerId="ADAL" clId="{467EA96F-0E33-F344-836B-189BAAB15BE7}" dt="2023-06-01T08:36:20.852" v="126" actId="1035"/>
          <ac:spMkLst>
            <pc:docMk/>
            <pc:sldMasterMk cId="1100013914" sldId="2147483725"/>
            <ac:spMk id="20" creationId="{7BFEF53F-AD45-3D7F-BD75-8BF5C855B832}"/>
          </ac:spMkLst>
        </pc:spChg>
        <pc:picChg chg="add del">
          <ac:chgData name="Brekkan, Vigdis" userId="236632e3-d35a-425a-852f-804c8fc7a0c4" providerId="ADAL" clId="{467EA96F-0E33-F344-836B-189BAAB15BE7}" dt="2023-06-01T08:32:12.130" v="80" actId="478"/>
          <ac:picMkLst>
            <pc:docMk/>
            <pc:sldMasterMk cId="1100013914" sldId="2147483725"/>
            <ac:picMk id="7" creationId="{755191C4-400F-9F11-DF07-0ED219650DCD}"/>
          </ac:picMkLst>
        </pc:picChg>
        <pc:picChg chg="add del">
          <ac:chgData name="Brekkan, Vigdis" userId="236632e3-d35a-425a-852f-804c8fc7a0c4" providerId="ADAL" clId="{467EA96F-0E33-F344-836B-189BAAB15BE7}" dt="2023-06-01T08:32:11.291" v="79" actId="478"/>
          <ac:picMkLst>
            <pc:docMk/>
            <pc:sldMasterMk cId="1100013914" sldId="2147483725"/>
            <ac:picMk id="8" creationId="{FF332977-E887-8EE5-3E7F-523AC8D2EE37}"/>
          </ac:picMkLst>
        </pc:picChg>
        <pc:picChg chg="add del">
          <ac:chgData name="Brekkan, Vigdis" userId="236632e3-d35a-425a-852f-804c8fc7a0c4" providerId="ADAL" clId="{467EA96F-0E33-F344-836B-189BAAB15BE7}" dt="2023-06-01T08:32:10.412" v="78" actId="478"/>
          <ac:picMkLst>
            <pc:docMk/>
            <pc:sldMasterMk cId="1100013914" sldId="2147483725"/>
            <ac:picMk id="10" creationId="{CA3A7A7F-5DB1-94C9-7E9C-DADE1B64546C}"/>
          </ac:picMkLst>
        </pc:picChg>
        <pc:picChg chg="add del mod">
          <ac:chgData name="Brekkan, Vigdis" userId="236632e3-d35a-425a-852f-804c8fc7a0c4" providerId="ADAL" clId="{467EA96F-0E33-F344-836B-189BAAB15BE7}" dt="2023-06-01T08:35:04.013" v="112" actId="478"/>
          <ac:picMkLst>
            <pc:docMk/>
            <pc:sldMasterMk cId="1100013914" sldId="2147483725"/>
            <ac:picMk id="12" creationId="{2A04B209-DE56-799B-F27C-73C74D1770D3}"/>
          </ac:picMkLst>
        </pc:picChg>
        <pc:picChg chg="add del mod">
          <ac:chgData name="Brekkan, Vigdis" userId="236632e3-d35a-425a-852f-804c8fc7a0c4" providerId="ADAL" clId="{467EA96F-0E33-F344-836B-189BAAB15BE7}" dt="2023-06-01T08:35:04.013" v="112" actId="478"/>
          <ac:picMkLst>
            <pc:docMk/>
            <pc:sldMasterMk cId="1100013914" sldId="2147483725"/>
            <ac:picMk id="13" creationId="{0EB77F2B-EEF9-0F30-13C3-CCB41B8F5A91}"/>
          </ac:picMkLst>
        </pc:picChg>
        <pc:picChg chg="add del mod">
          <ac:chgData name="Brekkan, Vigdis" userId="236632e3-d35a-425a-852f-804c8fc7a0c4" providerId="ADAL" clId="{467EA96F-0E33-F344-836B-189BAAB15BE7}" dt="2023-06-01T08:35:04.013" v="112" actId="478"/>
          <ac:picMkLst>
            <pc:docMk/>
            <pc:sldMasterMk cId="1100013914" sldId="2147483725"/>
            <ac:picMk id="14" creationId="{16DAC9E9-27D3-59B8-38A0-470101C321F4}"/>
          </ac:picMkLst>
        </pc:picChg>
        <pc:picChg chg="add del mod">
          <ac:chgData name="Brekkan, Vigdis" userId="236632e3-d35a-425a-852f-804c8fc7a0c4" providerId="ADAL" clId="{467EA96F-0E33-F344-836B-189BAAB15BE7}" dt="2023-06-01T08:38:30.549" v="156" actId="478"/>
          <ac:picMkLst>
            <pc:docMk/>
            <pc:sldMasterMk cId="1100013914" sldId="2147483725"/>
            <ac:picMk id="16" creationId="{67D2ACCC-3F54-7D3E-DD8A-ADCAEA8D476D}"/>
          </ac:picMkLst>
        </pc:picChg>
        <pc:picChg chg="add mod">
          <ac:chgData name="Brekkan, Vigdis" userId="236632e3-d35a-425a-852f-804c8fc7a0c4" providerId="ADAL" clId="{467EA96F-0E33-F344-836B-189BAAB15BE7}" dt="2023-06-01T08:35:06.197" v="113"/>
          <ac:picMkLst>
            <pc:docMk/>
            <pc:sldMasterMk cId="1100013914" sldId="2147483725"/>
            <ac:picMk id="17" creationId="{81EC6EB0-3F7E-C502-D64F-273F298D3429}"/>
          </ac:picMkLst>
        </pc:picChg>
        <pc:picChg chg="add mod">
          <ac:chgData name="Brekkan, Vigdis" userId="236632e3-d35a-425a-852f-804c8fc7a0c4" providerId="ADAL" clId="{467EA96F-0E33-F344-836B-189BAAB15BE7}" dt="2023-06-01T08:35:06.197" v="113"/>
          <ac:picMkLst>
            <pc:docMk/>
            <pc:sldMasterMk cId="1100013914" sldId="2147483725"/>
            <ac:picMk id="18" creationId="{C3AFA978-B25D-ED38-8331-FB2C946CFC8D}"/>
          </ac:picMkLst>
        </pc:picChg>
        <pc:picChg chg="add mod modCrop">
          <ac:chgData name="Brekkan, Vigdis" userId="236632e3-d35a-425a-852f-804c8fc7a0c4" providerId="ADAL" clId="{467EA96F-0E33-F344-836B-189BAAB15BE7}" dt="2023-06-01T08:39:26.442" v="162" actId="18131"/>
          <ac:picMkLst>
            <pc:docMk/>
            <pc:sldMasterMk cId="1100013914" sldId="2147483725"/>
            <ac:picMk id="21" creationId="{3118AF8E-2193-B3F5-33F1-61D27C29211B}"/>
          </ac:picMkLst>
        </pc:picChg>
        <pc:sldLayoutChg chg="del">
          <pc:chgData name="Brekkan, Vigdis" userId="236632e3-d35a-425a-852f-804c8fc7a0c4" providerId="ADAL" clId="{467EA96F-0E33-F344-836B-189BAAB15BE7}" dt="2023-06-01T08:31:43.691" v="64" actId="2696"/>
          <pc:sldLayoutMkLst>
            <pc:docMk/>
            <pc:sldMasterMk cId="1100013914" sldId="2147483725"/>
            <pc:sldLayoutMk cId="3954418001" sldId="2147483726"/>
          </pc:sldLayoutMkLst>
        </pc:sldLayoutChg>
        <pc:sldLayoutChg chg="del">
          <pc:chgData name="Brekkan, Vigdis" userId="236632e3-d35a-425a-852f-804c8fc7a0c4" providerId="ADAL" clId="{467EA96F-0E33-F344-836B-189BAAB15BE7}" dt="2023-06-01T08:31:44.304" v="65" actId="2696"/>
          <pc:sldLayoutMkLst>
            <pc:docMk/>
            <pc:sldMasterMk cId="1100013914" sldId="2147483725"/>
            <pc:sldLayoutMk cId="3066108741" sldId="2147483727"/>
          </pc:sldLayoutMkLst>
        </pc:sldLayoutChg>
        <pc:sldLayoutChg chg="del">
          <pc:chgData name="Brekkan, Vigdis" userId="236632e3-d35a-425a-852f-804c8fc7a0c4" providerId="ADAL" clId="{467EA96F-0E33-F344-836B-189BAAB15BE7}" dt="2023-06-01T08:31:44.712" v="66" actId="2696"/>
          <pc:sldLayoutMkLst>
            <pc:docMk/>
            <pc:sldMasterMk cId="1100013914" sldId="2147483725"/>
            <pc:sldLayoutMk cId="615661313" sldId="2147483728"/>
          </pc:sldLayoutMkLst>
        </pc:sldLayoutChg>
        <pc:sldLayoutChg chg="del">
          <pc:chgData name="Brekkan, Vigdis" userId="236632e3-d35a-425a-852f-804c8fc7a0c4" providerId="ADAL" clId="{467EA96F-0E33-F344-836B-189BAAB15BE7}" dt="2023-06-01T08:31:44.919" v="67" actId="2696"/>
          <pc:sldLayoutMkLst>
            <pc:docMk/>
            <pc:sldMasterMk cId="1100013914" sldId="2147483725"/>
            <pc:sldLayoutMk cId="3988617209" sldId="2147483729"/>
          </pc:sldLayoutMkLst>
        </pc:sldLayoutChg>
        <pc:sldLayoutChg chg="del">
          <pc:chgData name="Brekkan, Vigdis" userId="236632e3-d35a-425a-852f-804c8fc7a0c4" providerId="ADAL" clId="{467EA96F-0E33-F344-836B-189BAAB15BE7}" dt="2023-06-01T08:31:45.087" v="68" actId="2696"/>
          <pc:sldLayoutMkLst>
            <pc:docMk/>
            <pc:sldMasterMk cId="1100013914" sldId="2147483725"/>
            <pc:sldLayoutMk cId="1789783617" sldId="2147483730"/>
          </pc:sldLayoutMkLst>
        </pc:sldLayoutChg>
        <pc:sldLayoutChg chg="del">
          <pc:chgData name="Brekkan, Vigdis" userId="236632e3-d35a-425a-852f-804c8fc7a0c4" providerId="ADAL" clId="{467EA96F-0E33-F344-836B-189BAAB15BE7}" dt="2023-06-01T08:31:45.260" v="69" actId="2696"/>
          <pc:sldLayoutMkLst>
            <pc:docMk/>
            <pc:sldMasterMk cId="1100013914" sldId="2147483725"/>
            <pc:sldLayoutMk cId="611507613" sldId="2147483731"/>
          </pc:sldLayoutMkLst>
        </pc:sldLayoutChg>
        <pc:sldLayoutChg chg="del">
          <pc:chgData name="Brekkan, Vigdis" userId="236632e3-d35a-425a-852f-804c8fc7a0c4" providerId="ADAL" clId="{467EA96F-0E33-F344-836B-189BAAB15BE7}" dt="2023-06-01T08:31:45.434" v="70" actId="2696"/>
          <pc:sldLayoutMkLst>
            <pc:docMk/>
            <pc:sldMasterMk cId="1100013914" sldId="2147483725"/>
            <pc:sldLayoutMk cId="1864582499" sldId="2147483732"/>
          </pc:sldLayoutMkLst>
        </pc:sldLayoutChg>
        <pc:sldLayoutChg chg="del">
          <pc:chgData name="Brekkan, Vigdis" userId="236632e3-d35a-425a-852f-804c8fc7a0c4" providerId="ADAL" clId="{467EA96F-0E33-F344-836B-189BAAB15BE7}" dt="2023-06-01T08:31:45.613" v="71" actId="2696"/>
          <pc:sldLayoutMkLst>
            <pc:docMk/>
            <pc:sldMasterMk cId="1100013914" sldId="2147483725"/>
            <pc:sldLayoutMk cId="932024572" sldId="2147483733"/>
          </pc:sldLayoutMkLst>
        </pc:sldLayoutChg>
        <pc:sldLayoutChg chg="del">
          <pc:chgData name="Brekkan, Vigdis" userId="236632e3-d35a-425a-852f-804c8fc7a0c4" providerId="ADAL" clId="{467EA96F-0E33-F344-836B-189BAAB15BE7}" dt="2023-06-01T08:31:45.798" v="72" actId="2696"/>
          <pc:sldLayoutMkLst>
            <pc:docMk/>
            <pc:sldMasterMk cId="1100013914" sldId="2147483725"/>
            <pc:sldLayoutMk cId="2782247939" sldId="2147483734"/>
          </pc:sldLayoutMkLst>
        </pc:sldLayoutChg>
        <pc:sldLayoutChg chg="del">
          <pc:chgData name="Brekkan, Vigdis" userId="236632e3-d35a-425a-852f-804c8fc7a0c4" providerId="ADAL" clId="{467EA96F-0E33-F344-836B-189BAAB15BE7}" dt="2023-06-01T08:31:45.982" v="73" actId="2696"/>
          <pc:sldLayoutMkLst>
            <pc:docMk/>
            <pc:sldMasterMk cId="1100013914" sldId="2147483725"/>
            <pc:sldLayoutMk cId="1770175762" sldId="2147483735"/>
          </pc:sldLayoutMkLst>
        </pc:sldLayoutChg>
        <pc:sldLayoutChg chg="del">
          <pc:chgData name="Brekkan, Vigdis" userId="236632e3-d35a-425a-852f-804c8fc7a0c4" providerId="ADAL" clId="{467EA96F-0E33-F344-836B-189BAAB15BE7}" dt="2023-06-01T08:31:46.163" v="74" actId="2696"/>
          <pc:sldLayoutMkLst>
            <pc:docMk/>
            <pc:sldMasterMk cId="1100013914" sldId="2147483725"/>
            <pc:sldLayoutMk cId="398583387" sldId="2147483736"/>
          </pc:sldLayoutMkLst>
        </pc:sldLayoutChg>
      </pc:sldMasterChg>
      <pc:sldMasterChg chg="addSp delSp modSp mod ord delSldLayout">
        <pc:chgData name="Brekkan, Vigdis" userId="236632e3-d35a-425a-852f-804c8fc7a0c4" providerId="ADAL" clId="{467EA96F-0E33-F344-836B-189BAAB15BE7}" dt="2023-06-01T08:42:50.550" v="198" actId="735"/>
        <pc:sldMasterMkLst>
          <pc:docMk/>
          <pc:sldMasterMk cId="3053129264" sldId="2147483738"/>
        </pc:sldMasterMkLst>
        <pc:spChg chg="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2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3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4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5" creationId="{00000000-0000-0000-0000-000000000000}"/>
          </ac:spMkLst>
        </pc:spChg>
        <pc:spChg chg="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6" creationId="{00000000-0000-0000-0000-000000000000}"/>
          </ac:spMkLst>
        </pc:spChg>
        <pc:spChg chg="add 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9" creationId="{92BB2FB4-D9AE-2239-AD13-A52B87E2937C}"/>
          </ac:spMkLst>
        </pc:spChg>
        <pc:spChg chg="add del">
          <ac:chgData name="Brekkan, Vigdis" userId="236632e3-d35a-425a-852f-804c8fc7a0c4" providerId="ADAL" clId="{467EA96F-0E33-F344-836B-189BAAB15BE7}" dt="2023-06-01T08:40:41.804" v="182" actId="478"/>
          <ac:spMkLst>
            <pc:docMk/>
            <pc:sldMasterMk cId="3053129264" sldId="2147483738"/>
            <ac:spMk id="11" creationId="{53FF54C5-B863-1034-5DAA-2BC537A52C5C}"/>
          </ac:spMkLst>
        </pc:spChg>
        <pc:spChg chg="add mod">
          <ac:chgData name="Brekkan, Vigdis" userId="236632e3-d35a-425a-852f-804c8fc7a0c4" providerId="ADAL" clId="{467EA96F-0E33-F344-836B-189BAAB15BE7}" dt="2023-06-01T08:41:17.989" v="186" actId="14100"/>
          <ac:spMkLst>
            <pc:docMk/>
            <pc:sldMasterMk cId="3053129264" sldId="2147483738"/>
            <ac:spMk id="15" creationId="{E9D2CB2E-447D-9836-C8C7-8C16923F19A3}"/>
          </ac:spMkLst>
        </pc:spChg>
        <pc:spChg chg="add mod">
          <ac:chgData name="Brekkan, Vigdis" userId="236632e3-d35a-425a-852f-804c8fc7a0c4" providerId="ADAL" clId="{467EA96F-0E33-F344-836B-189BAAB15BE7}" dt="2023-06-01T08:40:51.792" v="183"/>
          <ac:spMkLst>
            <pc:docMk/>
            <pc:sldMasterMk cId="3053129264" sldId="2147483738"/>
            <ac:spMk id="16" creationId="{CE3E7AF8-1751-2376-46C0-5EA678610FF2}"/>
          </ac:spMkLst>
        </pc:spChg>
        <pc:picChg chg="add del">
          <ac:chgData name="Brekkan, Vigdis" userId="236632e3-d35a-425a-852f-804c8fc7a0c4" providerId="ADAL" clId="{467EA96F-0E33-F344-836B-189BAAB15BE7}" dt="2023-06-01T08:40:41.804" v="182" actId="478"/>
          <ac:picMkLst>
            <pc:docMk/>
            <pc:sldMasterMk cId="3053129264" sldId="2147483738"/>
            <ac:picMk id="7" creationId="{3DE609D3-B342-D7C9-5862-04439872C3FB}"/>
          </ac:picMkLst>
        </pc:picChg>
        <pc:picChg chg="add del">
          <ac:chgData name="Brekkan, Vigdis" userId="236632e3-d35a-425a-852f-804c8fc7a0c4" providerId="ADAL" clId="{467EA96F-0E33-F344-836B-189BAAB15BE7}" dt="2023-06-01T08:40:41.804" v="182" actId="478"/>
          <ac:picMkLst>
            <pc:docMk/>
            <pc:sldMasterMk cId="3053129264" sldId="2147483738"/>
            <ac:picMk id="8" creationId="{E1CBF9BD-C778-6371-96EE-F3F072E1D1B8}"/>
          </ac:picMkLst>
        </pc:picChg>
        <pc:picChg chg="add del">
          <ac:chgData name="Brekkan, Vigdis" userId="236632e3-d35a-425a-852f-804c8fc7a0c4" providerId="ADAL" clId="{467EA96F-0E33-F344-836B-189BAAB15BE7}" dt="2023-06-01T08:40:41.804" v="182" actId="478"/>
          <ac:picMkLst>
            <pc:docMk/>
            <pc:sldMasterMk cId="3053129264" sldId="2147483738"/>
            <ac:picMk id="10" creationId="{C2EF33AA-82A0-A328-D0B5-0748BC5F61B8}"/>
          </ac:picMkLst>
        </pc:picChg>
        <pc:picChg chg="add mod modCrop">
          <ac:chgData name="Brekkan, Vigdis" userId="236632e3-d35a-425a-852f-804c8fc7a0c4" providerId="ADAL" clId="{467EA96F-0E33-F344-836B-189BAAB15BE7}" dt="2023-06-01T08:42:28.979" v="197" actId="18131"/>
          <ac:picMkLst>
            <pc:docMk/>
            <pc:sldMasterMk cId="3053129264" sldId="2147483738"/>
            <ac:picMk id="12" creationId="{923A5E0F-2437-3F05-B0CD-97733B5857B3}"/>
          </ac:picMkLst>
        </pc:picChg>
        <pc:picChg chg="add mod">
          <ac:chgData name="Brekkan, Vigdis" userId="236632e3-d35a-425a-852f-804c8fc7a0c4" providerId="ADAL" clId="{467EA96F-0E33-F344-836B-189BAAB15BE7}" dt="2023-06-01T08:40:51.792" v="183"/>
          <ac:picMkLst>
            <pc:docMk/>
            <pc:sldMasterMk cId="3053129264" sldId="2147483738"/>
            <ac:picMk id="13" creationId="{DEE0BF5E-E685-1FF9-5007-75A554D8FA01}"/>
          </ac:picMkLst>
        </pc:picChg>
        <pc:picChg chg="add mod">
          <ac:chgData name="Brekkan, Vigdis" userId="236632e3-d35a-425a-852f-804c8fc7a0c4" providerId="ADAL" clId="{467EA96F-0E33-F344-836B-189BAAB15BE7}" dt="2023-06-01T08:40:51.792" v="183"/>
          <ac:picMkLst>
            <pc:docMk/>
            <pc:sldMasterMk cId="3053129264" sldId="2147483738"/>
            <ac:picMk id="14" creationId="{C54791AA-8FDC-6AAA-CED4-25F371657B12}"/>
          </ac:picMkLst>
        </pc:picChg>
        <pc:sldLayoutChg chg="del">
          <pc:chgData name="Brekkan, Vigdis" userId="236632e3-d35a-425a-852f-804c8fc7a0c4" providerId="ADAL" clId="{467EA96F-0E33-F344-836B-189BAAB15BE7}" dt="2023-06-01T08:40:16.251" v="167" actId="2696"/>
          <pc:sldLayoutMkLst>
            <pc:docMk/>
            <pc:sldMasterMk cId="3053129264" sldId="2147483738"/>
            <pc:sldLayoutMk cId="3239763236" sldId="2147483739"/>
          </pc:sldLayoutMkLst>
        </pc:sldLayoutChg>
        <pc:sldLayoutChg chg="del">
          <pc:chgData name="Brekkan, Vigdis" userId="236632e3-d35a-425a-852f-804c8fc7a0c4" providerId="ADAL" clId="{467EA96F-0E33-F344-836B-189BAAB15BE7}" dt="2023-06-01T08:40:16.762" v="168" actId="2696"/>
          <pc:sldLayoutMkLst>
            <pc:docMk/>
            <pc:sldMasterMk cId="3053129264" sldId="2147483738"/>
            <pc:sldLayoutMk cId="2654795945" sldId="2147483740"/>
          </pc:sldLayoutMkLst>
        </pc:sldLayoutChg>
        <pc:sldLayoutChg chg="del">
          <pc:chgData name="Brekkan, Vigdis" userId="236632e3-d35a-425a-852f-804c8fc7a0c4" providerId="ADAL" clId="{467EA96F-0E33-F344-836B-189BAAB15BE7}" dt="2023-06-01T08:40:17.040" v="169" actId="2696"/>
          <pc:sldLayoutMkLst>
            <pc:docMk/>
            <pc:sldMasterMk cId="3053129264" sldId="2147483738"/>
            <pc:sldLayoutMk cId="3126349345" sldId="2147483741"/>
          </pc:sldLayoutMkLst>
        </pc:sldLayoutChg>
        <pc:sldLayoutChg chg="del">
          <pc:chgData name="Brekkan, Vigdis" userId="236632e3-d35a-425a-852f-804c8fc7a0c4" providerId="ADAL" clId="{467EA96F-0E33-F344-836B-189BAAB15BE7}" dt="2023-06-01T08:40:17.373" v="170" actId="2696"/>
          <pc:sldLayoutMkLst>
            <pc:docMk/>
            <pc:sldMasterMk cId="3053129264" sldId="2147483738"/>
            <pc:sldLayoutMk cId="2256806834" sldId="2147483742"/>
          </pc:sldLayoutMkLst>
        </pc:sldLayoutChg>
        <pc:sldLayoutChg chg="del">
          <pc:chgData name="Brekkan, Vigdis" userId="236632e3-d35a-425a-852f-804c8fc7a0c4" providerId="ADAL" clId="{467EA96F-0E33-F344-836B-189BAAB15BE7}" dt="2023-06-01T08:40:17.909" v="171" actId="2696"/>
          <pc:sldLayoutMkLst>
            <pc:docMk/>
            <pc:sldMasterMk cId="3053129264" sldId="2147483738"/>
            <pc:sldLayoutMk cId="3332644655" sldId="2147483743"/>
          </pc:sldLayoutMkLst>
        </pc:sldLayoutChg>
        <pc:sldLayoutChg chg="del">
          <pc:chgData name="Brekkan, Vigdis" userId="236632e3-d35a-425a-852f-804c8fc7a0c4" providerId="ADAL" clId="{467EA96F-0E33-F344-836B-189BAAB15BE7}" dt="2023-06-01T08:40:18.361" v="172" actId="2696"/>
          <pc:sldLayoutMkLst>
            <pc:docMk/>
            <pc:sldMasterMk cId="3053129264" sldId="2147483738"/>
            <pc:sldLayoutMk cId="3202379690" sldId="2147483744"/>
          </pc:sldLayoutMkLst>
        </pc:sldLayoutChg>
        <pc:sldLayoutChg chg="del">
          <pc:chgData name="Brekkan, Vigdis" userId="236632e3-d35a-425a-852f-804c8fc7a0c4" providerId="ADAL" clId="{467EA96F-0E33-F344-836B-189BAAB15BE7}" dt="2023-06-01T08:40:18.859" v="173" actId="2696"/>
          <pc:sldLayoutMkLst>
            <pc:docMk/>
            <pc:sldMasterMk cId="3053129264" sldId="2147483738"/>
            <pc:sldLayoutMk cId="2767893577" sldId="2147483745"/>
          </pc:sldLayoutMkLst>
        </pc:sldLayoutChg>
        <pc:sldLayoutChg chg="del">
          <pc:chgData name="Brekkan, Vigdis" userId="236632e3-d35a-425a-852f-804c8fc7a0c4" providerId="ADAL" clId="{467EA96F-0E33-F344-836B-189BAAB15BE7}" dt="2023-06-01T08:40:19.288" v="174" actId="2696"/>
          <pc:sldLayoutMkLst>
            <pc:docMk/>
            <pc:sldMasterMk cId="3053129264" sldId="2147483738"/>
            <pc:sldLayoutMk cId="2145098230" sldId="2147483746"/>
          </pc:sldLayoutMkLst>
        </pc:sldLayoutChg>
        <pc:sldLayoutChg chg="del">
          <pc:chgData name="Brekkan, Vigdis" userId="236632e3-d35a-425a-852f-804c8fc7a0c4" providerId="ADAL" clId="{467EA96F-0E33-F344-836B-189BAAB15BE7}" dt="2023-06-01T08:40:19.776" v="175" actId="2696"/>
          <pc:sldLayoutMkLst>
            <pc:docMk/>
            <pc:sldMasterMk cId="3053129264" sldId="2147483738"/>
            <pc:sldLayoutMk cId="2492076139" sldId="2147483747"/>
          </pc:sldLayoutMkLst>
        </pc:sldLayoutChg>
        <pc:sldLayoutChg chg="del">
          <pc:chgData name="Brekkan, Vigdis" userId="236632e3-d35a-425a-852f-804c8fc7a0c4" providerId="ADAL" clId="{467EA96F-0E33-F344-836B-189BAAB15BE7}" dt="2023-06-01T08:40:20.255" v="176" actId="2696"/>
          <pc:sldLayoutMkLst>
            <pc:docMk/>
            <pc:sldMasterMk cId="3053129264" sldId="2147483738"/>
            <pc:sldLayoutMk cId="2403901894" sldId="2147483748"/>
          </pc:sldLayoutMkLst>
        </pc:sldLayoutChg>
        <pc:sldLayoutChg chg="del">
          <pc:chgData name="Brekkan, Vigdis" userId="236632e3-d35a-425a-852f-804c8fc7a0c4" providerId="ADAL" clId="{467EA96F-0E33-F344-836B-189BAAB15BE7}" dt="2023-06-01T08:40:20.753" v="177" actId="2696"/>
          <pc:sldLayoutMkLst>
            <pc:docMk/>
            <pc:sldMasterMk cId="3053129264" sldId="2147483738"/>
            <pc:sldLayoutMk cId="3116089564" sldId="2147483749"/>
          </pc:sldLayoutMkLst>
        </pc:sldLayoutChg>
      </pc:sldMasterChg>
      <pc:sldMasterChg chg="del delSldLayout">
        <pc:chgData name="Brekkan, Vigdis" userId="236632e3-d35a-425a-852f-804c8fc7a0c4" providerId="ADAL" clId="{467EA96F-0E33-F344-836B-189BAAB15BE7}" dt="2023-06-01T08:51:32.946" v="248" actId="2696"/>
        <pc:sldMasterMkLst>
          <pc:docMk/>
          <pc:sldMasterMk cId="546549754" sldId="2147483777"/>
        </pc:sldMasterMkLst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3002758947" sldId="2147483778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2044375598" sldId="2147483779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2581337452" sldId="2147483780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2133623779" sldId="2147483781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2788882840" sldId="2147483782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1707148426" sldId="2147483783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269067123" sldId="2147483784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316288777" sldId="2147483785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3088877489" sldId="2147483786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218236005" sldId="2147483787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171066315" sldId="2147483788"/>
          </pc:sldLayoutMkLst>
        </pc:sldLayoutChg>
        <pc:sldLayoutChg chg="del">
          <pc:chgData name="Brekkan, Vigdis" userId="236632e3-d35a-425a-852f-804c8fc7a0c4" providerId="ADAL" clId="{467EA96F-0E33-F344-836B-189BAAB15BE7}" dt="2023-06-01T08:51:32.946" v="248" actId="2696"/>
          <pc:sldLayoutMkLst>
            <pc:docMk/>
            <pc:sldMasterMk cId="546549754" sldId="2147483777"/>
            <pc:sldLayoutMk cId="651826023" sldId="21474837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B696C-3A31-004D-80FE-B1434F43714E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A6FF-716D-3B46-A9FB-6D0C59F50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43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1pPr>
    <a:lvl2pPr marL="321503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2pPr>
    <a:lvl3pPr marL="643006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3pPr>
    <a:lvl4pPr marL="964509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4pPr>
    <a:lvl5pPr marL="1286012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5pPr>
    <a:lvl6pPr marL="1607515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6pPr>
    <a:lvl7pPr marL="1929018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7pPr>
    <a:lvl8pPr marL="2250521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8pPr>
    <a:lvl9pPr marL="2572025" algn="l" defTabSz="643006" rtl="0" eaLnBrk="1" latinLnBrk="0" hangingPunct="1">
      <a:defRPr sz="8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674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87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62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393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124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46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1920, høyde: 1080.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79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Hvis du ikke bruker NIF sitt bilde kan du ta bort NIF logoen om du vil. Ønsker du andre NIF-bilder må du ta kontakt med kretsen din som har tilgang til NIF sin bildebank.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Om dere bruker NIF sine bilder må alltid NIF sin logo være med.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Ønsker du </a:t>
            </a:r>
            <a:r>
              <a:rPr lang="nb-NO" dirty="0" err="1"/>
              <a:t>jpg</a:t>
            </a:r>
            <a:r>
              <a:rPr lang="nb-NO" dirty="0"/>
              <a:t>/bildefil av denne annonsen klikker du på Fil – Eksporter – velger Filformat: JPEG og Lagre bare gjeldende lysbilde, bredde: 1080, høyde: 1920. </a:t>
            </a:r>
          </a:p>
          <a:p>
            <a:pPr marL="0" marR="0" lvl="0" indent="0" algn="l" defTabSz="17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Velg en mappe på disken din hvor du finner igjen bildet og legg det ut i sosiale medier eller andre steder som krever 16:9 format.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A6FF-716D-3B46-A9FB-6D0C59F50D8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325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61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64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4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50FF307-7A7D-9F3F-B0F9-FCB2C4CDB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500" cy="567962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C6E20715-264A-22AF-A3E3-EB16F64FE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7BDA162F-2474-1123-9BC8-CB1E5A4120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F32A87BC-3628-5923-89FE-868171B65D5A}"/>
              </a:ext>
            </a:extLst>
          </p:cNvPr>
          <p:cNvSpPr txBox="1">
            <a:spLocks/>
          </p:cNvSpPr>
          <p:nvPr userDrawn="1"/>
        </p:nvSpPr>
        <p:spPr>
          <a:xfrm>
            <a:off x="289108" y="5590572"/>
            <a:ext cx="4488063" cy="28755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b="1" dirty="0"/>
              <a:t>Kommunen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må gjøre det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enklere </a:t>
            </a:r>
            <a:r>
              <a:rPr lang="nb-NO" sz="3750" dirty="0"/>
              <a:t>å være frivillig i idretten.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10D51283-8FD4-BDE9-15D5-5C8E64FB301E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5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BB11D2D-78FC-4D31-C1CF-A2928E6D4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44" y="0"/>
            <a:ext cx="5143500" cy="5679620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D73D3A7F-6B9A-C4CF-6EE6-D4C782CB6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60ED5811-B29C-140D-0449-C6AF803437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E5FD2990-375D-80E7-7E62-AD930018FE8B}"/>
              </a:ext>
            </a:extLst>
          </p:cNvPr>
          <p:cNvSpPr txBox="1">
            <a:spLocks/>
          </p:cNvSpPr>
          <p:nvPr userDrawn="1"/>
        </p:nvSpPr>
        <p:spPr>
          <a:xfrm>
            <a:off x="289108" y="5590572"/>
            <a:ext cx="4488063" cy="28755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b="1" dirty="0"/>
              <a:t>Kommunen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må gjøre det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enklere </a:t>
            </a:r>
            <a:r>
              <a:rPr lang="nb-NO" sz="3750" dirty="0"/>
              <a:t>å være frivillig i idretten.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8BB2279D-AAD1-1D4C-CFD0-2ECA287D4A5F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4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ED3D18A-F0E9-0908-57A1-9E8A8D8B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"/>
          <a:stretch/>
        </p:blipFill>
        <p:spPr>
          <a:xfrm>
            <a:off x="-3544" y="0"/>
            <a:ext cx="5143500" cy="567962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A33B4978-95CC-AAE6-4C74-8B5F43EC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57EE42E7-03FB-6CC4-FF16-88C432AAD84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A4E0B591-56B6-29D4-114E-A1A0EB8DE969}"/>
              </a:ext>
            </a:extLst>
          </p:cNvPr>
          <p:cNvSpPr txBox="1">
            <a:spLocks/>
          </p:cNvSpPr>
          <p:nvPr userDrawn="1"/>
        </p:nvSpPr>
        <p:spPr>
          <a:xfrm>
            <a:off x="289108" y="6061946"/>
            <a:ext cx="4488063" cy="2470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dirty="0"/>
              <a:t>Vi trenger </a:t>
            </a:r>
            <a:r>
              <a:rPr lang="nb-NO" sz="3750" b="1" dirty="0"/>
              <a:t>flere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og bedre anlegg.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BCFAE806-8DB9-26E8-B2EB-012AE2406743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0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74F760B-2F76-87B6-C020-A6FDC48AE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44" y="0"/>
            <a:ext cx="5143500" cy="567962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1F6A7DE3-D844-F14B-3474-6EC3954D1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1304A4C8-3810-7276-6DF3-6CE5F78450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499230A5-2F50-2F06-33C1-4B21B113997E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27C56C5-68D2-76D3-C737-EF0DDB361B0D}"/>
              </a:ext>
            </a:extLst>
          </p:cNvPr>
          <p:cNvSpPr txBox="1">
            <a:spLocks/>
          </p:cNvSpPr>
          <p:nvPr userDrawn="1"/>
        </p:nvSpPr>
        <p:spPr>
          <a:xfrm>
            <a:off x="289108" y="6061946"/>
            <a:ext cx="4488063" cy="2470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dirty="0"/>
              <a:t>Vi trenger </a:t>
            </a:r>
            <a:r>
              <a:rPr lang="nb-NO" sz="3750" b="1" dirty="0"/>
              <a:t>flere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og bedre anlegg.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</p:spTree>
    <p:extLst>
      <p:ext uri="{BB962C8B-B14F-4D97-AF65-F5344CB8AC3E}">
        <p14:creationId xmlns:p14="http://schemas.microsoft.com/office/powerpoint/2010/main" val="401168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4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våpen&#10;&#10;Automatisk generert beskrivelse">
            <a:extLst>
              <a:ext uri="{FF2B5EF4-FFF2-40B4-BE49-F238E27FC236}">
                <a16:creationId xmlns:a16="http://schemas.microsoft.com/office/drawing/2014/main" id="{0D5014DD-9B61-4E58-E3E5-5D32BCED0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500" cy="5679620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DAF281D7-1AF5-C5F9-B34B-406D5032E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116AC155-88AE-1E16-F892-DCA866703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3D774EA-12C3-F2A7-83CA-784AC757E78E}"/>
              </a:ext>
            </a:extLst>
          </p:cNvPr>
          <p:cNvSpPr txBox="1">
            <a:spLocks/>
          </p:cNvSpPr>
          <p:nvPr userDrawn="1"/>
        </p:nvSpPr>
        <p:spPr>
          <a:xfrm>
            <a:off x="275856" y="5679620"/>
            <a:ext cx="4488063" cy="28709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b="1" dirty="0"/>
              <a:t>Kommunen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er vår viktigste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partner </a:t>
            </a:r>
            <a:r>
              <a:rPr lang="nb-NO" sz="3750" dirty="0"/>
              <a:t>for å holde kostnadene nede.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EF629CAA-A415-5ED4-D2B1-240B7C684885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0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385710" rtl="0" eaLnBrk="1" latinLnBrk="0" hangingPunct="1">
        <a:lnSpc>
          <a:spcPct val="90000"/>
        </a:lnSpc>
        <a:spcBef>
          <a:spcPct val="0"/>
        </a:spcBef>
        <a:buNone/>
        <a:defRPr sz="1518" kern="1200">
          <a:solidFill>
            <a:schemeClr val="bg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96427" indent="-96427" algn="l" defTabSz="385710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28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37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499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84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701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55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410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265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55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1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56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419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27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12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49983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283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3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>
            <a:extLst>
              <a:ext uri="{FF2B5EF4-FFF2-40B4-BE49-F238E27FC236}">
                <a16:creationId xmlns:a16="http://schemas.microsoft.com/office/drawing/2014/main" id="{3118AF8E-2193-B3F5-33F1-61D27C292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2"/>
          <a:stretch/>
        </p:blipFill>
        <p:spPr>
          <a:xfrm>
            <a:off x="0" y="0"/>
            <a:ext cx="5143500" cy="5679620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81EC6EB0-3F7E-C502-D64F-273F298D3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C3AFA978-B25D-ED38-8331-FB2C946CFC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19" name="Tittel 1">
            <a:extLst>
              <a:ext uri="{FF2B5EF4-FFF2-40B4-BE49-F238E27FC236}">
                <a16:creationId xmlns:a16="http://schemas.microsoft.com/office/drawing/2014/main" id="{A273042D-6C27-7B51-264E-1C495D7492EE}"/>
              </a:ext>
            </a:extLst>
          </p:cNvPr>
          <p:cNvSpPr txBox="1">
            <a:spLocks/>
          </p:cNvSpPr>
          <p:nvPr userDrawn="1"/>
        </p:nvSpPr>
        <p:spPr>
          <a:xfrm>
            <a:off x="289108" y="5825172"/>
            <a:ext cx="4488063" cy="26409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dirty="0"/>
              <a:t>Like muligheter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= idrettsglede </a:t>
            </a:r>
          </a:p>
          <a:p>
            <a:pPr algn="l">
              <a:lnSpc>
                <a:spcPts val="4522"/>
              </a:lnSpc>
            </a:pPr>
            <a:r>
              <a:rPr lang="nb-NO" sz="3750" b="1" dirty="0"/>
              <a:t>for alle!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7BFEF53F-AD45-3D7F-BD75-8BF5C855B832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23A5E0F-2437-3F05-B0CD-97733B585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500" cy="5679620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DEE0BF5E-E685-1FF9-5007-75A554D8F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C54791AA-8FDC-6AAA-CED4-25F371657B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15" name="Tittel 1">
            <a:extLst>
              <a:ext uri="{FF2B5EF4-FFF2-40B4-BE49-F238E27FC236}">
                <a16:creationId xmlns:a16="http://schemas.microsoft.com/office/drawing/2014/main" id="{E9D2CB2E-447D-9836-C8C7-8C16923F19A3}"/>
              </a:ext>
            </a:extLst>
          </p:cNvPr>
          <p:cNvSpPr txBox="1">
            <a:spLocks/>
          </p:cNvSpPr>
          <p:nvPr userDrawn="1"/>
        </p:nvSpPr>
        <p:spPr>
          <a:xfrm>
            <a:off x="289108" y="6045200"/>
            <a:ext cx="4488063" cy="24208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 algn="l">
              <a:lnSpc>
                <a:spcPts val="4522"/>
              </a:lnSpc>
            </a:pPr>
            <a:r>
              <a:rPr lang="nb-NO" sz="3750" b="1" dirty="0"/>
              <a:t>Gratis leie</a:t>
            </a:r>
          </a:p>
          <a:p>
            <a:pPr algn="l">
              <a:lnSpc>
                <a:spcPts val="4522"/>
              </a:lnSpc>
            </a:pPr>
            <a:r>
              <a:rPr lang="nb-NO" sz="3750" dirty="0"/>
              <a:t>av anlegg.</a:t>
            </a:r>
          </a:p>
          <a:p>
            <a:pPr algn="l">
              <a:lnSpc>
                <a:spcPts val="4522"/>
              </a:lnSpc>
            </a:pPr>
            <a:r>
              <a:rPr lang="nb-NO" sz="1050" u="none" dirty="0"/>
              <a:t>Hilsen idrettsrådet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CE3E7AF8-1751-2376-46C0-5EA678610FF2}"/>
              </a:ext>
            </a:extLst>
          </p:cNvPr>
          <p:cNvSpPr txBox="1">
            <a:spLocks/>
          </p:cNvSpPr>
          <p:nvPr userDrawn="1"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2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5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385710" rtl="0" eaLnBrk="1" latinLnBrk="0" hangingPunct="1">
        <a:lnSpc>
          <a:spcPct val="90000"/>
        </a:lnSpc>
        <a:spcBef>
          <a:spcPct val="0"/>
        </a:spcBef>
        <a:buNone/>
        <a:defRPr sz="1518" kern="1200">
          <a:solidFill>
            <a:schemeClr val="bg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96427" indent="-96427" algn="l" defTabSz="385710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28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37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499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84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701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55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410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265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55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1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56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419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27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12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49983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283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3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07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</p:sldLayoutIdLst>
  <p:txStyles>
    <p:titleStyle>
      <a:lvl1pPr algn="l" defTabSz="385710" rtl="0" eaLnBrk="1" latinLnBrk="0" hangingPunct="1">
        <a:lnSpc>
          <a:spcPct val="90000"/>
        </a:lnSpc>
        <a:spcBef>
          <a:spcPct val="0"/>
        </a:spcBef>
        <a:buNone/>
        <a:defRPr sz="1518" kern="1200">
          <a:solidFill>
            <a:schemeClr val="bg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96427" indent="-96427" algn="l" defTabSz="385710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28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37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499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84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701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55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410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265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55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1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56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419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27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12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49983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283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6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79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385710" rtl="0" eaLnBrk="1" latinLnBrk="0" hangingPunct="1">
        <a:lnSpc>
          <a:spcPct val="90000"/>
        </a:lnSpc>
        <a:spcBef>
          <a:spcPct val="0"/>
        </a:spcBef>
        <a:buNone/>
        <a:defRPr sz="1518" kern="1200">
          <a:solidFill>
            <a:schemeClr val="bg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96427" indent="-96427" algn="l" defTabSz="385710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28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37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4992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84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701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556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410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265" indent="-96427" algn="l" defTabSz="385710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55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10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56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419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274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12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49983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2838" algn="l" defTabSz="385710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60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25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7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52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06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56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5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E13C884-363F-1693-7864-F3D8CB978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500" cy="5679620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8166B855-E2EA-168E-C4BA-7741FF85D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859" r="4996"/>
          <a:stretch/>
        </p:blipFill>
        <p:spPr>
          <a:xfrm rot="5400000">
            <a:off x="-181903" y="3818597"/>
            <a:ext cx="5503762" cy="5147044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FB57250B-758B-643D-B7C8-10917613F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625" y="4508246"/>
            <a:ext cx="1028767" cy="533400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B34F6E58-8C36-5017-12C2-4F6DD4626727}"/>
              </a:ext>
            </a:extLst>
          </p:cNvPr>
          <p:cNvSpPr txBox="1">
            <a:spLocks/>
          </p:cNvSpPr>
          <p:nvPr/>
        </p:nvSpPr>
        <p:spPr>
          <a:xfrm>
            <a:off x="289108" y="5841851"/>
            <a:ext cx="4488063" cy="24614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ts val="4522"/>
              </a:lnSpc>
            </a:pPr>
            <a:r>
              <a:rPr lang="nb-NO" sz="3750" dirty="0"/>
              <a:t>Dette er en </a:t>
            </a:r>
          </a:p>
          <a:p>
            <a:pPr>
              <a:lnSpc>
                <a:spcPts val="4522"/>
              </a:lnSpc>
            </a:pPr>
            <a:r>
              <a:rPr lang="nb-NO" sz="3750" dirty="0"/>
              <a:t>skisse </a:t>
            </a:r>
            <a:r>
              <a:rPr lang="nb-NO" sz="3750" b="1" dirty="0"/>
              <a:t>til egen annonsetekst.</a:t>
            </a:r>
          </a:p>
          <a:p>
            <a:pPr>
              <a:lnSpc>
                <a:spcPts val="4522"/>
              </a:lnSpc>
            </a:pPr>
            <a:r>
              <a:rPr lang="nb-NO" sz="1050" dirty="0"/>
              <a:t>Hilsen idrettsrådet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FC1D131-4D41-75B1-2D6C-6E7B097FC5EE}"/>
              </a:ext>
            </a:extLst>
          </p:cNvPr>
          <p:cNvSpPr txBox="1">
            <a:spLocks/>
          </p:cNvSpPr>
          <p:nvPr/>
        </p:nvSpPr>
        <p:spPr>
          <a:xfrm>
            <a:off x="-3544" y="8947282"/>
            <a:ext cx="849252" cy="176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525" dirty="0">
                <a:solidFill>
                  <a:schemeClr val="bg1"/>
                </a:solidFill>
              </a:rPr>
              <a:t>Foto: Erik Ruud</a:t>
            </a:r>
            <a:endParaRPr lang="nb-NO" sz="525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38157"/>
      </p:ext>
    </p:extLst>
  </p:cSld>
  <p:clrMapOvr>
    <a:masterClrMapping/>
  </p:clrMapOvr>
</p:sld>
</file>

<file path=ppt/theme/theme1.xml><?xml version="1.0" encoding="utf-8"?>
<a:theme xmlns:a="http://schemas.openxmlformats.org/drawingml/2006/main" name="Like muligheter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ommunen må gjøre det enkler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 trenger anlegg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atis lei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90296b-1c36-4388-b09b-f9bc27f428f1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764441BD2030418F631605C2E55E12" ma:contentTypeVersion="16" ma:contentTypeDescription="Opprett et nytt dokument." ma:contentTypeScope="" ma:versionID="c3453d9e9052b8408ed057b1af393f2d">
  <xsd:schema xmlns:xsd="http://www.w3.org/2001/XMLSchema" xmlns:xs="http://www.w3.org/2001/XMLSchema" xmlns:p="http://schemas.microsoft.com/office/2006/metadata/properties" xmlns:ns2="4c90296b-1c36-4388-b09b-f9bc27f428f1" xmlns:ns3="97a290db-9155-4785-8c24-e53a51dda0d0" xmlns:ns4="9e538389-cabc-4d4e-918a-8beb7ac0ecaa" targetNamespace="http://schemas.microsoft.com/office/2006/metadata/properties" ma:root="true" ma:fieldsID="ad212a9569f5fbe4ff7dd878a4979fed" ns2:_="" ns3:_="" ns4:_="">
    <xsd:import namespace="4c90296b-1c36-4388-b09b-f9bc27f428f1"/>
    <xsd:import namespace="97a290db-9155-4785-8c24-e53a51dda0d0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0296b-1c36-4388-b09b-f9bc27f42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290db-9155-4785-8c24-e53a51dda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449547e-d4c3-474e-9eac-878125b62fef}" ma:internalName="TaxCatchAll" ma:showField="CatchAllData" ma:web="97a290db-9155-4785-8c24-e53a51dda0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24D6F8-492A-45DB-AADD-ED9EA26D3673}">
  <ds:schemaRefs>
    <ds:schemaRef ds:uri="http://www.w3.org/XML/1998/namespace"/>
    <ds:schemaRef ds:uri="http://purl.org/dc/terms/"/>
    <ds:schemaRef ds:uri="http://schemas.microsoft.com/office/2006/metadata/properties"/>
    <ds:schemaRef ds:uri="9e538389-cabc-4d4e-918a-8beb7ac0ecaa"/>
    <ds:schemaRef ds:uri="http://schemas.microsoft.com/office/infopath/2007/PartnerControls"/>
    <ds:schemaRef ds:uri="http://schemas.microsoft.com/office/2006/documentManagement/types"/>
    <ds:schemaRef ds:uri="97a290db-9155-4785-8c24-e53a51dda0d0"/>
    <ds:schemaRef ds:uri="http://purl.org/dc/elements/1.1/"/>
    <ds:schemaRef ds:uri="http://schemas.openxmlformats.org/package/2006/metadata/core-properties"/>
    <ds:schemaRef ds:uri="4c90296b-1c36-4388-b09b-f9bc27f428f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FC2AA32-3C51-4A24-96FA-ED3F0BAB2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73C8EE-3848-4576-8F47-B3455EA48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90296b-1c36-4388-b09b-f9bc27f428f1"/>
    <ds:schemaRef ds:uri="97a290db-9155-4785-8c24-e53a51dda0d0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1349</TotalTime>
  <Words>546</Words>
  <Application>Microsoft Macintosh PowerPoint</Application>
  <PresentationFormat>Skjermfremvisning (16:9)</PresentationFormat>
  <Paragraphs>29</Paragraphs>
  <Slides>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8</vt:i4>
      </vt:variant>
    </vt:vector>
  </HeadingPairs>
  <TitlesOfParts>
    <vt:vector size="17" baseType="lpstr">
      <vt:lpstr>Arial</vt:lpstr>
      <vt:lpstr>Calibri</vt:lpstr>
      <vt:lpstr>Inter</vt:lpstr>
      <vt:lpstr>Like muligheter</vt:lpstr>
      <vt:lpstr>1_Office-tema</vt:lpstr>
      <vt:lpstr>2_Office-tema</vt:lpstr>
      <vt:lpstr>Kommunen må gjøre det enklere</vt:lpstr>
      <vt:lpstr>Vi trenger anlegg</vt:lpstr>
      <vt:lpstr>Gratis leie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15</cp:revision>
  <dcterms:created xsi:type="dcterms:W3CDTF">2021-01-13T13:22:24Z</dcterms:created>
  <dcterms:modified xsi:type="dcterms:W3CDTF">2023-06-01T09:27:15Z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0x01010033764441BD2030418F631605C2E55E12</vt:lpwstr>
  </property>
  <property fmtid="{D5CDD505-2E9C-101B-9397-08002B2CF9AE}" pid="3" name="MediaServiceImageTags">
    <vt:lpwstr/>
  </property>
</Properties>
</file>