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10158413" cy="10158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B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5"/>
    <p:restoredTop sz="96327"/>
  </p:normalViewPr>
  <p:slideViewPr>
    <p:cSldViewPr snapToGrid="0" snapToObjects="1" showGuides="1">
      <p:cViewPr varScale="1">
        <p:scale>
          <a:sx n="131" d="100"/>
          <a:sy n="131" d="100"/>
        </p:scale>
        <p:origin x="2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B696C-3A31-004D-80FE-B1434F43714E}" type="datetimeFigureOut">
              <a:rPr lang="nb-NO" smtClean="0"/>
              <a:t>14.01.2021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8A6FF-716D-3B46-A9FB-6D0C59F50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2434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1" y="4122241"/>
            <a:ext cx="7000792" cy="1617733"/>
          </a:xfrm>
        </p:spPr>
        <p:txBody>
          <a:bodyPr anchor="t" anchorCtr="0"/>
          <a:lstStyle>
            <a:lvl1pPr algn="l">
              <a:defRPr sz="3800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1" y="9415346"/>
            <a:ext cx="2755434" cy="540841"/>
          </a:xfrm>
        </p:spPr>
        <p:txBody>
          <a:bodyPr anchor="b" anchorCtr="0"/>
          <a:lstStyle>
            <a:lvl1pPr>
              <a:defRPr sz="1200" b="0" i="0"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3838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392" y="3802204"/>
            <a:ext cx="7103192" cy="19634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1" y="9415346"/>
            <a:ext cx="3063240" cy="540841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333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nb-NO" dirty="0"/>
              <a:t>Foto: Eirik Førde</a:t>
            </a:r>
            <a:endParaRPr lang="nb-NO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24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015807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bg1"/>
          </a:solidFill>
          <a:latin typeface="Inter" panose="020B0502030000000004" pitchFamily="34" charset="0"/>
          <a:ea typeface="Inter" panose="020B0502030000000004" pitchFamily="34" charset="0"/>
          <a:cs typeface="+mj-cs"/>
        </a:defRPr>
      </a:lvl1pPr>
    </p:titleStyle>
    <p:bodyStyle>
      <a:lvl1pPr marL="253952" indent="-253952" algn="l" defTabSz="1015807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855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2pPr>
      <a:lvl3pPr marL="1269759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662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566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469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373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276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180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03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807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710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614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517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421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324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228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person, poserer&#10;&#10;Automatisk generert beskrivelse">
            <a:extLst>
              <a:ext uri="{FF2B5EF4-FFF2-40B4-BE49-F238E27FC236}">
                <a16:creationId xmlns:a16="http://schemas.microsoft.com/office/drawing/2014/main" id="{5A907F00-0672-EB46-9810-686C8649D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58413" cy="1015841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DAF1080-0F9F-6C4D-9888-913B82028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3088898"/>
            <a:ext cx="6816791" cy="250082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nb-NO" sz="4000" dirty="0"/>
              <a:t>Gi barn og unge idrettsglede </a:t>
            </a:r>
            <a:br>
              <a:rPr lang="nb-NO" sz="4000" dirty="0"/>
            </a:br>
            <a:r>
              <a:rPr lang="nb-NO" sz="4000" dirty="0"/>
              <a:t>i et trygt treningsmiljø. </a:t>
            </a:r>
            <a:br>
              <a:rPr lang="nb-NO" sz="4000" dirty="0"/>
            </a:br>
            <a:br>
              <a:rPr lang="nb-NO" sz="4000" dirty="0"/>
            </a:br>
            <a:r>
              <a:rPr lang="nb-NO" sz="4000" dirty="0"/>
              <a:t>Ta trenerattesten!</a:t>
            </a:r>
            <a:br>
              <a:rPr lang="nb-NO" sz="4000" u="sng" dirty="0"/>
            </a:br>
            <a:endParaRPr lang="nb-NO" sz="3800" u="sng" dirty="0"/>
          </a:p>
        </p:txBody>
      </p:sp>
      <p:pic>
        <p:nvPicPr>
          <p:cNvPr id="7" name="Bilde 6" descr="Et bilde som inneholder gress, himmel, person, utendørs&#10;&#10;Automatisk generert beskrivelse">
            <a:extLst>
              <a:ext uri="{FF2B5EF4-FFF2-40B4-BE49-F238E27FC236}">
                <a16:creationId xmlns:a16="http://schemas.microsoft.com/office/drawing/2014/main" id="{996F9164-5062-294D-A618-5C75735CE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96" t="32369" r="42462" b="36597"/>
          <a:stretch/>
        </p:blipFill>
        <p:spPr>
          <a:xfrm>
            <a:off x="5266342" y="5249898"/>
            <a:ext cx="3780000" cy="3780000"/>
          </a:xfrm>
          <a:prstGeom prst="ellipse">
            <a:avLst/>
          </a:prstGeom>
          <a:ln w="114300">
            <a:solidFill>
              <a:srgbClr val="19BCAC"/>
            </a:solidFill>
          </a:ln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395F391-C117-6147-9608-43553DBA2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00" y="1008000"/>
            <a:ext cx="5040000" cy="854400"/>
          </a:xfrm>
          <a:prstGeom prst="rect">
            <a:avLst/>
          </a:prstGeom>
        </p:spPr>
      </p:pic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C100E505-3627-F345-A7EA-3A046429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Foto: Eirik Førde</a:t>
            </a:r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80AA8002-9692-6B4E-90A2-6D79904A488D}"/>
              </a:ext>
            </a:extLst>
          </p:cNvPr>
          <p:cNvCxnSpPr>
            <a:cxnSpLocks noChangeAspect="1"/>
          </p:cNvCxnSpPr>
          <p:nvPr/>
        </p:nvCxnSpPr>
        <p:spPr>
          <a:xfrm>
            <a:off x="1008000" y="5364198"/>
            <a:ext cx="3960000" cy="0"/>
          </a:xfrm>
          <a:prstGeom prst="line">
            <a:avLst/>
          </a:prstGeom>
          <a:ln w="63500">
            <a:solidFill>
              <a:srgbClr val="19BC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60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BE9C044-373E-DA43-B413-8F8E7B000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58413" cy="1015841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DAF1080-0F9F-6C4D-9888-913B82028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3088898"/>
            <a:ext cx="6816791" cy="250082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nb-NO" sz="4000" dirty="0"/>
              <a:t>Lyst til å bli en enda</a:t>
            </a:r>
            <a:br>
              <a:rPr lang="nb-NO" sz="4000" dirty="0"/>
            </a:br>
            <a:r>
              <a:rPr lang="nb-NO" sz="4000" dirty="0"/>
              <a:t>bedre trener?</a:t>
            </a:r>
            <a:br>
              <a:rPr lang="nb-NO" sz="4000" dirty="0"/>
            </a:br>
            <a:br>
              <a:rPr lang="nb-NO" sz="4000" dirty="0"/>
            </a:br>
            <a:r>
              <a:rPr lang="nb-NO" sz="4000" dirty="0"/>
              <a:t>Ta trenerattesten!</a:t>
            </a:r>
            <a:br>
              <a:rPr lang="nb-NO" sz="4000" u="sng" dirty="0"/>
            </a:br>
            <a:endParaRPr lang="nb-NO" sz="3800" u="sng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96F9164-5062-294D-A618-5C75735CE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3" t="13775" r="21604"/>
          <a:stretch/>
        </p:blipFill>
        <p:spPr>
          <a:xfrm>
            <a:off x="5266342" y="5249898"/>
            <a:ext cx="3780000" cy="3780000"/>
          </a:xfrm>
          <a:prstGeom prst="ellipse">
            <a:avLst/>
          </a:prstGeom>
          <a:ln w="114300">
            <a:solidFill>
              <a:srgbClr val="19BCAC"/>
            </a:solidFill>
          </a:ln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395F391-C117-6147-9608-43553DBA2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00" y="1008000"/>
            <a:ext cx="5040000" cy="854400"/>
          </a:xfrm>
          <a:prstGeom prst="rect">
            <a:avLst/>
          </a:prstGeom>
        </p:spPr>
      </p:pic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C100E505-3627-F345-A7EA-3A046429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Foto: Adobe Stock</a:t>
            </a:r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80AA8002-9692-6B4E-90A2-6D79904A488D}"/>
              </a:ext>
            </a:extLst>
          </p:cNvPr>
          <p:cNvCxnSpPr>
            <a:cxnSpLocks noChangeAspect="1"/>
          </p:cNvCxnSpPr>
          <p:nvPr/>
        </p:nvCxnSpPr>
        <p:spPr>
          <a:xfrm>
            <a:off x="1008000" y="5364198"/>
            <a:ext cx="3960000" cy="0"/>
          </a:xfrm>
          <a:prstGeom prst="line">
            <a:avLst/>
          </a:prstGeom>
          <a:ln w="63500">
            <a:solidFill>
              <a:srgbClr val="19BC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033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87A828FF34324EAD1BE6309345D7EE" ma:contentTypeVersion="6" ma:contentTypeDescription="Opprett et nytt dokument." ma:contentTypeScope="" ma:versionID="b26c38b11f46ecb424af9889f0d9953d">
  <xsd:schema xmlns:xsd="http://www.w3.org/2001/XMLSchema" xmlns:xs="http://www.w3.org/2001/XMLSchema" xmlns:p="http://schemas.microsoft.com/office/2006/metadata/properties" xmlns:ns2="4fd487de-cfd0-4f93-a060-ad047b672d70" xmlns:ns3="91b5b615-bbcc-4893-96cb-87ed0680ff23" targetNamespace="http://schemas.microsoft.com/office/2006/metadata/properties" ma:root="true" ma:fieldsID="e3ff6bf0304b603936af4045447b88d7" ns2:_="" ns3:_="">
    <xsd:import namespace="4fd487de-cfd0-4f93-a060-ad047b672d70"/>
    <xsd:import namespace="91b5b615-bbcc-4893-96cb-87ed0680ff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487de-cfd0-4f93-a060-ad047b672d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b5b615-bbcc-4893-96cb-87ed0680ff2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BB13EA-6FC3-46AD-82EA-C355A74C966C}"/>
</file>

<file path=customXml/itemProps2.xml><?xml version="1.0" encoding="utf-8"?>
<ds:datastoreItem xmlns:ds="http://schemas.openxmlformats.org/officeDocument/2006/customXml" ds:itemID="{405C4FA7-10E1-49EA-AAD1-4B31DBC16D0D}"/>
</file>

<file path=customXml/itemProps3.xml><?xml version="1.0" encoding="utf-8"?>
<ds:datastoreItem xmlns:ds="http://schemas.openxmlformats.org/officeDocument/2006/customXml" ds:itemID="{E565E54A-13BF-409A-922E-50018B74CF1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</TotalTime>
  <Words>41</Words>
  <Application>Microsoft Macintosh PowerPoint</Application>
  <PresentationFormat>Egendefinert</PresentationFormat>
  <Paragraphs>4</Paragraphs>
  <Slides>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</vt:i4>
      </vt:variant>
    </vt:vector>
  </HeadingPairs>
  <TitlesOfParts>
    <vt:vector size="6" baseType="lpstr">
      <vt:lpstr>Arial</vt:lpstr>
      <vt:lpstr>Calibri</vt:lpstr>
      <vt:lpstr>Inter</vt:lpstr>
      <vt:lpstr>Office-tema</vt:lpstr>
      <vt:lpstr>Gi barn og unge idrettsglede  i et trygt treningsmiljø.   Ta trenerattesten! </vt:lpstr>
      <vt:lpstr>Lyst til å bli en enda bedre trener?  Ta trenerattesten!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Brekkan, Vigdis</cp:lastModifiedBy>
  <cp:revision>10</cp:revision>
  <dcterms:created xsi:type="dcterms:W3CDTF">2021-01-13T13:22:24Z</dcterms:created>
  <dcterms:modified xsi:type="dcterms:W3CDTF">2021-01-14T07:26:37Z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0x010100C587A828FF34324EAD1BE6309345D7EE</vt:lpwstr>
  </property>
</Properties>
</file>