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</p:sldMasterIdLst>
  <p:notesMasterIdLst>
    <p:notesMasterId r:id="rId8"/>
  </p:notesMasterIdLst>
  <p:sldIdLst>
    <p:sldId id="258" r:id="rId6"/>
    <p:sldId id="259" r:id="rId7"/>
  </p:sldIdLst>
  <p:sldSz cx="5332413" cy="75723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15D2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65AED-FB5A-41F4-8174-FC1CA51CCE73}" v="16" dt="2025-10-17T14:04:19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49" autoAdjust="0"/>
  </p:normalViewPr>
  <p:slideViewPr>
    <p:cSldViewPr snapToGrid="0">
      <p:cViewPr>
        <p:scale>
          <a:sx n="80" d="100"/>
          <a:sy n="80" d="100"/>
        </p:scale>
        <p:origin x="8112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24F11-8303-104E-8E0C-91AA723B368F}" type="datetimeFigureOut">
              <a:rPr lang="nb-NO" smtClean="0"/>
              <a:t>17.10.2025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43150" y="1143000"/>
            <a:ext cx="2171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467D2-2ED3-8C4C-87CE-E71C4A7319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239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leira.no/next/p/90038/tiltaksliste" TargetMode="External"/><Relationship Id="rId7" Type="http://schemas.openxmlformats.org/officeDocument/2006/relationships/hyperlink" Target="https://www.idrettsforbundet.no/digital/klubbadmin/fakturering/ekstern-fakturamottaker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idrettsforbundet.no/tema/mangfoldoginkludering/inkluderingsarbeid/" TargetMode="External"/><Relationship Id="rId5" Type="http://schemas.openxmlformats.org/officeDocument/2006/relationships/hyperlink" Target="https://www.elvebyentkd.no/" TargetMode="External"/><Relationship Id="rId4" Type="http://schemas.openxmlformats.org/officeDocument/2006/relationships/hyperlink" Target="https://www.teie.no/teiefonde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dirty="0">
              <a:latin typeface="Inter"/>
              <a:ea typeface="Inter" panose="02000503000000020004" pitchFamily="2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467D2-2ED3-8C4C-87CE-E71C4A73199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278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>
                <a:latin typeface="Inter"/>
                <a:ea typeface="Inter" panose="02000503000000020004" pitchFamily="2" charset="0"/>
              </a:rPr>
              <a:t>Gjennomgang av program v/konferansier. 5 min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latin typeface="Inter"/>
                <a:ea typeface="Inter" panose="02000503000000020004" pitchFamily="2" charset="0"/>
              </a:rPr>
              <a:t>Velkommen ved 2. visepresident Sondre S. Gullord. 5 min. Bekreftet. Kalt inn til møte.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>
                <a:latin typeface="Inter"/>
                <a:ea typeface="Inter" panose="02000503000000020004" pitchFamily="2" charset="0"/>
              </a:rPr>
              <a:t>Nasjonal tiltaksplan mot økonomiske barrierer </a:t>
            </a:r>
            <a:r>
              <a:rPr lang="nb-NO" sz="1200" dirty="0" err="1">
                <a:latin typeface="Inter"/>
                <a:ea typeface="Inter" panose="02000503000000020004" pitchFamily="2" charset="0"/>
              </a:rPr>
              <a:t>inkl</a:t>
            </a:r>
            <a:r>
              <a:rPr lang="nb-NO" sz="1200" dirty="0">
                <a:latin typeface="Inter"/>
                <a:ea typeface="Inter" panose="02000503000000020004" pitchFamily="2" charset="0"/>
              </a:rPr>
              <a:t> </a:t>
            </a:r>
            <a:r>
              <a:rPr lang="nb-NO" sz="1200" dirty="0">
                <a:latin typeface="Inter" panose="02000503000000020004" pitchFamily="2" charset="0"/>
                <a:ea typeface="Inter" panose="02000503000000020004" pitchFamily="2" charset="0"/>
              </a:rPr>
              <a:t>Støtteordninger og verktøy, Abubakar Khalid og Line Hurrød, NIF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latin typeface="Inter"/>
                <a:ea typeface="Inter" panose="02000503000000020004" pitchFamily="2" charset="0"/>
              </a:rPr>
              <a:t>/Line Hurrød 10 min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latin typeface="Inter"/>
                <a:ea typeface="Inter" panose="02000503000000020004" pitchFamily="2" charset="0"/>
              </a:rPr>
              <a:t>Idrettslag som lykkes i å nå ut til barn og unge som ikke har råd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 dirty="0">
                <a:latin typeface="Inter"/>
                <a:ea typeface="Inter" panose="02000503000000020004" pitchFamily="2" charset="0"/>
              </a:rPr>
              <a:t>Utleira Idrettslag- Inkluderende tiltak (universelle og målrettete tiltak) </a:t>
            </a:r>
            <a:r>
              <a:rPr lang="nb-NO" dirty="0">
                <a:hlinkClick r:id="rId3"/>
              </a:rPr>
              <a:t>Tiltaksliste</a:t>
            </a:r>
            <a:r>
              <a:rPr lang="nb-NO" dirty="0"/>
              <a:t> V/Pål Wahl Daglig leder Video+ 8-10 min. Bekreftet. Booket formøte</a:t>
            </a:r>
            <a:endParaRPr lang="nb-NO" sz="1200" dirty="0">
              <a:latin typeface="Inter"/>
              <a:ea typeface="Inter" panose="02000503000000020004" pitchFamily="2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 dirty="0">
                <a:latin typeface="Inter"/>
                <a:ea typeface="Inter" panose="02000503000000020004" pitchFamily="2" charset="0"/>
              </a:rPr>
              <a:t>Teie Idrettsforening- Teiefondet og Aktivitetsguide </a:t>
            </a:r>
            <a:r>
              <a:rPr lang="nb-NO" dirty="0">
                <a:hlinkClick r:id="rId4"/>
              </a:rPr>
              <a:t>Teiefondet | Klubbens offisielle hjemmeside</a:t>
            </a:r>
            <a:r>
              <a:rPr lang="nb-NO" dirty="0"/>
              <a:t>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Teiefondet: Best på gode minner – for alle </a:t>
            </a:r>
            <a:r>
              <a:rPr lang="nb-NO" dirty="0"/>
              <a:t>v/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Erik Wold Aunemo, Samfunnsutvalget. </a:t>
            </a:r>
            <a:r>
              <a:rPr lang="nb-NO" dirty="0"/>
              <a:t>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min. Bekreftet. Booket formøte</a:t>
            </a:r>
            <a:endParaRPr lang="nb-NO" sz="1200" dirty="0">
              <a:latin typeface="Inter"/>
              <a:ea typeface="Inter" panose="02000503000000020004" pitchFamily="2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 dirty="0">
                <a:latin typeface="Inter"/>
                <a:ea typeface="Inter" panose="02000503000000020004" pitchFamily="2" charset="0"/>
              </a:rPr>
              <a:t>Elvebyen Taekwondoklubb- Solidaritetsfond og inkluderingstiltak </a:t>
            </a:r>
            <a:r>
              <a:rPr lang="nb-NO" dirty="0">
                <a:hlinkClick r:id="rId5"/>
              </a:rPr>
              <a:t>Elvebyen Taekwondoklubb | Elvebyen Taekwondoklubb – DRAMMEN</a:t>
            </a:r>
            <a:r>
              <a:rPr lang="nb-NO" dirty="0"/>
              <a:t> </a:t>
            </a:r>
            <a:r>
              <a:rPr lang="nb-NO" sz="1200" dirty="0">
                <a:latin typeface="Inter"/>
                <a:ea typeface="Inter" panose="02000503000000020004" pitchFamily="2" charset="0"/>
              </a:rPr>
              <a:t>v/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 Marit Carlsen 10 min. Bekreftet. Kommer fysisk. Teams i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backup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Booket formøte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Norges Skiforbund, Britt Baldishol – Utstyrsbytte, skibegrensning og felles smøreopplegg. leder for bredde, rekruttering og utvikling. brit@skiforbundet.no. 10 min. </a:t>
            </a: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latin typeface="Inter"/>
                <a:ea typeface="Inter" panose="02000503000000020004" pitchFamily="2" charset="0"/>
              </a:rPr>
              <a:t>Fritidserklæringen og Sosialtjenesteloven v/Håvard Øvregård 5 min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latin typeface="Inter"/>
                <a:ea typeface="Inter" panose="02000503000000020004" pitchFamily="2" charset="0"/>
              </a:rPr>
              <a:t>Støtteordninger som finnes og verktøy v/ Line Hurrød og Abubakar 5 min.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>
                <a:latin typeface="Inter"/>
                <a:ea typeface="Inter" panose="02000503000000020004" pitchFamily="2" charset="0"/>
              </a:rPr>
              <a:t>Digitale løsninger for å dekke utgifter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hlinkClick r:id="rId6"/>
              </a:rPr>
              <a:t>Inkluderingsarbeid</a:t>
            </a:r>
            <a:r>
              <a:rPr lang="nb-NO" dirty="0"/>
              <a:t> v/</a:t>
            </a:r>
            <a:r>
              <a:rPr lang="nb-NO" sz="1200" dirty="0">
                <a:latin typeface="Inter"/>
                <a:ea typeface="Inter" panose="02000503000000020004" pitchFamily="2" charset="0"/>
              </a:rPr>
              <a:t>Morten Torp </a:t>
            </a:r>
            <a:r>
              <a:rPr lang="nb-NO" dirty="0"/>
              <a:t>(</a:t>
            </a:r>
            <a:r>
              <a:rPr lang="nb-NO" sz="1200" dirty="0">
                <a:latin typeface="Inter"/>
                <a:ea typeface="Inter" panose="02000503000000020004" pitchFamily="2" charset="0"/>
              </a:rPr>
              <a:t>kasserers løsning for å dekke utgifter) 5 min. Spurt. Kan i hvert fall spille inn noe.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hlinkClick r:id="rId7"/>
              </a:rPr>
              <a:t>Ekstern Fakturamottaker</a:t>
            </a:r>
            <a:r>
              <a:rPr lang="nb-NO" sz="1200" dirty="0">
                <a:latin typeface="Inter"/>
                <a:ea typeface="Inter" panose="02000503000000020004" pitchFamily="2" charset="0"/>
              </a:rPr>
              <a:t> v/Erik Ragnvald Karlsen (ekstern fakturamottaker) 5 min. Spurt. Kan. Send info.  </a:t>
            </a:r>
            <a:endParaRPr lang="en-US" sz="1200" dirty="0">
              <a:latin typeface="Inter"/>
              <a:ea typeface="Inter" panose="02000503000000020004" pitchFamily="2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Inter"/>
              <a:ea typeface="Inter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err="1">
                <a:latin typeface="Inter"/>
                <a:ea typeface="Inter" panose="02000503000000020004" pitchFamily="2" charset="0"/>
              </a:rPr>
              <a:t>Konferansier</a:t>
            </a:r>
            <a:r>
              <a:rPr lang="en-US" sz="1200" dirty="0">
                <a:latin typeface="Inter"/>
                <a:ea typeface="Inter" panose="02000503000000020004" pitchFamily="2" charset="0"/>
              </a:rPr>
              <a:t>: Line </a:t>
            </a:r>
            <a:endParaRPr lang="nb-NO" sz="1200" dirty="0">
              <a:latin typeface="Inter"/>
              <a:ea typeface="Inter" panose="02000503000000020004" pitchFamily="2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467D2-2ED3-8C4C-87CE-E71C4A73199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330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35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48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 descr="Et bilde som inneholder lys&#10;&#10;Automatisk generert beskrivelse">
            <a:extLst>
              <a:ext uri="{FF2B5EF4-FFF2-40B4-BE49-F238E27FC236}">
                <a16:creationId xmlns:a16="http://schemas.microsoft.com/office/drawing/2014/main" id="{725F5AAE-CAB2-6E4B-8050-EAD75142F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3090" b="43384"/>
          <a:stretch/>
        </p:blipFill>
        <p:spPr>
          <a:xfrm>
            <a:off x="0" y="0"/>
            <a:ext cx="5332413" cy="2530757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8483CBFF-3B32-5040-9644-ADBC7647FD34}"/>
              </a:ext>
            </a:extLst>
          </p:cNvPr>
          <p:cNvSpPr/>
          <p:nvPr userDrawn="1"/>
        </p:nvSpPr>
        <p:spPr>
          <a:xfrm>
            <a:off x="0" y="6498771"/>
            <a:ext cx="5332413" cy="1073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CF932DD-54C3-F948-BCBF-DD3B75ACE1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6836" y="1678426"/>
            <a:ext cx="1152000" cy="5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8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533278" rtl="0" eaLnBrk="1" latinLnBrk="0" hangingPunct="1">
        <a:lnSpc>
          <a:spcPct val="90000"/>
        </a:lnSpc>
        <a:spcBef>
          <a:spcPct val="0"/>
        </a:spcBef>
        <a:buNone/>
        <a:defRPr sz="25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320" indent="-133320" algn="l" defTabSz="533278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399959" indent="-133320" algn="l" defTabSz="533278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66598" indent="-133320" algn="l" defTabSz="533278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166" kern="1200">
          <a:solidFill>
            <a:schemeClr val="tx1"/>
          </a:solidFill>
          <a:latin typeface="+mn-lt"/>
          <a:ea typeface="+mn-ea"/>
          <a:cs typeface="+mn-cs"/>
        </a:defRPr>
      </a:lvl3pPr>
      <a:lvl4pPr marL="933237" indent="-133320" algn="l" defTabSz="533278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99876" indent="-133320" algn="l" defTabSz="533278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66515" indent="-133320" algn="l" defTabSz="533278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733154" indent="-133320" algn="l" defTabSz="533278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999793" indent="-133320" algn="l" defTabSz="533278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266432" indent="-133320" algn="l" defTabSz="533278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66639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33278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99917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66556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33195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99834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66473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33112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8483CBFF-3B32-5040-9644-ADBC7647FD34}"/>
              </a:ext>
            </a:extLst>
          </p:cNvPr>
          <p:cNvSpPr/>
          <p:nvPr userDrawn="1"/>
        </p:nvSpPr>
        <p:spPr>
          <a:xfrm>
            <a:off x="0" y="6498771"/>
            <a:ext cx="5332413" cy="1073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82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533278" rtl="0" eaLnBrk="1" latinLnBrk="0" hangingPunct="1">
        <a:lnSpc>
          <a:spcPct val="90000"/>
        </a:lnSpc>
        <a:spcBef>
          <a:spcPct val="0"/>
        </a:spcBef>
        <a:buNone/>
        <a:defRPr sz="25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320" indent="-133320" algn="l" defTabSz="533278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399959" indent="-133320" algn="l" defTabSz="533278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66598" indent="-133320" algn="l" defTabSz="533278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166" kern="1200">
          <a:solidFill>
            <a:schemeClr val="tx1"/>
          </a:solidFill>
          <a:latin typeface="+mn-lt"/>
          <a:ea typeface="+mn-ea"/>
          <a:cs typeface="+mn-cs"/>
        </a:defRPr>
      </a:lvl3pPr>
      <a:lvl4pPr marL="933237" indent="-133320" algn="l" defTabSz="533278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99876" indent="-133320" algn="l" defTabSz="533278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66515" indent="-133320" algn="l" defTabSz="533278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733154" indent="-133320" algn="l" defTabSz="533278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999793" indent="-133320" algn="l" defTabSz="533278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266432" indent="-133320" algn="l" defTabSz="533278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66639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33278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99917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66556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33195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99834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66473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33112" algn="l" defTabSz="53327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https://www.idrettsforbundet.no/Kalender/webinar-om-okonomiske-barrierer-i-idretten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mailto:line.hurrod@idrettsforbundet.no" TargetMode="External"/><Relationship Id="rId4" Type="http://schemas.openxmlformats.org/officeDocument/2006/relationships/hyperlink" Target="https://forms.office.com/e/gTYLFvFby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rettsforbundet.no/Kalender/webinar-om-okonomiske-barrierer-i-idrett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ine.hurrod@idrettsforbundet.no" TargetMode="External"/><Relationship Id="rId4" Type="http://schemas.openxmlformats.org/officeDocument/2006/relationships/hyperlink" Target="https://forms.office.com/e/gTYLFvFby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12">
            <a:extLst>
              <a:ext uri="{FF2B5EF4-FFF2-40B4-BE49-F238E27FC236}">
                <a16:creationId xmlns:a16="http://schemas.microsoft.com/office/drawing/2014/main" id="{21EFE356-D9E2-474A-B1A7-D6578903D199}"/>
              </a:ext>
            </a:extLst>
          </p:cNvPr>
          <p:cNvSpPr txBox="1">
            <a:spLocks/>
          </p:cNvSpPr>
          <p:nvPr/>
        </p:nvSpPr>
        <p:spPr>
          <a:xfrm>
            <a:off x="336970" y="6535479"/>
            <a:ext cx="4726199" cy="9695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Webinaret blir </a:t>
            </a:r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hlinkClick r:id="rId3"/>
              </a:rPr>
              <a:t>streamet åpent for alle</a:t>
            </a:r>
            <a:endParaRPr lang="nb-NO" sz="1200" dirty="0">
              <a:solidFill>
                <a:srgbClr val="00000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For påminnelse i kalenderen din, meld deg på </a:t>
            </a:r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hlinkClick r:id="rId4"/>
              </a:rPr>
              <a:t>her</a:t>
            </a:r>
            <a:endParaRPr lang="nb-NO" sz="1200" dirty="0">
              <a:solidFill>
                <a:srgbClr val="00000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endParaRPr lang="nb-NO" sz="1200" dirty="0">
              <a:solidFill>
                <a:srgbClr val="FF000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Kontaktperson: Line Hurrød </a:t>
            </a:r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line.hurrod@idrettsforbundet.no</a:t>
            </a:r>
            <a:endParaRPr lang="nb-NO" sz="1200" dirty="0">
              <a:solidFill>
                <a:srgbClr val="00000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ctr"/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Program 👇</a:t>
            </a:r>
          </a:p>
        </p:txBody>
      </p:sp>
      <p:pic>
        <p:nvPicPr>
          <p:cNvPr id="3" name="Bilde 2" descr="Et bilde som inneholder person, klær, utendørs, Menneskeansikt&#10;&#10;KI-generert innhold kan være feil.">
            <a:extLst>
              <a:ext uri="{FF2B5EF4-FFF2-40B4-BE49-F238E27FC236}">
                <a16:creationId xmlns:a16="http://schemas.microsoft.com/office/drawing/2014/main" id="{9B6ACC4E-E23A-B290-5CF0-E6AC08A9EC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2989" t="7223" r="20392" b="25123"/>
          <a:stretch/>
        </p:blipFill>
        <p:spPr>
          <a:xfrm>
            <a:off x="-1" y="0"/>
            <a:ext cx="5332413" cy="435228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452A4F6-D22F-0743-99EB-687C1E480759}"/>
              </a:ext>
            </a:extLst>
          </p:cNvPr>
          <p:cNvSpPr txBox="1"/>
          <p:nvPr/>
        </p:nvSpPr>
        <p:spPr>
          <a:xfrm>
            <a:off x="201133" y="4340937"/>
            <a:ext cx="4997875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1200" b="1" dirty="0">
                <a:latin typeface="Inter" panose="02000503000000020004" pitchFamily="2" charset="0"/>
                <a:ea typeface="Inter" panose="02000503000000020004" pitchFamily="2" charset="0"/>
              </a:rPr>
              <a:t>Norges idrettsforbund inviterer til</a:t>
            </a:r>
          </a:p>
          <a:p>
            <a:pPr algn="ctr"/>
            <a:r>
              <a:rPr lang="nb-NO" sz="1200" b="1" dirty="0">
                <a:latin typeface="Inter" panose="02000503000000020004" pitchFamily="2" charset="0"/>
                <a:ea typeface="Inter" panose="02000503000000020004" pitchFamily="2" charset="0"/>
                <a:hlinkClick r:id="rId3"/>
              </a:rPr>
              <a:t>webinar om </a:t>
            </a:r>
          </a:p>
          <a:p>
            <a:pPr algn="ctr"/>
            <a:r>
              <a:rPr lang="nb-NO" sz="1200" b="1" dirty="0">
                <a:latin typeface="Inter" panose="02000503000000020004" pitchFamily="2" charset="0"/>
                <a:ea typeface="Inter" panose="02000503000000020004" pitchFamily="2" charset="0"/>
                <a:hlinkClick r:id="rId3"/>
              </a:rPr>
              <a:t>økonomiske barrierer i idretten</a:t>
            </a:r>
            <a:endParaRPr lang="nb-NO" sz="12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ctr"/>
            <a:r>
              <a:rPr lang="nb-NO" sz="1200" b="1" dirty="0">
                <a:latin typeface="Inter" panose="02000503000000020004" pitchFamily="2" charset="0"/>
                <a:ea typeface="Inter" panose="02000503000000020004" pitchFamily="2" charset="0"/>
              </a:rPr>
              <a:t>Onsdag 12. november </a:t>
            </a:r>
          </a:p>
          <a:p>
            <a:pPr algn="ctr"/>
            <a:r>
              <a:rPr lang="nb-NO" sz="1200" b="1" dirty="0">
                <a:latin typeface="Inter" panose="02000503000000020004" pitchFamily="2" charset="0"/>
                <a:ea typeface="Inter" panose="02000503000000020004" pitchFamily="2" charset="0"/>
              </a:rPr>
              <a:t>Kl. 19.00-20.30</a:t>
            </a:r>
          </a:p>
          <a:p>
            <a:pPr algn="ctr"/>
            <a:endParaRPr lang="nb-NO" sz="12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ctr"/>
            <a:r>
              <a:rPr lang="nb-NO" sz="1200" dirty="0">
                <a:latin typeface="Inter" panose="02000503000000020004" pitchFamily="2" charset="0"/>
                <a:ea typeface="Inter" panose="02000503000000020004" pitchFamily="2" charset="0"/>
              </a:rPr>
              <a:t>For idrettslag og øvrige organisasjonsledd</a:t>
            </a:r>
          </a:p>
          <a:p>
            <a:pPr algn="ctr"/>
            <a:endParaRPr lang="nb-NO" sz="1200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ctr"/>
            <a:r>
              <a:rPr lang="nb-NO" sz="1200" dirty="0">
                <a:latin typeface="Inter" panose="02000503000000020004" pitchFamily="2" charset="0"/>
                <a:ea typeface="Inter" panose="02000503000000020004" pitchFamily="2" charset="0"/>
              </a:rPr>
              <a:t>Hvordan kan vi nå ut til barn og unge som ikke har råd?</a:t>
            </a:r>
          </a:p>
          <a:p>
            <a:pPr algn="ctr"/>
            <a:r>
              <a:rPr lang="nb-NO" sz="1200" dirty="0">
                <a:latin typeface="Inter" panose="02000503000000020004" pitchFamily="2" charset="0"/>
                <a:ea typeface="Inter" panose="02000503000000020004" pitchFamily="2" charset="0"/>
              </a:rPr>
              <a:t>Hvordan kan vi bruke inkluderingsmidler på en treffsikker måte? </a:t>
            </a:r>
          </a:p>
          <a:p>
            <a:pPr algn="ctr"/>
            <a:r>
              <a:rPr lang="nb-NO" sz="1200" dirty="0">
                <a:latin typeface="Inter" panose="02000503000000020004" pitchFamily="2" charset="0"/>
                <a:ea typeface="Inter" panose="02000503000000020004" pitchFamily="2" charset="0"/>
              </a:rPr>
              <a:t>Hvilke tiltak kan vi iverksette for å få med alle? 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205A4B94-BC74-F825-0376-28AE6912B1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3526927" y="277753"/>
            <a:ext cx="1454150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3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2439781-BAAB-18D5-2C1D-72C30DA2EFE5}"/>
              </a:ext>
            </a:extLst>
          </p:cNvPr>
          <p:cNvSpPr txBox="1"/>
          <p:nvPr/>
        </p:nvSpPr>
        <p:spPr>
          <a:xfrm>
            <a:off x="327044" y="2622605"/>
            <a:ext cx="4809500" cy="3016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Program </a:t>
            </a:r>
          </a:p>
          <a:p>
            <a:pPr algn="ctr"/>
            <a:endParaRPr lang="nb-NO" sz="1200" b="1" dirty="0">
              <a:solidFill>
                <a:srgbClr val="00000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Velkommen, Sondre Sande Gullord, 2. visepresident i NIF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Nasjonal tiltaksplan mot økonomiske barrierer, Line Hurrød, NIF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Hva er et bærekraftig idrettslag? Pål Wahl, Utleira IF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Elvebyen Taekwondoklubb- for alle! Liv Marit Carlsen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Teiefondet: Best på gode minner – for alle, Erik Wold Aunemo, Teie IF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Samarbeid for å nå ut til familiene, Håvard Øvregård, NIF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Støtteordninger og verktøy, Abubakar Khalid og Line Hurrød, NIF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Tekniske og digitale løsninger, Morten Torp og Erik Ragnvald Karlsen, NIF </a:t>
            </a:r>
          </a:p>
          <a:p>
            <a:endParaRPr lang="nb-NO" sz="1400" dirty="0">
              <a:solidFill>
                <a:srgbClr val="000000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D35F9A4-C8B8-AA0D-BC47-C8C986B34B96}"/>
              </a:ext>
            </a:extLst>
          </p:cNvPr>
          <p:cNvSpPr txBox="1"/>
          <p:nvPr/>
        </p:nvSpPr>
        <p:spPr>
          <a:xfrm>
            <a:off x="437321" y="6521478"/>
            <a:ext cx="3967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Webinaret</a:t>
            </a:r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 blir </a:t>
            </a:r>
            <a:r>
              <a:rPr lang="nb-NO" sz="1200" dirty="0" err="1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hlinkClick r:id="rId3"/>
              </a:rPr>
              <a:t>streamet</a:t>
            </a:r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hlinkClick r:id="rId3"/>
              </a:rPr>
              <a:t> åpent for alle</a:t>
            </a:r>
            <a:endParaRPr lang="nb-NO" sz="1200" dirty="0">
              <a:solidFill>
                <a:srgbClr val="00000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For påminnelse i kalenderen din, meld deg på </a:t>
            </a:r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hlinkClick r:id="rId4"/>
              </a:rPr>
              <a:t>her</a:t>
            </a:r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endParaRPr lang="nb-NO" sz="1200" dirty="0">
              <a:solidFill>
                <a:srgbClr val="FF000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endParaRPr lang="nb-NO" sz="1200" dirty="0">
              <a:solidFill>
                <a:srgbClr val="FF000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Kontaktperson: Line Hurrød </a:t>
            </a:r>
            <a:r>
              <a:rPr lang="nb-NO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line.hurrod@idrettsforbundet.no</a:t>
            </a:r>
            <a:endParaRPr lang="nb-NO" sz="1200" dirty="0">
              <a:solidFill>
                <a:srgbClr val="00000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IF profilfarger 1">
      <a:dk1>
        <a:srgbClr val="838286"/>
      </a:dk1>
      <a:lt1>
        <a:srgbClr val="FFFFFF"/>
      </a:lt1>
      <a:dk2>
        <a:srgbClr val="1F497D"/>
      </a:dk2>
      <a:lt2>
        <a:srgbClr val="EEECE1"/>
      </a:lt2>
      <a:accent1>
        <a:srgbClr val="9BC6EA"/>
      </a:accent1>
      <a:accent2>
        <a:srgbClr val="005190"/>
      </a:accent2>
      <a:accent3>
        <a:srgbClr val="FF0000"/>
      </a:accent3>
      <a:accent4>
        <a:srgbClr val="003E7E"/>
      </a:accent4>
      <a:accent5>
        <a:srgbClr val="0079C9"/>
      </a:accent5>
      <a:accent6>
        <a:srgbClr val="FAA634"/>
      </a:accent6>
      <a:hlink>
        <a:srgbClr val="0079C8"/>
      </a:hlink>
      <a:folHlink>
        <a:srgbClr val="A5CD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NIF profilfarger 1">
      <a:dk1>
        <a:srgbClr val="838286"/>
      </a:dk1>
      <a:lt1>
        <a:srgbClr val="FFFFFF"/>
      </a:lt1>
      <a:dk2>
        <a:srgbClr val="1F497D"/>
      </a:dk2>
      <a:lt2>
        <a:srgbClr val="EEECE1"/>
      </a:lt2>
      <a:accent1>
        <a:srgbClr val="9BC6EA"/>
      </a:accent1>
      <a:accent2>
        <a:srgbClr val="005190"/>
      </a:accent2>
      <a:accent3>
        <a:srgbClr val="FF0000"/>
      </a:accent3>
      <a:accent4>
        <a:srgbClr val="003E7E"/>
      </a:accent4>
      <a:accent5>
        <a:srgbClr val="0079C9"/>
      </a:accent5>
      <a:accent6>
        <a:srgbClr val="FAA634"/>
      </a:accent6>
      <a:hlink>
        <a:srgbClr val="0079C8"/>
      </a:hlink>
      <a:folHlink>
        <a:srgbClr val="A5CD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2c2683-8c36-4351-aa30-ed53450a6b9e">
      <UserInfo>
        <DisplayName>Reitan, Ingvild</DisplayName>
        <AccountId>13</AccountId>
        <AccountType/>
      </UserInfo>
    </SharedWithUsers>
    <lcf76f155ced4ddcb4097134ff3c332f xmlns="8fa3b00c-49de-465c-b2ad-5dc8ee6aed33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3CD34872593F41891FCB6B3F215895" ma:contentTypeVersion="19" ma:contentTypeDescription="Opprett et nytt dokument." ma:contentTypeScope="" ma:versionID="c08393ce13eb8e984a8b82277dbfbb30">
  <xsd:schema xmlns:xsd="http://www.w3.org/2001/XMLSchema" xmlns:xs="http://www.w3.org/2001/XMLSchema" xmlns:p="http://schemas.microsoft.com/office/2006/metadata/properties" xmlns:ns2="8fa3b00c-49de-465c-b2ad-5dc8ee6aed33" xmlns:ns3="9d2c2683-8c36-4351-aa30-ed53450a6b9e" xmlns:ns4="9e538389-cabc-4d4e-918a-8beb7ac0ecaa" targetNamespace="http://schemas.microsoft.com/office/2006/metadata/properties" ma:root="true" ma:fieldsID="38fcd82084efa04ef7d31378c5998540" ns2:_="" ns3:_="" ns4:_="">
    <xsd:import namespace="8fa3b00c-49de-465c-b2ad-5dc8ee6aed33"/>
    <xsd:import namespace="9d2c2683-8c36-4351-aa30-ed53450a6b9e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3b00c-49de-465c-b2ad-5dc8ee6ae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2683-8c36-4351-aa30-ed53450a6b9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3389f07-aab5-4566-9cba-23d4ebe277c6}" ma:internalName="TaxCatchAll" ma:showField="CatchAllData" ma:web="9d2c2683-8c36-4351-aa30-ed53450a6b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3B33D-605D-4778-9CDA-F0BCBB40FC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48F12D-0E2E-4EC7-9BE8-0347E1418EC7}">
  <ds:schemaRefs>
    <ds:schemaRef ds:uri="http://schemas.openxmlformats.org/package/2006/metadata/core-properties"/>
    <ds:schemaRef ds:uri="9d2c2683-8c36-4351-aa30-ed53450a6b9e"/>
    <ds:schemaRef ds:uri="http://purl.org/dc/terms/"/>
    <ds:schemaRef ds:uri="9e538389-cabc-4d4e-918a-8beb7ac0ecaa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8fa3b00c-49de-465c-b2ad-5dc8ee6aed3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D8FCA7-DEE0-4BA7-9630-920BBBDFD091}">
  <ds:schemaRefs>
    <ds:schemaRef ds:uri="8fa3b00c-49de-465c-b2ad-5dc8ee6aed33"/>
    <ds:schemaRef ds:uri="9d2c2683-8c36-4351-aa30-ed53450a6b9e"/>
    <ds:schemaRef ds:uri="9e538389-cabc-4d4e-918a-8beb7ac0ec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ca93399-1184-430d-88a8-107721ef7b66}" enabled="0" method="" siteId="{5ca93399-1184-430d-88a8-107721ef7b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1243</TotalTime>
  <Words>474</Words>
  <Application>Microsoft Office PowerPoint</Application>
  <PresentationFormat>Egendefinert</PresentationFormat>
  <Paragraphs>48</Paragraphs>
  <Slides>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Inter</vt:lpstr>
      <vt:lpstr>Office-tema</vt:lpstr>
      <vt:lpstr>1_Office-tema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Brekkan, Vigdis</dc:creator>
  <cp:lastModifiedBy>Hurrød, Line</cp:lastModifiedBy>
  <cp:revision>2</cp:revision>
  <dcterms:created xsi:type="dcterms:W3CDTF">2019-02-05T10:12:51Z</dcterms:created>
  <dcterms:modified xsi:type="dcterms:W3CDTF">2025-10-17T14:04:57Z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0x0101007E3CD34872593F41891FCB6B3F215895</vt:lpwstr>
  </property>
  <property fmtid="{D5CDD505-2E9C-101B-9397-08002B2CF9AE}" pid="3" name="MediaServiceImageTags">
    <vt:lpwstr/>
  </property>
</Properties>
</file>