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6" r:id="rId3"/>
    <p:sldMasterId id="2147483674" r:id="rId4"/>
    <p:sldMasterId id="2147483682" r:id="rId5"/>
  </p:sldMasterIdLst>
  <p:notesMasterIdLst>
    <p:notesMasterId r:id="rId25"/>
  </p:notesMasterIdLst>
  <p:sldIdLst>
    <p:sldId id="259" r:id="rId6"/>
    <p:sldId id="283" r:id="rId7"/>
    <p:sldId id="287" r:id="rId8"/>
    <p:sldId id="285" r:id="rId9"/>
    <p:sldId id="286" r:id="rId10"/>
    <p:sldId id="284" r:id="rId11"/>
    <p:sldId id="28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90" r:id="rId21"/>
    <p:sldId id="289" r:id="rId22"/>
    <p:sldId id="266" r:id="rId23"/>
    <p:sldId id="268" r:id="rId24"/>
  </p:sldIdLst>
  <p:sldSz cx="9145588" cy="6859588"/>
  <p:notesSz cx="6858000" cy="9144000"/>
  <p:defaultTextStyle>
    <a:defPPr>
      <a:defRPr lang="nb-NO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2" y="-48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Ansvarsfordeling</a:t>
            </a:r>
            <a:endParaRPr lang="en-US" dirty="0"/>
          </a:p>
        </c:rich>
      </c:tx>
      <c:layout>
        <c:manualLayout>
          <c:xMode val="edge"/>
          <c:yMode val="edge"/>
          <c:x val="0.27416769640466626"/>
          <c:y val="2.171945701357466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Arbeidsdeling</c:v>
                </c:pt>
              </c:strCache>
            </c:strRef>
          </c:tx>
          <c:cat>
            <c:strRef>
              <c:f>'Ark1'!$A$2:$A$5</c:f>
              <c:strCache>
                <c:ptCount val="2"/>
                <c:pt idx="0">
                  <c:v>Politikk</c:v>
                </c:pt>
                <c:pt idx="1">
                  <c:v>Administrasjon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B50C8-C216-43D4-BF31-51B4DB3390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23267C7-DAE3-44FD-9EBC-9356B652BEF2}" type="asst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Sentral stab</a:t>
          </a:r>
        </a:p>
      </dgm:t>
    </dgm:pt>
    <dgm:pt modelId="{6A91DB33-C76C-4AFD-834B-6ED886CEFD25}" type="parTrans" cxnId="{382140E9-DD7F-49F4-9B48-22466654ED5C}">
      <dgm:prSet/>
      <dgm:spPr/>
      <dgm:t>
        <a:bodyPr/>
        <a:lstStyle/>
        <a:p>
          <a:endParaRPr lang="nb-NO"/>
        </a:p>
      </dgm:t>
    </dgm:pt>
    <dgm:pt modelId="{BF38B70B-D47A-4A82-886E-3B5EB6C9636F}" type="sibTrans" cxnId="{382140E9-DD7F-49F4-9B48-22466654ED5C}">
      <dgm:prSet/>
      <dgm:spPr/>
      <dgm:t>
        <a:bodyPr/>
        <a:lstStyle/>
        <a:p>
          <a:endParaRPr lang="nb-NO"/>
        </a:p>
      </dgm:t>
    </dgm:pt>
    <dgm:pt modelId="{2BAAEC74-F942-46BF-9804-521C00D16A60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Oppvekst og læring</a:t>
          </a:r>
        </a:p>
      </dgm:t>
    </dgm:pt>
    <dgm:pt modelId="{FE17A502-6943-4EF2-9BDD-C2E6651B1175}" type="parTrans" cxnId="{80B5F717-803E-4FDD-A58A-2AE2F2C379C3}">
      <dgm:prSet/>
      <dgm:spPr/>
      <dgm:t>
        <a:bodyPr/>
        <a:lstStyle/>
        <a:p>
          <a:endParaRPr lang="nb-NO"/>
        </a:p>
      </dgm:t>
    </dgm:pt>
    <dgm:pt modelId="{F516BEF2-F272-46F4-AE0A-8F86674242CE}" type="sibTrans" cxnId="{80B5F717-803E-4FDD-A58A-2AE2F2C379C3}">
      <dgm:prSet/>
      <dgm:spPr/>
      <dgm:t>
        <a:bodyPr/>
        <a:lstStyle/>
        <a:p>
          <a:endParaRPr lang="nb-NO"/>
        </a:p>
      </dgm:t>
    </dgm:pt>
    <dgm:pt modelId="{024901BD-0EAC-4F44-A530-3E06E1CF8346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Helse og omsorg</a:t>
          </a:r>
        </a:p>
      </dgm:t>
    </dgm:pt>
    <dgm:pt modelId="{6841EEE4-049C-4CB3-A8BE-AC00F62DE676}" type="parTrans" cxnId="{19D65E18-A3F4-4B3C-A691-D1BF5BAD5DF7}">
      <dgm:prSet/>
      <dgm:spPr/>
      <dgm:t>
        <a:bodyPr/>
        <a:lstStyle/>
        <a:p>
          <a:endParaRPr lang="nb-NO"/>
        </a:p>
      </dgm:t>
    </dgm:pt>
    <dgm:pt modelId="{2B8A705C-BC46-468E-A96D-2D3ED693F589}" type="sibTrans" cxnId="{19D65E18-A3F4-4B3C-A691-D1BF5BAD5DF7}">
      <dgm:prSet/>
      <dgm:spPr/>
      <dgm:t>
        <a:bodyPr/>
        <a:lstStyle/>
        <a:p>
          <a:endParaRPr lang="nb-NO"/>
        </a:p>
      </dgm:t>
    </dgm:pt>
    <dgm:pt modelId="{2EA2DAE5-EC14-4855-AFAE-C1B39090CD64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Plan og samfunn</a:t>
          </a:r>
        </a:p>
      </dgm:t>
    </dgm:pt>
    <dgm:pt modelId="{D360742D-5CBC-47FE-BC99-4424C046FA2E}" type="parTrans" cxnId="{8B674855-A1C1-4849-B2A0-481B24E8019F}">
      <dgm:prSet/>
      <dgm:spPr/>
      <dgm:t>
        <a:bodyPr/>
        <a:lstStyle/>
        <a:p>
          <a:endParaRPr lang="nb-NO"/>
        </a:p>
      </dgm:t>
    </dgm:pt>
    <dgm:pt modelId="{E20B8CC4-4BED-4375-89FD-CAFE53263907}" type="sibTrans" cxnId="{8B674855-A1C1-4849-B2A0-481B24E8019F}">
      <dgm:prSet/>
      <dgm:spPr/>
      <dgm:t>
        <a:bodyPr/>
        <a:lstStyle/>
        <a:p>
          <a:endParaRPr lang="nb-NO"/>
        </a:p>
      </dgm:t>
    </dgm:pt>
    <dgm:pt modelId="{28CFAB4D-EF68-46D6-B1FB-2B8D51F4CEE2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Rådmann </a:t>
          </a:r>
        </a:p>
      </dgm:t>
    </dgm:pt>
    <dgm:pt modelId="{E1637C9F-4254-4445-A00A-467C8E4C428A}" type="parTrans" cxnId="{AFEB17CC-92EC-450B-B9F2-441578E2A29C}">
      <dgm:prSet/>
      <dgm:spPr/>
      <dgm:t>
        <a:bodyPr/>
        <a:lstStyle/>
        <a:p>
          <a:endParaRPr lang="nb-NO"/>
        </a:p>
      </dgm:t>
    </dgm:pt>
    <dgm:pt modelId="{B2F84016-E0B9-4480-8484-AD48D8821309}" type="sibTrans" cxnId="{AFEB17CC-92EC-450B-B9F2-441578E2A29C}">
      <dgm:prSet/>
      <dgm:spPr/>
      <dgm:t>
        <a:bodyPr/>
        <a:lstStyle/>
        <a:p>
          <a:endParaRPr lang="nb-NO"/>
        </a:p>
      </dgm:t>
    </dgm:pt>
    <dgm:pt modelId="{AB79973B-A327-4664-9809-EF1B9E4E4CFF}" type="asst">
      <dgm:prSet/>
      <dgm:spPr/>
      <dgm:t>
        <a:bodyPr/>
        <a:lstStyle/>
        <a:p>
          <a:r>
            <a:rPr lang="nb-NO"/>
            <a:t>Fagstab og barnehageteam</a:t>
          </a:r>
        </a:p>
      </dgm:t>
    </dgm:pt>
    <dgm:pt modelId="{7E83D738-7D90-4EEA-B3E0-BE8ABDC2B03F}" type="parTrans" cxnId="{48F26A02-E472-4F00-A5EE-B8E46F621D34}">
      <dgm:prSet/>
      <dgm:spPr/>
      <dgm:t>
        <a:bodyPr/>
        <a:lstStyle/>
        <a:p>
          <a:endParaRPr lang="nb-NO"/>
        </a:p>
      </dgm:t>
    </dgm:pt>
    <dgm:pt modelId="{E8E6EE6A-C3DA-413E-BE7C-BBF0BEB3E3BC}" type="sibTrans" cxnId="{48F26A02-E472-4F00-A5EE-B8E46F621D34}">
      <dgm:prSet/>
      <dgm:spPr/>
      <dgm:t>
        <a:bodyPr/>
        <a:lstStyle/>
        <a:p>
          <a:endParaRPr lang="nb-NO"/>
        </a:p>
      </dgm:t>
    </dgm:pt>
    <dgm:pt modelId="{834F2B57-1B03-4FB1-8B54-A2FD29A53092}" type="asst">
      <dgm:prSet/>
      <dgm:spPr/>
      <dgm:t>
        <a:bodyPr/>
        <a:lstStyle/>
        <a:p>
          <a:r>
            <a:rPr lang="nb-NO"/>
            <a:t>Jevnaker skole</a:t>
          </a:r>
        </a:p>
      </dgm:t>
    </dgm:pt>
    <dgm:pt modelId="{454D66DA-D7F3-46B3-9FE4-968153141823}" type="parTrans" cxnId="{F135C688-8A3E-4F2C-BCF0-5E7FC7443D3D}">
      <dgm:prSet/>
      <dgm:spPr/>
      <dgm:t>
        <a:bodyPr/>
        <a:lstStyle/>
        <a:p>
          <a:endParaRPr lang="nb-NO"/>
        </a:p>
      </dgm:t>
    </dgm:pt>
    <dgm:pt modelId="{BE46A5CE-16B1-4D46-8CC7-6C94915A37D8}" type="sibTrans" cxnId="{F135C688-8A3E-4F2C-BCF0-5E7FC7443D3D}">
      <dgm:prSet/>
      <dgm:spPr/>
      <dgm:t>
        <a:bodyPr/>
        <a:lstStyle/>
        <a:p>
          <a:endParaRPr lang="nb-NO"/>
        </a:p>
      </dgm:t>
    </dgm:pt>
    <dgm:pt modelId="{28B9A4B0-1FE3-417A-8693-A61C0991D327}" type="asst">
      <dgm:prSet/>
      <dgm:spPr/>
      <dgm:t>
        <a:bodyPr/>
        <a:lstStyle/>
        <a:p>
          <a:r>
            <a:rPr lang="nb-NO"/>
            <a:t>Bergerbakken skole</a:t>
          </a:r>
        </a:p>
      </dgm:t>
    </dgm:pt>
    <dgm:pt modelId="{BC8C5C32-DD00-4426-B0C3-5E4B4F1B1831}" type="parTrans" cxnId="{77E3F2DA-0A0B-49F2-8E44-B496C1A1D494}">
      <dgm:prSet/>
      <dgm:spPr/>
      <dgm:t>
        <a:bodyPr/>
        <a:lstStyle/>
        <a:p>
          <a:endParaRPr lang="nb-NO"/>
        </a:p>
      </dgm:t>
    </dgm:pt>
    <dgm:pt modelId="{6A580A1B-989D-4328-85A2-C56CF4EEC09D}" type="sibTrans" cxnId="{77E3F2DA-0A0B-49F2-8E44-B496C1A1D494}">
      <dgm:prSet/>
      <dgm:spPr/>
      <dgm:t>
        <a:bodyPr/>
        <a:lstStyle/>
        <a:p>
          <a:endParaRPr lang="nb-NO"/>
        </a:p>
      </dgm:t>
    </dgm:pt>
    <dgm:pt modelId="{14927012-C428-45B8-B93E-A367A871756D}" type="asst">
      <dgm:prSet/>
      <dgm:spPr/>
      <dgm:t>
        <a:bodyPr/>
        <a:lstStyle/>
        <a:p>
          <a:r>
            <a:rPr lang="nb-NO"/>
            <a:t>Toso skole</a:t>
          </a:r>
        </a:p>
      </dgm:t>
    </dgm:pt>
    <dgm:pt modelId="{A8713FF3-79F2-49AA-A373-56214FDCA05D}" type="parTrans" cxnId="{70A07B70-951A-4523-8B31-8504B4952790}">
      <dgm:prSet/>
      <dgm:spPr/>
      <dgm:t>
        <a:bodyPr/>
        <a:lstStyle/>
        <a:p>
          <a:endParaRPr lang="nb-NO"/>
        </a:p>
      </dgm:t>
    </dgm:pt>
    <dgm:pt modelId="{29359A9F-CB24-46FC-974F-7351C2555F15}" type="sibTrans" cxnId="{70A07B70-951A-4523-8B31-8504B4952790}">
      <dgm:prSet/>
      <dgm:spPr/>
      <dgm:t>
        <a:bodyPr/>
        <a:lstStyle/>
        <a:p>
          <a:endParaRPr lang="nb-NO"/>
        </a:p>
      </dgm:t>
    </dgm:pt>
    <dgm:pt modelId="{20CA88D6-EC81-486C-824E-D51AD1B7153E}" type="asst">
      <dgm:prSet/>
      <dgm:spPr/>
      <dgm:t>
        <a:bodyPr/>
        <a:lstStyle/>
        <a:p>
          <a:r>
            <a:rPr lang="nb-NO"/>
            <a:t>Nesbakken barnehage</a:t>
          </a:r>
        </a:p>
      </dgm:t>
    </dgm:pt>
    <dgm:pt modelId="{70195891-5F22-4794-8603-B6AC88A58536}" type="parTrans" cxnId="{B520237C-F02C-45DC-A742-67B6997CF750}">
      <dgm:prSet/>
      <dgm:spPr/>
      <dgm:t>
        <a:bodyPr/>
        <a:lstStyle/>
        <a:p>
          <a:endParaRPr lang="nb-NO"/>
        </a:p>
      </dgm:t>
    </dgm:pt>
    <dgm:pt modelId="{FEBFB70F-9D43-4BDD-BBAE-01FEEA09B1C0}" type="sibTrans" cxnId="{B520237C-F02C-45DC-A742-67B6997CF750}">
      <dgm:prSet/>
      <dgm:spPr/>
      <dgm:t>
        <a:bodyPr/>
        <a:lstStyle/>
        <a:p>
          <a:endParaRPr lang="nb-NO"/>
        </a:p>
      </dgm:t>
    </dgm:pt>
    <dgm:pt modelId="{569B2442-6A20-4468-B3DE-D0E32A1E73E8}" type="asst">
      <dgm:prSet/>
      <dgm:spPr/>
      <dgm:t>
        <a:bodyPr/>
        <a:lstStyle/>
        <a:p>
          <a:r>
            <a:rPr lang="nb-NO"/>
            <a:t>Hovsenga barnehage</a:t>
          </a:r>
        </a:p>
      </dgm:t>
    </dgm:pt>
    <dgm:pt modelId="{9D14BE42-503B-4185-A924-7D1C7FFCFF40}" type="parTrans" cxnId="{56B94B7B-2C3E-4D32-A7F4-14FF7F1125EB}">
      <dgm:prSet/>
      <dgm:spPr/>
      <dgm:t>
        <a:bodyPr/>
        <a:lstStyle/>
        <a:p>
          <a:endParaRPr lang="nb-NO"/>
        </a:p>
      </dgm:t>
    </dgm:pt>
    <dgm:pt modelId="{C41D1B22-4CE3-4428-BF74-4058EF219A8A}" type="sibTrans" cxnId="{56B94B7B-2C3E-4D32-A7F4-14FF7F1125EB}">
      <dgm:prSet/>
      <dgm:spPr/>
      <dgm:t>
        <a:bodyPr/>
        <a:lstStyle/>
        <a:p>
          <a:endParaRPr lang="nb-NO"/>
        </a:p>
      </dgm:t>
    </dgm:pt>
    <dgm:pt modelId="{21A6AE6F-DBE0-4F4F-9765-D09195538A7B}" type="asst">
      <dgm:prSet/>
      <dgm:spPr/>
      <dgm:t>
        <a:bodyPr/>
        <a:lstStyle/>
        <a:p>
          <a:r>
            <a:rPr lang="nb-NO"/>
            <a:t>Samsmoen barnehage</a:t>
          </a:r>
        </a:p>
      </dgm:t>
    </dgm:pt>
    <dgm:pt modelId="{4E66AF05-1A8B-4913-A03A-D9CC12AD2AE2}" type="parTrans" cxnId="{316D36FC-E318-43FD-A579-7095B13EF3BC}">
      <dgm:prSet/>
      <dgm:spPr/>
      <dgm:t>
        <a:bodyPr/>
        <a:lstStyle/>
        <a:p>
          <a:endParaRPr lang="nb-NO"/>
        </a:p>
      </dgm:t>
    </dgm:pt>
    <dgm:pt modelId="{B56CFE21-CBA1-4C92-A255-38935D239E1C}" type="sibTrans" cxnId="{316D36FC-E318-43FD-A579-7095B13EF3BC}">
      <dgm:prSet/>
      <dgm:spPr/>
      <dgm:t>
        <a:bodyPr/>
        <a:lstStyle/>
        <a:p>
          <a:endParaRPr lang="nb-NO"/>
        </a:p>
      </dgm:t>
    </dgm:pt>
    <dgm:pt modelId="{79AAD5EA-D779-4419-B489-0B513C073B9F}" type="asst">
      <dgm:prSet/>
      <dgm:spPr/>
      <dgm:t>
        <a:bodyPr/>
        <a:lstStyle/>
        <a:p>
          <a:r>
            <a:rPr lang="nb-NO"/>
            <a:t>Bergerbakken barnehage</a:t>
          </a:r>
        </a:p>
      </dgm:t>
    </dgm:pt>
    <dgm:pt modelId="{B27FCD33-2F6E-4A37-BDF4-A1CA1D2D509B}" type="parTrans" cxnId="{5B151CB2-EED8-4A20-8ACC-9ED630C22654}">
      <dgm:prSet/>
      <dgm:spPr/>
      <dgm:t>
        <a:bodyPr/>
        <a:lstStyle/>
        <a:p>
          <a:endParaRPr lang="nb-NO"/>
        </a:p>
      </dgm:t>
    </dgm:pt>
    <dgm:pt modelId="{71C5CE2F-03E1-4129-930D-C65DD5C58826}" type="sibTrans" cxnId="{5B151CB2-EED8-4A20-8ACC-9ED630C22654}">
      <dgm:prSet/>
      <dgm:spPr/>
      <dgm:t>
        <a:bodyPr/>
        <a:lstStyle/>
        <a:p>
          <a:endParaRPr lang="nb-NO"/>
        </a:p>
      </dgm:t>
    </dgm:pt>
    <dgm:pt modelId="{6AF6444C-481B-4186-8518-A9F9004CCA76}">
      <dgm:prSet/>
      <dgm:spPr/>
      <dgm:t>
        <a:bodyPr/>
        <a:lstStyle/>
        <a:p>
          <a:r>
            <a:rPr lang="nb-NO"/>
            <a:t>Helse</a:t>
          </a:r>
        </a:p>
      </dgm:t>
    </dgm:pt>
    <dgm:pt modelId="{14EBA7BF-D9F7-434C-88DC-862FE4A887CE}" type="parTrans" cxnId="{5BE5370D-6FCD-4F41-8697-C616DC73B784}">
      <dgm:prSet/>
      <dgm:spPr/>
      <dgm:t>
        <a:bodyPr/>
        <a:lstStyle/>
        <a:p>
          <a:endParaRPr lang="nb-NO"/>
        </a:p>
      </dgm:t>
    </dgm:pt>
    <dgm:pt modelId="{25A741D4-0EED-4929-A1FA-A2CD614FC330}" type="sibTrans" cxnId="{5BE5370D-6FCD-4F41-8697-C616DC73B784}">
      <dgm:prSet/>
      <dgm:spPr/>
      <dgm:t>
        <a:bodyPr/>
        <a:lstStyle/>
        <a:p>
          <a:endParaRPr lang="nb-NO"/>
        </a:p>
      </dgm:t>
    </dgm:pt>
    <dgm:pt modelId="{7DF71BB5-6351-4177-B24E-C19063689893}" type="asst">
      <dgm:prSet/>
      <dgm:spPr/>
      <dgm:t>
        <a:bodyPr/>
        <a:lstStyle/>
        <a:p>
          <a:r>
            <a:rPr lang="nb-NO"/>
            <a:t>Fellestjenester</a:t>
          </a:r>
        </a:p>
      </dgm:t>
    </dgm:pt>
    <dgm:pt modelId="{2FB744BE-F781-4ED5-9DB5-30810810F97E}" type="parTrans" cxnId="{1503F4D6-F992-483B-B543-B56A28EFE816}">
      <dgm:prSet/>
      <dgm:spPr/>
      <dgm:t>
        <a:bodyPr/>
        <a:lstStyle/>
        <a:p>
          <a:endParaRPr lang="nb-NO"/>
        </a:p>
      </dgm:t>
    </dgm:pt>
    <dgm:pt modelId="{D99B1435-07B1-46E8-B44E-182493B951D8}" type="sibTrans" cxnId="{1503F4D6-F992-483B-B543-B56A28EFE816}">
      <dgm:prSet/>
      <dgm:spPr/>
      <dgm:t>
        <a:bodyPr/>
        <a:lstStyle/>
        <a:p>
          <a:endParaRPr lang="nb-NO"/>
        </a:p>
      </dgm:t>
    </dgm:pt>
    <dgm:pt modelId="{27F58371-47FB-49C6-918B-056CDD63BBBB}" type="asst">
      <dgm:prSet/>
      <dgm:spPr/>
      <dgm:t>
        <a:bodyPr/>
        <a:lstStyle/>
        <a:p>
          <a:r>
            <a:rPr lang="nb-NO"/>
            <a:t>Tildelingsenhet</a:t>
          </a:r>
        </a:p>
      </dgm:t>
    </dgm:pt>
    <dgm:pt modelId="{A8B3E84F-6B3D-4D48-8183-753D1C06B210}" type="parTrans" cxnId="{C8C35427-2782-4B2F-AB88-C638BC5CF8E4}">
      <dgm:prSet/>
      <dgm:spPr/>
      <dgm:t>
        <a:bodyPr/>
        <a:lstStyle/>
        <a:p>
          <a:endParaRPr lang="nb-NO"/>
        </a:p>
      </dgm:t>
    </dgm:pt>
    <dgm:pt modelId="{1E3E02D4-42E4-44C2-8517-E940F8F1B722}" type="sibTrans" cxnId="{C8C35427-2782-4B2F-AB88-C638BC5CF8E4}">
      <dgm:prSet/>
      <dgm:spPr/>
      <dgm:t>
        <a:bodyPr/>
        <a:lstStyle/>
        <a:p>
          <a:endParaRPr lang="nb-NO"/>
        </a:p>
      </dgm:t>
    </dgm:pt>
    <dgm:pt modelId="{FFF1CC58-A3EB-4448-80F8-3C4953E4E7EF}" type="asst">
      <dgm:prSet/>
      <dgm:spPr/>
      <dgm:t>
        <a:bodyPr/>
        <a:lstStyle/>
        <a:p>
          <a:r>
            <a:rPr lang="nb-NO"/>
            <a:t>Institusjon</a:t>
          </a:r>
        </a:p>
      </dgm:t>
    </dgm:pt>
    <dgm:pt modelId="{7DAF766C-FBE9-4472-821C-7EAB6C690C89}" type="parTrans" cxnId="{41866FD6-3DA4-40D6-B7D0-923B909D90F6}">
      <dgm:prSet/>
      <dgm:spPr/>
      <dgm:t>
        <a:bodyPr/>
        <a:lstStyle/>
        <a:p>
          <a:endParaRPr lang="nb-NO"/>
        </a:p>
      </dgm:t>
    </dgm:pt>
    <dgm:pt modelId="{112B7985-94C0-4AE9-AB1B-AEFDC26ADE29}" type="sibTrans" cxnId="{41866FD6-3DA4-40D6-B7D0-923B909D90F6}">
      <dgm:prSet/>
      <dgm:spPr/>
      <dgm:t>
        <a:bodyPr/>
        <a:lstStyle/>
        <a:p>
          <a:endParaRPr lang="nb-NO"/>
        </a:p>
      </dgm:t>
    </dgm:pt>
    <dgm:pt modelId="{E1F510FB-B4F3-4759-B4FF-BC1DBB33D73C}" type="asst">
      <dgm:prSet/>
      <dgm:spPr/>
      <dgm:t>
        <a:bodyPr/>
        <a:lstStyle/>
        <a:p>
          <a:r>
            <a:rPr lang="nb-NO"/>
            <a:t>Hjemmebaserte tjenester</a:t>
          </a:r>
        </a:p>
      </dgm:t>
    </dgm:pt>
    <dgm:pt modelId="{4BDE9062-6CAA-44C4-AAB8-572A7E49FD46}" type="parTrans" cxnId="{6B87ADF8-262F-40C6-976F-E167EB703752}">
      <dgm:prSet/>
      <dgm:spPr/>
      <dgm:t>
        <a:bodyPr/>
        <a:lstStyle/>
        <a:p>
          <a:endParaRPr lang="nb-NO"/>
        </a:p>
      </dgm:t>
    </dgm:pt>
    <dgm:pt modelId="{F8BFB806-6DB4-4588-812B-E0D6EBC90ED3}" type="sibTrans" cxnId="{6B87ADF8-262F-40C6-976F-E167EB703752}">
      <dgm:prSet/>
      <dgm:spPr/>
      <dgm:t>
        <a:bodyPr/>
        <a:lstStyle/>
        <a:p>
          <a:endParaRPr lang="nb-NO"/>
        </a:p>
      </dgm:t>
    </dgm:pt>
    <dgm:pt modelId="{1C222C31-F436-4FD5-8893-C2A7600EA748}" type="asst">
      <dgm:prSet/>
      <dgm:spPr/>
      <dgm:t>
        <a:bodyPr/>
        <a:lstStyle/>
        <a:p>
          <a:r>
            <a:rPr lang="nb-NO"/>
            <a:t>Tilrettelagte tjenester</a:t>
          </a:r>
        </a:p>
      </dgm:t>
    </dgm:pt>
    <dgm:pt modelId="{34D5AEEB-17F9-4824-A490-FCAE10CD4473}" type="parTrans" cxnId="{32568BE1-2881-40A5-9EB8-7636E3C71A6A}">
      <dgm:prSet/>
      <dgm:spPr/>
      <dgm:t>
        <a:bodyPr/>
        <a:lstStyle/>
        <a:p>
          <a:endParaRPr lang="nb-NO"/>
        </a:p>
      </dgm:t>
    </dgm:pt>
    <dgm:pt modelId="{7CA40836-C120-4545-9CA9-6466F4635A87}" type="sibTrans" cxnId="{32568BE1-2881-40A5-9EB8-7636E3C71A6A}">
      <dgm:prSet/>
      <dgm:spPr/>
      <dgm:t>
        <a:bodyPr/>
        <a:lstStyle/>
        <a:p>
          <a:endParaRPr lang="nb-NO"/>
        </a:p>
      </dgm:t>
    </dgm:pt>
    <dgm:pt modelId="{89679DA4-B7C8-4B12-91A9-91E036743248}" type="asst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Helse</a:t>
          </a:r>
        </a:p>
      </dgm:t>
    </dgm:pt>
    <dgm:pt modelId="{30EE3E95-99B8-45DE-A627-69FB29C2364E}" type="parTrans" cxnId="{40E1C7D9-C0B0-4AB1-A5D5-33022CBC4887}">
      <dgm:prSet/>
      <dgm:spPr/>
      <dgm:t>
        <a:bodyPr/>
        <a:lstStyle/>
        <a:p>
          <a:endParaRPr lang="nb-NO"/>
        </a:p>
      </dgm:t>
    </dgm:pt>
    <dgm:pt modelId="{68F478B4-908C-4B1F-8C80-D3A671DE972F}" type="sibTrans" cxnId="{40E1C7D9-C0B0-4AB1-A5D5-33022CBC4887}">
      <dgm:prSet/>
      <dgm:spPr/>
      <dgm:t>
        <a:bodyPr/>
        <a:lstStyle/>
        <a:p>
          <a:endParaRPr lang="nb-NO"/>
        </a:p>
      </dgm:t>
    </dgm:pt>
    <dgm:pt modelId="{17683252-D243-4EDF-A3BD-12F556A7965A}" type="asst">
      <dgm:prSet/>
      <dgm:spPr/>
      <dgm:t>
        <a:bodyPr/>
        <a:lstStyle/>
        <a:p>
          <a:r>
            <a:rPr lang="nb-NO"/>
            <a:t>Barnevern</a:t>
          </a:r>
        </a:p>
      </dgm:t>
    </dgm:pt>
    <dgm:pt modelId="{CDA3640D-BE8E-45D8-8328-F995344DAAE7}" type="parTrans" cxnId="{63941718-9822-4615-9342-1298E99E151C}">
      <dgm:prSet/>
      <dgm:spPr/>
      <dgm:t>
        <a:bodyPr/>
        <a:lstStyle/>
        <a:p>
          <a:endParaRPr lang="nb-NO"/>
        </a:p>
      </dgm:t>
    </dgm:pt>
    <dgm:pt modelId="{3C86BF5A-B2D6-4F1D-BE53-AE41E239CAD6}" type="sibTrans" cxnId="{63941718-9822-4615-9342-1298E99E151C}">
      <dgm:prSet/>
      <dgm:spPr/>
      <dgm:t>
        <a:bodyPr/>
        <a:lstStyle/>
        <a:p>
          <a:endParaRPr lang="nb-NO"/>
        </a:p>
      </dgm:t>
    </dgm:pt>
    <dgm:pt modelId="{6000E5FD-CEBA-4B08-87DB-36E3F61FCE99}" type="asst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Drift og forvaltning</a:t>
          </a:r>
        </a:p>
      </dgm:t>
    </dgm:pt>
    <dgm:pt modelId="{B0777ECB-8DDA-4429-9136-3095A889F194}" type="parTrans" cxnId="{5E56D622-C3E3-4321-B2E1-1518116A5E70}">
      <dgm:prSet/>
      <dgm:spPr/>
      <dgm:t>
        <a:bodyPr/>
        <a:lstStyle/>
        <a:p>
          <a:endParaRPr lang="nb-NO"/>
        </a:p>
      </dgm:t>
    </dgm:pt>
    <dgm:pt modelId="{20B28C84-73F4-43CD-AB1A-929BBEF90AA0}" type="sibTrans" cxnId="{5E56D622-C3E3-4321-B2E1-1518116A5E70}">
      <dgm:prSet/>
      <dgm:spPr/>
      <dgm:t>
        <a:bodyPr/>
        <a:lstStyle/>
        <a:p>
          <a:endParaRPr lang="nb-NO"/>
        </a:p>
      </dgm:t>
    </dgm:pt>
    <dgm:pt modelId="{7FF8D6FB-B8FE-46DF-8FCA-52FAEBB8360A}" type="asst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Kultur</a:t>
          </a:r>
        </a:p>
      </dgm:t>
    </dgm:pt>
    <dgm:pt modelId="{CCB91E89-0263-4A8F-A633-465F7D8267C4}" type="parTrans" cxnId="{A6BDD250-7B7D-4D34-A56B-6F06EFD19AB3}">
      <dgm:prSet/>
      <dgm:spPr/>
      <dgm:t>
        <a:bodyPr/>
        <a:lstStyle/>
        <a:p>
          <a:endParaRPr lang="nb-NO"/>
        </a:p>
      </dgm:t>
    </dgm:pt>
    <dgm:pt modelId="{B12C0C8B-765B-4D07-ACE6-132CF6867B0C}" type="sibTrans" cxnId="{A6BDD250-7B7D-4D34-A56B-6F06EFD19AB3}">
      <dgm:prSet/>
      <dgm:spPr/>
      <dgm:t>
        <a:bodyPr/>
        <a:lstStyle/>
        <a:p>
          <a:endParaRPr lang="nb-NO"/>
        </a:p>
      </dgm:t>
    </dgm:pt>
    <dgm:pt modelId="{23FD1C02-3CA9-4D2F-8E93-EEE63FD85476}" type="asst">
      <dgm:prSet/>
      <dgm:spPr/>
      <dgm:t>
        <a:bodyPr/>
        <a:lstStyle/>
        <a:p>
          <a:r>
            <a:rPr lang="nb-NO"/>
            <a:t>Brann og beredskap</a:t>
          </a:r>
        </a:p>
      </dgm:t>
    </dgm:pt>
    <dgm:pt modelId="{25D491FC-B228-4F14-8D02-7C7A3116910C}" type="sibTrans" cxnId="{42B0E20B-5460-4316-AE6B-2805A3F455FE}">
      <dgm:prSet/>
      <dgm:spPr/>
      <dgm:t>
        <a:bodyPr/>
        <a:lstStyle/>
        <a:p>
          <a:endParaRPr lang="nb-NO"/>
        </a:p>
      </dgm:t>
    </dgm:pt>
    <dgm:pt modelId="{4F648689-984B-4D18-BAED-B9CAA1684A8E}" type="parTrans" cxnId="{42B0E20B-5460-4316-AE6B-2805A3F455FE}">
      <dgm:prSet/>
      <dgm:spPr/>
      <dgm:t>
        <a:bodyPr/>
        <a:lstStyle/>
        <a:p>
          <a:endParaRPr lang="nb-NO"/>
        </a:p>
      </dgm:t>
    </dgm:pt>
    <dgm:pt modelId="{61388170-2A6D-400B-865D-F3B5EAE41510}" type="asst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 dirty="0"/>
            <a:t>Plan og byggesak</a:t>
          </a:r>
        </a:p>
      </dgm:t>
    </dgm:pt>
    <dgm:pt modelId="{A30B1876-6F41-45BC-900D-6B4E4C9DA8FB}" type="sibTrans" cxnId="{3AF3EEE8-278B-46A0-A91C-E0F941252533}">
      <dgm:prSet/>
      <dgm:spPr/>
      <dgm:t>
        <a:bodyPr/>
        <a:lstStyle/>
        <a:p>
          <a:endParaRPr lang="nb-NO"/>
        </a:p>
      </dgm:t>
    </dgm:pt>
    <dgm:pt modelId="{4F97C3BD-06E7-42A7-91DB-28A502A3C6B2}" type="parTrans" cxnId="{3AF3EEE8-278B-46A0-A91C-E0F941252533}">
      <dgm:prSet/>
      <dgm:spPr/>
      <dgm:t>
        <a:bodyPr/>
        <a:lstStyle/>
        <a:p>
          <a:endParaRPr lang="nb-NO"/>
        </a:p>
      </dgm:t>
    </dgm:pt>
    <dgm:pt modelId="{F7E38755-E41D-4388-8EA4-E2B2F32128D3}">
      <dgm:prSet/>
      <dgm:spPr/>
      <dgm:t>
        <a:bodyPr/>
        <a:lstStyle/>
        <a:p>
          <a:r>
            <a:rPr lang="nb-NO"/>
            <a:t>NAV</a:t>
          </a:r>
        </a:p>
      </dgm:t>
    </dgm:pt>
    <dgm:pt modelId="{B325D14F-BFEA-440F-BF54-454CC8D3EF61}" type="parTrans" cxnId="{633ED12A-E80C-480C-91B4-1F2021F0AAC3}">
      <dgm:prSet/>
      <dgm:spPr/>
      <dgm:t>
        <a:bodyPr/>
        <a:lstStyle/>
        <a:p>
          <a:endParaRPr lang="nb-NO"/>
        </a:p>
      </dgm:t>
    </dgm:pt>
    <dgm:pt modelId="{96E595D4-F843-4ED5-8A82-F2F3DE445457}" type="sibTrans" cxnId="{633ED12A-E80C-480C-91B4-1F2021F0AAC3}">
      <dgm:prSet/>
      <dgm:spPr/>
      <dgm:t>
        <a:bodyPr/>
        <a:lstStyle/>
        <a:p>
          <a:endParaRPr lang="nb-NO"/>
        </a:p>
      </dgm:t>
    </dgm:pt>
    <dgm:pt modelId="{5DC76DFA-A547-4CF0-918E-AB4F7D3D58C8}" type="pres">
      <dgm:prSet presAssocID="{2C8B50C8-C216-43D4-BF31-51B4DB3390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62FC21E-181C-45BF-8A12-6E79A65C6F11}" type="pres">
      <dgm:prSet presAssocID="{28CFAB4D-EF68-46D6-B1FB-2B8D51F4CEE2}" presName="hierRoot1" presStyleCnt="0">
        <dgm:presLayoutVars>
          <dgm:hierBranch val="init"/>
        </dgm:presLayoutVars>
      </dgm:prSet>
      <dgm:spPr/>
    </dgm:pt>
    <dgm:pt modelId="{4E6D08A1-2219-4C18-98D4-35A7ED349F0D}" type="pres">
      <dgm:prSet presAssocID="{28CFAB4D-EF68-46D6-B1FB-2B8D51F4CEE2}" presName="rootComposite1" presStyleCnt="0"/>
      <dgm:spPr/>
    </dgm:pt>
    <dgm:pt modelId="{96B04F41-E974-4F7F-B58A-914058EE02E9}" type="pres">
      <dgm:prSet presAssocID="{28CFAB4D-EF68-46D6-B1FB-2B8D51F4CEE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B80865B-BC1B-45D3-805A-932B9D6D1733}" type="pres">
      <dgm:prSet presAssocID="{28CFAB4D-EF68-46D6-B1FB-2B8D51F4CEE2}" presName="rootConnector1" presStyleLbl="node1" presStyleIdx="0" presStyleCnt="0"/>
      <dgm:spPr/>
      <dgm:t>
        <a:bodyPr/>
        <a:lstStyle/>
        <a:p>
          <a:endParaRPr lang="nb-NO"/>
        </a:p>
      </dgm:t>
    </dgm:pt>
    <dgm:pt modelId="{7224B623-28BB-4227-ABD7-46C49E30907D}" type="pres">
      <dgm:prSet presAssocID="{28CFAB4D-EF68-46D6-B1FB-2B8D51F4CEE2}" presName="hierChild2" presStyleCnt="0"/>
      <dgm:spPr/>
    </dgm:pt>
    <dgm:pt modelId="{41D4A186-FB07-4C03-B025-C0FBD485FEB0}" type="pres">
      <dgm:prSet presAssocID="{FE17A502-6943-4EF2-9BDD-C2E6651B1175}" presName="Name37" presStyleLbl="parChTrans1D2" presStyleIdx="0" presStyleCnt="4"/>
      <dgm:spPr/>
      <dgm:t>
        <a:bodyPr/>
        <a:lstStyle/>
        <a:p>
          <a:endParaRPr lang="nb-NO"/>
        </a:p>
      </dgm:t>
    </dgm:pt>
    <dgm:pt modelId="{8EB68B33-215F-46D9-AE9D-8F6773847E9E}" type="pres">
      <dgm:prSet presAssocID="{2BAAEC74-F942-46BF-9804-521C00D16A60}" presName="hierRoot2" presStyleCnt="0">
        <dgm:presLayoutVars>
          <dgm:hierBranch val="init"/>
        </dgm:presLayoutVars>
      </dgm:prSet>
      <dgm:spPr/>
    </dgm:pt>
    <dgm:pt modelId="{24DCC16F-995B-4B09-9C4B-E56F2F88D696}" type="pres">
      <dgm:prSet presAssocID="{2BAAEC74-F942-46BF-9804-521C00D16A60}" presName="rootComposite" presStyleCnt="0"/>
      <dgm:spPr/>
    </dgm:pt>
    <dgm:pt modelId="{4534235A-6114-48A2-AC22-9862C32FA424}" type="pres">
      <dgm:prSet presAssocID="{2BAAEC74-F942-46BF-9804-521C00D16A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7D30136-595D-4603-B863-74C320A6E12A}" type="pres">
      <dgm:prSet presAssocID="{2BAAEC74-F942-46BF-9804-521C00D16A60}" presName="rootConnector" presStyleLbl="node2" presStyleIdx="0" presStyleCnt="3"/>
      <dgm:spPr/>
      <dgm:t>
        <a:bodyPr/>
        <a:lstStyle/>
        <a:p>
          <a:endParaRPr lang="nb-NO"/>
        </a:p>
      </dgm:t>
    </dgm:pt>
    <dgm:pt modelId="{3A19EE6B-166A-4389-A2E1-2DBAA7798F30}" type="pres">
      <dgm:prSet presAssocID="{2BAAEC74-F942-46BF-9804-521C00D16A60}" presName="hierChild4" presStyleCnt="0"/>
      <dgm:spPr/>
    </dgm:pt>
    <dgm:pt modelId="{F37AEF74-C7E3-4965-A4A3-F0E08E95E9EE}" type="pres">
      <dgm:prSet presAssocID="{2BAAEC74-F942-46BF-9804-521C00D16A60}" presName="hierChild5" presStyleCnt="0"/>
      <dgm:spPr/>
    </dgm:pt>
    <dgm:pt modelId="{7835C187-D6B5-4A6E-B056-5D1B955DE235}" type="pres">
      <dgm:prSet presAssocID="{7E83D738-7D90-4EEA-B3E0-BE8ABDC2B03F}" presName="Name111" presStyleLbl="parChTrans1D3" presStyleIdx="0" presStyleCnt="21"/>
      <dgm:spPr/>
      <dgm:t>
        <a:bodyPr/>
        <a:lstStyle/>
        <a:p>
          <a:endParaRPr lang="nb-NO"/>
        </a:p>
      </dgm:t>
    </dgm:pt>
    <dgm:pt modelId="{86A167BD-7E61-430F-82D2-A047907595D3}" type="pres">
      <dgm:prSet presAssocID="{AB79973B-A327-4664-9809-EF1B9E4E4CFF}" presName="hierRoot3" presStyleCnt="0">
        <dgm:presLayoutVars>
          <dgm:hierBranch val="init"/>
        </dgm:presLayoutVars>
      </dgm:prSet>
      <dgm:spPr/>
    </dgm:pt>
    <dgm:pt modelId="{B01D301A-8CE5-4DA7-9FF2-BE71AADCE14E}" type="pres">
      <dgm:prSet presAssocID="{AB79973B-A327-4664-9809-EF1B9E4E4CFF}" presName="rootComposite3" presStyleCnt="0"/>
      <dgm:spPr/>
    </dgm:pt>
    <dgm:pt modelId="{E04340A8-806D-43F5-912E-DEFFAB94897A}" type="pres">
      <dgm:prSet presAssocID="{AB79973B-A327-4664-9809-EF1B9E4E4CFF}" presName="rootText3" presStyleLbl="asst2" presStyleIdx="0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812DDE6-A0CC-4164-AF5E-F5BF889E47E7}" type="pres">
      <dgm:prSet presAssocID="{AB79973B-A327-4664-9809-EF1B9E4E4CFF}" presName="rootConnector3" presStyleLbl="asst2" presStyleIdx="0" presStyleCnt="19"/>
      <dgm:spPr/>
      <dgm:t>
        <a:bodyPr/>
        <a:lstStyle/>
        <a:p>
          <a:endParaRPr lang="nb-NO"/>
        </a:p>
      </dgm:t>
    </dgm:pt>
    <dgm:pt modelId="{7AFC70BB-7B4D-42FE-859A-736C5C3E7D2A}" type="pres">
      <dgm:prSet presAssocID="{AB79973B-A327-4664-9809-EF1B9E4E4CFF}" presName="hierChild6" presStyleCnt="0"/>
      <dgm:spPr/>
    </dgm:pt>
    <dgm:pt modelId="{04529528-6A65-4605-AFE1-4C610AF2BEE9}" type="pres">
      <dgm:prSet presAssocID="{AB79973B-A327-4664-9809-EF1B9E4E4CFF}" presName="hierChild7" presStyleCnt="0"/>
      <dgm:spPr/>
    </dgm:pt>
    <dgm:pt modelId="{75AA835B-0B09-45C5-B9E3-68EE926F07A6}" type="pres">
      <dgm:prSet presAssocID="{454D66DA-D7F3-46B3-9FE4-968153141823}" presName="Name111" presStyleLbl="parChTrans1D3" presStyleIdx="1" presStyleCnt="21"/>
      <dgm:spPr/>
      <dgm:t>
        <a:bodyPr/>
        <a:lstStyle/>
        <a:p>
          <a:endParaRPr lang="nb-NO"/>
        </a:p>
      </dgm:t>
    </dgm:pt>
    <dgm:pt modelId="{AE056583-2FD8-4E8E-A6E0-D432D55E78CA}" type="pres">
      <dgm:prSet presAssocID="{834F2B57-1B03-4FB1-8B54-A2FD29A53092}" presName="hierRoot3" presStyleCnt="0">
        <dgm:presLayoutVars>
          <dgm:hierBranch val="init"/>
        </dgm:presLayoutVars>
      </dgm:prSet>
      <dgm:spPr/>
    </dgm:pt>
    <dgm:pt modelId="{0CD7E437-A503-4569-8782-6A7C0BC91633}" type="pres">
      <dgm:prSet presAssocID="{834F2B57-1B03-4FB1-8B54-A2FD29A53092}" presName="rootComposite3" presStyleCnt="0"/>
      <dgm:spPr/>
    </dgm:pt>
    <dgm:pt modelId="{C33D9E3F-BA90-42B9-9818-43AC223A7CE5}" type="pres">
      <dgm:prSet presAssocID="{834F2B57-1B03-4FB1-8B54-A2FD29A53092}" presName="rootText3" presStyleLbl="asst2" presStyleIdx="1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9C8912-0B7C-40AC-B35E-A60B2EE72F74}" type="pres">
      <dgm:prSet presAssocID="{834F2B57-1B03-4FB1-8B54-A2FD29A53092}" presName="rootConnector3" presStyleLbl="asst2" presStyleIdx="1" presStyleCnt="19"/>
      <dgm:spPr/>
      <dgm:t>
        <a:bodyPr/>
        <a:lstStyle/>
        <a:p>
          <a:endParaRPr lang="nb-NO"/>
        </a:p>
      </dgm:t>
    </dgm:pt>
    <dgm:pt modelId="{8E13FA0F-2E93-415A-AF01-99F5AC0A99A4}" type="pres">
      <dgm:prSet presAssocID="{834F2B57-1B03-4FB1-8B54-A2FD29A53092}" presName="hierChild6" presStyleCnt="0"/>
      <dgm:spPr/>
    </dgm:pt>
    <dgm:pt modelId="{BE9CBFAA-FBF4-47E2-AFC0-151DA41EFAB3}" type="pres">
      <dgm:prSet presAssocID="{834F2B57-1B03-4FB1-8B54-A2FD29A53092}" presName="hierChild7" presStyleCnt="0"/>
      <dgm:spPr/>
    </dgm:pt>
    <dgm:pt modelId="{259AED45-D8A4-48F9-ABBB-DDCCB41D5ADE}" type="pres">
      <dgm:prSet presAssocID="{BC8C5C32-DD00-4426-B0C3-5E4B4F1B1831}" presName="Name111" presStyleLbl="parChTrans1D3" presStyleIdx="2" presStyleCnt="21"/>
      <dgm:spPr/>
      <dgm:t>
        <a:bodyPr/>
        <a:lstStyle/>
        <a:p>
          <a:endParaRPr lang="nb-NO"/>
        </a:p>
      </dgm:t>
    </dgm:pt>
    <dgm:pt modelId="{035D6564-35E8-4B83-A26C-031A9913C3ED}" type="pres">
      <dgm:prSet presAssocID="{28B9A4B0-1FE3-417A-8693-A61C0991D327}" presName="hierRoot3" presStyleCnt="0">
        <dgm:presLayoutVars>
          <dgm:hierBranch val="init"/>
        </dgm:presLayoutVars>
      </dgm:prSet>
      <dgm:spPr/>
    </dgm:pt>
    <dgm:pt modelId="{D1399A9A-960B-414D-BAF0-BA2EBD633464}" type="pres">
      <dgm:prSet presAssocID="{28B9A4B0-1FE3-417A-8693-A61C0991D327}" presName="rootComposite3" presStyleCnt="0"/>
      <dgm:spPr/>
    </dgm:pt>
    <dgm:pt modelId="{3885B82F-FC63-4A9A-B04A-D618BBF0A92A}" type="pres">
      <dgm:prSet presAssocID="{28B9A4B0-1FE3-417A-8693-A61C0991D327}" presName="rootText3" presStyleLbl="asst2" presStyleIdx="2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4C112F4-9956-440D-A02C-690919C4C411}" type="pres">
      <dgm:prSet presAssocID="{28B9A4B0-1FE3-417A-8693-A61C0991D327}" presName="rootConnector3" presStyleLbl="asst2" presStyleIdx="2" presStyleCnt="19"/>
      <dgm:spPr/>
      <dgm:t>
        <a:bodyPr/>
        <a:lstStyle/>
        <a:p>
          <a:endParaRPr lang="nb-NO"/>
        </a:p>
      </dgm:t>
    </dgm:pt>
    <dgm:pt modelId="{F8EDDACD-84AC-4769-8AB9-AAAA58F23338}" type="pres">
      <dgm:prSet presAssocID="{28B9A4B0-1FE3-417A-8693-A61C0991D327}" presName="hierChild6" presStyleCnt="0"/>
      <dgm:spPr/>
    </dgm:pt>
    <dgm:pt modelId="{2841C61F-6971-4927-A73E-D9DEBC070310}" type="pres">
      <dgm:prSet presAssocID="{28B9A4B0-1FE3-417A-8693-A61C0991D327}" presName="hierChild7" presStyleCnt="0"/>
      <dgm:spPr/>
    </dgm:pt>
    <dgm:pt modelId="{B90D3F10-69C4-4DF7-A595-D715C029613F}" type="pres">
      <dgm:prSet presAssocID="{A8713FF3-79F2-49AA-A373-56214FDCA05D}" presName="Name111" presStyleLbl="parChTrans1D3" presStyleIdx="3" presStyleCnt="21"/>
      <dgm:spPr/>
      <dgm:t>
        <a:bodyPr/>
        <a:lstStyle/>
        <a:p>
          <a:endParaRPr lang="nb-NO"/>
        </a:p>
      </dgm:t>
    </dgm:pt>
    <dgm:pt modelId="{8F684627-EA25-4A87-9B22-4F5D8F66A222}" type="pres">
      <dgm:prSet presAssocID="{14927012-C428-45B8-B93E-A367A871756D}" presName="hierRoot3" presStyleCnt="0">
        <dgm:presLayoutVars>
          <dgm:hierBranch val="init"/>
        </dgm:presLayoutVars>
      </dgm:prSet>
      <dgm:spPr/>
    </dgm:pt>
    <dgm:pt modelId="{86FC8427-D695-4839-9723-474E2A52A349}" type="pres">
      <dgm:prSet presAssocID="{14927012-C428-45B8-B93E-A367A871756D}" presName="rootComposite3" presStyleCnt="0"/>
      <dgm:spPr/>
    </dgm:pt>
    <dgm:pt modelId="{4C375F39-6976-4C8F-B1D6-03E88EC9BBA7}" type="pres">
      <dgm:prSet presAssocID="{14927012-C428-45B8-B93E-A367A871756D}" presName="rootText3" presStyleLbl="asst2" presStyleIdx="3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A6045F8-7B50-400C-869F-B89D8EDDA3AA}" type="pres">
      <dgm:prSet presAssocID="{14927012-C428-45B8-B93E-A367A871756D}" presName="rootConnector3" presStyleLbl="asst2" presStyleIdx="3" presStyleCnt="19"/>
      <dgm:spPr/>
      <dgm:t>
        <a:bodyPr/>
        <a:lstStyle/>
        <a:p>
          <a:endParaRPr lang="nb-NO"/>
        </a:p>
      </dgm:t>
    </dgm:pt>
    <dgm:pt modelId="{752A578B-D3C2-4E74-A80D-4B9DA7D7BC8B}" type="pres">
      <dgm:prSet presAssocID="{14927012-C428-45B8-B93E-A367A871756D}" presName="hierChild6" presStyleCnt="0"/>
      <dgm:spPr/>
    </dgm:pt>
    <dgm:pt modelId="{158F0AB7-44BE-4C4F-A3F9-1DBCB1582DF2}" type="pres">
      <dgm:prSet presAssocID="{14927012-C428-45B8-B93E-A367A871756D}" presName="hierChild7" presStyleCnt="0"/>
      <dgm:spPr/>
    </dgm:pt>
    <dgm:pt modelId="{ECC30618-6184-41BF-8D34-D2C12DC84BD9}" type="pres">
      <dgm:prSet presAssocID="{70195891-5F22-4794-8603-B6AC88A58536}" presName="Name111" presStyleLbl="parChTrans1D3" presStyleIdx="4" presStyleCnt="21"/>
      <dgm:spPr/>
      <dgm:t>
        <a:bodyPr/>
        <a:lstStyle/>
        <a:p>
          <a:endParaRPr lang="nb-NO"/>
        </a:p>
      </dgm:t>
    </dgm:pt>
    <dgm:pt modelId="{48C76416-4CCF-4F2A-BFFF-2CF2183AA160}" type="pres">
      <dgm:prSet presAssocID="{20CA88D6-EC81-486C-824E-D51AD1B7153E}" presName="hierRoot3" presStyleCnt="0">
        <dgm:presLayoutVars>
          <dgm:hierBranch val="init"/>
        </dgm:presLayoutVars>
      </dgm:prSet>
      <dgm:spPr/>
    </dgm:pt>
    <dgm:pt modelId="{6B7BD216-09F0-4614-B446-0A7873D7AD9D}" type="pres">
      <dgm:prSet presAssocID="{20CA88D6-EC81-486C-824E-D51AD1B7153E}" presName="rootComposite3" presStyleCnt="0"/>
      <dgm:spPr/>
    </dgm:pt>
    <dgm:pt modelId="{B846580D-E628-4FB5-A62D-6E11F6A842F0}" type="pres">
      <dgm:prSet presAssocID="{20CA88D6-EC81-486C-824E-D51AD1B7153E}" presName="rootText3" presStyleLbl="asst2" presStyleIdx="4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54ADE61-6499-40A5-AC46-239FB44E7F17}" type="pres">
      <dgm:prSet presAssocID="{20CA88D6-EC81-486C-824E-D51AD1B7153E}" presName="rootConnector3" presStyleLbl="asst2" presStyleIdx="4" presStyleCnt="19"/>
      <dgm:spPr/>
      <dgm:t>
        <a:bodyPr/>
        <a:lstStyle/>
        <a:p>
          <a:endParaRPr lang="nb-NO"/>
        </a:p>
      </dgm:t>
    </dgm:pt>
    <dgm:pt modelId="{8A3A90BB-2CC2-4230-850B-5DDBEB850309}" type="pres">
      <dgm:prSet presAssocID="{20CA88D6-EC81-486C-824E-D51AD1B7153E}" presName="hierChild6" presStyleCnt="0"/>
      <dgm:spPr/>
    </dgm:pt>
    <dgm:pt modelId="{9CF08B64-0C98-405D-A4A9-382D8D3046C9}" type="pres">
      <dgm:prSet presAssocID="{20CA88D6-EC81-486C-824E-D51AD1B7153E}" presName="hierChild7" presStyleCnt="0"/>
      <dgm:spPr/>
    </dgm:pt>
    <dgm:pt modelId="{516A75C5-B8C5-4EC0-8CBF-F74B02B57A6E}" type="pres">
      <dgm:prSet presAssocID="{9D14BE42-503B-4185-A924-7D1C7FFCFF40}" presName="Name111" presStyleLbl="parChTrans1D3" presStyleIdx="5" presStyleCnt="21"/>
      <dgm:spPr/>
      <dgm:t>
        <a:bodyPr/>
        <a:lstStyle/>
        <a:p>
          <a:endParaRPr lang="nb-NO"/>
        </a:p>
      </dgm:t>
    </dgm:pt>
    <dgm:pt modelId="{A5A7D41D-FBE5-4D41-B09C-61357A8E128D}" type="pres">
      <dgm:prSet presAssocID="{569B2442-6A20-4468-B3DE-D0E32A1E73E8}" presName="hierRoot3" presStyleCnt="0">
        <dgm:presLayoutVars>
          <dgm:hierBranch val="init"/>
        </dgm:presLayoutVars>
      </dgm:prSet>
      <dgm:spPr/>
    </dgm:pt>
    <dgm:pt modelId="{7EB6F68E-AD95-4839-B4DE-79BC4C8C4DF4}" type="pres">
      <dgm:prSet presAssocID="{569B2442-6A20-4468-B3DE-D0E32A1E73E8}" presName="rootComposite3" presStyleCnt="0"/>
      <dgm:spPr/>
    </dgm:pt>
    <dgm:pt modelId="{96814802-E8F3-40E8-8004-AB482D1AC8F1}" type="pres">
      <dgm:prSet presAssocID="{569B2442-6A20-4468-B3DE-D0E32A1E73E8}" presName="rootText3" presStyleLbl="asst2" presStyleIdx="5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E2DEA79-E943-4308-BE99-4D9714D80F1C}" type="pres">
      <dgm:prSet presAssocID="{569B2442-6A20-4468-B3DE-D0E32A1E73E8}" presName="rootConnector3" presStyleLbl="asst2" presStyleIdx="5" presStyleCnt="19"/>
      <dgm:spPr/>
      <dgm:t>
        <a:bodyPr/>
        <a:lstStyle/>
        <a:p>
          <a:endParaRPr lang="nb-NO"/>
        </a:p>
      </dgm:t>
    </dgm:pt>
    <dgm:pt modelId="{CC13B5CE-F7AF-4662-BA52-D29F2C9F7BFB}" type="pres">
      <dgm:prSet presAssocID="{569B2442-6A20-4468-B3DE-D0E32A1E73E8}" presName="hierChild6" presStyleCnt="0"/>
      <dgm:spPr/>
    </dgm:pt>
    <dgm:pt modelId="{F8DACF71-F0AF-4DE6-BFD6-52E38A9A4619}" type="pres">
      <dgm:prSet presAssocID="{569B2442-6A20-4468-B3DE-D0E32A1E73E8}" presName="hierChild7" presStyleCnt="0"/>
      <dgm:spPr/>
    </dgm:pt>
    <dgm:pt modelId="{AF84FC70-727E-48E9-97A3-6FA57E450AB4}" type="pres">
      <dgm:prSet presAssocID="{4E66AF05-1A8B-4913-A03A-D9CC12AD2AE2}" presName="Name111" presStyleLbl="parChTrans1D3" presStyleIdx="6" presStyleCnt="21"/>
      <dgm:spPr/>
      <dgm:t>
        <a:bodyPr/>
        <a:lstStyle/>
        <a:p>
          <a:endParaRPr lang="nb-NO"/>
        </a:p>
      </dgm:t>
    </dgm:pt>
    <dgm:pt modelId="{2B631829-775A-4EC4-AD74-0620FD601246}" type="pres">
      <dgm:prSet presAssocID="{21A6AE6F-DBE0-4F4F-9765-D09195538A7B}" presName="hierRoot3" presStyleCnt="0">
        <dgm:presLayoutVars>
          <dgm:hierBranch val="init"/>
        </dgm:presLayoutVars>
      </dgm:prSet>
      <dgm:spPr/>
    </dgm:pt>
    <dgm:pt modelId="{E04EDA90-F8BA-4174-912C-07CB9938798F}" type="pres">
      <dgm:prSet presAssocID="{21A6AE6F-DBE0-4F4F-9765-D09195538A7B}" presName="rootComposite3" presStyleCnt="0"/>
      <dgm:spPr/>
    </dgm:pt>
    <dgm:pt modelId="{338CBF89-D84A-47CE-BA34-286AEC767D8B}" type="pres">
      <dgm:prSet presAssocID="{21A6AE6F-DBE0-4F4F-9765-D09195538A7B}" presName="rootText3" presStyleLbl="asst2" presStyleIdx="6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7C86F06-647A-4EF2-9307-DB5B7D3AFF43}" type="pres">
      <dgm:prSet presAssocID="{21A6AE6F-DBE0-4F4F-9765-D09195538A7B}" presName="rootConnector3" presStyleLbl="asst2" presStyleIdx="6" presStyleCnt="19"/>
      <dgm:spPr/>
      <dgm:t>
        <a:bodyPr/>
        <a:lstStyle/>
        <a:p>
          <a:endParaRPr lang="nb-NO"/>
        </a:p>
      </dgm:t>
    </dgm:pt>
    <dgm:pt modelId="{8C7C7A17-5E17-4EA3-BC6D-2CA376BB3542}" type="pres">
      <dgm:prSet presAssocID="{21A6AE6F-DBE0-4F4F-9765-D09195538A7B}" presName="hierChild6" presStyleCnt="0"/>
      <dgm:spPr/>
    </dgm:pt>
    <dgm:pt modelId="{B743D708-C294-4BB0-B21D-5B4A9A883565}" type="pres">
      <dgm:prSet presAssocID="{21A6AE6F-DBE0-4F4F-9765-D09195538A7B}" presName="hierChild7" presStyleCnt="0"/>
      <dgm:spPr/>
    </dgm:pt>
    <dgm:pt modelId="{BC2D67DC-8E3B-4909-AE18-832854A10F42}" type="pres">
      <dgm:prSet presAssocID="{B27FCD33-2F6E-4A37-BDF4-A1CA1D2D509B}" presName="Name111" presStyleLbl="parChTrans1D3" presStyleIdx="7" presStyleCnt="21"/>
      <dgm:spPr/>
      <dgm:t>
        <a:bodyPr/>
        <a:lstStyle/>
        <a:p>
          <a:endParaRPr lang="nb-NO"/>
        </a:p>
      </dgm:t>
    </dgm:pt>
    <dgm:pt modelId="{2967E30E-B1F1-4B84-95AC-5F6E2083B8B6}" type="pres">
      <dgm:prSet presAssocID="{79AAD5EA-D779-4419-B489-0B513C073B9F}" presName="hierRoot3" presStyleCnt="0">
        <dgm:presLayoutVars>
          <dgm:hierBranch val="init"/>
        </dgm:presLayoutVars>
      </dgm:prSet>
      <dgm:spPr/>
    </dgm:pt>
    <dgm:pt modelId="{2EFEAA06-B25A-4E99-8FFD-B04802C8B845}" type="pres">
      <dgm:prSet presAssocID="{79AAD5EA-D779-4419-B489-0B513C073B9F}" presName="rootComposite3" presStyleCnt="0"/>
      <dgm:spPr/>
    </dgm:pt>
    <dgm:pt modelId="{2429C298-8D77-42D8-81DC-55A7E8346AA6}" type="pres">
      <dgm:prSet presAssocID="{79AAD5EA-D779-4419-B489-0B513C073B9F}" presName="rootText3" presStyleLbl="asst2" presStyleIdx="7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6AF37C5-7C5B-49EC-A56D-346F4E1AECC7}" type="pres">
      <dgm:prSet presAssocID="{79AAD5EA-D779-4419-B489-0B513C073B9F}" presName="rootConnector3" presStyleLbl="asst2" presStyleIdx="7" presStyleCnt="19"/>
      <dgm:spPr/>
      <dgm:t>
        <a:bodyPr/>
        <a:lstStyle/>
        <a:p>
          <a:endParaRPr lang="nb-NO"/>
        </a:p>
      </dgm:t>
    </dgm:pt>
    <dgm:pt modelId="{54E211BB-7897-4D37-9F9D-8767560072CB}" type="pres">
      <dgm:prSet presAssocID="{79AAD5EA-D779-4419-B489-0B513C073B9F}" presName="hierChild6" presStyleCnt="0"/>
      <dgm:spPr/>
    </dgm:pt>
    <dgm:pt modelId="{B145FA6C-0151-41FC-A883-12F2A678EBB2}" type="pres">
      <dgm:prSet presAssocID="{79AAD5EA-D779-4419-B489-0B513C073B9F}" presName="hierChild7" presStyleCnt="0"/>
      <dgm:spPr/>
    </dgm:pt>
    <dgm:pt modelId="{11C25B45-3936-4B82-BA53-F28E842AE8AB}" type="pres">
      <dgm:prSet presAssocID="{CDA3640D-BE8E-45D8-8328-F995344DAAE7}" presName="Name111" presStyleLbl="parChTrans1D3" presStyleIdx="8" presStyleCnt="21"/>
      <dgm:spPr/>
      <dgm:t>
        <a:bodyPr/>
        <a:lstStyle/>
        <a:p>
          <a:endParaRPr lang="nb-NO"/>
        </a:p>
      </dgm:t>
    </dgm:pt>
    <dgm:pt modelId="{6CD64E6D-42BC-4C9C-ACFC-A054E2A3D279}" type="pres">
      <dgm:prSet presAssocID="{17683252-D243-4EDF-A3BD-12F556A7965A}" presName="hierRoot3" presStyleCnt="0">
        <dgm:presLayoutVars>
          <dgm:hierBranch val="init"/>
        </dgm:presLayoutVars>
      </dgm:prSet>
      <dgm:spPr/>
    </dgm:pt>
    <dgm:pt modelId="{EFEEAAFA-7A17-4386-8F54-E3A913AB59ED}" type="pres">
      <dgm:prSet presAssocID="{17683252-D243-4EDF-A3BD-12F556A7965A}" presName="rootComposite3" presStyleCnt="0"/>
      <dgm:spPr/>
    </dgm:pt>
    <dgm:pt modelId="{48BB50A3-4CB2-405D-AAFB-570C48368481}" type="pres">
      <dgm:prSet presAssocID="{17683252-D243-4EDF-A3BD-12F556A7965A}" presName="rootText3" presStyleLbl="asst2" presStyleIdx="8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A5E34D9-6824-445B-BA9D-8E95BA479592}" type="pres">
      <dgm:prSet presAssocID="{17683252-D243-4EDF-A3BD-12F556A7965A}" presName="rootConnector3" presStyleLbl="asst2" presStyleIdx="8" presStyleCnt="19"/>
      <dgm:spPr/>
      <dgm:t>
        <a:bodyPr/>
        <a:lstStyle/>
        <a:p>
          <a:endParaRPr lang="nb-NO"/>
        </a:p>
      </dgm:t>
    </dgm:pt>
    <dgm:pt modelId="{C2BF739F-3459-453D-854D-BE83B24874FB}" type="pres">
      <dgm:prSet presAssocID="{17683252-D243-4EDF-A3BD-12F556A7965A}" presName="hierChild6" presStyleCnt="0"/>
      <dgm:spPr/>
    </dgm:pt>
    <dgm:pt modelId="{38306EA5-6503-4C38-9C93-4A0E460F0A2B}" type="pres">
      <dgm:prSet presAssocID="{17683252-D243-4EDF-A3BD-12F556A7965A}" presName="hierChild7" presStyleCnt="0"/>
      <dgm:spPr/>
    </dgm:pt>
    <dgm:pt modelId="{91E8994D-0154-418B-95EF-29D0C4F1D74A}" type="pres">
      <dgm:prSet presAssocID="{6841EEE4-049C-4CB3-A8BE-AC00F62DE676}" presName="Name37" presStyleLbl="parChTrans1D2" presStyleIdx="1" presStyleCnt="4"/>
      <dgm:spPr/>
      <dgm:t>
        <a:bodyPr/>
        <a:lstStyle/>
        <a:p>
          <a:endParaRPr lang="nb-NO"/>
        </a:p>
      </dgm:t>
    </dgm:pt>
    <dgm:pt modelId="{6CB8D356-FADD-4F68-B2B8-1F9F79D9AF18}" type="pres">
      <dgm:prSet presAssocID="{024901BD-0EAC-4F44-A530-3E06E1CF8346}" presName="hierRoot2" presStyleCnt="0">
        <dgm:presLayoutVars>
          <dgm:hierBranch val="init"/>
        </dgm:presLayoutVars>
      </dgm:prSet>
      <dgm:spPr/>
    </dgm:pt>
    <dgm:pt modelId="{25E0FFD4-8CA8-4028-8895-FC4A1EC805ED}" type="pres">
      <dgm:prSet presAssocID="{024901BD-0EAC-4F44-A530-3E06E1CF8346}" presName="rootComposite" presStyleCnt="0"/>
      <dgm:spPr/>
    </dgm:pt>
    <dgm:pt modelId="{94C8946B-2636-4066-BE91-B33EFCDAFF95}" type="pres">
      <dgm:prSet presAssocID="{024901BD-0EAC-4F44-A530-3E06E1CF834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926CCA6-CF37-4581-A8F4-59D761387355}" type="pres">
      <dgm:prSet presAssocID="{024901BD-0EAC-4F44-A530-3E06E1CF8346}" presName="rootConnector" presStyleLbl="node2" presStyleIdx="1" presStyleCnt="3"/>
      <dgm:spPr/>
      <dgm:t>
        <a:bodyPr/>
        <a:lstStyle/>
        <a:p>
          <a:endParaRPr lang="nb-NO"/>
        </a:p>
      </dgm:t>
    </dgm:pt>
    <dgm:pt modelId="{6C9818EA-FE8A-474D-A6E0-C1B5DAECB924}" type="pres">
      <dgm:prSet presAssocID="{024901BD-0EAC-4F44-A530-3E06E1CF8346}" presName="hierChild4" presStyleCnt="0"/>
      <dgm:spPr/>
    </dgm:pt>
    <dgm:pt modelId="{79CEC1DB-8183-41B2-BFDA-86F83F4F4DA5}" type="pres">
      <dgm:prSet presAssocID="{14EBA7BF-D9F7-434C-88DC-862FE4A887CE}" presName="Name37" presStyleLbl="parChTrans1D3" presStyleIdx="9" presStyleCnt="21"/>
      <dgm:spPr/>
      <dgm:t>
        <a:bodyPr/>
        <a:lstStyle/>
        <a:p>
          <a:endParaRPr lang="nb-NO"/>
        </a:p>
      </dgm:t>
    </dgm:pt>
    <dgm:pt modelId="{CFD85546-312D-46A6-81ED-F4554C96B112}" type="pres">
      <dgm:prSet presAssocID="{6AF6444C-481B-4186-8518-A9F9004CCA76}" presName="hierRoot2" presStyleCnt="0">
        <dgm:presLayoutVars>
          <dgm:hierBranch val="init"/>
        </dgm:presLayoutVars>
      </dgm:prSet>
      <dgm:spPr/>
    </dgm:pt>
    <dgm:pt modelId="{98637C64-67B1-40CE-A5E9-75F231612D4D}" type="pres">
      <dgm:prSet presAssocID="{6AF6444C-481B-4186-8518-A9F9004CCA76}" presName="rootComposite" presStyleCnt="0"/>
      <dgm:spPr/>
    </dgm:pt>
    <dgm:pt modelId="{7FB93595-1B66-4CEF-947F-D66FCA14ACCF}" type="pres">
      <dgm:prSet presAssocID="{6AF6444C-481B-4186-8518-A9F9004CCA76}" presName="rootText" presStyleLbl="node3" presStyleIdx="0" presStyleCnt="2" custLinFactX="-24688" custLinFactY="-4232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BE3126F-6AC3-4C23-965C-19185FE9C85C}" type="pres">
      <dgm:prSet presAssocID="{6AF6444C-481B-4186-8518-A9F9004CCA76}" presName="rootConnector" presStyleLbl="node3" presStyleIdx="0" presStyleCnt="2"/>
      <dgm:spPr/>
      <dgm:t>
        <a:bodyPr/>
        <a:lstStyle/>
        <a:p>
          <a:endParaRPr lang="nb-NO"/>
        </a:p>
      </dgm:t>
    </dgm:pt>
    <dgm:pt modelId="{26D09149-13E7-4B0B-BCDF-A00FA3353A9F}" type="pres">
      <dgm:prSet presAssocID="{6AF6444C-481B-4186-8518-A9F9004CCA76}" presName="hierChild4" presStyleCnt="0"/>
      <dgm:spPr/>
    </dgm:pt>
    <dgm:pt modelId="{6D8D12D6-8EFE-4D36-B002-97F0DF1D8219}" type="pres">
      <dgm:prSet presAssocID="{6AF6444C-481B-4186-8518-A9F9004CCA76}" presName="hierChild5" presStyleCnt="0"/>
      <dgm:spPr/>
    </dgm:pt>
    <dgm:pt modelId="{5AECE0EC-457E-4EA2-ABBA-062F77B1772A}" type="pres">
      <dgm:prSet presAssocID="{B325D14F-BFEA-440F-BF54-454CC8D3EF61}" presName="Name37" presStyleLbl="parChTrans1D3" presStyleIdx="10" presStyleCnt="21"/>
      <dgm:spPr/>
      <dgm:t>
        <a:bodyPr/>
        <a:lstStyle/>
        <a:p>
          <a:endParaRPr lang="nb-NO"/>
        </a:p>
      </dgm:t>
    </dgm:pt>
    <dgm:pt modelId="{4660B0E4-264B-4EE5-A979-081838A3737A}" type="pres">
      <dgm:prSet presAssocID="{F7E38755-E41D-4388-8EA4-E2B2F32128D3}" presName="hierRoot2" presStyleCnt="0">
        <dgm:presLayoutVars>
          <dgm:hierBranch val="init"/>
        </dgm:presLayoutVars>
      </dgm:prSet>
      <dgm:spPr/>
    </dgm:pt>
    <dgm:pt modelId="{C35175A2-651F-4952-99C7-F0A103858432}" type="pres">
      <dgm:prSet presAssocID="{F7E38755-E41D-4388-8EA4-E2B2F32128D3}" presName="rootComposite" presStyleCnt="0"/>
      <dgm:spPr/>
    </dgm:pt>
    <dgm:pt modelId="{54816808-9781-44A4-8BEA-778B807FE570}" type="pres">
      <dgm:prSet presAssocID="{F7E38755-E41D-4388-8EA4-E2B2F32128D3}" presName="rootText" presStyleLbl="node3" presStyleIdx="1" presStyleCnt="2" custLinFactY="-36074" custLinFactNeighborX="-6804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292D0C3-3B92-499F-8307-F515D0C08AD3}" type="pres">
      <dgm:prSet presAssocID="{F7E38755-E41D-4388-8EA4-E2B2F32128D3}" presName="rootConnector" presStyleLbl="node3" presStyleIdx="1" presStyleCnt="2"/>
      <dgm:spPr/>
      <dgm:t>
        <a:bodyPr/>
        <a:lstStyle/>
        <a:p>
          <a:endParaRPr lang="nb-NO"/>
        </a:p>
      </dgm:t>
    </dgm:pt>
    <dgm:pt modelId="{3BBBC3AB-1479-461E-9217-F7EB147BC2FC}" type="pres">
      <dgm:prSet presAssocID="{F7E38755-E41D-4388-8EA4-E2B2F32128D3}" presName="hierChild4" presStyleCnt="0"/>
      <dgm:spPr/>
    </dgm:pt>
    <dgm:pt modelId="{78B79B4D-BC1A-4F41-AAD2-784716DB575B}" type="pres">
      <dgm:prSet presAssocID="{F7E38755-E41D-4388-8EA4-E2B2F32128D3}" presName="hierChild5" presStyleCnt="0"/>
      <dgm:spPr/>
    </dgm:pt>
    <dgm:pt modelId="{52E54032-2553-43E1-A8C3-13F48CBEC825}" type="pres">
      <dgm:prSet presAssocID="{024901BD-0EAC-4F44-A530-3E06E1CF8346}" presName="hierChild5" presStyleCnt="0"/>
      <dgm:spPr/>
    </dgm:pt>
    <dgm:pt modelId="{A7219452-C61C-4605-AF3F-B13530DD020C}" type="pres">
      <dgm:prSet presAssocID="{2FB744BE-F781-4ED5-9DB5-30810810F97E}" presName="Name111" presStyleLbl="parChTrans1D3" presStyleIdx="11" presStyleCnt="21"/>
      <dgm:spPr/>
      <dgm:t>
        <a:bodyPr/>
        <a:lstStyle/>
        <a:p>
          <a:endParaRPr lang="nb-NO"/>
        </a:p>
      </dgm:t>
    </dgm:pt>
    <dgm:pt modelId="{B20B8C40-57EF-4C73-AA61-804C110A7EFF}" type="pres">
      <dgm:prSet presAssocID="{7DF71BB5-6351-4177-B24E-C19063689893}" presName="hierRoot3" presStyleCnt="0">
        <dgm:presLayoutVars>
          <dgm:hierBranch val="init"/>
        </dgm:presLayoutVars>
      </dgm:prSet>
      <dgm:spPr/>
    </dgm:pt>
    <dgm:pt modelId="{C99DE231-9A10-4000-AB79-7A3B0B36225F}" type="pres">
      <dgm:prSet presAssocID="{7DF71BB5-6351-4177-B24E-C19063689893}" presName="rootComposite3" presStyleCnt="0"/>
      <dgm:spPr/>
    </dgm:pt>
    <dgm:pt modelId="{7364F842-5DC5-47E0-B3EB-17689AD0B961}" type="pres">
      <dgm:prSet presAssocID="{7DF71BB5-6351-4177-B24E-C19063689893}" presName="rootText3" presStyleLbl="asst2" presStyleIdx="9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0DDDA1F-A7DE-40E1-A9AD-1E81410000FC}" type="pres">
      <dgm:prSet presAssocID="{7DF71BB5-6351-4177-B24E-C19063689893}" presName="rootConnector3" presStyleLbl="asst2" presStyleIdx="9" presStyleCnt="19"/>
      <dgm:spPr/>
      <dgm:t>
        <a:bodyPr/>
        <a:lstStyle/>
        <a:p>
          <a:endParaRPr lang="nb-NO"/>
        </a:p>
      </dgm:t>
    </dgm:pt>
    <dgm:pt modelId="{B5CB1E4A-DEDA-4EC0-B90E-73A490711160}" type="pres">
      <dgm:prSet presAssocID="{7DF71BB5-6351-4177-B24E-C19063689893}" presName="hierChild6" presStyleCnt="0"/>
      <dgm:spPr/>
    </dgm:pt>
    <dgm:pt modelId="{618443EF-8A86-4587-8BC1-53681F0F8D09}" type="pres">
      <dgm:prSet presAssocID="{7DF71BB5-6351-4177-B24E-C19063689893}" presName="hierChild7" presStyleCnt="0"/>
      <dgm:spPr/>
    </dgm:pt>
    <dgm:pt modelId="{B3A2F6EF-DCE7-4E82-A1A2-89F2AFB67D01}" type="pres">
      <dgm:prSet presAssocID="{A8B3E84F-6B3D-4D48-8183-753D1C06B210}" presName="Name111" presStyleLbl="parChTrans1D3" presStyleIdx="12" presStyleCnt="21"/>
      <dgm:spPr/>
      <dgm:t>
        <a:bodyPr/>
        <a:lstStyle/>
        <a:p>
          <a:endParaRPr lang="nb-NO"/>
        </a:p>
      </dgm:t>
    </dgm:pt>
    <dgm:pt modelId="{53CAB3D2-542F-419C-B9DF-EE80D5100F91}" type="pres">
      <dgm:prSet presAssocID="{27F58371-47FB-49C6-918B-056CDD63BBBB}" presName="hierRoot3" presStyleCnt="0">
        <dgm:presLayoutVars>
          <dgm:hierBranch val="init"/>
        </dgm:presLayoutVars>
      </dgm:prSet>
      <dgm:spPr/>
    </dgm:pt>
    <dgm:pt modelId="{0817D023-C92F-460F-B4E2-589C406FAE8D}" type="pres">
      <dgm:prSet presAssocID="{27F58371-47FB-49C6-918B-056CDD63BBBB}" presName="rootComposite3" presStyleCnt="0"/>
      <dgm:spPr/>
    </dgm:pt>
    <dgm:pt modelId="{CC60E0C2-108E-47F0-90D9-1B9E499CB0B5}" type="pres">
      <dgm:prSet presAssocID="{27F58371-47FB-49C6-918B-056CDD63BBBB}" presName="rootText3" presStyleLbl="asst2" presStyleIdx="10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029B03D-B6EF-4F57-A51A-F31A1B71F4DD}" type="pres">
      <dgm:prSet presAssocID="{27F58371-47FB-49C6-918B-056CDD63BBBB}" presName="rootConnector3" presStyleLbl="asst2" presStyleIdx="10" presStyleCnt="19"/>
      <dgm:spPr/>
      <dgm:t>
        <a:bodyPr/>
        <a:lstStyle/>
        <a:p>
          <a:endParaRPr lang="nb-NO"/>
        </a:p>
      </dgm:t>
    </dgm:pt>
    <dgm:pt modelId="{08D79844-01D6-4644-B86E-1C44C63D8353}" type="pres">
      <dgm:prSet presAssocID="{27F58371-47FB-49C6-918B-056CDD63BBBB}" presName="hierChild6" presStyleCnt="0"/>
      <dgm:spPr/>
    </dgm:pt>
    <dgm:pt modelId="{5B82D1E6-F7A6-4412-ADA5-96961E285627}" type="pres">
      <dgm:prSet presAssocID="{27F58371-47FB-49C6-918B-056CDD63BBBB}" presName="hierChild7" presStyleCnt="0"/>
      <dgm:spPr/>
    </dgm:pt>
    <dgm:pt modelId="{4FBC09BA-C16C-46E1-8D2D-4E99E6256591}" type="pres">
      <dgm:prSet presAssocID="{7DAF766C-FBE9-4472-821C-7EAB6C690C89}" presName="Name111" presStyleLbl="parChTrans1D3" presStyleIdx="13" presStyleCnt="21"/>
      <dgm:spPr/>
      <dgm:t>
        <a:bodyPr/>
        <a:lstStyle/>
        <a:p>
          <a:endParaRPr lang="nb-NO"/>
        </a:p>
      </dgm:t>
    </dgm:pt>
    <dgm:pt modelId="{FE9435B5-61A3-4814-A2A1-35389B949A88}" type="pres">
      <dgm:prSet presAssocID="{FFF1CC58-A3EB-4448-80F8-3C4953E4E7EF}" presName="hierRoot3" presStyleCnt="0">
        <dgm:presLayoutVars>
          <dgm:hierBranch val="init"/>
        </dgm:presLayoutVars>
      </dgm:prSet>
      <dgm:spPr/>
    </dgm:pt>
    <dgm:pt modelId="{0772EAF8-D6A0-400D-B988-127CF28092EB}" type="pres">
      <dgm:prSet presAssocID="{FFF1CC58-A3EB-4448-80F8-3C4953E4E7EF}" presName="rootComposite3" presStyleCnt="0"/>
      <dgm:spPr/>
    </dgm:pt>
    <dgm:pt modelId="{C3E96AB7-168B-45E7-AB09-0562E4E63C9A}" type="pres">
      <dgm:prSet presAssocID="{FFF1CC58-A3EB-4448-80F8-3C4953E4E7EF}" presName="rootText3" presStyleLbl="asst2" presStyleIdx="11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3338BFF-7D6B-4E93-8216-A268B8306040}" type="pres">
      <dgm:prSet presAssocID="{FFF1CC58-A3EB-4448-80F8-3C4953E4E7EF}" presName="rootConnector3" presStyleLbl="asst2" presStyleIdx="11" presStyleCnt="19"/>
      <dgm:spPr/>
      <dgm:t>
        <a:bodyPr/>
        <a:lstStyle/>
        <a:p>
          <a:endParaRPr lang="nb-NO"/>
        </a:p>
      </dgm:t>
    </dgm:pt>
    <dgm:pt modelId="{0BDF298B-8C95-4FF6-84AD-7E279B13C270}" type="pres">
      <dgm:prSet presAssocID="{FFF1CC58-A3EB-4448-80F8-3C4953E4E7EF}" presName="hierChild6" presStyleCnt="0"/>
      <dgm:spPr/>
    </dgm:pt>
    <dgm:pt modelId="{F4D673F1-F1E2-403F-8352-936A20C34B10}" type="pres">
      <dgm:prSet presAssocID="{FFF1CC58-A3EB-4448-80F8-3C4953E4E7EF}" presName="hierChild7" presStyleCnt="0"/>
      <dgm:spPr/>
    </dgm:pt>
    <dgm:pt modelId="{C2BA129D-A896-4F42-8ACC-7B182EE1957E}" type="pres">
      <dgm:prSet presAssocID="{4BDE9062-6CAA-44C4-AAB8-572A7E49FD46}" presName="Name111" presStyleLbl="parChTrans1D3" presStyleIdx="14" presStyleCnt="21"/>
      <dgm:spPr/>
      <dgm:t>
        <a:bodyPr/>
        <a:lstStyle/>
        <a:p>
          <a:endParaRPr lang="nb-NO"/>
        </a:p>
      </dgm:t>
    </dgm:pt>
    <dgm:pt modelId="{2FE736FB-B7E8-461B-8099-E152BFDBA25B}" type="pres">
      <dgm:prSet presAssocID="{E1F510FB-B4F3-4759-B4FF-BC1DBB33D73C}" presName="hierRoot3" presStyleCnt="0">
        <dgm:presLayoutVars>
          <dgm:hierBranch val="init"/>
        </dgm:presLayoutVars>
      </dgm:prSet>
      <dgm:spPr/>
    </dgm:pt>
    <dgm:pt modelId="{F207C337-8924-4A4A-A2CC-5DF392C6B868}" type="pres">
      <dgm:prSet presAssocID="{E1F510FB-B4F3-4759-B4FF-BC1DBB33D73C}" presName="rootComposite3" presStyleCnt="0"/>
      <dgm:spPr/>
    </dgm:pt>
    <dgm:pt modelId="{153C79FE-594C-4760-B31C-C0C08C8632E5}" type="pres">
      <dgm:prSet presAssocID="{E1F510FB-B4F3-4759-B4FF-BC1DBB33D73C}" presName="rootText3" presStyleLbl="asst2" presStyleIdx="12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037C094-6DFB-4B9A-BA09-6FE026D34836}" type="pres">
      <dgm:prSet presAssocID="{E1F510FB-B4F3-4759-B4FF-BC1DBB33D73C}" presName="rootConnector3" presStyleLbl="asst2" presStyleIdx="12" presStyleCnt="19"/>
      <dgm:spPr/>
      <dgm:t>
        <a:bodyPr/>
        <a:lstStyle/>
        <a:p>
          <a:endParaRPr lang="nb-NO"/>
        </a:p>
      </dgm:t>
    </dgm:pt>
    <dgm:pt modelId="{E4403ED4-9D7D-410D-8C82-A32CCB0F8E0A}" type="pres">
      <dgm:prSet presAssocID="{E1F510FB-B4F3-4759-B4FF-BC1DBB33D73C}" presName="hierChild6" presStyleCnt="0"/>
      <dgm:spPr/>
    </dgm:pt>
    <dgm:pt modelId="{604E365F-43F2-4C2A-8453-F6D16422C807}" type="pres">
      <dgm:prSet presAssocID="{E1F510FB-B4F3-4759-B4FF-BC1DBB33D73C}" presName="hierChild7" presStyleCnt="0"/>
      <dgm:spPr/>
    </dgm:pt>
    <dgm:pt modelId="{59A373CB-BA1A-49A9-91BF-0A8F9BEE176F}" type="pres">
      <dgm:prSet presAssocID="{34D5AEEB-17F9-4824-A490-FCAE10CD4473}" presName="Name111" presStyleLbl="parChTrans1D3" presStyleIdx="15" presStyleCnt="21"/>
      <dgm:spPr/>
      <dgm:t>
        <a:bodyPr/>
        <a:lstStyle/>
        <a:p>
          <a:endParaRPr lang="nb-NO"/>
        </a:p>
      </dgm:t>
    </dgm:pt>
    <dgm:pt modelId="{AC85342B-E68E-4692-B5B1-E31E1F07CD51}" type="pres">
      <dgm:prSet presAssocID="{1C222C31-F436-4FD5-8893-C2A7600EA748}" presName="hierRoot3" presStyleCnt="0">
        <dgm:presLayoutVars>
          <dgm:hierBranch val="init"/>
        </dgm:presLayoutVars>
      </dgm:prSet>
      <dgm:spPr/>
    </dgm:pt>
    <dgm:pt modelId="{E8319EBE-E4D8-4274-B536-68291EAC42D3}" type="pres">
      <dgm:prSet presAssocID="{1C222C31-F436-4FD5-8893-C2A7600EA748}" presName="rootComposite3" presStyleCnt="0"/>
      <dgm:spPr/>
    </dgm:pt>
    <dgm:pt modelId="{59776CDA-99DF-42BA-8900-7F868F509745}" type="pres">
      <dgm:prSet presAssocID="{1C222C31-F436-4FD5-8893-C2A7600EA748}" presName="rootText3" presStyleLbl="asst2" presStyleIdx="13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9D9A197-F14C-4B8F-B44C-774C740CB513}" type="pres">
      <dgm:prSet presAssocID="{1C222C31-F436-4FD5-8893-C2A7600EA748}" presName="rootConnector3" presStyleLbl="asst2" presStyleIdx="13" presStyleCnt="19"/>
      <dgm:spPr/>
      <dgm:t>
        <a:bodyPr/>
        <a:lstStyle/>
        <a:p>
          <a:endParaRPr lang="nb-NO"/>
        </a:p>
      </dgm:t>
    </dgm:pt>
    <dgm:pt modelId="{8A3568DD-DA90-46BE-B389-2E513AA2384F}" type="pres">
      <dgm:prSet presAssocID="{1C222C31-F436-4FD5-8893-C2A7600EA748}" presName="hierChild6" presStyleCnt="0"/>
      <dgm:spPr/>
    </dgm:pt>
    <dgm:pt modelId="{93E416E9-5394-4DE6-8A7E-9D9C8100B61E}" type="pres">
      <dgm:prSet presAssocID="{1C222C31-F436-4FD5-8893-C2A7600EA748}" presName="hierChild7" presStyleCnt="0"/>
      <dgm:spPr/>
    </dgm:pt>
    <dgm:pt modelId="{8208F9D5-5CAC-40B4-B922-41724B913B33}" type="pres">
      <dgm:prSet presAssocID="{30EE3E95-99B8-45DE-A627-69FB29C2364E}" presName="Name111" presStyleLbl="parChTrans1D3" presStyleIdx="16" presStyleCnt="21"/>
      <dgm:spPr/>
      <dgm:t>
        <a:bodyPr/>
        <a:lstStyle/>
        <a:p>
          <a:endParaRPr lang="nb-NO"/>
        </a:p>
      </dgm:t>
    </dgm:pt>
    <dgm:pt modelId="{F212A54F-4374-4983-8472-198D73C3FBA9}" type="pres">
      <dgm:prSet presAssocID="{89679DA4-B7C8-4B12-91A9-91E036743248}" presName="hierRoot3" presStyleCnt="0">
        <dgm:presLayoutVars>
          <dgm:hierBranch val="init"/>
        </dgm:presLayoutVars>
      </dgm:prSet>
      <dgm:spPr/>
    </dgm:pt>
    <dgm:pt modelId="{5466C09B-AC55-4ADB-8DB1-841B987E8B71}" type="pres">
      <dgm:prSet presAssocID="{89679DA4-B7C8-4B12-91A9-91E036743248}" presName="rootComposite3" presStyleCnt="0"/>
      <dgm:spPr/>
    </dgm:pt>
    <dgm:pt modelId="{5BE35407-8EC1-41DF-B554-B05D9FEFFA10}" type="pres">
      <dgm:prSet presAssocID="{89679DA4-B7C8-4B12-91A9-91E036743248}" presName="rootText3" presStyleLbl="asst2" presStyleIdx="14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AA675E1-83A3-4A7B-A9AE-42EEFFE1C722}" type="pres">
      <dgm:prSet presAssocID="{89679DA4-B7C8-4B12-91A9-91E036743248}" presName="rootConnector3" presStyleLbl="asst2" presStyleIdx="14" presStyleCnt="19"/>
      <dgm:spPr/>
      <dgm:t>
        <a:bodyPr/>
        <a:lstStyle/>
        <a:p>
          <a:endParaRPr lang="nb-NO"/>
        </a:p>
      </dgm:t>
    </dgm:pt>
    <dgm:pt modelId="{9EEAF733-00CE-40C7-9F26-87BE8DD1A8DF}" type="pres">
      <dgm:prSet presAssocID="{89679DA4-B7C8-4B12-91A9-91E036743248}" presName="hierChild6" presStyleCnt="0"/>
      <dgm:spPr/>
    </dgm:pt>
    <dgm:pt modelId="{E7D66C92-D67F-4DFE-BE71-56DD71CF1FD0}" type="pres">
      <dgm:prSet presAssocID="{89679DA4-B7C8-4B12-91A9-91E036743248}" presName="hierChild7" presStyleCnt="0"/>
      <dgm:spPr/>
    </dgm:pt>
    <dgm:pt modelId="{CD8ADD04-9DFC-410A-946A-209C714C2977}" type="pres">
      <dgm:prSet presAssocID="{D360742D-5CBC-47FE-BC99-4424C046FA2E}" presName="Name37" presStyleLbl="parChTrans1D2" presStyleIdx="2" presStyleCnt="4"/>
      <dgm:spPr/>
      <dgm:t>
        <a:bodyPr/>
        <a:lstStyle/>
        <a:p>
          <a:endParaRPr lang="nb-NO"/>
        </a:p>
      </dgm:t>
    </dgm:pt>
    <dgm:pt modelId="{8D12F3D8-9B3D-44D9-85EA-1CC4F502C70E}" type="pres">
      <dgm:prSet presAssocID="{2EA2DAE5-EC14-4855-AFAE-C1B39090CD64}" presName="hierRoot2" presStyleCnt="0">
        <dgm:presLayoutVars>
          <dgm:hierBranch val="init"/>
        </dgm:presLayoutVars>
      </dgm:prSet>
      <dgm:spPr/>
    </dgm:pt>
    <dgm:pt modelId="{CB77A3C2-B886-4433-A040-3815DBDD8D4E}" type="pres">
      <dgm:prSet presAssocID="{2EA2DAE5-EC14-4855-AFAE-C1B39090CD64}" presName="rootComposite" presStyleCnt="0"/>
      <dgm:spPr/>
    </dgm:pt>
    <dgm:pt modelId="{0744EE9F-5C4E-4738-9FD1-87D7DCBECB4B}" type="pres">
      <dgm:prSet presAssocID="{2EA2DAE5-EC14-4855-AFAE-C1B39090CD6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9DC2C40-B5C0-4E20-AE53-7DD7D57420A0}" type="pres">
      <dgm:prSet presAssocID="{2EA2DAE5-EC14-4855-AFAE-C1B39090CD64}" presName="rootConnector" presStyleLbl="node2" presStyleIdx="2" presStyleCnt="3"/>
      <dgm:spPr/>
      <dgm:t>
        <a:bodyPr/>
        <a:lstStyle/>
        <a:p>
          <a:endParaRPr lang="nb-NO"/>
        </a:p>
      </dgm:t>
    </dgm:pt>
    <dgm:pt modelId="{D15196FC-6853-4742-838E-97844FBE7F58}" type="pres">
      <dgm:prSet presAssocID="{2EA2DAE5-EC14-4855-AFAE-C1B39090CD64}" presName="hierChild4" presStyleCnt="0"/>
      <dgm:spPr/>
    </dgm:pt>
    <dgm:pt modelId="{390D871D-D29D-44BD-A652-35CFDCE005BD}" type="pres">
      <dgm:prSet presAssocID="{2EA2DAE5-EC14-4855-AFAE-C1B39090CD64}" presName="hierChild5" presStyleCnt="0"/>
      <dgm:spPr/>
    </dgm:pt>
    <dgm:pt modelId="{6AEB34AD-A3D0-4475-9CD6-E3611F3C36ED}" type="pres">
      <dgm:prSet presAssocID="{B0777ECB-8DDA-4429-9136-3095A889F194}" presName="Name111" presStyleLbl="parChTrans1D3" presStyleIdx="17" presStyleCnt="21"/>
      <dgm:spPr/>
      <dgm:t>
        <a:bodyPr/>
        <a:lstStyle/>
        <a:p>
          <a:endParaRPr lang="nb-NO"/>
        </a:p>
      </dgm:t>
    </dgm:pt>
    <dgm:pt modelId="{EC502C91-689E-4ECD-8709-7A13A9C6A6AF}" type="pres">
      <dgm:prSet presAssocID="{6000E5FD-CEBA-4B08-87DB-36E3F61FCE99}" presName="hierRoot3" presStyleCnt="0">
        <dgm:presLayoutVars>
          <dgm:hierBranch val="init"/>
        </dgm:presLayoutVars>
      </dgm:prSet>
      <dgm:spPr/>
    </dgm:pt>
    <dgm:pt modelId="{C9905FEE-50A7-4777-8FE2-5A51538696F8}" type="pres">
      <dgm:prSet presAssocID="{6000E5FD-CEBA-4B08-87DB-36E3F61FCE99}" presName="rootComposite3" presStyleCnt="0"/>
      <dgm:spPr/>
    </dgm:pt>
    <dgm:pt modelId="{90376AFE-D86B-4BB2-BAED-6238EF5D726D}" type="pres">
      <dgm:prSet presAssocID="{6000E5FD-CEBA-4B08-87DB-36E3F61FCE99}" presName="rootText3" presStyleLbl="asst2" presStyleIdx="15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E3FF1D8-9C19-48F7-BEF6-058220F36095}" type="pres">
      <dgm:prSet presAssocID="{6000E5FD-CEBA-4B08-87DB-36E3F61FCE99}" presName="rootConnector3" presStyleLbl="asst2" presStyleIdx="15" presStyleCnt="19"/>
      <dgm:spPr/>
      <dgm:t>
        <a:bodyPr/>
        <a:lstStyle/>
        <a:p>
          <a:endParaRPr lang="nb-NO"/>
        </a:p>
      </dgm:t>
    </dgm:pt>
    <dgm:pt modelId="{6EE026E3-3105-4F9D-9FF6-E070E39B81DC}" type="pres">
      <dgm:prSet presAssocID="{6000E5FD-CEBA-4B08-87DB-36E3F61FCE99}" presName="hierChild6" presStyleCnt="0"/>
      <dgm:spPr/>
    </dgm:pt>
    <dgm:pt modelId="{6FBBB589-A6E9-44CB-9904-BF256F5F6E4E}" type="pres">
      <dgm:prSet presAssocID="{6000E5FD-CEBA-4B08-87DB-36E3F61FCE99}" presName="hierChild7" presStyleCnt="0"/>
      <dgm:spPr/>
    </dgm:pt>
    <dgm:pt modelId="{4DFA2FD7-4DAD-40AE-8A07-45F5FA9E89F8}" type="pres">
      <dgm:prSet presAssocID="{CCB91E89-0263-4A8F-A633-465F7D8267C4}" presName="Name111" presStyleLbl="parChTrans1D3" presStyleIdx="18" presStyleCnt="21"/>
      <dgm:spPr/>
      <dgm:t>
        <a:bodyPr/>
        <a:lstStyle/>
        <a:p>
          <a:endParaRPr lang="nb-NO"/>
        </a:p>
      </dgm:t>
    </dgm:pt>
    <dgm:pt modelId="{E19B6740-2D24-42EF-AB42-36B5267E46B7}" type="pres">
      <dgm:prSet presAssocID="{7FF8D6FB-B8FE-46DF-8FCA-52FAEBB8360A}" presName="hierRoot3" presStyleCnt="0">
        <dgm:presLayoutVars>
          <dgm:hierBranch val="init"/>
        </dgm:presLayoutVars>
      </dgm:prSet>
      <dgm:spPr/>
    </dgm:pt>
    <dgm:pt modelId="{8AD26BC6-13AC-40DF-BA06-C175EFFB24D0}" type="pres">
      <dgm:prSet presAssocID="{7FF8D6FB-B8FE-46DF-8FCA-52FAEBB8360A}" presName="rootComposite3" presStyleCnt="0"/>
      <dgm:spPr/>
    </dgm:pt>
    <dgm:pt modelId="{E4355C41-079E-4E68-A893-1DA27C6DD546}" type="pres">
      <dgm:prSet presAssocID="{7FF8D6FB-B8FE-46DF-8FCA-52FAEBB8360A}" presName="rootText3" presStyleLbl="asst2" presStyleIdx="16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9BB74A0-45A9-4168-A5A2-5E8CBF6815A6}" type="pres">
      <dgm:prSet presAssocID="{7FF8D6FB-B8FE-46DF-8FCA-52FAEBB8360A}" presName="rootConnector3" presStyleLbl="asst2" presStyleIdx="16" presStyleCnt="19"/>
      <dgm:spPr/>
      <dgm:t>
        <a:bodyPr/>
        <a:lstStyle/>
        <a:p>
          <a:endParaRPr lang="nb-NO"/>
        </a:p>
      </dgm:t>
    </dgm:pt>
    <dgm:pt modelId="{73EF4F7D-BBEE-4C93-B25E-16300D2024E4}" type="pres">
      <dgm:prSet presAssocID="{7FF8D6FB-B8FE-46DF-8FCA-52FAEBB8360A}" presName="hierChild6" presStyleCnt="0"/>
      <dgm:spPr/>
    </dgm:pt>
    <dgm:pt modelId="{F0C27658-309C-447A-AF6D-08624F2F63C5}" type="pres">
      <dgm:prSet presAssocID="{7FF8D6FB-B8FE-46DF-8FCA-52FAEBB8360A}" presName="hierChild7" presStyleCnt="0"/>
      <dgm:spPr/>
    </dgm:pt>
    <dgm:pt modelId="{15B1C50D-FC42-447B-BECA-E4603EBE0AB4}" type="pres">
      <dgm:prSet presAssocID="{4F648689-984B-4D18-BAED-B9CAA1684A8E}" presName="Name111" presStyleLbl="parChTrans1D3" presStyleIdx="19" presStyleCnt="21"/>
      <dgm:spPr/>
      <dgm:t>
        <a:bodyPr/>
        <a:lstStyle/>
        <a:p>
          <a:endParaRPr lang="nb-NO"/>
        </a:p>
      </dgm:t>
    </dgm:pt>
    <dgm:pt modelId="{E6BCCEA1-96C3-4D38-B731-95F79453DC23}" type="pres">
      <dgm:prSet presAssocID="{23FD1C02-3CA9-4D2F-8E93-EEE63FD85476}" presName="hierRoot3" presStyleCnt="0">
        <dgm:presLayoutVars>
          <dgm:hierBranch val="init"/>
        </dgm:presLayoutVars>
      </dgm:prSet>
      <dgm:spPr/>
    </dgm:pt>
    <dgm:pt modelId="{0FD8EA33-D360-40B6-BED8-73E30047C55C}" type="pres">
      <dgm:prSet presAssocID="{23FD1C02-3CA9-4D2F-8E93-EEE63FD85476}" presName="rootComposite3" presStyleCnt="0"/>
      <dgm:spPr/>
    </dgm:pt>
    <dgm:pt modelId="{4587F30A-E61F-47AA-8EF1-10A817B14A6D}" type="pres">
      <dgm:prSet presAssocID="{23FD1C02-3CA9-4D2F-8E93-EEE63FD85476}" presName="rootText3" presStyleLbl="asst2" presStyleIdx="17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610F672-DB1C-4900-93E2-296BEF19E2F5}" type="pres">
      <dgm:prSet presAssocID="{23FD1C02-3CA9-4D2F-8E93-EEE63FD85476}" presName="rootConnector3" presStyleLbl="asst2" presStyleIdx="17" presStyleCnt="19"/>
      <dgm:spPr/>
      <dgm:t>
        <a:bodyPr/>
        <a:lstStyle/>
        <a:p>
          <a:endParaRPr lang="nb-NO"/>
        </a:p>
      </dgm:t>
    </dgm:pt>
    <dgm:pt modelId="{FE634575-9C8B-409C-BDAB-C45CBC29B6E3}" type="pres">
      <dgm:prSet presAssocID="{23FD1C02-3CA9-4D2F-8E93-EEE63FD85476}" presName="hierChild6" presStyleCnt="0"/>
      <dgm:spPr/>
    </dgm:pt>
    <dgm:pt modelId="{2AB2DC5D-8E4D-45E4-BED9-8CA40FF9FCB0}" type="pres">
      <dgm:prSet presAssocID="{23FD1C02-3CA9-4D2F-8E93-EEE63FD85476}" presName="hierChild7" presStyleCnt="0"/>
      <dgm:spPr/>
    </dgm:pt>
    <dgm:pt modelId="{580B747A-BA94-4D58-8FEF-F318B05A89EC}" type="pres">
      <dgm:prSet presAssocID="{4F97C3BD-06E7-42A7-91DB-28A502A3C6B2}" presName="Name111" presStyleLbl="parChTrans1D3" presStyleIdx="20" presStyleCnt="21"/>
      <dgm:spPr/>
      <dgm:t>
        <a:bodyPr/>
        <a:lstStyle/>
        <a:p>
          <a:endParaRPr lang="nb-NO"/>
        </a:p>
      </dgm:t>
    </dgm:pt>
    <dgm:pt modelId="{DE6A11A8-9B4D-43BC-8851-56C72E089E3C}" type="pres">
      <dgm:prSet presAssocID="{61388170-2A6D-400B-865D-F3B5EAE41510}" presName="hierRoot3" presStyleCnt="0">
        <dgm:presLayoutVars>
          <dgm:hierBranch val="init"/>
        </dgm:presLayoutVars>
      </dgm:prSet>
      <dgm:spPr/>
    </dgm:pt>
    <dgm:pt modelId="{FA900D83-DED7-41E0-93DD-9B1989252E85}" type="pres">
      <dgm:prSet presAssocID="{61388170-2A6D-400B-865D-F3B5EAE41510}" presName="rootComposite3" presStyleCnt="0"/>
      <dgm:spPr/>
    </dgm:pt>
    <dgm:pt modelId="{B54B89DE-371A-4551-8558-C5C419EE61F5}" type="pres">
      <dgm:prSet presAssocID="{61388170-2A6D-400B-865D-F3B5EAE41510}" presName="rootText3" presStyleLbl="asst2" presStyleIdx="18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2EBA0DB-0A68-4C20-ADB3-9DA199B6691E}" type="pres">
      <dgm:prSet presAssocID="{61388170-2A6D-400B-865D-F3B5EAE41510}" presName="rootConnector3" presStyleLbl="asst2" presStyleIdx="18" presStyleCnt="19"/>
      <dgm:spPr/>
      <dgm:t>
        <a:bodyPr/>
        <a:lstStyle/>
        <a:p>
          <a:endParaRPr lang="nb-NO"/>
        </a:p>
      </dgm:t>
    </dgm:pt>
    <dgm:pt modelId="{C4A4FCBC-8F3D-4458-AA28-B61CA0DD1A59}" type="pres">
      <dgm:prSet presAssocID="{61388170-2A6D-400B-865D-F3B5EAE41510}" presName="hierChild6" presStyleCnt="0"/>
      <dgm:spPr/>
    </dgm:pt>
    <dgm:pt modelId="{53CE3F5B-154F-43CC-89F0-ED0A65071AC7}" type="pres">
      <dgm:prSet presAssocID="{61388170-2A6D-400B-865D-F3B5EAE41510}" presName="hierChild7" presStyleCnt="0"/>
      <dgm:spPr/>
    </dgm:pt>
    <dgm:pt modelId="{52A54C58-2139-4330-92FA-E1602BF5B584}" type="pres">
      <dgm:prSet presAssocID="{28CFAB4D-EF68-46D6-B1FB-2B8D51F4CEE2}" presName="hierChild3" presStyleCnt="0"/>
      <dgm:spPr/>
    </dgm:pt>
    <dgm:pt modelId="{2B1C23E4-6E14-4200-AEEA-CBC4DC3B83A0}" type="pres">
      <dgm:prSet presAssocID="{6A91DB33-C76C-4AFD-834B-6ED886CEFD25}" presName="Name111" presStyleLbl="parChTrans1D2" presStyleIdx="3" presStyleCnt="4"/>
      <dgm:spPr/>
      <dgm:t>
        <a:bodyPr/>
        <a:lstStyle/>
        <a:p>
          <a:endParaRPr lang="nb-NO"/>
        </a:p>
      </dgm:t>
    </dgm:pt>
    <dgm:pt modelId="{4D535E10-E3BC-4CA4-912A-FDE743CDBA0C}" type="pres">
      <dgm:prSet presAssocID="{C23267C7-DAE3-44FD-9EBC-9356B652BEF2}" presName="hierRoot3" presStyleCnt="0">
        <dgm:presLayoutVars>
          <dgm:hierBranch val="init"/>
        </dgm:presLayoutVars>
      </dgm:prSet>
      <dgm:spPr/>
    </dgm:pt>
    <dgm:pt modelId="{4F96A84D-C5E6-4287-BE74-7E9290CB1D0C}" type="pres">
      <dgm:prSet presAssocID="{C23267C7-DAE3-44FD-9EBC-9356B652BEF2}" presName="rootComposite3" presStyleCnt="0"/>
      <dgm:spPr/>
    </dgm:pt>
    <dgm:pt modelId="{D00A5D5B-CE9C-447C-B0F4-BDCF13D46CFF}" type="pres">
      <dgm:prSet presAssocID="{C23267C7-DAE3-44FD-9EBC-9356B652BEF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536E494-3553-4333-9A90-39FA3378314D}" type="pres">
      <dgm:prSet presAssocID="{C23267C7-DAE3-44FD-9EBC-9356B652BEF2}" presName="rootConnector3" presStyleLbl="asst1" presStyleIdx="0" presStyleCnt="1"/>
      <dgm:spPr/>
      <dgm:t>
        <a:bodyPr/>
        <a:lstStyle/>
        <a:p>
          <a:endParaRPr lang="nb-NO"/>
        </a:p>
      </dgm:t>
    </dgm:pt>
    <dgm:pt modelId="{73AEE4AE-C188-41B7-9489-3069BE0E70AE}" type="pres">
      <dgm:prSet presAssocID="{C23267C7-DAE3-44FD-9EBC-9356B652BEF2}" presName="hierChild6" presStyleCnt="0"/>
      <dgm:spPr/>
    </dgm:pt>
    <dgm:pt modelId="{8F35F8D8-4694-4B67-BCB8-69762FC61F60}" type="pres">
      <dgm:prSet presAssocID="{C23267C7-DAE3-44FD-9EBC-9356B652BEF2}" presName="hierChild7" presStyleCnt="0"/>
      <dgm:spPr/>
    </dgm:pt>
  </dgm:ptLst>
  <dgm:cxnLst>
    <dgm:cxn modelId="{30E37D6E-44AD-4711-9636-3D7706921E7E}" type="presOf" srcId="{569B2442-6A20-4468-B3DE-D0E32A1E73E8}" destId="{96814802-E8F3-40E8-8004-AB482D1AC8F1}" srcOrd="0" destOrd="0" presId="urn:microsoft.com/office/officeart/2005/8/layout/orgChart1"/>
    <dgm:cxn modelId="{90064300-A208-406A-BAF5-B247D658B904}" type="presOf" srcId="{024901BD-0EAC-4F44-A530-3E06E1CF8346}" destId="{94C8946B-2636-4066-BE91-B33EFCDAFF95}" srcOrd="0" destOrd="0" presId="urn:microsoft.com/office/officeart/2005/8/layout/orgChart1"/>
    <dgm:cxn modelId="{7DBC614C-6882-49C1-99B3-3A223D82A22E}" type="presOf" srcId="{17683252-D243-4EDF-A3BD-12F556A7965A}" destId="{CA5E34D9-6824-445B-BA9D-8E95BA479592}" srcOrd="1" destOrd="0" presId="urn:microsoft.com/office/officeart/2005/8/layout/orgChart1"/>
    <dgm:cxn modelId="{C8C35427-2782-4B2F-AB88-C638BC5CF8E4}" srcId="{024901BD-0EAC-4F44-A530-3E06E1CF8346}" destId="{27F58371-47FB-49C6-918B-056CDD63BBBB}" srcOrd="2" destOrd="0" parTransId="{A8B3E84F-6B3D-4D48-8183-753D1C06B210}" sibTransId="{1E3E02D4-42E4-44C2-8517-E940F8F1B722}"/>
    <dgm:cxn modelId="{30F2134D-A4A7-4CD5-81D0-9EC44D5D2625}" type="presOf" srcId="{20CA88D6-EC81-486C-824E-D51AD1B7153E}" destId="{454ADE61-6499-40A5-AC46-239FB44E7F17}" srcOrd="1" destOrd="0" presId="urn:microsoft.com/office/officeart/2005/8/layout/orgChart1"/>
    <dgm:cxn modelId="{71F08923-12B2-4147-A591-DEF1959BB4D2}" type="presOf" srcId="{D360742D-5CBC-47FE-BC99-4424C046FA2E}" destId="{CD8ADD04-9DFC-410A-946A-209C714C2977}" srcOrd="0" destOrd="0" presId="urn:microsoft.com/office/officeart/2005/8/layout/orgChart1"/>
    <dgm:cxn modelId="{4BBB7A6D-5340-4F86-A6BB-BE61B7D86BEA}" type="presOf" srcId="{17683252-D243-4EDF-A3BD-12F556A7965A}" destId="{48BB50A3-4CB2-405D-AAFB-570C48368481}" srcOrd="0" destOrd="0" presId="urn:microsoft.com/office/officeart/2005/8/layout/orgChart1"/>
    <dgm:cxn modelId="{9769C1A2-BA64-4780-B6F7-F310C7EE1351}" type="presOf" srcId="{B0777ECB-8DDA-4429-9136-3095A889F194}" destId="{6AEB34AD-A3D0-4475-9CD6-E3611F3C36ED}" srcOrd="0" destOrd="0" presId="urn:microsoft.com/office/officeart/2005/8/layout/orgChart1"/>
    <dgm:cxn modelId="{8C7F7172-F67A-41F4-8BDE-6557E6D68EE6}" type="presOf" srcId="{4E66AF05-1A8B-4913-A03A-D9CC12AD2AE2}" destId="{AF84FC70-727E-48E9-97A3-6FA57E450AB4}" srcOrd="0" destOrd="0" presId="urn:microsoft.com/office/officeart/2005/8/layout/orgChart1"/>
    <dgm:cxn modelId="{32568BE1-2881-40A5-9EB8-7636E3C71A6A}" srcId="{024901BD-0EAC-4F44-A530-3E06E1CF8346}" destId="{1C222C31-F436-4FD5-8893-C2A7600EA748}" srcOrd="5" destOrd="0" parTransId="{34D5AEEB-17F9-4824-A490-FCAE10CD4473}" sibTransId="{7CA40836-C120-4545-9CA9-6466F4635A87}"/>
    <dgm:cxn modelId="{8D248840-C9FD-4ADE-AAD4-63DA2132E893}" type="presOf" srcId="{7FF8D6FB-B8FE-46DF-8FCA-52FAEBB8360A}" destId="{E4355C41-079E-4E68-A893-1DA27C6DD546}" srcOrd="0" destOrd="0" presId="urn:microsoft.com/office/officeart/2005/8/layout/orgChart1"/>
    <dgm:cxn modelId="{41866FD6-3DA4-40D6-B7D0-923B909D90F6}" srcId="{024901BD-0EAC-4F44-A530-3E06E1CF8346}" destId="{FFF1CC58-A3EB-4448-80F8-3C4953E4E7EF}" srcOrd="3" destOrd="0" parTransId="{7DAF766C-FBE9-4472-821C-7EAB6C690C89}" sibTransId="{112B7985-94C0-4AE9-AB1B-AEFDC26ADE29}"/>
    <dgm:cxn modelId="{400F6B16-BD54-4685-BE73-5879A246F999}" type="presOf" srcId="{569B2442-6A20-4468-B3DE-D0E32A1E73E8}" destId="{2E2DEA79-E943-4308-BE99-4D9714D80F1C}" srcOrd="1" destOrd="0" presId="urn:microsoft.com/office/officeart/2005/8/layout/orgChart1"/>
    <dgm:cxn modelId="{E71288CE-B78D-4EC3-B676-401AAB60C542}" type="presOf" srcId="{14927012-C428-45B8-B93E-A367A871756D}" destId="{4C375F39-6976-4C8F-B1D6-03E88EC9BBA7}" srcOrd="0" destOrd="0" presId="urn:microsoft.com/office/officeart/2005/8/layout/orgChart1"/>
    <dgm:cxn modelId="{633ED12A-E80C-480C-91B4-1F2021F0AAC3}" srcId="{024901BD-0EAC-4F44-A530-3E06E1CF8346}" destId="{F7E38755-E41D-4388-8EA4-E2B2F32128D3}" srcOrd="7" destOrd="0" parTransId="{B325D14F-BFEA-440F-BF54-454CC8D3EF61}" sibTransId="{96E595D4-F843-4ED5-8A82-F2F3DE445457}"/>
    <dgm:cxn modelId="{7B8B0792-41CD-435A-A3D1-900D22F03C8C}" type="presOf" srcId="{23FD1C02-3CA9-4D2F-8E93-EEE63FD85476}" destId="{F610F672-DB1C-4900-93E2-296BEF19E2F5}" srcOrd="1" destOrd="0" presId="urn:microsoft.com/office/officeart/2005/8/layout/orgChart1"/>
    <dgm:cxn modelId="{5BE5370D-6FCD-4F41-8697-C616DC73B784}" srcId="{024901BD-0EAC-4F44-A530-3E06E1CF8346}" destId="{6AF6444C-481B-4186-8518-A9F9004CCA76}" srcOrd="0" destOrd="0" parTransId="{14EBA7BF-D9F7-434C-88DC-862FE4A887CE}" sibTransId="{25A741D4-0EED-4929-A1FA-A2CD614FC330}"/>
    <dgm:cxn modelId="{60AB4DB8-B883-43E7-A4B1-397E67B3CF94}" type="presOf" srcId="{7DF71BB5-6351-4177-B24E-C19063689893}" destId="{7364F842-5DC5-47E0-B3EB-17689AD0B961}" srcOrd="0" destOrd="0" presId="urn:microsoft.com/office/officeart/2005/8/layout/orgChart1"/>
    <dgm:cxn modelId="{56B94B7B-2C3E-4D32-A7F4-14FF7F1125EB}" srcId="{2BAAEC74-F942-46BF-9804-521C00D16A60}" destId="{569B2442-6A20-4468-B3DE-D0E32A1E73E8}" srcOrd="5" destOrd="0" parTransId="{9D14BE42-503B-4185-A924-7D1C7FFCFF40}" sibTransId="{C41D1B22-4CE3-4428-BF74-4058EF219A8A}"/>
    <dgm:cxn modelId="{5F072B84-72AF-47D6-BC94-79DB0D19A7F3}" type="presOf" srcId="{834F2B57-1B03-4FB1-8B54-A2FD29A53092}" destId="{C33D9E3F-BA90-42B9-9818-43AC223A7CE5}" srcOrd="0" destOrd="0" presId="urn:microsoft.com/office/officeart/2005/8/layout/orgChart1"/>
    <dgm:cxn modelId="{EFF663CC-5BE9-4195-9069-A1052470FA98}" type="presOf" srcId="{70195891-5F22-4794-8603-B6AC88A58536}" destId="{ECC30618-6184-41BF-8D34-D2C12DC84BD9}" srcOrd="0" destOrd="0" presId="urn:microsoft.com/office/officeart/2005/8/layout/orgChart1"/>
    <dgm:cxn modelId="{A54AB84C-83C5-4C1F-99F5-B0E083C7206B}" type="presOf" srcId="{14927012-C428-45B8-B93E-A367A871756D}" destId="{AA6045F8-7B50-400C-869F-B89D8EDDA3AA}" srcOrd="1" destOrd="0" presId="urn:microsoft.com/office/officeart/2005/8/layout/orgChart1"/>
    <dgm:cxn modelId="{8DF81C2D-B4C0-42F5-8A41-411D1DD3C884}" type="presOf" srcId="{2EA2DAE5-EC14-4855-AFAE-C1B39090CD64}" destId="{0744EE9F-5C4E-4738-9FD1-87D7DCBECB4B}" srcOrd="0" destOrd="0" presId="urn:microsoft.com/office/officeart/2005/8/layout/orgChart1"/>
    <dgm:cxn modelId="{ABA9857D-0DE5-4A1B-81E2-B9E27E63A0E0}" type="presOf" srcId="{6841EEE4-049C-4CB3-A8BE-AC00F62DE676}" destId="{91E8994D-0154-418B-95EF-29D0C4F1D74A}" srcOrd="0" destOrd="0" presId="urn:microsoft.com/office/officeart/2005/8/layout/orgChart1"/>
    <dgm:cxn modelId="{0F218CF0-31EA-4B2C-9FA6-3E34A2C0CA4F}" type="presOf" srcId="{14EBA7BF-D9F7-434C-88DC-862FE4A887CE}" destId="{79CEC1DB-8183-41B2-BFDA-86F83F4F4DA5}" srcOrd="0" destOrd="0" presId="urn:microsoft.com/office/officeart/2005/8/layout/orgChart1"/>
    <dgm:cxn modelId="{CE39FC13-08B8-41B6-8F3B-B3F0417DDC4A}" type="presOf" srcId="{20CA88D6-EC81-486C-824E-D51AD1B7153E}" destId="{B846580D-E628-4FB5-A62D-6E11F6A842F0}" srcOrd="0" destOrd="0" presId="urn:microsoft.com/office/officeart/2005/8/layout/orgChart1"/>
    <dgm:cxn modelId="{DD62D2A1-8AAB-437F-BBCB-B210DA969728}" type="presOf" srcId="{79AAD5EA-D779-4419-B489-0B513C073B9F}" destId="{2429C298-8D77-42D8-81DC-55A7E8346AA6}" srcOrd="0" destOrd="0" presId="urn:microsoft.com/office/officeart/2005/8/layout/orgChart1"/>
    <dgm:cxn modelId="{14E78D19-3CAA-48CA-A6E0-5FF9B5BD9DB0}" type="presOf" srcId="{21A6AE6F-DBE0-4F4F-9765-D09195538A7B}" destId="{37C86F06-647A-4EF2-9307-DB5B7D3AFF43}" srcOrd="1" destOrd="0" presId="urn:microsoft.com/office/officeart/2005/8/layout/orgChart1"/>
    <dgm:cxn modelId="{394EEAD2-4E73-4FF1-983C-39E833E3CC69}" type="presOf" srcId="{6AF6444C-481B-4186-8518-A9F9004CCA76}" destId="{7FB93595-1B66-4CEF-947F-D66FCA14ACCF}" srcOrd="0" destOrd="0" presId="urn:microsoft.com/office/officeart/2005/8/layout/orgChart1"/>
    <dgm:cxn modelId="{382140E9-DD7F-49F4-9B48-22466654ED5C}" srcId="{28CFAB4D-EF68-46D6-B1FB-2B8D51F4CEE2}" destId="{C23267C7-DAE3-44FD-9EBC-9356B652BEF2}" srcOrd="0" destOrd="0" parTransId="{6A91DB33-C76C-4AFD-834B-6ED886CEFD25}" sibTransId="{BF38B70B-D47A-4A82-886E-3B5EB6C9636F}"/>
    <dgm:cxn modelId="{316D36FC-E318-43FD-A579-7095B13EF3BC}" srcId="{2BAAEC74-F942-46BF-9804-521C00D16A60}" destId="{21A6AE6F-DBE0-4F4F-9765-D09195538A7B}" srcOrd="6" destOrd="0" parTransId="{4E66AF05-1A8B-4913-A03A-D9CC12AD2AE2}" sibTransId="{B56CFE21-CBA1-4C92-A255-38935D239E1C}"/>
    <dgm:cxn modelId="{CC828790-37CD-4D1C-9D3C-D79BD6AFCD4D}" type="presOf" srcId="{FE17A502-6943-4EF2-9BDD-C2E6651B1175}" destId="{41D4A186-FB07-4C03-B025-C0FBD485FEB0}" srcOrd="0" destOrd="0" presId="urn:microsoft.com/office/officeart/2005/8/layout/orgChart1"/>
    <dgm:cxn modelId="{19D65E18-A3F4-4B3C-A691-D1BF5BAD5DF7}" srcId="{28CFAB4D-EF68-46D6-B1FB-2B8D51F4CEE2}" destId="{024901BD-0EAC-4F44-A530-3E06E1CF8346}" srcOrd="2" destOrd="0" parTransId="{6841EEE4-049C-4CB3-A8BE-AC00F62DE676}" sibTransId="{2B8A705C-BC46-468E-A96D-2D3ED693F589}"/>
    <dgm:cxn modelId="{B7354C56-CDB7-4FD0-9F28-B4831B9BAFD6}" type="presOf" srcId="{A8B3E84F-6B3D-4D48-8183-753D1C06B210}" destId="{B3A2F6EF-DCE7-4E82-A1A2-89F2AFB67D01}" srcOrd="0" destOrd="0" presId="urn:microsoft.com/office/officeart/2005/8/layout/orgChart1"/>
    <dgm:cxn modelId="{F7FBDBF5-CA5D-4C9D-AD87-05539411BADD}" type="presOf" srcId="{4BDE9062-6CAA-44C4-AAB8-572A7E49FD46}" destId="{C2BA129D-A896-4F42-8ACC-7B182EE1957E}" srcOrd="0" destOrd="0" presId="urn:microsoft.com/office/officeart/2005/8/layout/orgChart1"/>
    <dgm:cxn modelId="{28C7A31F-F3A6-432F-AED7-E162EAE064E6}" type="presOf" srcId="{6000E5FD-CEBA-4B08-87DB-36E3F61FCE99}" destId="{8E3FF1D8-9C19-48F7-BEF6-058220F36095}" srcOrd="1" destOrd="0" presId="urn:microsoft.com/office/officeart/2005/8/layout/orgChart1"/>
    <dgm:cxn modelId="{267E56F5-B7F5-4AEE-A5EB-44ABD9FAFB6C}" type="presOf" srcId="{AB79973B-A327-4664-9809-EF1B9E4E4CFF}" destId="{E04340A8-806D-43F5-912E-DEFFAB94897A}" srcOrd="0" destOrd="0" presId="urn:microsoft.com/office/officeart/2005/8/layout/orgChart1"/>
    <dgm:cxn modelId="{5F8F3A31-287C-43E1-B381-CFC7224F3805}" type="presOf" srcId="{7DF71BB5-6351-4177-B24E-C19063689893}" destId="{C0DDDA1F-A7DE-40E1-A9AD-1E81410000FC}" srcOrd="1" destOrd="0" presId="urn:microsoft.com/office/officeart/2005/8/layout/orgChart1"/>
    <dgm:cxn modelId="{9D6806A4-C33F-477B-B2BE-AD56F3C964A4}" type="presOf" srcId="{28B9A4B0-1FE3-417A-8693-A61C0991D327}" destId="{84C112F4-9956-440D-A02C-690919C4C411}" srcOrd="1" destOrd="0" presId="urn:microsoft.com/office/officeart/2005/8/layout/orgChart1"/>
    <dgm:cxn modelId="{685F3B03-95B0-4D4F-8816-9E8B37A74277}" type="presOf" srcId="{AB79973B-A327-4664-9809-EF1B9E4E4CFF}" destId="{8812DDE6-A0CC-4164-AF5E-F5BF889E47E7}" srcOrd="1" destOrd="0" presId="urn:microsoft.com/office/officeart/2005/8/layout/orgChart1"/>
    <dgm:cxn modelId="{80B5F717-803E-4FDD-A58A-2AE2F2C379C3}" srcId="{28CFAB4D-EF68-46D6-B1FB-2B8D51F4CEE2}" destId="{2BAAEC74-F942-46BF-9804-521C00D16A60}" srcOrd="1" destOrd="0" parTransId="{FE17A502-6943-4EF2-9BDD-C2E6651B1175}" sibTransId="{F516BEF2-F272-46F4-AE0A-8F86674242CE}"/>
    <dgm:cxn modelId="{082EB92E-4E3F-4CAE-BFB2-AA2814163A4D}" type="presOf" srcId="{F7E38755-E41D-4388-8EA4-E2B2F32128D3}" destId="{3292D0C3-3B92-499F-8307-F515D0C08AD3}" srcOrd="1" destOrd="0" presId="urn:microsoft.com/office/officeart/2005/8/layout/orgChart1"/>
    <dgm:cxn modelId="{54FDABFF-A5AB-4533-97E1-34BEB2233142}" type="presOf" srcId="{30EE3E95-99B8-45DE-A627-69FB29C2364E}" destId="{8208F9D5-5CAC-40B4-B922-41724B913B33}" srcOrd="0" destOrd="0" presId="urn:microsoft.com/office/officeart/2005/8/layout/orgChart1"/>
    <dgm:cxn modelId="{8EEFF431-0AB1-45D0-9EC0-4B570625D82E}" type="presOf" srcId="{C23267C7-DAE3-44FD-9EBC-9356B652BEF2}" destId="{D00A5D5B-CE9C-447C-B0F4-BDCF13D46CFF}" srcOrd="0" destOrd="0" presId="urn:microsoft.com/office/officeart/2005/8/layout/orgChart1"/>
    <dgm:cxn modelId="{C048F3E2-E995-4AF7-B4FD-228BB1752C37}" type="presOf" srcId="{27F58371-47FB-49C6-918B-056CDD63BBBB}" destId="{9029B03D-B6EF-4F57-A51A-F31A1B71F4DD}" srcOrd="1" destOrd="0" presId="urn:microsoft.com/office/officeart/2005/8/layout/orgChart1"/>
    <dgm:cxn modelId="{AFEB17CC-92EC-450B-B9F2-441578E2A29C}" srcId="{2C8B50C8-C216-43D4-BF31-51B4DB339090}" destId="{28CFAB4D-EF68-46D6-B1FB-2B8D51F4CEE2}" srcOrd="0" destOrd="0" parTransId="{E1637C9F-4254-4445-A00A-467C8E4C428A}" sibTransId="{B2F84016-E0B9-4480-8484-AD48D8821309}"/>
    <dgm:cxn modelId="{C7F872A5-AD8B-4E6C-92EF-73F273DC7382}" type="presOf" srcId="{6A91DB33-C76C-4AFD-834B-6ED886CEFD25}" destId="{2B1C23E4-6E14-4200-AEEA-CBC4DC3B83A0}" srcOrd="0" destOrd="0" presId="urn:microsoft.com/office/officeart/2005/8/layout/orgChart1"/>
    <dgm:cxn modelId="{C0604993-F217-4EB7-8743-F569C2BCB5F4}" type="presOf" srcId="{A8713FF3-79F2-49AA-A373-56214FDCA05D}" destId="{B90D3F10-69C4-4DF7-A595-D715C029613F}" srcOrd="0" destOrd="0" presId="urn:microsoft.com/office/officeart/2005/8/layout/orgChart1"/>
    <dgm:cxn modelId="{5E56D622-C3E3-4321-B2E1-1518116A5E70}" srcId="{2EA2DAE5-EC14-4855-AFAE-C1B39090CD64}" destId="{6000E5FD-CEBA-4B08-87DB-36E3F61FCE99}" srcOrd="0" destOrd="0" parTransId="{B0777ECB-8DDA-4429-9136-3095A889F194}" sibTransId="{20B28C84-73F4-43CD-AB1A-929BBEF90AA0}"/>
    <dgm:cxn modelId="{48F26A02-E472-4F00-A5EE-B8E46F621D34}" srcId="{2BAAEC74-F942-46BF-9804-521C00D16A60}" destId="{AB79973B-A327-4664-9809-EF1B9E4E4CFF}" srcOrd="0" destOrd="0" parTransId="{7E83D738-7D90-4EEA-B3E0-BE8ABDC2B03F}" sibTransId="{E8E6EE6A-C3DA-413E-BE7C-BBF0BEB3E3BC}"/>
    <dgm:cxn modelId="{1BA762EC-0705-4C37-B51C-DC7D1AC6E1B3}" type="presOf" srcId="{2BAAEC74-F942-46BF-9804-521C00D16A60}" destId="{07D30136-595D-4603-B863-74C320A6E12A}" srcOrd="1" destOrd="0" presId="urn:microsoft.com/office/officeart/2005/8/layout/orgChart1"/>
    <dgm:cxn modelId="{4C7E603A-FC37-4A13-AF2E-EBA25BCD5DAB}" type="presOf" srcId="{CCB91E89-0263-4A8F-A633-465F7D8267C4}" destId="{4DFA2FD7-4DAD-40AE-8A07-45F5FA9E89F8}" srcOrd="0" destOrd="0" presId="urn:microsoft.com/office/officeart/2005/8/layout/orgChart1"/>
    <dgm:cxn modelId="{6F1CE31C-47D3-4C4D-AF26-E838F612E388}" type="presOf" srcId="{61388170-2A6D-400B-865D-F3B5EAE41510}" destId="{B54B89DE-371A-4551-8558-C5C419EE61F5}" srcOrd="0" destOrd="0" presId="urn:microsoft.com/office/officeart/2005/8/layout/orgChart1"/>
    <dgm:cxn modelId="{5D598217-E9E1-46D2-BBC0-A0F6F2AC6253}" type="presOf" srcId="{6AF6444C-481B-4186-8518-A9F9004CCA76}" destId="{CBE3126F-6AC3-4C23-965C-19185FE9C85C}" srcOrd="1" destOrd="0" presId="urn:microsoft.com/office/officeart/2005/8/layout/orgChart1"/>
    <dgm:cxn modelId="{8AAA1A4F-9923-4211-8232-30A45EAFD774}" type="presOf" srcId="{28CFAB4D-EF68-46D6-B1FB-2B8D51F4CEE2}" destId="{CB80865B-BC1B-45D3-805A-932B9D6D1733}" srcOrd="1" destOrd="0" presId="urn:microsoft.com/office/officeart/2005/8/layout/orgChart1"/>
    <dgm:cxn modelId="{7A032679-17F5-4895-B265-E9533112B416}" type="presOf" srcId="{834F2B57-1B03-4FB1-8B54-A2FD29A53092}" destId="{9A9C8912-0B7C-40AC-B35E-A60B2EE72F74}" srcOrd="1" destOrd="0" presId="urn:microsoft.com/office/officeart/2005/8/layout/orgChart1"/>
    <dgm:cxn modelId="{40E1C7D9-C0B0-4AB1-A5D5-33022CBC4887}" srcId="{024901BD-0EAC-4F44-A530-3E06E1CF8346}" destId="{89679DA4-B7C8-4B12-91A9-91E036743248}" srcOrd="6" destOrd="0" parTransId="{30EE3E95-99B8-45DE-A627-69FB29C2364E}" sibTransId="{68F478B4-908C-4B1F-8C80-D3A671DE972F}"/>
    <dgm:cxn modelId="{B3E72273-270C-496B-9E77-2466D76C237E}" type="presOf" srcId="{F7E38755-E41D-4388-8EA4-E2B2F32128D3}" destId="{54816808-9781-44A4-8BEA-778B807FE570}" srcOrd="0" destOrd="0" presId="urn:microsoft.com/office/officeart/2005/8/layout/orgChart1"/>
    <dgm:cxn modelId="{A6961DED-0A43-45EA-BE59-1035FA68F6FE}" type="presOf" srcId="{FFF1CC58-A3EB-4448-80F8-3C4953E4E7EF}" destId="{C3E96AB7-168B-45E7-AB09-0562E4E63C9A}" srcOrd="0" destOrd="0" presId="urn:microsoft.com/office/officeart/2005/8/layout/orgChart1"/>
    <dgm:cxn modelId="{D5DEE263-444B-4ACB-94D1-0929B6DCAA63}" type="presOf" srcId="{2C8B50C8-C216-43D4-BF31-51B4DB339090}" destId="{5DC76DFA-A547-4CF0-918E-AB4F7D3D58C8}" srcOrd="0" destOrd="0" presId="urn:microsoft.com/office/officeart/2005/8/layout/orgChart1"/>
    <dgm:cxn modelId="{14150176-02D3-43E9-A44E-499E51CEAC51}" type="presOf" srcId="{4F97C3BD-06E7-42A7-91DB-28A502A3C6B2}" destId="{580B747A-BA94-4D58-8FEF-F318B05A89EC}" srcOrd="0" destOrd="0" presId="urn:microsoft.com/office/officeart/2005/8/layout/orgChart1"/>
    <dgm:cxn modelId="{42B0E20B-5460-4316-AE6B-2805A3F455FE}" srcId="{2EA2DAE5-EC14-4855-AFAE-C1B39090CD64}" destId="{23FD1C02-3CA9-4D2F-8E93-EEE63FD85476}" srcOrd="2" destOrd="0" parTransId="{4F648689-984B-4D18-BAED-B9CAA1684A8E}" sibTransId="{25D491FC-B228-4F14-8D02-7C7A3116910C}"/>
    <dgm:cxn modelId="{5B0842A7-4DD8-4E18-989B-B83790F0E764}" type="presOf" srcId="{61388170-2A6D-400B-865D-F3B5EAE41510}" destId="{B2EBA0DB-0A68-4C20-ADB3-9DA199B6691E}" srcOrd="1" destOrd="0" presId="urn:microsoft.com/office/officeart/2005/8/layout/orgChart1"/>
    <dgm:cxn modelId="{A5A5D1DC-0D8C-4526-BE86-FA2B5B72ECC4}" type="presOf" srcId="{4F648689-984B-4D18-BAED-B9CAA1684A8E}" destId="{15B1C50D-FC42-447B-BECA-E4603EBE0AB4}" srcOrd="0" destOrd="0" presId="urn:microsoft.com/office/officeart/2005/8/layout/orgChart1"/>
    <dgm:cxn modelId="{A6BDD250-7B7D-4D34-A56B-6F06EFD19AB3}" srcId="{2EA2DAE5-EC14-4855-AFAE-C1B39090CD64}" destId="{7FF8D6FB-B8FE-46DF-8FCA-52FAEBB8360A}" srcOrd="1" destOrd="0" parTransId="{CCB91E89-0263-4A8F-A633-465F7D8267C4}" sibTransId="{B12C0C8B-765B-4D07-ACE6-132CF6867B0C}"/>
    <dgm:cxn modelId="{B520237C-F02C-45DC-A742-67B6997CF750}" srcId="{2BAAEC74-F942-46BF-9804-521C00D16A60}" destId="{20CA88D6-EC81-486C-824E-D51AD1B7153E}" srcOrd="4" destOrd="0" parTransId="{70195891-5F22-4794-8603-B6AC88A58536}" sibTransId="{FEBFB70F-9D43-4BDD-BBAE-01FEEA09B1C0}"/>
    <dgm:cxn modelId="{AFABA65E-5BBD-425A-A7EB-32FCC9057018}" type="presOf" srcId="{7E83D738-7D90-4EEA-B3E0-BE8ABDC2B03F}" destId="{7835C187-D6B5-4A6E-B056-5D1B955DE235}" srcOrd="0" destOrd="0" presId="urn:microsoft.com/office/officeart/2005/8/layout/orgChart1"/>
    <dgm:cxn modelId="{70A07B70-951A-4523-8B31-8504B4952790}" srcId="{2BAAEC74-F942-46BF-9804-521C00D16A60}" destId="{14927012-C428-45B8-B93E-A367A871756D}" srcOrd="3" destOrd="0" parTransId="{A8713FF3-79F2-49AA-A373-56214FDCA05D}" sibTransId="{29359A9F-CB24-46FC-974F-7351C2555F15}"/>
    <dgm:cxn modelId="{78D51CF3-14AE-4B14-9D5C-9B6EB5794D3B}" type="presOf" srcId="{2BAAEC74-F942-46BF-9804-521C00D16A60}" destId="{4534235A-6114-48A2-AC22-9862C32FA424}" srcOrd="0" destOrd="0" presId="urn:microsoft.com/office/officeart/2005/8/layout/orgChart1"/>
    <dgm:cxn modelId="{3AF3EEE8-278B-46A0-A91C-E0F941252533}" srcId="{2EA2DAE5-EC14-4855-AFAE-C1B39090CD64}" destId="{61388170-2A6D-400B-865D-F3B5EAE41510}" srcOrd="3" destOrd="0" parTransId="{4F97C3BD-06E7-42A7-91DB-28A502A3C6B2}" sibTransId="{A30B1876-6F41-45BC-900D-6B4E4C9DA8FB}"/>
    <dgm:cxn modelId="{921B6D6E-B08B-4B1F-968D-390E9E6D45DC}" type="presOf" srcId="{23FD1C02-3CA9-4D2F-8E93-EEE63FD85476}" destId="{4587F30A-E61F-47AA-8EF1-10A817B14A6D}" srcOrd="0" destOrd="0" presId="urn:microsoft.com/office/officeart/2005/8/layout/orgChart1"/>
    <dgm:cxn modelId="{8945854B-236D-4C4B-B846-1CCCC7A1DC5A}" type="presOf" srcId="{6000E5FD-CEBA-4B08-87DB-36E3F61FCE99}" destId="{90376AFE-D86B-4BB2-BAED-6238EF5D726D}" srcOrd="0" destOrd="0" presId="urn:microsoft.com/office/officeart/2005/8/layout/orgChart1"/>
    <dgm:cxn modelId="{8B674855-A1C1-4849-B2A0-481B24E8019F}" srcId="{28CFAB4D-EF68-46D6-B1FB-2B8D51F4CEE2}" destId="{2EA2DAE5-EC14-4855-AFAE-C1B39090CD64}" srcOrd="3" destOrd="0" parTransId="{D360742D-5CBC-47FE-BC99-4424C046FA2E}" sibTransId="{E20B8CC4-4BED-4375-89FD-CAFE53263907}"/>
    <dgm:cxn modelId="{B801F80C-03BC-475F-88E6-0D2A4E885C8A}" type="presOf" srcId="{BC8C5C32-DD00-4426-B0C3-5E4B4F1B1831}" destId="{259AED45-D8A4-48F9-ABBB-DDCCB41D5ADE}" srcOrd="0" destOrd="0" presId="urn:microsoft.com/office/officeart/2005/8/layout/orgChart1"/>
    <dgm:cxn modelId="{6FF5E388-68FF-49D6-9690-EF2EEE209347}" type="presOf" srcId="{9D14BE42-503B-4185-A924-7D1C7FFCFF40}" destId="{516A75C5-B8C5-4EC0-8CBF-F74B02B57A6E}" srcOrd="0" destOrd="0" presId="urn:microsoft.com/office/officeart/2005/8/layout/orgChart1"/>
    <dgm:cxn modelId="{71C31E52-CFD6-4BFF-ABA4-89D01670F56D}" type="presOf" srcId="{28CFAB4D-EF68-46D6-B1FB-2B8D51F4CEE2}" destId="{96B04F41-E974-4F7F-B58A-914058EE02E9}" srcOrd="0" destOrd="0" presId="urn:microsoft.com/office/officeart/2005/8/layout/orgChart1"/>
    <dgm:cxn modelId="{EC578702-D5CE-485A-968E-310ED3C7B25B}" type="presOf" srcId="{B325D14F-BFEA-440F-BF54-454CC8D3EF61}" destId="{5AECE0EC-457E-4EA2-ABBA-062F77B1772A}" srcOrd="0" destOrd="0" presId="urn:microsoft.com/office/officeart/2005/8/layout/orgChart1"/>
    <dgm:cxn modelId="{B46EF48B-8116-4339-B956-54C3AED3A28B}" type="presOf" srcId="{34D5AEEB-17F9-4824-A490-FCAE10CD4473}" destId="{59A373CB-BA1A-49A9-91BF-0A8F9BEE176F}" srcOrd="0" destOrd="0" presId="urn:microsoft.com/office/officeart/2005/8/layout/orgChart1"/>
    <dgm:cxn modelId="{DC79D2D6-38E6-4E52-9A6B-482DCEB7B38F}" type="presOf" srcId="{27F58371-47FB-49C6-918B-056CDD63BBBB}" destId="{CC60E0C2-108E-47F0-90D9-1B9E499CB0B5}" srcOrd="0" destOrd="0" presId="urn:microsoft.com/office/officeart/2005/8/layout/orgChart1"/>
    <dgm:cxn modelId="{51C4F56A-76F9-4A48-9AE6-8F0C7EB494E9}" type="presOf" srcId="{89679DA4-B7C8-4B12-91A9-91E036743248}" destId="{5BE35407-8EC1-41DF-B554-B05D9FEFFA10}" srcOrd="0" destOrd="0" presId="urn:microsoft.com/office/officeart/2005/8/layout/orgChart1"/>
    <dgm:cxn modelId="{03A25700-985A-47E4-B062-A4E199CEDABF}" type="presOf" srcId="{C23267C7-DAE3-44FD-9EBC-9356B652BEF2}" destId="{1536E494-3553-4333-9A90-39FA3378314D}" srcOrd="1" destOrd="0" presId="urn:microsoft.com/office/officeart/2005/8/layout/orgChart1"/>
    <dgm:cxn modelId="{9047A39F-5982-4654-A12A-793CDF2CADBD}" type="presOf" srcId="{024901BD-0EAC-4F44-A530-3E06E1CF8346}" destId="{C926CCA6-CF37-4581-A8F4-59D761387355}" srcOrd="1" destOrd="0" presId="urn:microsoft.com/office/officeart/2005/8/layout/orgChart1"/>
    <dgm:cxn modelId="{77E3F2DA-0A0B-49F2-8E44-B496C1A1D494}" srcId="{2BAAEC74-F942-46BF-9804-521C00D16A60}" destId="{28B9A4B0-1FE3-417A-8693-A61C0991D327}" srcOrd="2" destOrd="0" parTransId="{BC8C5C32-DD00-4426-B0C3-5E4B4F1B1831}" sibTransId="{6A580A1B-989D-4328-85A2-C56CF4EEC09D}"/>
    <dgm:cxn modelId="{9A8B6BFC-02C2-41EF-A920-B245FA316836}" type="presOf" srcId="{21A6AE6F-DBE0-4F4F-9765-D09195538A7B}" destId="{338CBF89-D84A-47CE-BA34-286AEC767D8B}" srcOrd="0" destOrd="0" presId="urn:microsoft.com/office/officeart/2005/8/layout/orgChart1"/>
    <dgm:cxn modelId="{8CFFA0BF-48D0-4483-8E94-3A4F8CDDCC26}" type="presOf" srcId="{B27FCD33-2F6E-4A37-BDF4-A1CA1D2D509B}" destId="{BC2D67DC-8E3B-4909-AE18-832854A10F42}" srcOrd="0" destOrd="0" presId="urn:microsoft.com/office/officeart/2005/8/layout/orgChart1"/>
    <dgm:cxn modelId="{C90C7514-AD56-428A-9F94-62AF69B5EED5}" type="presOf" srcId="{7DAF766C-FBE9-4472-821C-7EAB6C690C89}" destId="{4FBC09BA-C16C-46E1-8D2D-4E99E6256591}" srcOrd="0" destOrd="0" presId="urn:microsoft.com/office/officeart/2005/8/layout/orgChart1"/>
    <dgm:cxn modelId="{1503F4D6-F992-483B-B543-B56A28EFE816}" srcId="{024901BD-0EAC-4F44-A530-3E06E1CF8346}" destId="{7DF71BB5-6351-4177-B24E-C19063689893}" srcOrd="1" destOrd="0" parTransId="{2FB744BE-F781-4ED5-9DB5-30810810F97E}" sibTransId="{D99B1435-07B1-46E8-B44E-182493B951D8}"/>
    <dgm:cxn modelId="{41459DFB-B4A4-4A0C-B49D-578A5D2E49DE}" type="presOf" srcId="{1C222C31-F436-4FD5-8893-C2A7600EA748}" destId="{59776CDA-99DF-42BA-8900-7F868F509745}" srcOrd="0" destOrd="0" presId="urn:microsoft.com/office/officeart/2005/8/layout/orgChart1"/>
    <dgm:cxn modelId="{2736A27A-641A-4415-A5FB-C463B5626831}" type="presOf" srcId="{28B9A4B0-1FE3-417A-8693-A61C0991D327}" destId="{3885B82F-FC63-4A9A-B04A-D618BBF0A92A}" srcOrd="0" destOrd="0" presId="urn:microsoft.com/office/officeart/2005/8/layout/orgChart1"/>
    <dgm:cxn modelId="{6F56DDD6-0701-4F32-A5FB-5CC82A2BE96B}" type="presOf" srcId="{2FB744BE-F781-4ED5-9DB5-30810810F97E}" destId="{A7219452-C61C-4605-AF3F-B13530DD020C}" srcOrd="0" destOrd="0" presId="urn:microsoft.com/office/officeart/2005/8/layout/orgChart1"/>
    <dgm:cxn modelId="{B92630EE-0CBA-4030-9776-78DD09BD1E65}" type="presOf" srcId="{2EA2DAE5-EC14-4855-AFAE-C1B39090CD64}" destId="{F9DC2C40-B5C0-4E20-AE53-7DD7D57420A0}" srcOrd="1" destOrd="0" presId="urn:microsoft.com/office/officeart/2005/8/layout/orgChart1"/>
    <dgm:cxn modelId="{522F5409-8B2B-4C60-A657-EB72A9119914}" type="presOf" srcId="{1C222C31-F436-4FD5-8893-C2A7600EA748}" destId="{F9D9A197-F14C-4B8F-B44C-774C740CB513}" srcOrd="1" destOrd="0" presId="urn:microsoft.com/office/officeart/2005/8/layout/orgChart1"/>
    <dgm:cxn modelId="{EDCA5735-5C39-4D69-B5D5-822C1E125373}" type="presOf" srcId="{CDA3640D-BE8E-45D8-8328-F995344DAAE7}" destId="{11C25B45-3936-4B82-BA53-F28E842AE8AB}" srcOrd="0" destOrd="0" presId="urn:microsoft.com/office/officeart/2005/8/layout/orgChart1"/>
    <dgm:cxn modelId="{167038FF-65EC-4D77-9F3D-A4DD839E3B69}" type="presOf" srcId="{E1F510FB-B4F3-4759-B4FF-BC1DBB33D73C}" destId="{A037C094-6DFB-4B9A-BA09-6FE026D34836}" srcOrd="1" destOrd="0" presId="urn:microsoft.com/office/officeart/2005/8/layout/orgChart1"/>
    <dgm:cxn modelId="{5B151CB2-EED8-4A20-8ACC-9ED630C22654}" srcId="{2BAAEC74-F942-46BF-9804-521C00D16A60}" destId="{79AAD5EA-D779-4419-B489-0B513C073B9F}" srcOrd="7" destOrd="0" parTransId="{B27FCD33-2F6E-4A37-BDF4-A1CA1D2D509B}" sibTransId="{71C5CE2F-03E1-4129-930D-C65DD5C58826}"/>
    <dgm:cxn modelId="{63941718-9822-4615-9342-1298E99E151C}" srcId="{2BAAEC74-F942-46BF-9804-521C00D16A60}" destId="{17683252-D243-4EDF-A3BD-12F556A7965A}" srcOrd="8" destOrd="0" parTransId="{CDA3640D-BE8E-45D8-8328-F995344DAAE7}" sibTransId="{3C86BF5A-B2D6-4F1D-BE53-AE41E239CAD6}"/>
    <dgm:cxn modelId="{F135C688-8A3E-4F2C-BCF0-5E7FC7443D3D}" srcId="{2BAAEC74-F942-46BF-9804-521C00D16A60}" destId="{834F2B57-1B03-4FB1-8B54-A2FD29A53092}" srcOrd="1" destOrd="0" parTransId="{454D66DA-D7F3-46B3-9FE4-968153141823}" sibTransId="{BE46A5CE-16B1-4D46-8CC7-6C94915A37D8}"/>
    <dgm:cxn modelId="{FCF4D6DD-E3DF-49C1-8D5B-46C65A0A14E3}" type="presOf" srcId="{89679DA4-B7C8-4B12-91A9-91E036743248}" destId="{FAA675E1-83A3-4A7B-A9AE-42EEFFE1C722}" srcOrd="1" destOrd="0" presId="urn:microsoft.com/office/officeart/2005/8/layout/orgChart1"/>
    <dgm:cxn modelId="{CA77A02E-76CD-48A2-B7AD-D3DFF480EF29}" type="presOf" srcId="{7FF8D6FB-B8FE-46DF-8FCA-52FAEBB8360A}" destId="{F9BB74A0-45A9-4168-A5A2-5E8CBF6815A6}" srcOrd="1" destOrd="0" presId="urn:microsoft.com/office/officeart/2005/8/layout/orgChart1"/>
    <dgm:cxn modelId="{EADB264E-5D2D-4657-A303-703B6B0AF910}" type="presOf" srcId="{454D66DA-D7F3-46B3-9FE4-968153141823}" destId="{75AA835B-0B09-45C5-B9E3-68EE926F07A6}" srcOrd="0" destOrd="0" presId="urn:microsoft.com/office/officeart/2005/8/layout/orgChart1"/>
    <dgm:cxn modelId="{08CB30EE-7FCE-47D8-9AF5-582CB4E8364D}" type="presOf" srcId="{E1F510FB-B4F3-4759-B4FF-BC1DBB33D73C}" destId="{153C79FE-594C-4760-B31C-C0C08C8632E5}" srcOrd="0" destOrd="0" presId="urn:microsoft.com/office/officeart/2005/8/layout/orgChart1"/>
    <dgm:cxn modelId="{B3C0B004-4049-43B0-A41F-AD14060772BD}" type="presOf" srcId="{FFF1CC58-A3EB-4448-80F8-3C4953E4E7EF}" destId="{C3338BFF-7D6B-4E93-8216-A268B8306040}" srcOrd="1" destOrd="0" presId="urn:microsoft.com/office/officeart/2005/8/layout/orgChart1"/>
    <dgm:cxn modelId="{6B87ADF8-262F-40C6-976F-E167EB703752}" srcId="{024901BD-0EAC-4F44-A530-3E06E1CF8346}" destId="{E1F510FB-B4F3-4759-B4FF-BC1DBB33D73C}" srcOrd="4" destOrd="0" parTransId="{4BDE9062-6CAA-44C4-AAB8-572A7E49FD46}" sibTransId="{F8BFB806-6DB4-4588-812B-E0D6EBC90ED3}"/>
    <dgm:cxn modelId="{3CA3CA09-0B20-4F3E-8CC2-7E5E7416C39A}" type="presOf" srcId="{79AAD5EA-D779-4419-B489-0B513C073B9F}" destId="{C6AF37C5-7C5B-49EC-A56D-346F4E1AECC7}" srcOrd="1" destOrd="0" presId="urn:microsoft.com/office/officeart/2005/8/layout/orgChart1"/>
    <dgm:cxn modelId="{7B7AF7A8-978B-444E-B6B4-2802642A8F01}" type="presParOf" srcId="{5DC76DFA-A547-4CF0-918E-AB4F7D3D58C8}" destId="{E62FC21E-181C-45BF-8A12-6E79A65C6F11}" srcOrd="0" destOrd="0" presId="urn:microsoft.com/office/officeart/2005/8/layout/orgChart1"/>
    <dgm:cxn modelId="{93829EC3-2B6E-4852-B2AA-36B4D61C63D2}" type="presParOf" srcId="{E62FC21E-181C-45BF-8A12-6E79A65C6F11}" destId="{4E6D08A1-2219-4C18-98D4-35A7ED349F0D}" srcOrd="0" destOrd="0" presId="urn:microsoft.com/office/officeart/2005/8/layout/orgChart1"/>
    <dgm:cxn modelId="{C66F6D85-2718-40C5-ABA0-9A9D213541CB}" type="presParOf" srcId="{4E6D08A1-2219-4C18-98D4-35A7ED349F0D}" destId="{96B04F41-E974-4F7F-B58A-914058EE02E9}" srcOrd="0" destOrd="0" presId="urn:microsoft.com/office/officeart/2005/8/layout/orgChart1"/>
    <dgm:cxn modelId="{1DE94DAA-DBD7-4D18-B9E5-919173A43B6A}" type="presParOf" srcId="{4E6D08A1-2219-4C18-98D4-35A7ED349F0D}" destId="{CB80865B-BC1B-45D3-805A-932B9D6D1733}" srcOrd="1" destOrd="0" presId="urn:microsoft.com/office/officeart/2005/8/layout/orgChart1"/>
    <dgm:cxn modelId="{662758C3-3948-49C5-9EC8-AF8EC50FEB38}" type="presParOf" srcId="{E62FC21E-181C-45BF-8A12-6E79A65C6F11}" destId="{7224B623-28BB-4227-ABD7-46C49E30907D}" srcOrd="1" destOrd="0" presId="urn:microsoft.com/office/officeart/2005/8/layout/orgChart1"/>
    <dgm:cxn modelId="{7629171E-5C25-48B4-8FBC-FF2207DA6B4C}" type="presParOf" srcId="{7224B623-28BB-4227-ABD7-46C49E30907D}" destId="{41D4A186-FB07-4C03-B025-C0FBD485FEB0}" srcOrd="0" destOrd="0" presId="urn:microsoft.com/office/officeart/2005/8/layout/orgChart1"/>
    <dgm:cxn modelId="{D1E77196-1B39-43B5-8736-375D4D10B9BF}" type="presParOf" srcId="{7224B623-28BB-4227-ABD7-46C49E30907D}" destId="{8EB68B33-215F-46D9-AE9D-8F6773847E9E}" srcOrd="1" destOrd="0" presId="urn:microsoft.com/office/officeart/2005/8/layout/orgChart1"/>
    <dgm:cxn modelId="{F1672796-5529-4AB1-890B-D19E0ED9FD8B}" type="presParOf" srcId="{8EB68B33-215F-46D9-AE9D-8F6773847E9E}" destId="{24DCC16F-995B-4B09-9C4B-E56F2F88D696}" srcOrd="0" destOrd="0" presId="urn:microsoft.com/office/officeart/2005/8/layout/orgChart1"/>
    <dgm:cxn modelId="{9C7C25E4-5377-4398-97AF-A56FF9661DA9}" type="presParOf" srcId="{24DCC16F-995B-4B09-9C4B-E56F2F88D696}" destId="{4534235A-6114-48A2-AC22-9862C32FA424}" srcOrd="0" destOrd="0" presId="urn:microsoft.com/office/officeart/2005/8/layout/orgChart1"/>
    <dgm:cxn modelId="{1CFDE4E1-0D51-48C9-8E70-EB5044167664}" type="presParOf" srcId="{24DCC16F-995B-4B09-9C4B-E56F2F88D696}" destId="{07D30136-595D-4603-B863-74C320A6E12A}" srcOrd="1" destOrd="0" presId="urn:microsoft.com/office/officeart/2005/8/layout/orgChart1"/>
    <dgm:cxn modelId="{A4135DE9-BF14-424F-A40E-A90DB3890FE7}" type="presParOf" srcId="{8EB68B33-215F-46D9-AE9D-8F6773847E9E}" destId="{3A19EE6B-166A-4389-A2E1-2DBAA7798F30}" srcOrd="1" destOrd="0" presId="urn:microsoft.com/office/officeart/2005/8/layout/orgChart1"/>
    <dgm:cxn modelId="{7E700B9A-DDC4-42A1-9365-409DF9B905DB}" type="presParOf" srcId="{8EB68B33-215F-46D9-AE9D-8F6773847E9E}" destId="{F37AEF74-C7E3-4965-A4A3-F0E08E95E9EE}" srcOrd="2" destOrd="0" presId="urn:microsoft.com/office/officeart/2005/8/layout/orgChart1"/>
    <dgm:cxn modelId="{CA5A3935-B0A0-448C-807D-37176C05ECEF}" type="presParOf" srcId="{F37AEF74-C7E3-4965-A4A3-F0E08E95E9EE}" destId="{7835C187-D6B5-4A6E-B056-5D1B955DE235}" srcOrd="0" destOrd="0" presId="urn:microsoft.com/office/officeart/2005/8/layout/orgChart1"/>
    <dgm:cxn modelId="{875AAD86-A28F-4D99-80E7-03B3AA987F8B}" type="presParOf" srcId="{F37AEF74-C7E3-4965-A4A3-F0E08E95E9EE}" destId="{86A167BD-7E61-430F-82D2-A047907595D3}" srcOrd="1" destOrd="0" presId="urn:microsoft.com/office/officeart/2005/8/layout/orgChart1"/>
    <dgm:cxn modelId="{38B2F30C-0297-48C4-B248-B118E32367A4}" type="presParOf" srcId="{86A167BD-7E61-430F-82D2-A047907595D3}" destId="{B01D301A-8CE5-4DA7-9FF2-BE71AADCE14E}" srcOrd="0" destOrd="0" presId="urn:microsoft.com/office/officeart/2005/8/layout/orgChart1"/>
    <dgm:cxn modelId="{162748D7-CB2C-4EC5-AF23-3266EC9CDD1E}" type="presParOf" srcId="{B01D301A-8CE5-4DA7-9FF2-BE71AADCE14E}" destId="{E04340A8-806D-43F5-912E-DEFFAB94897A}" srcOrd="0" destOrd="0" presId="urn:microsoft.com/office/officeart/2005/8/layout/orgChart1"/>
    <dgm:cxn modelId="{4C3EB193-BD99-454C-A082-B413D4898F91}" type="presParOf" srcId="{B01D301A-8CE5-4DA7-9FF2-BE71AADCE14E}" destId="{8812DDE6-A0CC-4164-AF5E-F5BF889E47E7}" srcOrd="1" destOrd="0" presId="urn:microsoft.com/office/officeart/2005/8/layout/orgChart1"/>
    <dgm:cxn modelId="{D07EAC75-ABD8-4B43-88C1-9BDC02906C34}" type="presParOf" srcId="{86A167BD-7E61-430F-82D2-A047907595D3}" destId="{7AFC70BB-7B4D-42FE-859A-736C5C3E7D2A}" srcOrd="1" destOrd="0" presId="urn:microsoft.com/office/officeart/2005/8/layout/orgChart1"/>
    <dgm:cxn modelId="{C071FEDA-519D-4AA8-9A8F-7001F8D88694}" type="presParOf" srcId="{86A167BD-7E61-430F-82D2-A047907595D3}" destId="{04529528-6A65-4605-AFE1-4C610AF2BEE9}" srcOrd="2" destOrd="0" presId="urn:microsoft.com/office/officeart/2005/8/layout/orgChart1"/>
    <dgm:cxn modelId="{7AA9DFFC-DE4F-4377-9E00-9E425AAF752F}" type="presParOf" srcId="{F37AEF74-C7E3-4965-A4A3-F0E08E95E9EE}" destId="{75AA835B-0B09-45C5-B9E3-68EE926F07A6}" srcOrd="2" destOrd="0" presId="urn:microsoft.com/office/officeart/2005/8/layout/orgChart1"/>
    <dgm:cxn modelId="{4FDBFD87-BAEB-4669-AB58-E8DFFF785087}" type="presParOf" srcId="{F37AEF74-C7E3-4965-A4A3-F0E08E95E9EE}" destId="{AE056583-2FD8-4E8E-A6E0-D432D55E78CA}" srcOrd="3" destOrd="0" presId="urn:microsoft.com/office/officeart/2005/8/layout/orgChart1"/>
    <dgm:cxn modelId="{39DA1E81-A2DB-4BCE-B596-660EAC271639}" type="presParOf" srcId="{AE056583-2FD8-4E8E-A6E0-D432D55E78CA}" destId="{0CD7E437-A503-4569-8782-6A7C0BC91633}" srcOrd="0" destOrd="0" presId="urn:microsoft.com/office/officeart/2005/8/layout/orgChart1"/>
    <dgm:cxn modelId="{826EFEB1-CD32-44EB-B06E-4E95D7F7A7A7}" type="presParOf" srcId="{0CD7E437-A503-4569-8782-6A7C0BC91633}" destId="{C33D9E3F-BA90-42B9-9818-43AC223A7CE5}" srcOrd="0" destOrd="0" presId="urn:microsoft.com/office/officeart/2005/8/layout/orgChart1"/>
    <dgm:cxn modelId="{40A38447-622E-45A1-9603-AF140C9FD498}" type="presParOf" srcId="{0CD7E437-A503-4569-8782-6A7C0BC91633}" destId="{9A9C8912-0B7C-40AC-B35E-A60B2EE72F74}" srcOrd="1" destOrd="0" presId="urn:microsoft.com/office/officeart/2005/8/layout/orgChart1"/>
    <dgm:cxn modelId="{02F03172-A042-4BD1-AA1A-7ECFF3D5E220}" type="presParOf" srcId="{AE056583-2FD8-4E8E-A6E0-D432D55E78CA}" destId="{8E13FA0F-2E93-415A-AF01-99F5AC0A99A4}" srcOrd="1" destOrd="0" presId="urn:microsoft.com/office/officeart/2005/8/layout/orgChart1"/>
    <dgm:cxn modelId="{79D7527C-BCF3-4E99-8DDA-F693073E9501}" type="presParOf" srcId="{AE056583-2FD8-4E8E-A6E0-D432D55E78CA}" destId="{BE9CBFAA-FBF4-47E2-AFC0-151DA41EFAB3}" srcOrd="2" destOrd="0" presId="urn:microsoft.com/office/officeart/2005/8/layout/orgChart1"/>
    <dgm:cxn modelId="{C4E6CA74-FC41-4086-B9B7-5E62CF100F5D}" type="presParOf" srcId="{F37AEF74-C7E3-4965-A4A3-F0E08E95E9EE}" destId="{259AED45-D8A4-48F9-ABBB-DDCCB41D5ADE}" srcOrd="4" destOrd="0" presId="urn:microsoft.com/office/officeart/2005/8/layout/orgChart1"/>
    <dgm:cxn modelId="{48400798-1DDC-4E02-BD5E-3A0177343CBB}" type="presParOf" srcId="{F37AEF74-C7E3-4965-A4A3-F0E08E95E9EE}" destId="{035D6564-35E8-4B83-A26C-031A9913C3ED}" srcOrd="5" destOrd="0" presId="urn:microsoft.com/office/officeart/2005/8/layout/orgChart1"/>
    <dgm:cxn modelId="{99D87592-A39A-4E60-BA7D-23C21447291C}" type="presParOf" srcId="{035D6564-35E8-4B83-A26C-031A9913C3ED}" destId="{D1399A9A-960B-414D-BAF0-BA2EBD633464}" srcOrd="0" destOrd="0" presId="urn:microsoft.com/office/officeart/2005/8/layout/orgChart1"/>
    <dgm:cxn modelId="{E3AB2024-5FC1-4FDB-9AAF-CBD0A045F857}" type="presParOf" srcId="{D1399A9A-960B-414D-BAF0-BA2EBD633464}" destId="{3885B82F-FC63-4A9A-B04A-D618BBF0A92A}" srcOrd="0" destOrd="0" presId="urn:microsoft.com/office/officeart/2005/8/layout/orgChart1"/>
    <dgm:cxn modelId="{EE3F67F3-81B8-4BA9-BBA5-A52CEDB7819F}" type="presParOf" srcId="{D1399A9A-960B-414D-BAF0-BA2EBD633464}" destId="{84C112F4-9956-440D-A02C-690919C4C411}" srcOrd="1" destOrd="0" presId="urn:microsoft.com/office/officeart/2005/8/layout/orgChart1"/>
    <dgm:cxn modelId="{FF0EB442-F1EF-4D85-BED4-D97D04A393D2}" type="presParOf" srcId="{035D6564-35E8-4B83-A26C-031A9913C3ED}" destId="{F8EDDACD-84AC-4769-8AB9-AAAA58F23338}" srcOrd="1" destOrd="0" presId="urn:microsoft.com/office/officeart/2005/8/layout/orgChart1"/>
    <dgm:cxn modelId="{5111C8D9-72C2-4E86-A037-FFE3522FF260}" type="presParOf" srcId="{035D6564-35E8-4B83-A26C-031A9913C3ED}" destId="{2841C61F-6971-4927-A73E-D9DEBC070310}" srcOrd="2" destOrd="0" presId="urn:microsoft.com/office/officeart/2005/8/layout/orgChart1"/>
    <dgm:cxn modelId="{CE7DD111-D37B-478F-A94B-8043201EC6CE}" type="presParOf" srcId="{F37AEF74-C7E3-4965-A4A3-F0E08E95E9EE}" destId="{B90D3F10-69C4-4DF7-A595-D715C029613F}" srcOrd="6" destOrd="0" presId="urn:microsoft.com/office/officeart/2005/8/layout/orgChart1"/>
    <dgm:cxn modelId="{189F361A-6050-40E4-96D0-23225BF40076}" type="presParOf" srcId="{F37AEF74-C7E3-4965-A4A3-F0E08E95E9EE}" destId="{8F684627-EA25-4A87-9B22-4F5D8F66A222}" srcOrd="7" destOrd="0" presId="urn:microsoft.com/office/officeart/2005/8/layout/orgChart1"/>
    <dgm:cxn modelId="{31304604-94DD-41D5-A4D7-3D20F2B34626}" type="presParOf" srcId="{8F684627-EA25-4A87-9B22-4F5D8F66A222}" destId="{86FC8427-D695-4839-9723-474E2A52A349}" srcOrd="0" destOrd="0" presId="urn:microsoft.com/office/officeart/2005/8/layout/orgChart1"/>
    <dgm:cxn modelId="{49F891B1-7387-4E60-9E3B-385DE5003B79}" type="presParOf" srcId="{86FC8427-D695-4839-9723-474E2A52A349}" destId="{4C375F39-6976-4C8F-B1D6-03E88EC9BBA7}" srcOrd="0" destOrd="0" presId="urn:microsoft.com/office/officeart/2005/8/layout/orgChart1"/>
    <dgm:cxn modelId="{7C7507A1-3692-4EF3-B56C-247C31EDEBD7}" type="presParOf" srcId="{86FC8427-D695-4839-9723-474E2A52A349}" destId="{AA6045F8-7B50-400C-869F-B89D8EDDA3AA}" srcOrd="1" destOrd="0" presId="urn:microsoft.com/office/officeart/2005/8/layout/orgChart1"/>
    <dgm:cxn modelId="{4ADAA9AC-04D1-4ADC-B452-C2BDCA74A17C}" type="presParOf" srcId="{8F684627-EA25-4A87-9B22-4F5D8F66A222}" destId="{752A578B-D3C2-4E74-A80D-4B9DA7D7BC8B}" srcOrd="1" destOrd="0" presId="urn:microsoft.com/office/officeart/2005/8/layout/orgChart1"/>
    <dgm:cxn modelId="{AA12DCF3-D420-4C47-85DE-B47604339FB4}" type="presParOf" srcId="{8F684627-EA25-4A87-9B22-4F5D8F66A222}" destId="{158F0AB7-44BE-4C4F-A3F9-1DBCB1582DF2}" srcOrd="2" destOrd="0" presId="urn:microsoft.com/office/officeart/2005/8/layout/orgChart1"/>
    <dgm:cxn modelId="{9B7C4FC2-5573-4078-B83F-CE1B3546E2AA}" type="presParOf" srcId="{F37AEF74-C7E3-4965-A4A3-F0E08E95E9EE}" destId="{ECC30618-6184-41BF-8D34-D2C12DC84BD9}" srcOrd="8" destOrd="0" presId="urn:microsoft.com/office/officeart/2005/8/layout/orgChart1"/>
    <dgm:cxn modelId="{4770AB99-89FC-4AFD-9FEF-9D8AC49782C7}" type="presParOf" srcId="{F37AEF74-C7E3-4965-A4A3-F0E08E95E9EE}" destId="{48C76416-4CCF-4F2A-BFFF-2CF2183AA160}" srcOrd="9" destOrd="0" presId="urn:microsoft.com/office/officeart/2005/8/layout/orgChart1"/>
    <dgm:cxn modelId="{EE8E2A4B-48B6-43F0-8623-B61B3CC23C2F}" type="presParOf" srcId="{48C76416-4CCF-4F2A-BFFF-2CF2183AA160}" destId="{6B7BD216-09F0-4614-B446-0A7873D7AD9D}" srcOrd="0" destOrd="0" presId="urn:microsoft.com/office/officeart/2005/8/layout/orgChart1"/>
    <dgm:cxn modelId="{8095C0EA-8136-4BA0-9C7B-F239F12151E4}" type="presParOf" srcId="{6B7BD216-09F0-4614-B446-0A7873D7AD9D}" destId="{B846580D-E628-4FB5-A62D-6E11F6A842F0}" srcOrd="0" destOrd="0" presId="urn:microsoft.com/office/officeart/2005/8/layout/orgChart1"/>
    <dgm:cxn modelId="{25E2878A-D017-4B25-8DFA-12D9ACC5E967}" type="presParOf" srcId="{6B7BD216-09F0-4614-B446-0A7873D7AD9D}" destId="{454ADE61-6499-40A5-AC46-239FB44E7F17}" srcOrd="1" destOrd="0" presId="urn:microsoft.com/office/officeart/2005/8/layout/orgChart1"/>
    <dgm:cxn modelId="{80E38FF1-D76C-44EF-8386-4A5A7FF2AF8B}" type="presParOf" srcId="{48C76416-4CCF-4F2A-BFFF-2CF2183AA160}" destId="{8A3A90BB-2CC2-4230-850B-5DDBEB850309}" srcOrd="1" destOrd="0" presId="urn:microsoft.com/office/officeart/2005/8/layout/orgChart1"/>
    <dgm:cxn modelId="{3264F9FA-FD46-41D3-BD6F-B34ED782C889}" type="presParOf" srcId="{48C76416-4CCF-4F2A-BFFF-2CF2183AA160}" destId="{9CF08B64-0C98-405D-A4A9-382D8D3046C9}" srcOrd="2" destOrd="0" presId="urn:microsoft.com/office/officeart/2005/8/layout/orgChart1"/>
    <dgm:cxn modelId="{FFEE894A-EAB9-43C1-A0B7-604967C1B1AC}" type="presParOf" srcId="{F37AEF74-C7E3-4965-A4A3-F0E08E95E9EE}" destId="{516A75C5-B8C5-4EC0-8CBF-F74B02B57A6E}" srcOrd="10" destOrd="0" presId="urn:microsoft.com/office/officeart/2005/8/layout/orgChart1"/>
    <dgm:cxn modelId="{ADDAC86B-18B3-440E-A562-2679A15A20A3}" type="presParOf" srcId="{F37AEF74-C7E3-4965-A4A3-F0E08E95E9EE}" destId="{A5A7D41D-FBE5-4D41-B09C-61357A8E128D}" srcOrd="11" destOrd="0" presId="urn:microsoft.com/office/officeart/2005/8/layout/orgChart1"/>
    <dgm:cxn modelId="{7B05886D-047B-43E6-B478-3FEA8CC74E1F}" type="presParOf" srcId="{A5A7D41D-FBE5-4D41-B09C-61357A8E128D}" destId="{7EB6F68E-AD95-4839-B4DE-79BC4C8C4DF4}" srcOrd="0" destOrd="0" presId="urn:microsoft.com/office/officeart/2005/8/layout/orgChart1"/>
    <dgm:cxn modelId="{C6E92F26-175F-4AD1-9405-718A4D307FA3}" type="presParOf" srcId="{7EB6F68E-AD95-4839-B4DE-79BC4C8C4DF4}" destId="{96814802-E8F3-40E8-8004-AB482D1AC8F1}" srcOrd="0" destOrd="0" presId="urn:microsoft.com/office/officeart/2005/8/layout/orgChart1"/>
    <dgm:cxn modelId="{B77CC0FA-F24F-4340-B170-43B1F9BB0707}" type="presParOf" srcId="{7EB6F68E-AD95-4839-B4DE-79BC4C8C4DF4}" destId="{2E2DEA79-E943-4308-BE99-4D9714D80F1C}" srcOrd="1" destOrd="0" presId="urn:microsoft.com/office/officeart/2005/8/layout/orgChart1"/>
    <dgm:cxn modelId="{06497FC3-DF9B-49A6-B0BB-051A0A633252}" type="presParOf" srcId="{A5A7D41D-FBE5-4D41-B09C-61357A8E128D}" destId="{CC13B5CE-F7AF-4662-BA52-D29F2C9F7BFB}" srcOrd="1" destOrd="0" presId="urn:microsoft.com/office/officeart/2005/8/layout/orgChart1"/>
    <dgm:cxn modelId="{FFA72D54-8772-4751-80C2-A9204B3D337C}" type="presParOf" srcId="{A5A7D41D-FBE5-4D41-B09C-61357A8E128D}" destId="{F8DACF71-F0AF-4DE6-BFD6-52E38A9A4619}" srcOrd="2" destOrd="0" presId="urn:microsoft.com/office/officeart/2005/8/layout/orgChart1"/>
    <dgm:cxn modelId="{3318D457-1037-46A4-BB2B-8956CAA7E498}" type="presParOf" srcId="{F37AEF74-C7E3-4965-A4A3-F0E08E95E9EE}" destId="{AF84FC70-727E-48E9-97A3-6FA57E450AB4}" srcOrd="12" destOrd="0" presId="urn:microsoft.com/office/officeart/2005/8/layout/orgChart1"/>
    <dgm:cxn modelId="{2DF86932-43A2-4DEC-B0BD-C534087F4B3A}" type="presParOf" srcId="{F37AEF74-C7E3-4965-A4A3-F0E08E95E9EE}" destId="{2B631829-775A-4EC4-AD74-0620FD601246}" srcOrd="13" destOrd="0" presId="urn:microsoft.com/office/officeart/2005/8/layout/orgChart1"/>
    <dgm:cxn modelId="{4D4CD600-30B2-43B2-A2D4-6488B614C64D}" type="presParOf" srcId="{2B631829-775A-4EC4-AD74-0620FD601246}" destId="{E04EDA90-F8BA-4174-912C-07CB9938798F}" srcOrd="0" destOrd="0" presId="urn:microsoft.com/office/officeart/2005/8/layout/orgChart1"/>
    <dgm:cxn modelId="{92DF999D-D89A-42AE-A6B5-B4643CA1F7E3}" type="presParOf" srcId="{E04EDA90-F8BA-4174-912C-07CB9938798F}" destId="{338CBF89-D84A-47CE-BA34-286AEC767D8B}" srcOrd="0" destOrd="0" presId="urn:microsoft.com/office/officeart/2005/8/layout/orgChart1"/>
    <dgm:cxn modelId="{F75F48BB-0A90-4BD7-8C23-3C1DAABC11C8}" type="presParOf" srcId="{E04EDA90-F8BA-4174-912C-07CB9938798F}" destId="{37C86F06-647A-4EF2-9307-DB5B7D3AFF43}" srcOrd="1" destOrd="0" presId="urn:microsoft.com/office/officeart/2005/8/layout/orgChart1"/>
    <dgm:cxn modelId="{DAE57E58-7AD8-48B2-9FDE-BFC810D67CDA}" type="presParOf" srcId="{2B631829-775A-4EC4-AD74-0620FD601246}" destId="{8C7C7A17-5E17-4EA3-BC6D-2CA376BB3542}" srcOrd="1" destOrd="0" presId="urn:microsoft.com/office/officeart/2005/8/layout/orgChart1"/>
    <dgm:cxn modelId="{54BED6EE-89BC-4846-900C-52C96C363D20}" type="presParOf" srcId="{2B631829-775A-4EC4-AD74-0620FD601246}" destId="{B743D708-C294-4BB0-B21D-5B4A9A883565}" srcOrd="2" destOrd="0" presId="urn:microsoft.com/office/officeart/2005/8/layout/orgChart1"/>
    <dgm:cxn modelId="{29DB6273-CBE6-4361-B067-2404040A9492}" type="presParOf" srcId="{F37AEF74-C7E3-4965-A4A3-F0E08E95E9EE}" destId="{BC2D67DC-8E3B-4909-AE18-832854A10F42}" srcOrd="14" destOrd="0" presId="urn:microsoft.com/office/officeart/2005/8/layout/orgChart1"/>
    <dgm:cxn modelId="{D559868D-9229-4467-853B-CE2D9A3F10B7}" type="presParOf" srcId="{F37AEF74-C7E3-4965-A4A3-F0E08E95E9EE}" destId="{2967E30E-B1F1-4B84-95AC-5F6E2083B8B6}" srcOrd="15" destOrd="0" presId="urn:microsoft.com/office/officeart/2005/8/layout/orgChart1"/>
    <dgm:cxn modelId="{90B77C6A-7732-4834-928A-0C73BD51280F}" type="presParOf" srcId="{2967E30E-B1F1-4B84-95AC-5F6E2083B8B6}" destId="{2EFEAA06-B25A-4E99-8FFD-B04802C8B845}" srcOrd="0" destOrd="0" presId="urn:microsoft.com/office/officeart/2005/8/layout/orgChart1"/>
    <dgm:cxn modelId="{8E289F3B-51A8-4EA5-A883-99279D08CD5F}" type="presParOf" srcId="{2EFEAA06-B25A-4E99-8FFD-B04802C8B845}" destId="{2429C298-8D77-42D8-81DC-55A7E8346AA6}" srcOrd="0" destOrd="0" presId="urn:microsoft.com/office/officeart/2005/8/layout/orgChart1"/>
    <dgm:cxn modelId="{E24BF59F-077D-4B1C-B1F9-066782CA8207}" type="presParOf" srcId="{2EFEAA06-B25A-4E99-8FFD-B04802C8B845}" destId="{C6AF37C5-7C5B-49EC-A56D-346F4E1AECC7}" srcOrd="1" destOrd="0" presId="urn:microsoft.com/office/officeart/2005/8/layout/orgChart1"/>
    <dgm:cxn modelId="{8F3F8B57-8380-483A-B51C-D66D57949D57}" type="presParOf" srcId="{2967E30E-B1F1-4B84-95AC-5F6E2083B8B6}" destId="{54E211BB-7897-4D37-9F9D-8767560072CB}" srcOrd="1" destOrd="0" presId="urn:microsoft.com/office/officeart/2005/8/layout/orgChart1"/>
    <dgm:cxn modelId="{A3662069-1CA2-4A00-83F9-41453F0957BE}" type="presParOf" srcId="{2967E30E-B1F1-4B84-95AC-5F6E2083B8B6}" destId="{B145FA6C-0151-41FC-A883-12F2A678EBB2}" srcOrd="2" destOrd="0" presId="urn:microsoft.com/office/officeart/2005/8/layout/orgChart1"/>
    <dgm:cxn modelId="{697A2903-29B5-4E1B-9DEE-C0FD07779E43}" type="presParOf" srcId="{F37AEF74-C7E3-4965-A4A3-F0E08E95E9EE}" destId="{11C25B45-3936-4B82-BA53-F28E842AE8AB}" srcOrd="16" destOrd="0" presId="urn:microsoft.com/office/officeart/2005/8/layout/orgChart1"/>
    <dgm:cxn modelId="{3E3F7FCC-FCDB-4221-B21E-5E92AED1AE2F}" type="presParOf" srcId="{F37AEF74-C7E3-4965-A4A3-F0E08E95E9EE}" destId="{6CD64E6D-42BC-4C9C-ACFC-A054E2A3D279}" srcOrd="17" destOrd="0" presId="urn:microsoft.com/office/officeart/2005/8/layout/orgChart1"/>
    <dgm:cxn modelId="{ED0CE53F-74B0-4015-8002-99AB55253859}" type="presParOf" srcId="{6CD64E6D-42BC-4C9C-ACFC-A054E2A3D279}" destId="{EFEEAAFA-7A17-4386-8F54-E3A913AB59ED}" srcOrd="0" destOrd="0" presId="urn:microsoft.com/office/officeart/2005/8/layout/orgChart1"/>
    <dgm:cxn modelId="{3A0C76A8-5B23-41F7-98D3-FD96C101F2E5}" type="presParOf" srcId="{EFEEAAFA-7A17-4386-8F54-E3A913AB59ED}" destId="{48BB50A3-4CB2-405D-AAFB-570C48368481}" srcOrd="0" destOrd="0" presId="urn:microsoft.com/office/officeart/2005/8/layout/orgChart1"/>
    <dgm:cxn modelId="{9397BDB6-ABEC-4029-97C2-1DA75A1A98BF}" type="presParOf" srcId="{EFEEAAFA-7A17-4386-8F54-E3A913AB59ED}" destId="{CA5E34D9-6824-445B-BA9D-8E95BA479592}" srcOrd="1" destOrd="0" presId="urn:microsoft.com/office/officeart/2005/8/layout/orgChart1"/>
    <dgm:cxn modelId="{0B48497B-0355-48C8-B9C6-CF3679ED04DF}" type="presParOf" srcId="{6CD64E6D-42BC-4C9C-ACFC-A054E2A3D279}" destId="{C2BF739F-3459-453D-854D-BE83B24874FB}" srcOrd="1" destOrd="0" presId="urn:microsoft.com/office/officeart/2005/8/layout/orgChart1"/>
    <dgm:cxn modelId="{88F60E72-AADB-4E7A-9093-E4B961A549E6}" type="presParOf" srcId="{6CD64E6D-42BC-4C9C-ACFC-A054E2A3D279}" destId="{38306EA5-6503-4C38-9C93-4A0E460F0A2B}" srcOrd="2" destOrd="0" presId="urn:microsoft.com/office/officeart/2005/8/layout/orgChart1"/>
    <dgm:cxn modelId="{C9FDC492-CE48-4401-8A2D-342A7709DAC9}" type="presParOf" srcId="{7224B623-28BB-4227-ABD7-46C49E30907D}" destId="{91E8994D-0154-418B-95EF-29D0C4F1D74A}" srcOrd="2" destOrd="0" presId="urn:microsoft.com/office/officeart/2005/8/layout/orgChart1"/>
    <dgm:cxn modelId="{C5592FA7-3EB2-46ED-BEDB-74AA6DF1A96E}" type="presParOf" srcId="{7224B623-28BB-4227-ABD7-46C49E30907D}" destId="{6CB8D356-FADD-4F68-B2B8-1F9F79D9AF18}" srcOrd="3" destOrd="0" presId="urn:microsoft.com/office/officeart/2005/8/layout/orgChart1"/>
    <dgm:cxn modelId="{0E29B1A5-CF61-4050-9514-7766D47950AD}" type="presParOf" srcId="{6CB8D356-FADD-4F68-B2B8-1F9F79D9AF18}" destId="{25E0FFD4-8CA8-4028-8895-FC4A1EC805ED}" srcOrd="0" destOrd="0" presId="urn:microsoft.com/office/officeart/2005/8/layout/orgChart1"/>
    <dgm:cxn modelId="{FC18F6B0-8BE3-48CB-8C65-BDC75BD79DA8}" type="presParOf" srcId="{25E0FFD4-8CA8-4028-8895-FC4A1EC805ED}" destId="{94C8946B-2636-4066-BE91-B33EFCDAFF95}" srcOrd="0" destOrd="0" presId="urn:microsoft.com/office/officeart/2005/8/layout/orgChart1"/>
    <dgm:cxn modelId="{19595F32-B123-4B72-BCDF-3CD617CBF95F}" type="presParOf" srcId="{25E0FFD4-8CA8-4028-8895-FC4A1EC805ED}" destId="{C926CCA6-CF37-4581-A8F4-59D761387355}" srcOrd="1" destOrd="0" presId="urn:microsoft.com/office/officeart/2005/8/layout/orgChart1"/>
    <dgm:cxn modelId="{724D5A52-AD14-4D30-8A74-4F6A9A5F8390}" type="presParOf" srcId="{6CB8D356-FADD-4F68-B2B8-1F9F79D9AF18}" destId="{6C9818EA-FE8A-474D-A6E0-C1B5DAECB924}" srcOrd="1" destOrd="0" presId="urn:microsoft.com/office/officeart/2005/8/layout/orgChart1"/>
    <dgm:cxn modelId="{2EF7AFCC-DD7D-48F5-AE62-9F618F1CFF77}" type="presParOf" srcId="{6C9818EA-FE8A-474D-A6E0-C1B5DAECB924}" destId="{79CEC1DB-8183-41B2-BFDA-86F83F4F4DA5}" srcOrd="0" destOrd="0" presId="urn:microsoft.com/office/officeart/2005/8/layout/orgChart1"/>
    <dgm:cxn modelId="{07834FFD-E543-4681-90E8-EBF3EA72DDA6}" type="presParOf" srcId="{6C9818EA-FE8A-474D-A6E0-C1B5DAECB924}" destId="{CFD85546-312D-46A6-81ED-F4554C96B112}" srcOrd="1" destOrd="0" presId="urn:microsoft.com/office/officeart/2005/8/layout/orgChart1"/>
    <dgm:cxn modelId="{9068E317-5060-4050-BD81-97B791362AD5}" type="presParOf" srcId="{CFD85546-312D-46A6-81ED-F4554C96B112}" destId="{98637C64-67B1-40CE-A5E9-75F231612D4D}" srcOrd="0" destOrd="0" presId="urn:microsoft.com/office/officeart/2005/8/layout/orgChart1"/>
    <dgm:cxn modelId="{64691B73-A8E2-41A0-8EA4-D7D06965508B}" type="presParOf" srcId="{98637C64-67B1-40CE-A5E9-75F231612D4D}" destId="{7FB93595-1B66-4CEF-947F-D66FCA14ACCF}" srcOrd="0" destOrd="0" presId="urn:microsoft.com/office/officeart/2005/8/layout/orgChart1"/>
    <dgm:cxn modelId="{725A68A9-BAC3-4403-8948-4CA82D486333}" type="presParOf" srcId="{98637C64-67B1-40CE-A5E9-75F231612D4D}" destId="{CBE3126F-6AC3-4C23-965C-19185FE9C85C}" srcOrd="1" destOrd="0" presId="urn:microsoft.com/office/officeart/2005/8/layout/orgChart1"/>
    <dgm:cxn modelId="{AB8CAA54-42CA-4F8E-A6A8-A1DEE03BD54F}" type="presParOf" srcId="{CFD85546-312D-46A6-81ED-F4554C96B112}" destId="{26D09149-13E7-4B0B-BCDF-A00FA3353A9F}" srcOrd="1" destOrd="0" presId="urn:microsoft.com/office/officeart/2005/8/layout/orgChart1"/>
    <dgm:cxn modelId="{662A8CE9-5336-48B5-9C8A-FF067F1F5E7E}" type="presParOf" srcId="{CFD85546-312D-46A6-81ED-F4554C96B112}" destId="{6D8D12D6-8EFE-4D36-B002-97F0DF1D8219}" srcOrd="2" destOrd="0" presId="urn:microsoft.com/office/officeart/2005/8/layout/orgChart1"/>
    <dgm:cxn modelId="{3496AB5A-B82C-477B-9B4D-F4A2E46251EE}" type="presParOf" srcId="{6C9818EA-FE8A-474D-A6E0-C1B5DAECB924}" destId="{5AECE0EC-457E-4EA2-ABBA-062F77B1772A}" srcOrd="2" destOrd="0" presId="urn:microsoft.com/office/officeart/2005/8/layout/orgChart1"/>
    <dgm:cxn modelId="{24866746-D0CC-44C0-9414-B6CF7998EEED}" type="presParOf" srcId="{6C9818EA-FE8A-474D-A6E0-C1B5DAECB924}" destId="{4660B0E4-264B-4EE5-A979-081838A3737A}" srcOrd="3" destOrd="0" presId="urn:microsoft.com/office/officeart/2005/8/layout/orgChart1"/>
    <dgm:cxn modelId="{1412B87C-B0E9-487C-A4A2-93356053B632}" type="presParOf" srcId="{4660B0E4-264B-4EE5-A979-081838A3737A}" destId="{C35175A2-651F-4952-99C7-F0A103858432}" srcOrd="0" destOrd="0" presId="urn:microsoft.com/office/officeart/2005/8/layout/orgChart1"/>
    <dgm:cxn modelId="{9D697E5C-1FDF-467C-88CE-D2D4DEE536C5}" type="presParOf" srcId="{C35175A2-651F-4952-99C7-F0A103858432}" destId="{54816808-9781-44A4-8BEA-778B807FE570}" srcOrd="0" destOrd="0" presId="urn:microsoft.com/office/officeart/2005/8/layout/orgChart1"/>
    <dgm:cxn modelId="{77DB1DD9-AEAE-4861-BE1A-9CA6E3161FA6}" type="presParOf" srcId="{C35175A2-651F-4952-99C7-F0A103858432}" destId="{3292D0C3-3B92-499F-8307-F515D0C08AD3}" srcOrd="1" destOrd="0" presId="urn:microsoft.com/office/officeart/2005/8/layout/orgChart1"/>
    <dgm:cxn modelId="{BE2CFA0F-CF75-4B76-9BB3-D3CB9CC96EE3}" type="presParOf" srcId="{4660B0E4-264B-4EE5-A979-081838A3737A}" destId="{3BBBC3AB-1479-461E-9217-F7EB147BC2FC}" srcOrd="1" destOrd="0" presId="urn:microsoft.com/office/officeart/2005/8/layout/orgChart1"/>
    <dgm:cxn modelId="{C091E642-4549-48B4-91D6-D0E41C662594}" type="presParOf" srcId="{4660B0E4-264B-4EE5-A979-081838A3737A}" destId="{78B79B4D-BC1A-4F41-AAD2-784716DB575B}" srcOrd="2" destOrd="0" presId="urn:microsoft.com/office/officeart/2005/8/layout/orgChart1"/>
    <dgm:cxn modelId="{9197E34D-989A-408F-946C-3ECC39A15C0A}" type="presParOf" srcId="{6CB8D356-FADD-4F68-B2B8-1F9F79D9AF18}" destId="{52E54032-2553-43E1-A8C3-13F48CBEC825}" srcOrd="2" destOrd="0" presId="urn:microsoft.com/office/officeart/2005/8/layout/orgChart1"/>
    <dgm:cxn modelId="{4DB8C8F7-1044-49DD-BBF2-36804914CD9D}" type="presParOf" srcId="{52E54032-2553-43E1-A8C3-13F48CBEC825}" destId="{A7219452-C61C-4605-AF3F-B13530DD020C}" srcOrd="0" destOrd="0" presId="urn:microsoft.com/office/officeart/2005/8/layout/orgChart1"/>
    <dgm:cxn modelId="{3F969F7D-A526-40A4-BAAF-323C711F1B32}" type="presParOf" srcId="{52E54032-2553-43E1-A8C3-13F48CBEC825}" destId="{B20B8C40-57EF-4C73-AA61-804C110A7EFF}" srcOrd="1" destOrd="0" presId="urn:microsoft.com/office/officeart/2005/8/layout/orgChart1"/>
    <dgm:cxn modelId="{15335AD9-AF70-4149-885E-F25F123ACEE8}" type="presParOf" srcId="{B20B8C40-57EF-4C73-AA61-804C110A7EFF}" destId="{C99DE231-9A10-4000-AB79-7A3B0B36225F}" srcOrd="0" destOrd="0" presId="urn:microsoft.com/office/officeart/2005/8/layout/orgChart1"/>
    <dgm:cxn modelId="{10A6FE69-7D8B-416E-A774-EA860400BFF5}" type="presParOf" srcId="{C99DE231-9A10-4000-AB79-7A3B0B36225F}" destId="{7364F842-5DC5-47E0-B3EB-17689AD0B961}" srcOrd="0" destOrd="0" presId="urn:microsoft.com/office/officeart/2005/8/layout/orgChart1"/>
    <dgm:cxn modelId="{8734D3E2-B877-41FF-84B7-B57C13AAAC6C}" type="presParOf" srcId="{C99DE231-9A10-4000-AB79-7A3B0B36225F}" destId="{C0DDDA1F-A7DE-40E1-A9AD-1E81410000FC}" srcOrd="1" destOrd="0" presId="urn:microsoft.com/office/officeart/2005/8/layout/orgChart1"/>
    <dgm:cxn modelId="{344D8C4F-5AFD-42E2-80A7-73562DCDE5ED}" type="presParOf" srcId="{B20B8C40-57EF-4C73-AA61-804C110A7EFF}" destId="{B5CB1E4A-DEDA-4EC0-B90E-73A490711160}" srcOrd="1" destOrd="0" presId="urn:microsoft.com/office/officeart/2005/8/layout/orgChart1"/>
    <dgm:cxn modelId="{B60A945F-2DFD-4360-85D2-E9FE881C68BD}" type="presParOf" srcId="{B20B8C40-57EF-4C73-AA61-804C110A7EFF}" destId="{618443EF-8A86-4587-8BC1-53681F0F8D09}" srcOrd="2" destOrd="0" presId="urn:microsoft.com/office/officeart/2005/8/layout/orgChart1"/>
    <dgm:cxn modelId="{6608B066-1FB9-4E5B-874E-861E6EB984A9}" type="presParOf" srcId="{52E54032-2553-43E1-A8C3-13F48CBEC825}" destId="{B3A2F6EF-DCE7-4E82-A1A2-89F2AFB67D01}" srcOrd="2" destOrd="0" presId="urn:microsoft.com/office/officeart/2005/8/layout/orgChart1"/>
    <dgm:cxn modelId="{07F9A88D-F134-4D13-BF13-9354008F24F8}" type="presParOf" srcId="{52E54032-2553-43E1-A8C3-13F48CBEC825}" destId="{53CAB3D2-542F-419C-B9DF-EE80D5100F91}" srcOrd="3" destOrd="0" presId="urn:microsoft.com/office/officeart/2005/8/layout/orgChart1"/>
    <dgm:cxn modelId="{09908A43-2B52-43D3-B8D4-B8CDA9F9C87E}" type="presParOf" srcId="{53CAB3D2-542F-419C-B9DF-EE80D5100F91}" destId="{0817D023-C92F-460F-B4E2-589C406FAE8D}" srcOrd="0" destOrd="0" presId="urn:microsoft.com/office/officeart/2005/8/layout/orgChart1"/>
    <dgm:cxn modelId="{2A2F225D-8E2F-46E6-A4CC-6A879B35C3B6}" type="presParOf" srcId="{0817D023-C92F-460F-B4E2-589C406FAE8D}" destId="{CC60E0C2-108E-47F0-90D9-1B9E499CB0B5}" srcOrd="0" destOrd="0" presId="urn:microsoft.com/office/officeart/2005/8/layout/orgChart1"/>
    <dgm:cxn modelId="{C2A75E1E-9868-4897-B5E3-75DDDD16AEA5}" type="presParOf" srcId="{0817D023-C92F-460F-B4E2-589C406FAE8D}" destId="{9029B03D-B6EF-4F57-A51A-F31A1B71F4DD}" srcOrd="1" destOrd="0" presId="urn:microsoft.com/office/officeart/2005/8/layout/orgChart1"/>
    <dgm:cxn modelId="{CFD3583B-F85D-4E28-9476-4B418F8D225C}" type="presParOf" srcId="{53CAB3D2-542F-419C-B9DF-EE80D5100F91}" destId="{08D79844-01D6-4644-B86E-1C44C63D8353}" srcOrd="1" destOrd="0" presId="urn:microsoft.com/office/officeart/2005/8/layout/orgChart1"/>
    <dgm:cxn modelId="{47729CFB-6E9B-4148-8D96-FBD6A926FBEC}" type="presParOf" srcId="{53CAB3D2-542F-419C-B9DF-EE80D5100F91}" destId="{5B82D1E6-F7A6-4412-ADA5-96961E285627}" srcOrd="2" destOrd="0" presId="urn:microsoft.com/office/officeart/2005/8/layout/orgChart1"/>
    <dgm:cxn modelId="{4E5C8CB3-D4EA-4142-B6B5-BA1D9A089B13}" type="presParOf" srcId="{52E54032-2553-43E1-A8C3-13F48CBEC825}" destId="{4FBC09BA-C16C-46E1-8D2D-4E99E6256591}" srcOrd="4" destOrd="0" presId="urn:microsoft.com/office/officeart/2005/8/layout/orgChart1"/>
    <dgm:cxn modelId="{955FC06D-A0F0-4BE9-9968-F2403E3CE725}" type="presParOf" srcId="{52E54032-2553-43E1-A8C3-13F48CBEC825}" destId="{FE9435B5-61A3-4814-A2A1-35389B949A88}" srcOrd="5" destOrd="0" presId="urn:microsoft.com/office/officeart/2005/8/layout/orgChart1"/>
    <dgm:cxn modelId="{52569664-3E07-4BD7-B629-C78530410459}" type="presParOf" srcId="{FE9435B5-61A3-4814-A2A1-35389B949A88}" destId="{0772EAF8-D6A0-400D-B988-127CF28092EB}" srcOrd="0" destOrd="0" presId="urn:microsoft.com/office/officeart/2005/8/layout/orgChart1"/>
    <dgm:cxn modelId="{F4DFC750-3F0A-4DEB-869A-64D7D11470D6}" type="presParOf" srcId="{0772EAF8-D6A0-400D-B988-127CF28092EB}" destId="{C3E96AB7-168B-45E7-AB09-0562E4E63C9A}" srcOrd="0" destOrd="0" presId="urn:microsoft.com/office/officeart/2005/8/layout/orgChart1"/>
    <dgm:cxn modelId="{46A18FB1-3C25-4F1C-B0B8-DA3148D5F953}" type="presParOf" srcId="{0772EAF8-D6A0-400D-B988-127CF28092EB}" destId="{C3338BFF-7D6B-4E93-8216-A268B8306040}" srcOrd="1" destOrd="0" presId="urn:microsoft.com/office/officeart/2005/8/layout/orgChart1"/>
    <dgm:cxn modelId="{59EDAE18-9CD2-4FD8-9EBE-EDEE3522EE84}" type="presParOf" srcId="{FE9435B5-61A3-4814-A2A1-35389B949A88}" destId="{0BDF298B-8C95-4FF6-84AD-7E279B13C270}" srcOrd="1" destOrd="0" presId="urn:microsoft.com/office/officeart/2005/8/layout/orgChart1"/>
    <dgm:cxn modelId="{C5813E62-A203-4F29-A55E-0B00AED8C37C}" type="presParOf" srcId="{FE9435B5-61A3-4814-A2A1-35389B949A88}" destId="{F4D673F1-F1E2-403F-8352-936A20C34B10}" srcOrd="2" destOrd="0" presId="urn:microsoft.com/office/officeart/2005/8/layout/orgChart1"/>
    <dgm:cxn modelId="{3EDD1DC2-0986-4E35-83F2-8E7F629C899C}" type="presParOf" srcId="{52E54032-2553-43E1-A8C3-13F48CBEC825}" destId="{C2BA129D-A896-4F42-8ACC-7B182EE1957E}" srcOrd="6" destOrd="0" presId="urn:microsoft.com/office/officeart/2005/8/layout/orgChart1"/>
    <dgm:cxn modelId="{1796A95F-B2B2-4F42-A85B-64FBE9CB23AA}" type="presParOf" srcId="{52E54032-2553-43E1-A8C3-13F48CBEC825}" destId="{2FE736FB-B7E8-461B-8099-E152BFDBA25B}" srcOrd="7" destOrd="0" presId="urn:microsoft.com/office/officeart/2005/8/layout/orgChart1"/>
    <dgm:cxn modelId="{D3C5DE75-A222-43BD-B654-6B08DBCF18AA}" type="presParOf" srcId="{2FE736FB-B7E8-461B-8099-E152BFDBA25B}" destId="{F207C337-8924-4A4A-A2CC-5DF392C6B868}" srcOrd="0" destOrd="0" presId="urn:microsoft.com/office/officeart/2005/8/layout/orgChart1"/>
    <dgm:cxn modelId="{53D5B8B6-8B46-4193-BA7F-C659199B8DF2}" type="presParOf" srcId="{F207C337-8924-4A4A-A2CC-5DF392C6B868}" destId="{153C79FE-594C-4760-B31C-C0C08C8632E5}" srcOrd="0" destOrd="0" presId="urn:microsoft.com/office/officeart/2005/8/layout/orgChart1"/>
    <dgm:cxn modelId="{0C4AF71D-9664-4B58-BB9E-620E337E68A7}" type="presParOf" srcId="{F207C337-8924-4A4A-A2CC-5DF392C6B868}" destId="{A037C094-6DFB-4B9A-BA09-6FE026D34836}" srcOrd="1" destOrd="0" presId="urn:microsoft.com/office/officeart/2005/8/layout/orgChart1"/>
    <dgm:cxn modelId="{0C088074-8589-444E-8F0B-8DDE3148DFF8}" type="presParOf" srcId="{2FE736FB-B7E8-461B-8099-E152BFDBA25B}" destId="{E4403ED4-9D7D-410D-8C82-A32CCB0F8E0A}" srcOrd="1" destOrd="0" presId="urn:microsoft.com/office/officeart/2005/8/layout/orgChart1"/>
    <dgm:cxn modelId="{5B81ED6C-110E-4264-B148-819E7ED88E36}" type="presParOf" srcId="{2FE736FB-B7E8-461B-8099-E152BFDBA25B}" destId="{604E365F-43F2-4C2A-8453-F6D16422C807}" srcOrd="2" destOrd="0" presId="urn:microsoft.com/office/officeart/2005/8/layout/orgChart1"/>
    <dgm:cxn modelId="{A76C1536-4C8A-4CC1-BE40-E92D454D88C8}" type="presParOf" srcId="{52E54032-2553-43E1-A8C3-13F48CBEC825}" destId="{59A373CB-BA1A-49A9-91BF-0A8F9BEE176F}" srcOrd="8" destOrd="0" presId="urn:microsoft.com/office/officeart/2005/8/layout/orgChart1"/>
    <dgm:cxn modelId="{671C8F14-9466-46C6-A176-674B343E7C15}" type="presParOf" srcId="{52E54032-2553-43E1-A8C3-13F48CBEC825}" destId="{AC85342B-E68E-4692-B5B1-E31E1F07CD51}" srcOrd="9" destOrd="0" presId="urn:microsoft.com/office/officeart/2005/8/layout/orgChart1"/>
    <dgm:cxn modelId="{9AAF9B02-280D-4F11-AFB6-3109A1EB134C}" type="presParOf" srcId="{AC85342B-E68E-4692-B5B1-E31E1F07CD51}" destId="{E8319EBE-E4D8-4274-B536-68291EAC42D3}" srcOrd="0" destOrd="0" presId="urn:microsoft.com/office/officeart/2005/8/layout/orgChart1"/>
    <dgm:cxn modelId="{EB0FA503-4363-46C5-A14F-D9216AF481C9}" type="presParOf" srcId="{E8319EBE-E4D8-4274-B536-68291EAC42D3}" destId="{59776CDA-99DF-42BA-8900-7F868F509745}" srcOrd="0" destOrd="0" presId="urn:microsoft.com/office/officeart/2005/8/layout/orgChart1"/>
    <dgm:cxn modelId="{ACE15FE2-4A98-4958-A38E-678025F83ED9}" type="presParOf" srcId="{E8319EBE-E4D8-4274-B536-68291EAC42D3}" destId="{F9D9A197-F14C-4B8F-B44C-774C740CB513}" srcOrd="1" destOrd="0" presId="urn:microsoft.com/office/officeart/2005/8/layout/orgChart1"/>
    <dgm:cxn modelId="{1A17CDAD-6B52-4F19-8BD1-FFAEF8D7F8CC}" type="presParOf" srcId="{AC85342B-E68E-4692-B5B1-E31E1F07CD51}" destId="{8A3568DD-DA90-46BE-B389-2E513AA2384F}" srcOrd="1" destOrd="0" presId="urn:microsoft.com/office/officeart/2005/8/layout/orgChart1"/>
    <dgm:cxn modelId="{4BAB5B0C-FCCF-494A-B899-0E02C7ED5679}" type="presParOf" srcId="{AC85342B-E68E-4692-B5B1-E31E1F07CD51}" destId="{93E416E9-5394-4DE6-8A7E-9D9C8100B61E}" srcOrd="2" destOrd="0" presId="urn:microsoft.com/office/officeart/2005/8/layout/orgChart1"/>
    <dgm:cxn modelId="{B7B3F99F-168E-43BF-999A-3E6037D48B26}" type="presParOf" srcId="{52E54032-2553-43E1-A8C3-13F48CBEC825}" destId="{8208F9D5-5CAC-40B4-B922-41724B913B33}" srcOrd="10" destOrd="0" presId="urn:microsoft.com/office/officeart/2005/8/layout/orgChart1"/>
    <dgm:cxn modelId="{2873EEFF-45AF-4849-9047-A07976EA0E2A}" type="presParOf" srcId="{52E54032-2553-43E1-A8C3-13F48CBEC825}" destId="{F212A54F-4374-4983-8472-198D73C3FBA9}" srcOrd="11" destOrd="0" presId="urn:microsoft.com/office/officeart/2005/8/layout/orgChart1"/>
    <dgm:cxn modelId="{2E700AE8-C354-445E-8DDA-47C196AE278A}" type="presParOf" srcId="{F212A54F-4374-4983-8472-198D73C3FBA9}" destId="{5466C09B-AC55-4ADB-8DB1-841B987E8B71}" srcOrd="0" destOrd="0" presId="urn:microsoft.com/office/officeart/2005/8/layout/orgChart1"/>
    <dgm:cxn modelId="{DC584D5C-718C-4842-A084-759388D1993C}" type="presParOf" srcId="{5466C09B-AC55-4ADB-8DB1-841B987E8B71}" destId="{5BE35407-8EC1-41DF-B554-B05D9FEFFA10}" srcOrd="0" destOrd="0" presId="urn:microsoft.com/office/officeart/2005/8/layout/orgChart1"/>
    <dgm:cxn modelId="{46E08C88-65AE-4120-8EBC-1A3F577886A5}" type="presParOf" srcId="{5466C09B-AC55-4ADB-8DB1-841B987E8B71}" destId="{FAA675E1-83A3-4A7B-A9AE-42EEFFE1C722}" srcOrd="1" destOrd="0" presId="urn:microsoft.com/office/officeart/2005/8/layout/orgChart1"/>
    <dgm:cxn modelId="{C06B90DA-7AD0-4171-BBEE-BEEDCC7B89F7}" type="presParOf" srcId="{F212A54F-4374-4983-8472-198D73C3FBA9}" destId="{9EEAF733-00CE-40C7-9F26-87BE8DD1A8DF}" srcOrd="1" destOrd="0" presId="urn:microsoft.com/office/officeart/2005/8/layout/orgChart1"/>
    <dgm:cxn modelId="{53BE620D-2CAD-4F7D-BDFA-A982B7B9E23B}" type="presParOf" srcId="{F212A54F-4374-4983-8472-198D73C3FBA9}" destId="{E7D66C92-D67F-4DFE-BE71-56DD71CF1FD0}" srcOrd="2" destOrd="0" presId="urn:microsoft.com/office/officeart/2005/8/layout/orgChart1"/>
    <dgm:cxn modelId="{418DD145-11FA-4F60-8105-376BC0062BC5}" type="presParOf" srcId="{7224B623-28BB-4227-ABD7-46C49E30907D}" destId="{CD8ADD04-9DFC-410A-946A-209C714C2977}" srcOrd="4" destOrd="0" presId="urn:microsoft.com/office/officeart/2005/8/layout/orgChart1"/>
    <dgm:cxn modelId="{72D69501-031B-4AC9-BAA6-4324308400EA}" type="presParOf" srcId="{7224B623-28BB-4227-ABD7-46C49E30907D}" destId="{8D12F3D8-9B3D-44D9-85EA-1CC4F502C70E}" srcOrd="5" destOrd="0" presId="urn:microsoft.com/office/officeart/2005/8/layout/orgChart1"/>
    <dgm:cxn modelId="{53E86DDF-3DB2-4E41-809F-724A5B115C1C}" type="presParOf" srcId="{8D12F3D8-9B3D-44D9-85EA-1CC4F502C70E}" destId="{CB77A3C2-B886-4433-A040-3815DBDD8D4E}" srcOrd="0" destOrd="0" presId="urn:microsoft.com/office/officeart/2005/8/layout/orgChart1"/>
    <dgm:cxn modelId="{379305F8-D94C-4EA6-AC79-C5C5DE505F09}" type="presParOf" srcId="{CB77A3C2-B886-4433-A040-3815DBDD8D4E}" destId="{0744EE9F-5C4E-4738-9FD1-87D7DCBECB4B}" srcOrd="0" destOrd="0" presId="urn:microsoft.com/office/officeart/2005/8/layout/orgChart1"/>
    <dgm:cxn modelId="{8CC1A8C4-E880-420E-BC5B-0A322F2E9818}" type="presParOf" srcId="{CB77A3C2-B886-4433-A040-3815DBDD8D4E}" destId="{F9DC2C40-B5C0-4E20-AE53-7DD7D57420A0}" srcOrd="1" destOrd="0" presId="urn:microsoft.com/office/officeart/2005/8/layout/orgChart1"/>
    <dgm:cxn modelId="{C1219BE1-7568-4CC9-B9D4-FF89ECC2774C}" type="presParOf" srcId="{8D12F3D8-9B3D-44D9-85EA-1CC4F502C70E}" destId="{D15196FC-6853-4742-838E-97844FBE7F58}" srcOrd="1" destOrd="0" presId="urn:microsoft.com/office/officeart/2005/8/layout/orgChart1"/>
    <dgm:cxn modelId="{536BBFF0-03F0-4521-BF81-628FA12691C5}" type="presParOf" srcId="{8D12F3D8-9B3D-44D9-85EA-1CC4F502C70E}" destId="{390D871D-D29D-44BD-A652-35CFDCE005BD}" srcOrd="2" destOrd="0" presId="urn:microsoft.com/office/officeart/2005/8/layout/orgChart1"/>
    <dgm:cxn modelId="{1D0AD82B-A6E4-405A-9588-21D8231CD325}" type="presParOf" srcId="{390D871D-D29D-44BD-A652-35CFDCE005BD}" destId="{6AEB34AD-A3D0-4475-9CD6-E3611F3C36ED}" srcOrd="0" destOrd="0" presId="urn:microsoft.com/office/officeart/2005/8/layout/orgChart1"/>
    <dgm:cxn modelId="{B828A1D0-C56F-4D2F-86C4-595CA8AF3DE3}" type="presParOf" srcId="{390D871D-D29D-44BD-A652-35CFDCE005BD}" destId="{EC502C91-689E-4ECD-8709-7A13A9C6A6AF}" srcOrd="1" destOrd="0" presId="urn:microsoft.com/office/officeart/2005/8/layout/orgChart1"/>
    <dgm:cxn modelId="{AB7B10C4-A806-4E6B-BFB7-9C35E38CFFCA}" type="presParOf" srcId="{EC502C91-689E-4ECD-8709-7A13A9C6A6AF}" destId="{C9905FEE-50A7-4777-8FE2-5A51538696F8}" srcOrd="0" destOrd="0" presId="urn:microsoft.com/office/officeart/2005/8/layout/orgChart1"/>
    <dgm:cxn modelId="{8AA52094-F814-4FBC-AC01-2770E1422A5F}" type="presParOf" srcId="{C9905FEE-50A7-4777-8FE2-5A51538696F8}" destId="{90376AFE-D86B-4BB2-BAED-6238EF5D726D}" srcOrd="0" destOrd="0" presId="urn:microsoft.com/office/officeart/2005/8/layout/orgChart1"/>
    <dgm:cxn modelId="{E2192EAD-A754-413D-808B-2D03BF7400DD}" type="presParOf" srcId="{C9905FEE-50A7-4777-8FE2-5A51538696F8}" destId="{8E3FF1D8-9C19-48F7-BEF6-058220F36095}" srcOrd="1" destOrd="0" presId="urn:microsoft.com/office/officeart/2005/8/layout/orgChart1"/>
    <dgm:cxn modelId="{11149C7D-305C-4A44-A674-222CFE7683D4}" type="presParOf" srcId="{EC502C91-689E-4ECD-8709-7A13A9C6A6AF}" destId="{6EE026E3-3105-4F9D-9FF6-E070E39B81DC}" srcOrd="1" destOrd="0" presId="urn:microsoft.com/office/officeart/2005/8/layout/orgChart1"/>
    <dgm:cxn modelId="{5E344AC8-BFC3-4A5D-8FF1-6D74AA5E86CB}" type="presParOf" srcId="{EC502C91-689E-4ECD-8709-7A13A9C6A6AF}" destId="{6FBBB589-A6E9-44CB-9904-BF256F5F6E4E}" srcOrd="2" destOrd="0" presId="urn:microsoft.com/office/officeart/2005/8/layout/orgChart1"/>
    <dgm:cxn modelId="{D3C97184-8F8F-4983-95DC-FDEE92E70E3D}" type="presParOf" srcId="{390D871D-D29D-44BD-A652-35CFDCE005BD}" destId="{4DFA2FD7-4DAD-40AE-8A07-45F5FA9E89F8}" srcOrd="2" destOrd="0" presId="urn:microsoft.com/office/officeart/2005/8/layout/orgChart1"/>
    <dgm:cxn modelId="{F76FEFAA-7DF8-4906-B4C5-BB4A90E05CA5}" type="presParOf" srcId="{390D871D-D29D-44BD-A652-35CFDCE005BD}" destId="{E19B6740-2D24-42EF-AB42-36B5267E46B7}" srcOrd="3" destOrd="0" presId="urn:microsoft.com/office/officeart/2005/8/layout/orgChart1"/>
    <dgm:cxn modelId="{584831D5-285A-4748-BC2F-DE2F84B76568}" type="presParOf" srcId="{E19B6740-2D24-42EF-AB42-36B5267E46B7}" destId="{8AD26BC6-13AC-40DF-BA06-C175EFFB24D0}" srcOrd="0" destOrd="0" presId="urn:microsoft.com/office/officeart/2005/8/layout/orgChart1"/>
    <dgm:cxn modelId="{7408D418-2332-41E3-B66E-49705B9FE24A}" type="presParOf" srcId="{8AD26BC6-13AC-40DF-BA06-C175EFFB24D0}" destId="{E4355C41-079E-4E68-A893-1DA27C6DD546}" srcOrd="0" destOrd="0" presId="urn:microsoft.com/office/officeart/2005/8/layout/orgChart1"/>
    <dgm:cxn modelId="{23B8DB1B-8389-4731-89F3-E6106B3CE4E0}" type="presParOf" srcId="{8AD26BC6-13AC-40DF-BA06-C175EFFB24D0}" destId="{F9BB74A0-45A9-4168-A5A2-5E8CBF6815A6}" srcOrd="1" destOrd="0" presId="urn:microsoft.com/office/officeart/2005/8/layout/orgChart1"/>
    <dgm:cxn modelId="{7E3DAD7A-1180-4504-92AC-D2CF898F9153}" type="presParOf" srcId="{E19B6740-2D24-42EF-AB42-36B5267E46B7}" destId="{73EF4F7D-BBEE-4C93-B25E-16300D2024E4}" srcOrd="1" destOrd="0" presId="urn:microsoft.com/office/officeart/2005/8/layout/orgChart1"/>
    <dgm:cxn modelId="{E7D69B67-15BC-4BB8-8308-7605FD7304F1}" type="presParOf" srcId="{E19B6740-2D24-42EF-AB42-36B5267E46B7}" destId="{F0C27658-309C-447A-AF6D-08624F2F63C5}" srcOrd="2" destOrd="0" presId="urn:microsoft.com/office/officeart/2005/8/layout/orgChart1"/>
    <dgm:cxn modelId="{8F1DBD4E-6C25-4A89-84EC-B414E5145DA4}" type="presParOf" srcId="{390D871D-D29D-44BD-A652-35CFDCE005BD}" destId="{15B1C50D-FC42-447B-BECA-E4603EBE0AB4}" srcOrd="4" destOrd="0" presId="urn:microsoft.com/office/officeart/2005/8/layout/orgChart1"/>
    <dgm:cxn modelId="{35DA54B4-871C-4E6E-A883-3E24951C38B5}" type="presParOf" srcId="{390D871D-D29D-44BD-A652-35CFDCE005BD}" destId="{E6BCCEA1-96C3-4D38-B731-95F79453DC23}" srcOrd="5" destOrd="0" presId="urn:microsoft.com/office/officeart/2005/8/layout/orgChart1"/>
    <dgm:cxn modelId="{16D75DCC-BF91-4159-8661-2BF02ABDD43F}" type="presParOf" srcId="{E6BCCEA1-96C3-4D38-B731-95F79453DC23}" destId="{0FD8EA33-D360-40B6-BED8-73E30047C55C}" srcOrd="0" destOrd="0" presId="urn:microsoft.com/office/officeart/2005/8/layout/orgChart1"/>
    <dgm:cxn modelId="{E604F5C6-60C5-42FC-9FC6-A15735B91B83}" type="presParOf" srcId="{0FD8EA33-D360-40B6-BED8-73E30047C55C}" destId="{4587F30A-E61F-47AA-8EF1-10A817B14A6D}" srcOrd="0" destOrd="0" presId="urn:microsoft.com/office/officeart/2005/8/layout/orgChart1"/>
    <dgm:cxn modelId="{E374803B-5448-4288-B62C-B376DB2A178E}" type="presParOf" srcId="{0FD8EA33-D360-40B6-BED8-73E30047C55C}" destId="{F610F672-DB1C-4900-93E2-296BEF19E2F5}" srcOrd="1" destOrd="0" presId="urn:microsoft.com/office/officeart/2005/8/layout/orgChart1"/>
    <dgm:cxn modelId="{68D34357-F2FF-4181-AF9C-7413064335F2}" type="presParOf" srcId="{E6BCCEA1-96C3-4D38-B731-95F79453DC23}" destId="{FE634575-9C8B-409C-BDAB-C45CBC29B6E3}" srcOrd="1" destOrd="0" presId="urn:microsoft.com/office/officeart/2005/8/layout/orgChart1"/>
    <dgm:cxn modelId="{55AC9328-3E8F-4076-A658-A2C364F5DC6B}" type="presParOf" srcId="{E6BCCEA1-96C3-4D38-B731-95F79453DC23}" destId="{2AB2DC5D-8E4D-45E4-BED9-8CA40FF9FCB0}" srcOrd="2" destOrd="0" presId="urn:microsoft.com/office/officeart/2005/8/layout/orgChart1"/>
    <dgm:cxn modelId="{AA06A6F5-9821-42B6-BB79-186A8A0BC8A1}" type="presParOf" srcId="{390D871D-D29D-44BD-A652-35CFDCE005BD}" destId="{580B747A-BA94-4D58-8FEF-F318B05A89EC}" srcOrd="6" destOrd="0" presId="urn:microsoft.com/office/officeart/2005/8/layout/orgChart1"/>
    <dgm:cxn modelId="{A145E84D-5210-4820-B82F-E9446194D8D7}" type="presParOf" srcId="{390D871D-D29D-44BD-A652-35CFDCE005BD}" destId="{DE6A11A8-9B4D-43BC-8851-56C72E089E3C}" srcOrd="7" destOrd="0" presId="urn:microsoft.com/office/officeart/2005/8/layout/orgChart1"/>
    <dgm:cxn modelId="{735EB38E-EDC9-494A-ABD5-5B67C4127C23}" type="presParOf" srcId="{DE6A11A8-9B4D-43BC-8851-56C72E089E3C}" destId="{FA900D83-DED7-41E0-93DD-9B1989252E85}" srcOrd="0" destOrd="0" presId="urn:microsoft.com/office/officeart/2005/8/layout/orgChart1"/>
    <dgm:cxn modelId="{7CDE7047-11CC-4B34-A3C8-90683D9F4A88}" type="presParOf" srcId="{FA900D83-DED7-41E0-93DD-9B1989252E85}" destId="{B54B89DE-371A-4551-8558-C5C419EE61F5}" srcOrd="0" destOrd="0" presId="urn:microsoft.com/office/officeart/2005/8/layout/orgChart1"/>
    <dgm:cxn modelId="{FDEDDA7B-C869-45FD-9DAD-1DA51617BB20}" type="presParOf" srcId="{FA900D83-DED7-41E0-93DD-9B1989252E85}" destId="{B2EBA0DB-0A68-4C20-ADB3-9DA199B6691E}" srcOrd="1" destOrd="0" presId="urn:microsoft.com/office/officeart/2005/8/layout/orgChart1"/>
    <dgm:cxn modelId="{0CFB58F6-D62C-4EB0-BB4E-9B1E91E4195D}" type="presParOf" srcId="{DE6A11A8-9B4D-43BC-8851-56C72E089E3C}" destId="{C4A4FCBC-8F3D-4458-AA28-B61CA0DD1A59}" srcOrd="1" destOrd="0" presId="urn:microsoft.com/office/officeart/2005/8/layout/orgChart1"/>
    <dgm:cxn modelId="{84B765A5-3920-49AD-9C83-0987B79A17A8}" type="presParOf" srcId="{DE6A11A8-9B4D-43BC-8851-56C72E089E3C}" destId="{53CE3F5B-154F-43CC-89F0-ED0A65071AC7}" srcOrd="2" destOrd="0" presId="urn:microsoft.com/office/officeart/2005/8/layout/orgChart1"/>
    <dgm:cxn modelId="{76A6F84D-3239-4D11-95D8-DEBBEECC42B1}" type="presParOf" srcId="{E62FC21E-181C-45BF-8A12-6E79A65C6F11}" destId="{52A54C58-2139-4330-92FA-E1602BF5B584}" srcOrd="2" destOrd="0" presId="urn:microsoft.com/office/officeart/2005/8/layout/orgChart1"/>
    <dgm:cxn modelId="{A8B71274-4125-41A4-8443-49F3342F9B65}" type="presParOf" srcId="{52A54C58-2139-4330-92FA-E1602BF5B584}" destId="{2B1C23E4-6E14-4200-AEEA-CBC4DC3B83A0}" srcOrd="0" destOrd="0" presId="urn:microsoft.com/office/officeart/2005/8/layout/orgChart1"/>
    <dgm:cxn modelId="{E42970F2-1527-464E-8E4A-4C1A6864BBBB}" type="presParOf" srcId="{52A54C58-2139-4330-92FA-E1602BF5B584}" destId="{4D535E10-E3BC-4CA4-912A-FDE743CDBA0C}" srcOrd="1" destOrd="0" presId="urn:microsoft.com/office/officeart/2005/8/layout/orgChart1"/>
    <dgm:cxn modelId="{BEF20CC4-AF20-49D6-AE61-E3F29B6106CC}" type="presParOf" srcId="{4D535E10-E3BC-4CA4-912A-FDE743CDBA0C}" destId="{4F96A84D-C5E6-4287-BE74-7E9290CB1D0C}" srcOrd="0" destOrd="0" presId="urn:microsoft.com/office/officeart/2005/8/layout/orgChart1"/>
    <dgm:cxn modelId="{C925F979-BFEB-4296-BCA7-4D6FB958CA74}" type="presParOf" srcId="{4F96A84D-C5E6-4287-BE74-7E9290CB1D0C}" destId="{D00A5D5B-CE9C-447C-B0F4-BDCF13D46CFF}" srcOrd="0" destOrd="0" presId="urn:microsoft.com/office/officeart/2005/8/layout/orgChart1"/>
    <dgm:cxn modelId="{69E6CD74-FC9B-4A56-B08B-9842652E389B}" type="presParOf" srcId="{4F96A84D-C5E6-4287-BE74-7E9290CB1D0C}" destId="{1536E494-3553-4333-9A90-39FA3378314D}" srcOrd="1" destOrd="0" presId="urn:microsoft.com/office/officeart/2005/8/layout/orgChart1"/>
    <dgm:cxn modelId="{8E7F072A-6846-42F8-967B-556B487A5C89}" type="presParOf" srcId="{4D535E10-E3BC-4CA4-912A-FDE743CDBA0C}" destId="{73AEE4AE-C188-41B7-9489-3069BE0E70AE}" srcOrd="1" destOrd="0" presId="urn:microsoft.com/office/officeart/2005/8/layout/orgChart1"/>
    <dgm:cxn modelId="{2A273A8C-9EFF-4A25-B9F4-F450776A79D0}" type="presParOf" srcId="{4D535E10-E3BC-4CA4-912A-FDE743CDBA0C}" destId="{8F35F8D8-4694-4B67-BCB8-69762FC61F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0FE7C-B3CB-4EB1-A6B4-93CE96D18FE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9717D40B-6365-4BE2-B0D0-C82845FD8796}">
      <dgm:prSet phldrT="[Tekst]"/>
      <dgm:spPr/>
      <dgm:t>
        <a:bodyPr/>
        <a:lstStyle/>
        <a:p>
          <a:r>
            <a:rPr lang="nb-NO" dirty="0" smtClean="0"/>
            <a:t>Planstrategi</a:t>
          </a:r>
          <a:endParaRPr lang="nb-NO" dirty="0"/>
        </a:p>
      </dgm:t>
    </dgm:pt>
    <dgm:pt modelId="{87817EA6-3E52-4182-8182-2530B7373ECC}" type="parTrans" cxnId="{A39BEB7A-7652-44E0-9CBA-93064F61C38C}">
      <dgm:prSet/>
      <dgm:spPr/>
      <dgm:t>
        <a:bodyPr/>
        <a:lstStyle/>
        <a:p>
          <a:endParaRPr lang="nb-NO"/>
        </a:p>
      </dgm:t>
    </dgm:pt>
    <dgm:pt modelId="{C5C17699-47AE-47FF-BF35-841CACE2D86A}" type="sibTrans" cxnId="{A39BEB7A-7652-44E0-9CBA-93064F61C38C}">
      <dgm:prSet/>
      <dgm:spPr/>
      <dgm:t>
        <a:bodyPr/>
        <a:lstStyle/>
        <a:p>
          <a:endParaRPr lang="nb-NO"/>
        </a:p>
      </dgm:t>
    </dgm:pt>
    <dgm:pt modelId="{D4B08560-D0BA-40F1-A1D5-47C2D151FD73}">
      <dgm:prSet phldrT="[Tekst]"/>
      <dgm:spPr/>
      <dgm:t>
        <a:bodyPr/>
        <a:lstStyle/>
        <a:p>
          <a:r>
            <a:rPr lang="nb-NO" dirty="0" smtClean="0"/>
            <a:t> Kommuneplan </a:t>
          </a:r>
        </a:p>
        <a:p>
          <a:r>
            <a:rPr lang="nb-NO" i="1" dirty="0" smtClean="0"/>
            <a:t>samfunnsdel og arealdel</a:t>
          </a:r>
          <a:endParaRPr lang="nb-NO" i="1" dirty="0"/>
        </a:p>
      </dgm:t>
    </dgm:pt>
    <dgm:pt modelId="{E1583506-FA18-4326-B29F-46B3F514A034}" type="parTrans" cxnId="{2AF9B607-C66B-4006-9824-E11CB2E001EE}">
      <dgm:prSet/>
      <dgm:spPr/>
      <dgm:t>
        <a:bodyPr/>
        <a:lstStyle/>
        <a:p>
          <a:endParaRPr lang="nb-NO"/>
        </a:p>
      </dgm:t>
    </dgm:pt>
    <dgm:pt modelId="{3FBFA93B-1189-4007-8242-BCABD61C552E}" type="sibTrans" cxnId="{2AF9B607-C66B-4006-9824-E11CB2E001EE}">
      <dgm:prSet/>
      <dgm:spPr/>
      <dgm:t>
        <a:bodyPr/>
        <a:lstStyle/>
        <a:p>
          <a:endParaRPr lang="nb-NO"/>
        </a:p>
      </dgm:t>
    </dgm:pt>
    <dgm:pt modelId="{121A307C-FA04-4AD4-B3FE-8F17C3498AAF}">
      <dgm:prSet phldrT="[Tekst]"/>
      <dgm:spPr/>
      <dgm:t>
        <a:bodyPr/>
        <a:lstStyle/>
        <a:p>
          <a:r>
            <a:rPr lang="nb-NO" dirty="0" smtClean="0"/>
            <a:t>Handlingsdel </a:t>
          </a:r>
          <a:endParaRPr lang="nb-NO" dirty="0"/>
        </a:p>
      </dgm:t>
    </dgm:pt>
    <dgm:pt modelId="{A152B430-3426-4B84-B476-DF6FB908B27B}" type="parTrans" cxnId="{A50D010F-C947-4626-A874-469A5117AB07}">
      <dgm:prSet/>
      <dgm:spPr/>
      <dgm:t>
        <a:bodyPr/>
        <a:lstStyle/>
        <a:p>
          <a:endParaRPr lang="nb-NO"/>
        </a:p>
      </dgm:t>
    </dgm:pt>
    <dgm:pt modelId="{179F8365-C540-4414-80F3-932A9CC78ED0}" type="sibTrans" cxnId="{A50D010F-C947-4626-A874-469A5117AB07}">
      <dgm:prSet/>
      <dgm:spPr/>
      <dgm:t>
        <a:bodyPr/>
        <a:lstStyle/>
        <a:p>
          <a:endParaRPr lang="nb-NO"/>
        </a:p>
      </dgm:t>
    </dgm:pt>
    <dgm:pt modelId="{4B681A3A-2998-445F-BDE4-ED9225E9443E}">
      <dgm:prSet/>
      <dgm:spPr/>
      <dgm:t>
        <a:bodyPr/>
        <a:lstStyle/>
        <a:p>
          <a:r>
            <a:rPr lang="nb-NO" dirty="0" smtClean="0"/>
            <a:t>Planprogram</a:t>
          </a:r>
          <a:endParaRPr lang="nb-NO" dirty="0"/>
        </a:p>
      </dgm:t>
    </dgm:pt>
    <dgm:pt modelId="{78D04EEB-1A50-4156-86E0-5833A00648E3}" type="parTrans" cxnId="{92789EDF-D0F7-4847-BFFA-D68374935129}">
      <dgm:prSet/>
      <dgm:spPr/>
      <dgm:t>
        <a:bodyPr/>
        <a:lstStyle/>
        <a:p>
          <a:endParaRPr lang="nb-NO"/>
        </a:p>
      </dgm:t>
    </dgm:pt>
    <dgm:pt modelId="{65A5DDE4-0182-4473-AA94-4DB1CDCC8079}" type="sibTrans" cxnId="{92789EDF-D0F7-4847-BFFA-D68374935129}">
      <dgm:prSet/>
      <dgm:spPr/>
      <dgm:t>
        <a:bodyPr/>
        <a:lstStyle/>
        <a:p>
          <a:endParaRPr lang="nb-NO"/>
        </a:p>
      </dgm:t>
    </dgm:pt>
    <dgm:pt modelId="{5FEBD562-540E-49A7-B5E6-0ED42D1C3618}" type="pres">
      <dgm:prSet presAssocID="{EA70FE7C-B3CB-4EB1-A6B4-93CE96D18FEE}" presName="CompostProcess" presStyleCnt="0">
        <dgm:presLayoutVars>
          <dgm:dir/>
          <dgm:resizeHandles val="exact"/>
        </dgm:presLayoutVars>
      </dgm:prSet>
      <dgm:spPr/>
    </dgm:pt>
    <dgm:pt modelId="{E13BA90D-7A38-4D3C-8C00-C0E0CE478A03}" type="pres">
      <dgm:prSet presAssocID="{EA70FE7C-B3CB-4EB1-A6B4-93CE96D18FEE}" presName="arrow" presStyleLbl="bgShp" presStyleIdx="0" presStyleCnt="1" custLinFactNeighborX="-420" custLinFactNeighborY="-1563"/>
      <dgm:spPr/>
    </dgm:pt>
    <dgm:pt modelId="{AD93B7B8-8991-4FA3-8E9A-C13481278C8E}" type="pres">
      <dgm:prSet presAssocID="{EA70FE7C-B3CB-4EB1-A6B4-93CE96D18FEE}" presName="linearProcess" presStyleCnt="0"/>
      <dgm:spPr/>
    </dgm:pt>
    <dgm:pt modelId="{4BF52212-D1DE-4B62-91AF-D8C7922C6CE0}" type="pres">
      <dgm:prSet presAssocID="{9717D40B-6365-4BE2-B0D0-C82845FD879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C78F15-CC24-4692-AF97-EECFF494270A}" type="pres">
      <dgm:prSet presAssocID="{C5C17699-47AE-47FF-BF35-841CACE2D86A}" presName="sibTrans" presStyleCnt="0"/>
      <dgm:spPr/>
    </dgm:pt>
    <dgm:pt modelId="{9DB740A8-BC65-49EC-9F47-0EB53318692F}" type="pres">
      <dgm:prSet presAssocID="{4B681A3A-2998-445F-BDE4-ED9225E9443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C631F2-44CB-469D-8554-B8E5CA341DF4}" type="pres">
      <dgm:prSet presAssocID="{65A5DDE4-0182-4473-AA94-4DB1CDCC8079}" presName="sibTrans" presStyleCnt="0"/>
      <dgm:spPr/>
    </dgm:pt>
    <dgm:pt modelId="{4492DEBF-B331-45AB-A20F-7C8A77A234BD}" type="pres">
      <dgm:prSet presAssocID="{D4B08560-D0BA-40F1-A1D5-47C2D151FD7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AF7E6E2-A021-4C83-8C16-E3C043745D11}" type="pres">
      <dgm:prSet presAssocID="{3FBFA93B-1189-4007-8242-BCABD61C552E}" presName="sibTrans" presStyleCnt="0"/>
      <dgm:spPr/>
    </dgm:pt>
    <dgm:pt modelId="{C40E4A96-9E1A-4412-9F68-F104F01A239C}" type="pres">
      <dgm:prSet presAssocID="{121A307C-FA04-4AD4-B3FE-8F17C3498AA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39BEB7A-7652-44E0-9CBA-93064F61C38C}" srcId="{EA70FE7C-B3CB-4EB1-A6B4-93CE96D18FEE}" destId="{9717D40B-6365-4BE2-B0D0-C82845FD8796}" srcOrd="0" destOrd="0" parTransId="{87817EA6-3E52-4182-8182-2530B7373ECC}" sibTransId="{C5C17699-47AE-47FF-BF35-841CACE2D86A}"/>
    <dgm:cxn modelId="{AAAE5695-F33E-45C6-91DD-F1594112FE9F}" type="presOf" srcId="{121A307C-FA04-4AD4-B3FE-8F17C3498AAF}" destId="{C40E4A96-9E1A-4412-9F68-F104F01A239C}" srcOrd="0" destOrd="0" presId="urn:microsoft.com/office/officeart/2005/8/layout/hProcess9"/>
    <dgm:cxn modelId="{2AF9B607-C66B-4006-9824-E11CB2E001EE}" srcId="{EA70FE7C-B3CB-4EB1-A6B4-93CE96D18FEE}" destId="{D4B08560-D0BA-40F1-A1D5-47C2D151FD73}" srcOrd="2" destOrd="0" parTransId="{E1583506-FA18-4326-B29F-46B3F514A034}" sibTransId="{3FBFA93B-1189-4007-8242-BCABD61C552E}"/>
    <dgm:cxn modelId="{98C5FB28-F57E-4B80-ACD8-3C98242838B1}" type="presOf" srcId="{D4B08560-D0BA-40F1-A1D5-47C2D151FD73}" destId="{4492DEBF-B331-45AB-A20F-7C8A77A234BD}" srcOrd="0" destOrd="0" presId="urn:microsoft.com/office/officeart/2005/8/layout/hProcess9"/>
    <dgm:cxn modelId="{84ABB899-A160-43D8-86EA-64103FB5A3E2}" type="presOf" srcId="{9717D40B-6365-4BE2-B0D0-C82845FD8796}" destId="{4BF52212-D1DE-4B62-91AF-D8C7922C6CE0}" srcOrd="0" destOrd="0" presId="urn:microsoft.com/office/officeart/2005/8/layout/hProcess9"/>
    <dgm:cxn modelId="{4658E57F-03FD-447E-BFA8-8446B0419723}" type="presOf" srcId="{4B681A3A-2998-445F-BDE4-ED9225E9443E}" destId="{9DB740A8-BC65-49EC-9F47-0EB53318692F}" srcOrd="0" destOrd="0" presId="urn:microsoft.com/office/officeart/2005/8/layout/hProcess9"/>
    <dgm:cxn modelId="{D724DB98-7BBE-4AC3-B3E0-DE8259306BE1}" type="presOf" srcId="{EA70FE7C-B3CB-4EB1-A6B4-93CE96D18FEE}" destId="{5FEBD562-540E-49A7-B5E6-0ED42D1C3618}" srcOrd="0" destOrd="0" presId="urn:microsoft.com/office/officeart/2005/8/layout/hProcess9"/>
    <dgm:cxn modelId="{A50D010F-C947-4626-A874-469A5117AB07}" srcId="{EA70FE7C-B3CB-4EB1-A6B4-93CE96D18FEE}" destId="{121A307C-FA04-4AD4-B3FE-8F17C3498AAF}" srcOrd="3" destOrd="0" parTransId="{A152B430-3426-4B84-B476-DF6FB908B27B}" sibTransId="{179F8365-C540-4414-80F3-932A9CC78ED0}"/>
    <dgm:cxn modelId="{92789EDF-D0F7-4847-BFFA-D68374935129}" srcId="{EA70FE7C-B3CB-4EB1-A6B4-93CE96D18FEE}" destId="{4B681A3A-2998-445F-BDE4-ED9225E9443E}" srcOrd="1" destOrd="0" parTransId="{78D04EEB-1A50-4156-86E0-5833A00648E3}" sibTransId="{65A5DDE4-0182-4473-AA94-4DB1CDCC8079}"/>
    <dgm:cxn modelId="{EE91647A-3141-43DF-98AE-26EF510E0F73}" type="presParOf" srcId="{5FEBD562-540E-49A7-B5E6-0ED42D1C3618}" destId="{E13BA90D-7A38-4D3C-8C00-C0E0CE478A03}" srcOrd="0" destOrd="0" presId="urn:microsoft.com/office/officeart/2005/8/layout/hProcess9"/>
    <dgm:cxn modelId="{7DC8FBC0-06F1-4B7F-9128-93051677EEEB}" type="presParOf" srcId="{5FEBD562-540E-49A7-B5E6-0ED42D1C3618}" destId="{AD93B7B8-8991-4FA3-8E9A-C13481278C8E}" srcOrd="1" destOrd="0" presId="urn:microsoft.com/office/officeart/2005/8/layout/hProcess9"/>
    <dgm:cxn modelId="{C5472951-6420-40EE-8FB2-062841F48B9E}" type="presParOf" srcId="{AD93B7B8-8991-4FA3-8E9A-C13481278C8E}" destId="{4BF52212-D1DE-4B62-91AF-D8C7922C6CE0}" srcOrd="0" destOrd="0" presId="urn:microsoft.com/office/officeart/2005/8/layout/hProcess9"/>
    <dgm:cxn modelId="{C6FA1985-0C44-4BC6-888C-8260D815E0B3}" type="presParOf" srcId="{AD93B7B8-8991-4FA3-8E9A-C13481278C8E}" destId="{4CC78F15-CC24-4692-AF97-EECFF494270A}" srcOrd="1" destOrd="0" presId="urn:microsoft.com/office/officeart/2005/8/layout/hProcess9"/>
    <dgm:cxn modelId="{DD9023EF-579D-4C33-B1F0-EED0392BA7AC}" type="presParOf" srcId="{AD93B7B8-8991-4FA3-8E9A-C13481278C8E}" destId="{9DB740A8-BC65-49EC-9F47-0EB53318692F}" srcOrd="2" destOrd="0" presId="urn:microsoft.com/office/officeart/2005/8/layout/hProcess9"/>
    <dgm:cxn modelId="{4B1BA8A7-594D-44CD-B0F7-0BC8CCD213C4}" type="presParOf" srcId="{AD93B7B8-8991-4FA3-8E9A-C13481278C8E}" destId="{3FC631F2-44CB-469D-8554-B8E5CA341DF4}" srcOrd="3" destOrd="0" presId="urn:microsoft.com/office/officeart/2005/8/layout/hProcess9"/>
    <dgm:cxn modelId="{4A60D751-4616-4E93-A9B0-152276BAB4D6}" type="presParOf" srcId="{AD93B7B8-8991-4FA3-8E9A-C13481278C8E}" destId="{4492DEBF-B331-45AB-A20F-7C8A77A234BD}" srcOrd="4" destOrd="0" presId="urn:microsoft.com/office/officeart/2005/8/layout/hProcess9"/>
    <dgm:cxn modelId="{8671A4D8-9DEB-482E-9F82-4C4E4E6A8AAF}" type="presParOf" srcId="{AD93B7B8-8991-4FA3-8E9A-C13481278C8E}" destId="{FAF7E6E2-A021-4C83-8C16-E3C043745D11}" srcOrd="5" destOrd="0" presId="urn:microsoft.com/office/officeart/2005/8/layout/hProcess9"/>
    <dgm:cxn modelId="{D8581CC5-34B3-46F6-B52C-630F6872D9F8}" type="presParOf" srcId="{AD93B7B8-8991-4FA3-8E9A-C13481278C8E}" destId="{C40E4A96-9E1A-4412-9F68-F104F01A23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427D7-8FE4-4084-A8DE-BCBBD49A057C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</dgm:pt>
    <dgm:pt modelId="{6BFB1DEE-E5D5-4152-B385-1FB49677759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1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  </a:t>
          </a:r>
          <a:r>
            <a:rPr kumimoji="0" lang="da-DK" sz="14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Behov     </a:t>
          </a:r>
        </a:p>
      </dgm:t>
    </dgm:pt>
    <dgm:pt modelId="{920AE8B1-0D61-415A-94D1-106F57BFA789}" type="parTrans" cxnId="{37C1311C-DB2B-4692-A599-3C22FD814113}">
      <dgm:prSet/>
      <dgm:spPr/>
      <dgm:t>
        <a:bodyPr/>
        <a:lstStyle/>
        <a:p>
          <a:endParaRPr lang="sv-SE"/>
        </a:p>
      </dgm:t>
    </dgm:pt>
    <dgm:pt modelId="{9135B1E8-653E-4FF3-9A53-A679E1542573}" type="sibTrans" cxnId="{37C1311C-DB2B-4692-A599-3C22FD814113}">
      <dgm:prSet/>
      <dgm:spPr>
        <a:ln w="38100">
          <a:solidFill>
            <a:srgbClr val="DF6021"/>
          </a:solidFill>
        </a:ln>
      </dgm:spPr>
      <dgm:t>
        <a:bodyPr/>
        <a:lstStyle/>
        <a:p>
          <a:endParaRPr lang="sv-SE"/>
        </a:p>
      </dgm:t>
    </dgm:pt>
    <dgm:pt modelId="{A5C550D2-5179-42E3-96AB-92688A8B96B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Løsninger</a:t>
          </a:r>
        </a:p>
      </dgm:t>
    </dgm:pt>
    <dgm:pt modelId="{E2779480-3345-41A9-A964-9855869CE772}" type="parTrans" cxnId="{2E4A6401-1B93-49CF-9EF5-C6797ADB039A}">
      <dgm:prSet/>
      <dgm:spPr/>
      <dgm:t>
        <a:bodyPr/>
        <a:lstStyle/>
        <a:p>
          <a:endParaRPr lang="sv-SE"/>
        </a:p>
      </dgm:t>
    </dgm:pt>
    <dgm:pt modelId="{974E29A7-8D39-4899-93A0-974F57BF865C}" type="sibTrans" cxnId="{2E4A6401-1B93-49CF-9EF5-C6797ADB039A}">
      <dgm:prSet/>
      <dgm:spPr>
        <a:ln w="38100">
          <a:solidFill>
            <a:srgbClr val="DF6021"/>
          </a:solidFill>
        </a:ln>
      </dgm:spPr>
      <dgm:t>
        <a:bodyPr/>
        <a:lstStyle/>
        <a:p>
          <a:endParaRPr lang="sv-SE"/>
        </a:p>
      </dgm:t>
    </dgm:pt>
    <dgm:pt modelId="{DDF9E336-88C7-4B37-B5C5-A5124B35AA1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      Analysere forslag</a:t>
          </a:r>
        </a:p>
      </dgm:t>
    </dgm:pt>
    <dgm:pt modelId="{C0C159F1-676B-4FAF-BA31-E5C0F30E3010}" type="parTrans" cxnId="{812D8009-C1E2-42AD-9786-1567A3FDF00F}">
      <dgm:prSet/>
      <dgm:spPr/>
      <dgm:t>
        <a:bodyPr/>
        <a:lstStyle/>
        <a:p>
          <a:endParaRPr lang="sv-SE"/>
        </a:p>
      </dgm:t>
    </dgm:pt>
    <dgm:pt modelId="{B19F162F-EC0B-4AA0-BE70-7C4AABC212E9}" type="sibTrans" cxnId="{812D8009-C1E2-42AD-9786-1567A3FDF00F}">
      <dgm:prSet/>
      <dgm:spPr>
        <a:ln w="38100">
          <a:solidFill>
            <a:srgbClr val="DF6021"/>
          </a:solidFill>
        </a:ln>
      </dgm:spPr>
      <dgm:t>
        <a:bodyPr/>
        <a:lstStyle/>
        <a:p>
          <a:endParaRPr lang="sv-SE"/>
        </a:p>
      </dgm:t>
    </dgm:pt>
    <dgm:pt modelId="{A9515431-23ED-47CE-8783-D9CD0048EF4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Beslutning</a:t>
          </a:r>
        </a:p>
      </dgm:t>
    </dgm:pt>
    <dgm:pt modelId="{3FDD0CCB-E1BA-4C50-B773-CD2F04EEF419}" type="parTrans" cxnId="{3C957F93-BB64-4293-AD81-A87E2D389A64}">
      <dgm:prSet/>
      <dgm:spPr/>
      <dgm:t>
        <a:bodyPr/>
        <a:lstStyle/>
        <a:p>
          <a:endParaRPr lang="sv-SE"/>
        </a:p>
      </dgm:t>
    </dgm:pt>
    <dgm:pt modelId="{FE7A39F9-0189-462C-9340-CCA1D64EB6B0}" type="sibTrans" cxnId="{3C957F93-BB64-4293-AD81-A87E2D389A64}">
      <dgm:prSet/>
      <dgm:spPr>
        <a:ln w="38100">
          <a:solidFill>
            <a:srgbClr val="DF6021"/>
          </a:solidFill>
        </a:ln>
      </dgm:spPr>
      <dgm:t>
        <a:bodyPr/>
        <a:lstStyle/>
        <a:p>
          <a:endParaRPr lang="sv-SE"/>
        </a:p>
      </dgm:t>
    </dgm:pt>
    <dgm:pt modelId="{15D91075-14CD-454A-9889-98CAB5807D96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Gjennom-føring</a:t>
          </a:r>
        </a:p>
      </dgm:t>
    </dgm:pt>
    <dgm:pt modelId="{718FA718-FE65-4DB7-AA12-6373B83EF14C}" type="parTrans" cxnId="{D194EC6B-3802-4881-ABBA-10E89D03BD1D}">
      <dgm:prSet/>
      <dgm:spPr/>
      <dgm:t>
        <a:bodyPr/>
        <a:lstStyle/>
        <a:p>
          <a:endParaRPr lang="sv-SE"/>
        </a:p>
      </dgm:t>
    </dgm:pt>
    <dgm:pt modelId="{9BB42094-7BDB-46BF-A3B0-A9825441B708}" type="sibTrans" cxnId="{D194EC6B-3802-4881-ABBA-10E89D03BD1D}">
      <dgm:prSet/>
      <dgm:spPr>
        <a:ln w="38100">
          <a:solidFill>
            <a:srgbClr val="DF6021"/>
          </a:solidFill>
        </a:ln>
      </dgm:spPr>
      <dgm:t>
        <a:bodyPr/>
        <a:lstStyle/>
        <a:p>
          <a:endParaRPr lang="sv-SE"/>
        </a:p>
      </dgm:t>
    </dgm:pt>
    <dgm:pt modelId="{EC719A61-BA34-48DE-A7F2-7DBE7275759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Evaluering</a:t>
          </a:r>
        </a:p>
      </dgm:t>
    </dgm:pt>
    <dgm:pt modelId="{6F6AA3E9-D04C-4CC6-8609-56D2A0AF429E}" type="parTrans" cxnId="{090D8E74-8E36-47A7-92EC-40BF1E6E0570}">
      <dgm:prSet/>
      <dgm:spPr/>
      <dgm:t>
        <a:bodyPr/>
        <a:lstStyle/>
        <a:p>
          <a:endParaRPr lang="sv-SE"/>
        </a:p>
      </dgm:t>
    </dgm:pt>
    <dgm:pt modelId="{D806D5F1-5D13-42D6-8A4E-64AD1082FA88}" type="sibTrans" cxnId="{090D8E74-8E36-47A7-92EC-40BF1E6E0570}">
      <dgm:prSet/>
      <dgm:spPr>
        <a:ln w="38100">
          <a:solidFill>
            <a:srgbClr val="DF6021"/>
          </a:solidFill>
        </a:ln>
      </dgm:spPr>
      <dgm:t>
        <a:bodyPr/>
        <a:lstStyle/>
        <a:p>
          <a:endParaRPr lang="sv-SE"/>
        </a:p>
      </dgm:t>
    </dgm:pt>
    <dgm:pt modelId="{A476E859-E4B4-4679-8C4C-23BA367EE722}" type="pres">
      <dgm:prSet presAssocID="{8C8427D7-8FE4-4084-A8DE-BCBBD49A057C}" presName="cycle" presStyleCnt="0">
        <dgm:presLayoutVars>
          <dgm:dir/>
          <dgm:resizeHandles val="exact"/>
        </dgm:presLayoutVars>
      </dgm:prSet>
      <dgm:spPr/>
    </dgm:pt>
    <dgm:pt modelId="{1115DF8C-3065-4505-AAA4-0881A4BA2147}" type="pres">
      <dgm:prSet presAssocID="{6BFB1DEE-E5D5-4152-B385-1FB4967775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921A240-C1C7-4BEC-907D-34979B7CA308}" type="pres">
      <dgm:prSet presAssocID="{6BFB1DEE-E5D5-4152-B385-1FB49677759C}" presName="spNode" presStyleCnt="0"/>
      <dgm:spPr/>
    </dgm:pt>
    <dgm:pt modelId="{FA8D88AB-08FB-4296-8EA8-0ED357C5EDBA}" type="pres">
      <dgm:prSet presAssocID="{9135B1E8-653E-4FF3-9A53-A679E1542573}" presName="sibTrans" presStyleLbl="sibTrans1D1" presStyleIdx="0" presStyleCnt="6"/>
      <dgm:spPr/>
      <dgm:t>
        <a:bodyPr/>
        <a:lstStyle/>
        <a:p>
          <a:endParaRPr lang="sv-SE"/>
        </a:p>
      </dgm:t>
    </dgm:pt>
    <dgm:pt modelId="{EA9E633B-28D6-4E81-816B-FB930A8AEB3B}" type="pres">
      <dgm:prSet presAssocID="{A5C550D2-5179-42E3-96AB-92688A8B96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81C33BA-59DF-4CBF-BE21-B44FC7FF59A7}" type="pres">
      <dgm:prSet presAssocID="{A5C550D2-5179-42E3-96AB-92688A8B96B6}" presName="spNode" presStyleCnt="0"/>
      <dgm:spPr/>
    </dgm:pt>
    <dgm:pt modelId="{D6204CC8-9317-4C6F-A43D-A8DCFCF8E167}" type="pres">
      <dgm:prSet presAssocID="{974E29A7-8D39-4899-93A0-974F57BF865C}" presName="sibTrans" presStyleLbl="sibTrans1D1" presStyleIdx="1" presStyleCnt="6"/>
      <dgm:spPr/>
      <dgm:t>
        <a:bodyPr/>
        <a:lstStyle/>
        <a:p>
          <a:endParaRPr lang="sv-SE"/>
        </a:p>
      </dgm:t>
    </dgm:pt>
    <dgm:pt modelId="{40FC4F5A-BF8D-4919-98C4-241400315DD3}" type="pres">
      <dgm:prSet presAssocID="{DDF9E336-88C7-4B37-B5C5-A5124B35AA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F211DC8-199D-40DE-AF99-9403916C6777}" type="pres">
      <dgm:prSet presAssocID="{DDF9E336-88C7-4B37-B5C5-A5124B35AA13}" presName="spNode" presStyleCnt="0"/>
      <dgm:spPr/>
    </dgm:pt>
    <dgm:pt modelId="{0EEE1A54-58AC-4E94-94A9-FC9F985D4B56}" type="pres">
      <dgm:prSet presAssocID="{B19F162F-EC0B-4AA0-BE70-7C4AABC212E9}" presName="sibTrans" presStyleLbl="sibTrans1D1" presStyleIdx="2" presStyleCnt="6"/>
      <dgm:spPr/>
      <dgm:t>
        <a:bodyPr/>
        <a:lstStyle/>
        <a:p>
          <a:endParaRPr lang="sv-SE"/>
        </a:p>
      </dgm:t>
    </dgm:pt>
    <dgm:pt modelId="{2FD22DD7-CC7F-47C2-91B8-ECABE52445C9}" type="pres">
      <dgm:prSet presAssocID="{A9515431-23ED-47CE-8783-D9CD0048EF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12CDB70-E3B9-4BEE-83BC-D3C4877E0FA0}" type="pres">
      <dgm:prSet presAssocID="{A9515431-23ED-47CE-8783-D9CD0048EF46}" presName="spNode" presStyleCnt="0"/>
      <dgm:spPr/>
    </dgm:pt>
    <dgm:pt modelId="{470922C1-7DB6-4204-B5FC-CD52DE520A1B}" type="pres">
      <dgm:prSet presAssocID="{FE7A39F9-0189-462C-9340-CCA1D64EB6B0}" presName="sibTrans" presStyleLbl="sibTrans1D1" presStyleIdx="3" presStyleCnt="6"/>
      <dgm:spPr/>
      <dgm:t>
        <a:bodyPr/>
        <a:lstStyle/>
        <a:p>
          <a:endParaRPr lang="sv-SE"/>
        </a:p>
      </dgm:t>
    </dgm:pt>
    <dgm:pt modelId="{A164BF74-AFFD-4D7F-9A6B-14FAF5C4A63A}" type="pres">
      <dgm:prSet presAssocID="{15D91075-14CD-454A-9889-98CAB5807D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B25577B-51B0-40C8-8C0B-3FEEAD6C8A54}" type="pres">
      <dgm:prSet presAssocID="{15D91075-14CD-454A-9889-98CAB5807D96}" presName="spNode" presStyleCnt="0"/>
      <dgm:spPr/>
    </dgm:pt>
    <dgm:pt modelId="{27652B8E-C90B-4D56-92E2-A2E045DEDC32}" type="pres">
      <dgm:prSet presAssocID="{9BB42094-7BDB-46BF-A3B0-A9825441B708}" presName="sibTrans" presStyleLbl="sibTrans1D1" presStyleIdx="4" presStyleCnt="6"/>
      <dgm:spPr/>
      <dgm:t>
        <a:bodyPr/>
        <a:lstStyle/>
        <a:p>
          <a:endParaRPr lang="sv-SE"/>
        </a:p>
      </dgm:t>
    </dgm:pt>
    <dgm:pt modelId="{931AA285-5FD3-4B78-A9FE-DCD650F20E65}" type="pres">
      <dgm:prSet presAssocID="{EC719A61-BA34-48DE-A7F2-7DBE727575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6935BDA-8487-4909-80F6-FA6215986AB6}" type="pres">
      <dgm:prSet presAssocID="{EC719A61-BA34-48DE-A7F2-7DBE72757597}" presName="spNode" presStyleCnt="0"/>
      <dgm:spPr/>
    </dgm:pt>
    <dgm:pt modelId="{A85E852F-5D17-41CB-A92C-D99977313AAD}" type="pres">
      <dgm:prSet presAssocID="{D806D5F1-5D13-42D6-8A4E-64AD1082FA88}" presName="sibTrans" presStyleLbl="sibTrans1D1" presStyleIdx="5" presStyleCnt="6"/>
      <dgm:spPr/>
      <dgm:t>
        <a:bodyPr/>
        <a:lstStyle/>
        <a:p>
          <a:endParaRPr lang="sv-SE"/>
        </a:p>
      </dgm:t>
    </dgm:pt>
  </dgm:ptLst>
  <dgm:cxnLst>
    <dgm:cxn modelId="{876C2BB1-C429-4E30-90B3-7BDC5008F43C}" type="presOf" srcId="{8C8427D7-8FE4-4084-A8DE-BCBBD49A057C}" destId="{A476E859-E4B4-4679-8C4C-23BA367EE722}" srcOrd="0" destOrd="0" presId="urn:microsoft.com/office/officeart/2005/8/layout/cycle5"/>
    <dgm:cxn modelId="{37C1311C-DB2B-4692-A599-3C22FD814113}" srcId="{8C8427D7-8FE4-4084-A8DE-BCBBD49A057C}" destId="{6BFB1DEE-E5D5-4152-B385-1FB49677759C}" srcOrd="0" destOrd="0" parTransId="{920AE8B1-0D61-415A-94D1-106F57BFA789}" sibTransId="{9135B1E8-653E-4FF3-9A53-A679E1542573}"/>
    <dgm:cxn modelId="{4D617120-A9E4-4943-8F99-CFFAB7542F62}" type="presOf" srcId="{B19F162F-EC0B-4AA0-BE70-7C4AABC212E9}" destId="{0EEE1A54-58AC-4E94-94A9-FC9F985D4B56}" srcOrd="0" destOrd="0" presId="urn:microsoft.com/office/officeart/2005/8/layout/cycle5"/>
    <dgm:cxn modelId="{3C957F93-BB64-4293-AD81-A87E2D389A64}" srcId="{8C8427D7-8FE4-4084-A8DE-BCBBD49A057C}" destId="{A9515431-23ED-47CE-8783-D9CD0048EF46}" srcOrd="3" destOrd="0" parTransId="{3FDD0CCB-E1BA-4C50-B773-CD2F04EEF419}" sibTransId="{FE7A39F9-0189-462C-9340-CCA1D64EB6B0}"/>
    <dgm:cxn modelId="{38672EB6-9549-4F1E-9117-515995EDA22C}" type="presOf" srcId="{DDF9E336-88C7-4B37-B5C5-A5124B35AA13}" destId="{40FC4F5A-BF8D-4919-98C4-241400315DD3}" srcOrd="0" destOrd="0" presId="urn:microsoft.com/office/officeart/2005/8/layout/cycle5"/>
    <dgm:cxn modelId="{D194EC6B-3802-4881-ABBA-10E89D03BD1D}" srcId="{8C8427D7-8FE4-4084-A8DE-BCBBD49A057C}" destId="{15D91075-14CD-454A-9889-98CAB5807D96}" srcOrd="4" destOrd="0" parTransId="{718FA718-FE65-4DB7-AA12-6373B83EF14C}" sibTransId="{9BB42094-7BDB-46BF-A3B0-A9825441B708}"/>
    <dgm:cxn modelId="{FAB33118-2238-4A07-8289-CC32D48AB61F}" type="presOf" srcId="{FE7A39F9-0189-462C-9340-CCA1D64EB6B0}" destId="{470922C1-7DB6-4204-B5FC-CD52DE520A1B}" srcOrd="0" destOrd="0" presId="urn:microsoft.com/office/officeart/2005/8/layout/cycle5"/>
    <dgm:cxn modelId="{812D8009-C1E2-42AD-9786-1567A3FDF00F}" srcId="{8C8427D7-8FE4-4084-A8DE-BCBBD49A057C}" destId="{DDF9E336-88C7-4B37-B5C5-A5124B35AA13}" srcOrd="2" destOrd="0" parTransId="{C0C159F1-676B-4FAF-BA31-E5C0F30E3010}" sibTransId="{B19F162F-EC0B-4AA0-BE70-7C4AABC212E9}"/>
    <dgm:cxn modelId="{4565E976-B50D-43FB-9568-1745F3B6B370}" type="presOf" srcId="{9BB42094-7BDB-46BF-A3B0-A9825441B708}" destId="{27652B8E-C90B-4D56-92E2-A2E045DEDC32}" srcOrd="0" destOrd="0" presId="urn:microsoft.com/office/officeart/2005/8/layout/cycle5"/>
    <dgm:cxn modelId="{CA558209-38CC-432A-85F2-9E7FD08A42BF}" type="presOf" srcId="{EC719A61-BA34-48DE-A7F2-7DBE72757597}" destId="{931AA285-5FD3-4B78-A9FE-DCD650F20E65}" srcOrd="0" destOrd="0" presId="urn:microsoft.com/office/officeart/2005/8/layout/cycle5"/>
    <dgm:cxn modelId="{328EBD68-901C-467C-A01C-8CC7173A38AD}" type="presOf" srcId="{6BFB1DEE-E5D5-4152-B385-1FB49677759C}" destId="{1115DF8C-3065-4505-AAA4-0881A4BA2147}" srcOrd="0" destOrd="0" presId="urn:microsoft.com/office/officeart/2005/8/layout/cycle5"/>
    <dgm:cxn modelId="{0E745360-187D-4FE1-A87C-419F038D87E7}" type="presOf" srcId="{D806D5F1-5D13-42D6-8A4E-64AD1082FA88}" destId="{A85E852F-5D17-41CB-A92C-D99977313AAD}" srcOrd="0" destOrd="0" presId="urn:microsoft.com/office/officeart/2005/8/layout/cycle5"/>
    <dgm:cxn modelId="{090D8E74-8E36-47A7-92EC-40BF1E6E0570}" srcId="{8C8427D7-8FE4-4084-A8DE-BCBBD49A057C}" destId="{EC719A61-BA34-48DE-A7F2-7DBE72757597}" srcOrd="5" destOrd="0" parTransId="{6F6AA3E9-D04C-4CC6-8609-56D2A0AF429E}" sibTransId="{D806D5F1-5D13-42D6-8A4E-64AD1082FA88}"/>
    <dgm:cxn modelId="{FC2B15ED-A8C7-43C9-8125-9F8886F1869D}" type="presOf" srcId="{9135B1E8-653E-4FF3-9A53-A679E1542573}" destId="{FA8D88AB-08FB-4296-8EA8-0ED357C5EDBA}" srcOrd="0" destOrd="0" presId="urn:microsoft.com/office/officeart/2005/8/layout/cycle5"/>
    <dgm:cxn modelId="{C8207D49-89A2-4681-B3BF-00F1E02681F1}" type="presOf" srcId="{15D91075-14CD-454A-9889-98CAB5807D96}" destId="{A164BF74-AFFD-4D7F-9A6B-14FAF5C4A63A}" srcOrd="0" destOrd="0" presId="urn:microsoft.com/office/officeart/2005/8/layout/cycle5"/>
    <dgm:cxn modelId="{047DDFDE-18D5-4CAC-A3EC-9CCCBC4A3614}" type="presOf" srcId="{974E29A7-8D39-4899-93A0-974F57BF865C}" destId="{D6204CC8-9317-4C6F-A43D-A8DCFCF8E167}" srcOrd="0" destOrd="0" presId="urn:microsoft.com/office/officeart/2005/8/layout/cycle5"/>
    <dgm:cxn modelId="{2E4A6401-1B93-49CF-9EF5-C6797ADB039A}" srcId="{8C8427D7-8FE4-4084-A8DE-BCBBD49A057C}" destId="{A5C550D2-5179-42E3-96AB-92688A8B96B6}" srcOrd="1" destOrd="0" parTransId="{E2779480-3345-41A9-A964-9855869CE772}" sibTransId="{974E29A7-8D39-4899-93A0-974F57BF865C}"/>
    <dgm:cxn modelId="{32BA488A-7B66-4F06-AC72-585041D0613F}" type="presOf" srcId="{A5C550D2-5179-42E3-96AB-92688A8B96B6}" destId="{EA9E633B-28D6-4E81-816B-FB930A8AEB3B}" srcOrd="0" destOrd="0" presId="urn:microsoft.com/office/officeart/2005/8/layout/cycle5"/>
    <dgm:cxn modelId="{7F52C1D2-8579-4C9D-818A-C2306B2ABBE1}" type="presOf" srcId="{A9515431-23ED-47CE-8783-D9CD0048EF46}" destId="{2FD22DD7-CC7F-47C2-91B8-ECABE52445C9}" srcOrd="0" destOrd="0" presId="urn:microsoft.com/office/officeart/2005/8/layout/cycle5"/>
    <dgm:cxn modelId="{A4778F58-5380-44CF-A559-03C874703A53}" type="presParOf" srcId="{A476E859-E4B4-4679-8C4C-23BA367EE722}" destId="{1115DF8C-3065-4505-AAA4-0881A4BA2147}" srcOrd="0" destOrd="0" presId="urn:microsoft.com/office/officeart/2005/8/layout/cycle5"/>
    <dgm:cxn modelId="{98E3DD49-75F9-404A-8744-4595E0086504}" type="presParOf" srcId="{A476E859-E4B4-4679-8C4C-23BA367EE722}" destId="{F921A240-C1C7-4BEC-907D-34979B7CA308}" srcOrd="1" destOrd="0" presId="urn:microsoft.com/office/officeart/2005/8/layout/cycle5"/>
    <dgm:cxn modelId="{64404E65-4083-4F05-B8BC-1716DC167662}" type="presParOf" srcId="{A476E859-E4B4-4679-8C4C-23BA367EE722}" destId="{FA8D88AB-08FB-4296-8EA8-0ED357C5EDBA}" srcOrd="2" destOrd="0" presId="urn:microsoft.com/office/officeart/2005/8/layout/cycle5"/>
    <dgm:cxn modelId="{224E89C5-6C54-4207-B600-3B0F917EDD2D}" type="presParOf" srcId="{A476E859-E4B4-4679-8C4C-23BA367EE722}" destId="{EA9E633B-28D6-4E81-816B-FB930A8AEB3B}" srcOrd="3" destOrd="0" presId="urn:microsoft.com/office/officeart/2005/8/layout/cycle5"/>
    <dgm:cxn modelId="{CAB52FAD-6FE5-4027-9A0D-B1F0AC91C8D6}" type="presParOf" srcId="{A476E859-E4B4-4679-8C4C-23BA367EE722}" destId="{581C33BA-59DF-4CBF-BE21-B44FC7FF59A7}" srcOrd="4" destOrd="0" presId="urn:microsoft.com/office/officeart/2005/8/layout/cycle5"/>
    <dgm:cxn modelId="{F0AE15DD-84D3-422F-BC26-EAC94C93AE48}" type="presParOf" srcId="{A476E859-E4B4-4679-8C4C-23BA367EE722}" destId="{D6204CC8-9317-4C6F-A43D-A8DCFCF8E167}" srcOrd="5" destOrd="0" presId="urn:microsoft.com/office/officeart/2005/8/layout/cycle5"/>
    <dgm:cxn modelId="{6A0049B1-16FF-4341-85A3-8A6270FF69C8}" type="presParOf" srcId="{A476E859-E4B4-4679-8C4C-23BA367EE722}" destId="{40FC4F5A-BF8D-4919-98C4-241400315DD3}" srcOrd="6" destOrd="0" presId="urn:microsoft.com/office/officeart/2005/8/layout/cycle5"/>
    <dgm:cxn modelId="{7D70B290-F2C9-4AED-A059-B8962245496B}" type="presParOf" srcId="{A476E859-E4B4-4679-8C4C-23BA367EE722}" destId="{1F211DC8-199D-40DE-AF99-9403916C6777}" srcOrd="7" destOrd="0" presId="urn:microsoft.com/office/officeart/2005/8/layout/cycle5"/>
    <dgm:cxn modelId="{E98D3F5F-8050-4984-92BA-F8833D571047}" type="presParOf" srcId="{A476E859-E4B4-4679-8C4C-23BA367EE722}" destId="{0EEE1A54-58AC-4E94-94A9-FC9F985D4B56}" srcOrd="8" destOrd="0" presId="urn:microsoft.com/office/officeart/2005/8/layout/cycle5"/>
    <dgm:cxn modelId="{57B9B560-AA90-4174-8A10-2E50EE0D279D}" type="presParOf" srcId="{A476E859-E4B4-4679-8C4C-23BA367EE722}" destId="{2FD22DD7-CC7F-47C2-91B8-ECABE52445C9}" srcOrd="9" destOrd="0" presId="urn:microsoft.com/office/officeart/2005/8/layout/cycle5"/>
    <dgm:cxn modelId="{E98B88EE-F3C4-4AE8-AA9D-E3697703D2C1}" type="presParOf" srcId="{A476E859-E4B4-4679-8C4C-23BA367EE722}" destId="{E12CDB70-E3B9-4BEE-83BC-D3C4877E0FA0}" srcOrd="10" destOrd="0" presId="urn:microsoft.com/office/officeart/2005/8/layout/cycle5"/>
    <dgm:cxn modelId="{8E81D346-A49E-46DF-99C3-4D8E8140CF3A}" type="presParOf" srcId="{A476E859-E4B4-4679-8C4C-23BA367EE722}" destId="{470922C1-7DB6-4204-B5FC-CD52DE520A1B}" srcOrd="11" destOrd="0" presId="urn:microsoft.com/office/officeart/2005/8/layout/cycle5"/>
    <dgm:cxn modelId="{A01EFA4F-8C3B-431E-8CCC-4D35F40758E6}" type="presParOf" srcId="{A476E859-E4B4-4679-8C4C-23BA367EE722}" destId="{A164BF74-AFFD-4D7F-9A6B-14FAF5C4A63A}" srcOrd="12" destOrd="0" presId="urn:microsoft.com/office/officeart/2005/8/layout/cycle5"/>
    <dgm:cxn modelId="{F7155786-639F-4647-81AC-AF8A02506D9B}" type="presParOf" srcId="{A476E859-E4B4-4679-8C4C-23BA367EE722}" destId="{FB25577B-51B0-40C8-8C0B-3FEEAD6C8A54}" srcOrd="13" destOrd="0" presId="urn:microsoft.com/office/officeart/2005/8/layout/cycle5"/>
    <dgm:cxn modelId="{912F440C-A473-4D16-A2BE-77A6168AFE2C}" type="presParOf" srcId="{A476E859-E4B4-4679-8C4C-23BA367EE722}" destId="{27652B8E-C90B-4D56-92E2-A2E045DEDC32}" srcOrd="14" destOrd="0" presId="urn:microsoft.com/office/officeart/2005/8/layout/cycle5"/>
    <dgm:cxn modelId="{2E1F5B92-815E-4988-8944-F6B13CC806EC}" type="presParOf" srcId="{A476E859-E4B4-4679-8C4C-23BA367EE722}" destId="{931AA285-5FD3-4B78-A9FE-DCD650F20E65}" srcOrd="15" destOrd="0" presId="urn:microsoft.com/office/officeart/2005/8/layout/cycle5"/>
    <dgm:cxn modelId="{84689B9E-A486-4988-94CC-606BC6C750D8}" type="presParOf" srcId="{A476E859-E4B4-4679-8C4C-23BA367EE722}" destId="{56935BDA-8487-4909-80F6-FA6215986AB6}" srcOrd="16" destOrd="0" presId="urn:microsoft.com/office/officeart/2005/8/layout/cycle5"/>
    <dgm:cxn modelId="{8FABA17A-5C3C-4545-8D57-0FD0CC4A9F02}" type="presParOf" srcId="{A476E859-E4B4-4679-8C4C-23BA367EE722}" destId="{A85E852F-5D17-41CB-A92C-D99977313AA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C23E4-6E14-4200-AEEA-CBC4DC3B83A0}">
      <dsp:nvSpPr>
        <dsp:cNvPr id="0" name=""/>
        <dsp:cNvSpPr/>
      </dsp:nvSpPr>
      <dsp:spPr>
        <a:xfrm>
          <a:off x="3964485" y="321906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294787"/>
              </a:lnTo>
              <a:lnTo>
                <a:pt x="45720" y="294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747A-BA94-4D58-8FEF-F318B05A89EC}">
      <dsp:nvSpPr>
        <dsp:cNvPr id="0" name=""/>
        <dsp:cNvSpPr/>
      </dsp:nvSpPr>
      <dsp:spPr>
        <a:xfrm>
          <a:off x="5582609" y="1231901"/>
          <a:ext cx="91440" cy="749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9784"/>
              </a:lnTo>
              <a:lnTo>
                <a:pt x="113008" y="749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1C50D-FC42-447B-BECA-E4603EBE0AB4}">
      <dsp:nvSpPr>
        <dsp:cNvPr id="0" name=""/>
        <dsp:cNvSpPr/>
      </dsp:nvSpPr>
      <dsp:spPr>
        <a:xfrm>
          <a:off x="5515321" y="1231901"/>
          <a:ext cx="91440" cy="749784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749784"/>
              </a:lnTo>
              <a:lnTo>
                <a:pt x="45720" y="749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A2FD7-4DAD-40AE-8A07-45F5FA9E89F8}">
      <dsp:nvSpPr>
        <dsp:cNvPr id="0" name=""/>
        <dsp:cNvSpPr/>
      </dsp:nvSpPr>
      <dsp:spPr>
        <a:xfrm>
          <a:off x="5582609" y="1231901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87"/>
              </a:lnTo>
              <a:lnTo>
                <a:pt x="113008" y="294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B34AD-A3D0-4475-9CD6-E3611F3C36ED}">
      <dsp:nvSpPr>
        <dsp:cNvPr id="0" name=""/>
        <dsp:cNvSpPr/>
      </dsp:nvSpPr>
      <dsp:spPr>
        <a:xfrm>
          <a:off x="5515321" y="1231901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294787"/>
              </a:lnTo>
              <a:lnTo>
                <a:pt x="45720" y="294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ADD04-9DFC-410A-946A-209C714C2977}">
      <dsp:nvSpPr>
        <dsp:cNvPr id="0" name=""/>
        <dsp:cNvSpPr/>
      </dsp:nvSpPr>
      <dsp:spPr>
        <a:xfrm>
          <a:off x="4077493" y="321906"/>
          <a:ext cx="1550836" cy="58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85"/>
              </a:lnTo>
              <a:lnTo>
                <a:pt x="1550836" y="522285"/>
              </a:lnTo>
              <a:lnTo>
                <a:pt x="1550836" y="589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8F9D5-5CAC-40B4-B922-41724B913B33}">
      <dsp:nvSpPr>
        <dsp:cNvPr id="0" name=""/>
        <dsp:cNvSpPr/>
      </dsp:nvSpPr>
      <dsp:spPr>
        <a:xfrm>
          <a:off x="4031773" y="1231901"/>
          <a:ext cx="91440" cy="120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781"/>
              </a:lnTo>
              <a:lnTo>
                <a:pt x="113008" y="1204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73CB-BA1A-49A9-91BF-0A8F9BEE176F}">
      <dsp:nvSpPr>
        <dsp:cNvPr id="0" name=""/>
        <dsp:cNvSpPr/>
      </dsp:nvSpPr>
      <dsp:spPr>
        <a:xfrm>
          <a:off x="3964485" y="1231901"/>
          <a:ext cx="91440" cy="1204781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1204781"/>
              </a:lnTo>
              <a:lnTo>
                <a:pt x="45720" y="1204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A129D-A896-4F42-8ACC-7B182EE1957E}">
      <dsp:nvSpPr>
        <dsp:cNvPr id="0" name=""/>
        <dsp:cNvSpPr/>
      </dsp:nvSpPr>
      <dsp:spPr>
        <a:xfrm>
          <a:off x="4031773" y="1231901"/>
          <a:ext cx="91440" cy="749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9784"/>
              </a:lnTo>
              <a:lnTo>
                <a:pt x="113008" y="749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C09BA-C16C-46E1-8D2D-4E99E6256591}">
      <dsp:nvSpPr>
        <dsp:cNvPr id="0" name=""/>
        <dsp:cNvSpPr/>
      </dsp:nvSpPr>
      <dsp:spPr>
        <a:xfrm>
          <a:off x="3964485" y="1231901"/>
          <a:ext cx="91440" cy="749784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749784"/>
              </a:lnTo>
              <a:lnTo>
                <a:pt x="45720" y="749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2F6EF-DCE7-4E82-A1A2-89F2AFB67D01}">
      <dsp:nvSpPr>
        <dsp:cNvPr id="0" name=""/>
        <dsp:cNvSpPr/>
      </dsp:nvSpPr>
      <dsp:spPr>
        <a:xfrm>
          <a:off x="4031773" y="1231901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87"/>
              </a:lnTo>
              <a:lnTo>
                <a:pt x="113008" y="294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19452-C61C-4605-AF3F-B13530DD020C}">
      <dsp:nvSpPr>
        <dsp:cNvPr id="0" name=""/>
        <dsp:cNvSpPr/>
      </dsp:nvSpPr>
      <dsp:spPr>
        <a:xfrm>
          <a:off x="3964485" y="1231901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294787"/>
              </a:lnTo>
              <a:lnTo>
                <a:pt x="45720" y="294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E0EC-457E-4EA2-ABBA-062F77B1772A}">
      <dsp:nvSpPr>
        <dsp:cNvPr id="0" name=""/>
        <dsp:cNvSpPr/>
      </dsp:nvSpPr>
      <dsp:spPr>
        <a:xfrm>
          <a:off x="4031773" y="1231901"/>
          <a:ext cx="91440" cy="1678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8767"/>
              </a:lnTo>
              <a:lnTo>
                <a:pt x="98243" y="1678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EC1DB-8183-41B2-BFDA-86F83F4F4DA5}">
      <dsp:nvSpPr>
        <dsp:cNvPr id="0" name=""/>
        <dsp:cNvSpPr/>
      </dsp:nvSpPr>
      <dsp:spPr>
        <a:xfrm>
          <a:off x="3969688" y="1231901"/>
          <a:ext cx="91440" cy="1203756"/>
        </a:xfrm>
        <a:custGeom>
          <a:avLst/>
          <a:gdLst/>
          <a:ahLst/>
          <a:cxnLst/>
          <a:rect l="0" t="0" r="0" b="0"/>
          <a:pathLst>
            <a:path>
              <a:moveTo>
                <a:pt x="107804" y="0"/>
              </a:moveTo>
              <a:lnTo>
                <a:pt x="107804" y="1203756"/>
              </a:lnTo>
              <a:lnTo>
                <a:pt x="45720" y="1203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8994D-0154-418B-95EF-29D0C4F1D74A}">
      <dsp:nvSpPr>
        <dsp:cNvPr id="0" name=""/>
        <dsp:cNvSpPr/>
      </dsp:nvSpPr>
      <dsp:spPr>
        <a:xfrm>
          <a:off x="4031773" y="321906"/>
          <a:ext cx="91440" cy="589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25B45-3936-4B82-BA53-F28E842AE8AB}">
      <dsp:nvSpPr>
        <dsp:cNvPr id="0" name=""/>
        <dsp:cNvSpPr/>
      </dsp:nvSpPr>
      <dsp:spPr>
        <a:xfrm>
          <a:off x="2413648" y="1231901"/>
          <a:ext cx="91440" cy="2114776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2114776"/>
              </a:lnTo>
              <a:lnTo>
                <a:pt x="45720" y="2114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D67DC-8E3B-4909-AE18-832854A10F42}">
      <dsp:nvSpPr>
        <dsp:cNvPr id="0" name=""/>
        <dsp:cNvSpPr/>
      </dsp:nvSpPr>
      <dsp:spPr>
        <a:xfrm>
          <a:off x="2480937" y="1231901"/>
          <a:ext cx="91440" cy="16597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9779"/>
              </a:lnTo>
              <a:lnTo>
                <a:pt x="113008" y="1659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4FC70-727E-48E9-97A3-6FA57E450AB4}">
      <dsp:nvSpPr>
        <dsp:cNvPr id="0" name=""/>
        <dsp:cNvSpPr/>
      </dsp:nvSpPr>
      <dsp:spPr>
        <a:xfrm>
          <a:off x="2413648" y="1231901"/>
          <a:ext cx="91440" cy="1659779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1659779"/>
              </a:lnTo>
              <a:lnTo>
                <a:pt x="45720" y="1659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A75C5-B8C5-4EC0-8CBF-F74B02B57A6E}">
      <dsp:nvSpPr>
        <dsp:cNvPr id="0" name=""/>
        <dsp:cNvSpPr/>
      </dsp:nvSpPr>
      <dsp:spPr>
        <a:xfrm>
          <a:off x="2480937" y="1231901"/>
          <a:ext cx="91440" cy="120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4781"/>
              </a:lnTo>
              <a:lnTo>
                <a:pt x="113008" y="1204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30618-6184-41BF-8D34-D2C12DC84BD9}">
      <dsp:nvSpPr>
        <dsp:cNvPr id="0" name=""/>
        <dsp:cNvSpPr/>
      </dsp:nvSpPr>
      <dsp:spPr>
        <a:xfrm>
          <a:off x="2413648" y="1231901"/>
          <a:ext cx="91440" cy="1204781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1204781"/>
              </a:lnTo>
              <a:lnTo>
                <a:pt x="45720" y="12047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D3F10-69C4-4DF7-A595-D715C029613F}">
      <dsp:nvSpPr>
        <dsp:cNvPr id="0" name=""/>
        <dsp:cNvSpPr/>
      </dsp:nvSpPr>
      <dsp:spPr>
        <a:xfrm>
          <a:off x="2480937" y="1231901"/>
          <a:ext cx="91440" cy="749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9784"/>
              </a:lnTo>
              <a:lnTo>
                <a:pt x="113008" y="749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AED45-D8A4-48F9-ABBB-DDCCB41D5ADE}">
      <dsp:nvSpPr>
        <dsp:cNvPr id="0" name=""/>
        <dsp:cNvSpPr/>
      </dsp:nvSpPr>
      <dsp:spPr>
        <a:xfrm>
          <a:off x="2413648" y="1231901"/>
          <a:ext cx="91440" cy="749784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749784"/>
              </a:lnTo>
              <a:lnTo>
                <a:pt x="45720" y="749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A835B-0B09-45C5-B9E3-68EE926F07A6}">
      <dsp:nvSpPr>
        <dsp:cNvPr id="0" name=""/>
        <dsp:cNvSpPr/>
      </dsp:nvSpPr>
      <dsp:spPr>
        <a:xfrm>
          <a:off x="2480937" y="1231901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87"/>
              </a:lnTo>
              <a:lnTo>
                <a:pt x="113008" y="294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5C187-D6B5-4A6E-B056-5D1B955DE235}">
      <dsp:nvSpPr>
        <dsp:cNvPr id="0" name=""/>
        <dsp:cNvSpPr/>
      </dsp:nvSpPr>
      <dsp:spPr>
        <a:xfrm>
          <a:off x="2413648" y="1231901"/>
          <a:ext cx="91440" cy="294787"/>
        </a:xfrm>
        <a:custGeom>
          <a:avLst/>
          <a:gdLst/>
          <a:ahLst/>
          <a:cxnLst/>
          <a:rect l="0" t="0" r="0" b="0"/>
          <a:pathLst>
            <a:path>
              <a:moveTo>
                <a:pt x="113008" y="0"/>
              </a:moveTo>
              <a:lnTo>
                <a:pt x="113008" y="294787"/>
              </a:lnTo>
              <a:lnTo>
                <a:pt x="45720" y="294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4A186-FB07-4C03-B025-C0FBD485FEB0}">
      <dsp:nvSpPr>
        <dsp:cNvPr id="0" name=""/>
        <dsp:cNvSpPr/>
      </dsp:nvSpPr>
      <dsp:spPr>
        <a:xfrm>
          <a:off x="2526657" y="321906"/>
          <a:ext cx="1550836" cy="589574"/>
        </a:xfrm>
        <a:custGeom>
          <a:avLst/>
          <a:gdLst/>
          <a:ahLst/>
          <a:cxnLst/>
          <a:rect l="0" t="0" r="0" b="0"/>
          <a:pathLst>
            <a:path>
              <a:moveTo>
                <a:pt x="1550836" y="0"/>
              </a:moveTo>
              <a:lnTo>
                <a:pt x="1550836" y="522285"/>
              </a:lnTo>
              <a:lnTo>
                <a:pt x="0" y="522285"/>
              </a:lnTo>
              <a:lnTo>
                <a:pt x="0" y="589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04F41-E974-4F7F-B58A-914058EE02E9}">
      <dsp:nvSpPr>
        <dsp:cNvPr id="0" name=""/>
        <dsp:cNvSpPr/>
      </dsp:nvSpPr>
      <dsp:spPr>
        <a:xfrm>
          <a:off x="3757072" y="1486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Rådmann </a:t>
          </a:r>
        </a:p>
      </dsp:txBody>
      <dsp:txXfrm>
        <a:off x="3757072" y="1486"/>
        <a:ext cx="640841" cy="320420"/>
      </dsp:txXfrm>
    </dsp:sp>
    <dsp:sp modelId="{4534235A-6114-48A2-AC22-9862C32FA424}">
      <dsp:nvSpPr>
        <dsp:cNvPr id="0" name=""/>
        <dsp:cNvSpPr/>
      </dsp:nvSpPr>
      <dsp:spPr>
        <a:xfrm>
          <a:off x="2206236" y="911481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Oppvekst og læring</a:t>
          </a:r>
        </a:p>
      </dsp:txBody>
      <dsp:txXfrm>
        <a:off x="2206236" y="911481"/>
        <a:ext cx="640841" cy="320420"/>
      </dsp:txXfrm>
    </dsp:sp>
    <dsp:sp modelId="{E04340A8-806D-43F5-912E-DEFFAB94897A}">
      <dsp:nvSpPr>
        <dsp:cNvPr id="0" name=""/>
        <dsp:cNvSpPr/>
      </dsp:nvSpPr>
      <dsp:spPr>
        <a:xfrm>
          <a:off x="1818527" y="1366478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Fagstab og barnehageteam</a:t>
          </a:r>
        </a:p>
      </dsp:txBody>
      <dsp:txXfrm>
        <a:off x="1818527" y="1366478"/>
        <a:ext cx="640841" cy="320420"/>
      </dsp:txXfrm>
    </dsp:sp>
    <dsp:sp modelId="{C33D9E3F-BA90-42B9-9818-43AC223A7CE5}">
      <dsp:nvSpPr>
        <dsp:cNvPr id="0" name=""/>
        <dsp:cNvSpPr/>
      </dsp:nvSpPr>
      <dsp:spPr>
        <a:xfrm>
          <a:off x="2593945" y="1366478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Jevnaker skole</a:t>
          </a:r>
        </a:p>
      </dsp:txBody>
      <dsp:txXfrm>
        <a:off x="2593945" y="1366478"/>
        <a:ext cx="640841" cy="320420"/>
      </dsp:txXfrm>
    </dsp:sp>
    <dsp:sp modelId="{3885B82F-FC63-4A9A-B04A-D618BBF0A92A}">
      <dsp:nvSpPr>
        <dsp:cNvPr id="0" name=""/>
        <dsp:cNvSpPr/>
      </dsp:nvSpPr>
      <dsp:spPr>
        <a:xfrm>
          <a:off x="1818527" y="1821475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Bergerbakken skole</a:t>
          </a:r>
        </a:p>
      </dsp:txBody>
      <dsp:txXfrm>
        <a:off x="1818527" y="1821475"/>
        <a:ext cx="640841" cy="320420"/>
      </dsp:txXfrm>
    </dsp:sp>
    <dsp:sp modelId="{4C375F39-6976-4C8F-B1D6-03E88EC9BBA7}">
      <dsp:nvSpPr>
        <dsp:cNvPr id="0" name=""/>
        <dsp:cNvSpPr/>
      </dsp:nvSpPr>
      <dsp:spPr>
        <a:xfrm>
          <a:off x="2593945" y="1821475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Toso skole</a:t>
          </a:r>
        </a:p>
      </dsp:txBody>
      <dsp:txXfrm>
        <a:off x="2593945" y="1821475"/>
        <a:ext cx="640841" cy="320420"/>
      </dsp:txXfrm>
    </dsp:sp>
    <dsp:sp modelId="{B846580D-E628-4FB5-A62D-6E11F6A842F0}">
      <dsp:nvSpPr>
        <dsp:cNvPr id="0" name=""/>
        <dsp:cNvSpPr/>
      </dsp:nvSpPr>
      <dsp:spPr>
        <a:xfrm>
          <a:off x="1818527" y="2276473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Nesbakken barnehage</a:t>
          </a:r>
        </a:p>
      </dsp:txBody>
      <dsp:txXfrm>
        <a:off x="1818527" y="2276473"/>
        <a:ext cx="640841" cy="320420"/>
      </dsp:txXfrm>
    </dsp:sp>
    <dsp:sp modelId="{96814802-E8F3-40E8-8004-AB482D1AC8F1}">
      <dsp:nvSpPr>
        <dsp:cNvPr id="0" name=""/>
        <dsp:cNvSpPr/>
      </dsp:nvSpPr>
      <dsp:spPr>
        <a:xfrm>
          <a:off x="2593945" y="2276473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Hovsenga barnehage</a:t>
          </a:r>
        </a:p>
      </dsp:txBody>
      <dsp:txXfrm>
        <a:off x="2593945" y="2276473"/>
        <a:ext cx="640841" cy="320420"/>
      </dsp:txXfrm>
    </dsp:sp>
    <dsp:sp modelId="{338CBF89-D84A-47CE-BA34-286AEC767D8B}">
      <dsp:nvSpPr>
        <dsp:cNvPr id="0" name=""/>
        <dsp:cNvSpPr/>
      </dsp:nvSpPr>
      <dsp:spPr>
        <a:xfrm>
          <a:off x="1818527" y="2731470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Samsmoen barnehage</a:t>
          </a:r>
        </a:p>
      </dsp:txBody>
      <dsp:txXfrm>
        <a:off x="1818527" y="2731470"/>
        <a:ext cx="640841" cy="320420"/>
      </dsp:txXfrm>
    </dsp:sp>
    <dsp:sp modelId="{2429C298-8D77-42D8-81DC-55A7E8346AA6}">
      <dsp:nvSpPr>
        <dsp:cNvPr id="0" name=""/>
        <dsp:cNvSpPr/>
      </dsp:nvSpPr>
      <dsp:spPr>
        <a:xfrm>
          <a:off x="2593945" y="2731470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Bergerbakken barnehage</a:t>
          </a:r>
        </a:p>
      </dsp:txBody>
      <dsp:txXfrm>
        <a:off x="2593945" y="2731470"/>
        <a:ext cx="640841" cy="320420"/>
      </dsp:txXfrm>
    </dsp:sp>
    <dsp:sp modelId="{48BB50A3-4CB2-405D-AAFB-570C48368481}">
      <dsp:nvSpPr>
        <dsp:cNvPr id="0" name=""/>
        <dsp:cNvSpPr/>
      </dsp:nvSpPr>
      <dsp:spPr>
        <a:xfrm>
          <a:off x="1818527" y="3186468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Barnevern</a:t>
          </a:r>
        </a:p>
      </dsp:txBody>
      <dsp:txXfrm>
        <a:off x="1818527" y="3186468"/>
        <a:ext cx="640841" cy="320420"/>
      </dsp:txXfrm>
    </dsp:sp>
    <dsp:sp modelId="{94C8946B-2636-4066-BE91-B33EFCDAFF95}">
      <dsp:nvSpPr>
        <dsp:cNvPr id="0" name=""/>
        <dsp:cNvSpPr/>
      </dsp:nvSpPr>
      <dsp:spPr>
        <a:xfrm>
          <a:off x="3757072" y="911481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Helse og omsorg</a:t>
          </a:r>
        </a:p>
      </dsp:txBody>
      <dsp:txXfrm>
        <a:off x="3757072" y="911481"/>
        <a:ext cx="640841" cy="320420"/>
      </dsp:txXfrm>
    </dsp:sp>
    <dsp:sp modelId="{7FB93595-1B66-4CEF-947F-D66FCA14ACCF}">
      <dsp:nvSpPr>
        <dsp:cNvPr id="0" name=""/>
        <dsp:cNvSpPr/>
      </dsp:nvSpPr>
      <dsp:spPr>
        <a:xfrm>
          <a:off x="3374567" y="2275447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Helse</a:t>
          </a:r>
        </a:p>
      </dsp:txBody>
      <dsp:txXfrm>
        <a:off x="3374567" y="2275447"/>
        <a:ext cx="640841" cy="320420"/>
      </dsp:txXfrm>
    </dsp:sp>
    <dsp:sp modelId="{54816808-9781-44A4-8BEA-778B807FE570}">
      <dsp:nvSpPr>
        <dsp:cNvPr id="0" name=""/>
        <dsp:cNvSpPr/>
      </dsp:nvSpPr>
      <dsp:spPr>
        <a:xfrm>
          <a:off x="4130016" y="2750458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NAV</a:t>
          </a:r>
        </a:p>
      </dsp:txBody>
      <dsp:txXfrm>
        <a:off x="4130016" y="2750458"/>
        <a:ext cx="640841" cy="320420"/>
      </dsp:txXfrm>
    </dsp:sp>
    <dsp:sp modelId="{7364F842-5DC5-47E0-B3EB-17689AD0B961}">
      <dsp:nvSpPr>
        <dsp:cNvPr id="0" name=""/>
        <dsp:cNvSpPr/>
      </dsp:nvSpPr>
      <dsp:spPr>
        <a:xfrm>
          <a:off x="3369363" y="1366478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Fellestjenester</a:t>
          </a:r>
        </a:p>
      </dsp:txBody>
      <dsp:txXfrm>
        <a:off x="3369363" y="1366478"/>
        <a:ext cx="640841" cy="320420"/>
      </dsp:txXfrm>
    </dsp:sp>
    <dsp:sp modelId="{CC60E0C2-108E-47F0-90D9-1B9E499CB0B5}">
      <dsp:nvSpPr>
        <dsp:cNvPr id="0" name=""/>
        <dsp:cNvSpPr/>
      </dsp:nvSpPr>
      <dsp:spPr>
        <a:xfrm>
          <a:off x="4144781" y="1366478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Tildelingsenhet</a:t>
          </a:r>
        </a:p>
      </dsp:txBody>
      <dsp:txXfrm>
        <a:off x="4144781" y="1366478"/>
        <a:ext cx="640841" cy="320420"/>
      </dsp:txXfrm>
    </dsp:sp>
    <dsp:sp modelId="{C3E96AB7-168B-45E7-AB09-0562E4E63C9A}">
      <dsp:nvSpPr>
        <dsp:cNvPr id="0" name=""/>
        <dsp:cNvSpPr/>
      </dsp:nvSpPr>
      <dsp:spPr>
        <a:xfrm>
          <a:off x="3369363" y="1821475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Institusjon</a:t>
          </a:r>
        </a:p>
      </dsp:txBody>
      <dsp:txXfrm>
        <a:off x="3369363" y="1821475"/>
        <a:ext cx="640841" cy="320420"/>
      </dsp:txXfrm>
    </dsp:sp>
    <dsp:sp modelId="{153C79FE-594C-4760-B31C-C0C08C8632E5}">
      <dsp:nvSpPr>
        <dsp:cNvPr id="0" name=""/>
        <dsp:cNvSpPr/>
      </dsp:nvSpPr>
      <dsp:spPr>
        <a:xfrm>
          <a:off x="4144781" y="1821475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Hjemmebaserte tjenester</a:t>
          </a:r>
        </a:p>
      </dsp:txBody>
      <dsp:txXfrm>
        <a:off x="4144781" y="1821475"/>
        <a:ext cx="640841" cy="320420"/>
      </dsp:txXfrm>
    </dsp:sp>
    <dsp:sp modelId="{59776CDA-99DF-42BA-8900-7F868F509745}">
      <dsp:nvSpPr>
        <dsp:cNvPr id="0" name=""/>
        <dsp:cNvSpPr/>
      </dsp:nvSpPr>
      <dsp:spPr>
        <a:xfrm>
          <a:off x="3369363" y="2276473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Tilrettelagte tjenester</a:t>
          </a:r>
        </a:p>
      </dsp:txBody>
      <dsp:txXfrm>
        <a:off x="3369363" y="2276473"/>
        <a:ext cx="640841" cy="320420"/>
      </dsp:txXfrm>
    </dsp:sp>
    <dsp:sp modelId="{5BE35407-8EC1-41DF-B554-B05D9FEFFA10}">
      <dsp:nvSpPr>
        <dsp:cNvPr id="0" name=""/>
        <dsp:cNvSpPr/>
      </dsp:nvSpPr>
      <dsp:spPr>
        <a:xfrm>
          <a:off x="4144781" y="2276473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Helse</a:t>
          </a:r>
        </a:p>
      </dsp:txBody>
      <dsp:txXfrm>
        <a:off x="4144781" y="2276473"/>
        <a:ext cx="640841" cy="320420"/>
      </dsp:txXfrm>
    </dsp:sp>
    <dsp:sp modelId="{0744EE9F-5C4E-4738-9FD1-87D7DCBECB4B}">
      <dsp:nvSpPr>
        <dsp:cNvPr id="0" name=""/>
        <dsp:cNvSpPr/>
      </dsp:nvSpPr>
      <dsp:spPr>
        <a:xfrm>
          <a:off x="5307909" y="911481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Plan og samfunn</a:t>
          </a:r>
        </a:p>
      </dsp:txBody>
      <dsp:txXfrm>
        <a:off x="5307909" y="911481"/>
        <a:ext cx="640841" cy="320420"/>
      </dsp:txXfrm>
    </dsp:sp>
    <dsp:sp modelId="{90376AFE-D86B-4BB2-BAED-6238EF5D726D}">
      <dsp:nvSpPr>
        <dsp:cNvPr id="0" name=""/>
        <dsp:cNvSpPr/>
      </dsp:nvSpPr>
      <dsp:spPr>
        <a:xfrm>
          <a:off x="4920199" y="1366478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Drift og forvaltning</a:t>
          </a:r>
        </a:p>
      </dsp:txBody>
      <dsp:txXfrm>
        <a:off x="4920199" y="1366478"/>
        <a:ext cx="640841" cy="320420"/>
      </dsp:txXfrm>
    </dsp:sp>
    <dsp:sp modelId="{E4355C41-079E-4E68-A893-1DA27C6DD546}">
      <dsp:nvSpPr>
        <dsp:cNvPr id="0" name=""/>
        <dsp:cNvSpPr/>
      </dsp:nvSpPr>
      <dsp:spPr>
        <a:xfrm>
          <a:off x="5695618" y="1366478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Kultur</a:t>
          </a:r>
        </a:p>
      </dsp:txBody>
      <dsp:txXfrm>
        <a:off x="5695618" y="1366478"/>
        <a:ext cx="640841" cy="320420"/>
      </dsp:txXfrm>
    </dsp:sp>
    <dsp:sp modelId="{4587F30A-E61F-47AA-8EF1-10A817B14A6D}">
      <dsp:nvSpPr>
        <dsp:cNvPr id="0" name=""/>
        <dsp:cNvSpPr/>
      </dsp:nvSpPr>
      <dsp:spPr>
        <a:xfrm>
          <a:off x="4920199" y="1821475"/>
          <a:ext cx="640841" cy="320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Brann og beredskap</a:t>
          </a:r>
        </a:p>
      </dsp:txBody>
      <dsp:txXfrm>
        <a:off x="4920199" y="1821475"/>
        <a:ext cx="640841" cy="320420"/>
      </dsp:txXfrm>
    </dsp:sp>
    <dsp:sp modelId="{B54B89DE-371A-4551-8558-C5C419EE61F5}">
      <dsp:nvSpPr>
        <dsp:cNvPr id="0" name=""/>
        <dsp:cNvSpPr/>
      </dsp:nvSpPr>
      <dsp:spPr>
        <a:xfrm>
          <a:off x="5695618" y="1821475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Plan og byggesak</a:t>
          </a:r>
        </a:p>
      </dsp:txBody>
      <dsp:txXfrm>
        <a:off x="5695618" y="1821475"/>
        <a:ext cx="640841" cy="320420"/>
      </dsp:txXfrm>
    </dsp:sp>
    <dsp:sp modelId="{D00A5D5B-CE9C-447C-B0F4-BDCF13D46CFF}">
      <dsp:nvSpPr>
        <dsp:cNvPr id="0" name=""/>
        <dsp:cNvSpPr/>
      </dsp:nvSpPr>
      <dsp:spPr>
        <a:xfrm>
          <a:off x="3369363" y="456483"/>
          <a:ext cx="640841" cy="3204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/>
            <a:t>Sentral stab</a:t>
          </a:r>
        </a:p>
      </dsp:txBody>
      <dsp:txXfrm>
        <a:off x="3369363" y="456483"/>
        <a:ext cx="640841" cy="320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BA90D-7A38-4D3C-8C00-C0E0CE478A03}">
      <dsp:nvSpPr>
        <dsp:cNvPr id="0" name=""/>
        <dsp:cNvSpPr/>
      </dsp:nvSpPr>
      <dsp:spPr>
        <a:xfrm>
          <a:off x="504153" y="0"/>
          <a:ext cx="5999308" cy="460957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52212-D1DE-4B62-91AF-D8C7922C6CE0}">
      <dsp:nvSpPr>
        <dsp:cNvPr id="0" name=""/>
        <dsp:cNvSpPr/>
      </dsp:nvSpPr>
      <dsp:spPr>
        <a:xfrm>
          <a:off x="3532" y="1382873"/>
          <a:ext cx="1699022" cy="1843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Planstrategi</a:t>
          </a:r>
          <a:endParaRPr lang="nb-NO" sz="1700" kern="1200" dirty="0"/>
        </a:p>
      </dsp:txBody>
      <dsp:txXfrm>
        <a:off x="86471" y="1465812"/>
        <a:ext cx="1533144" cy="1677953"/>
      </dsp:txXfrm>
    </dsp:sp>
    <dsp:sp modelId="{9DB740A8-BC65-49EC-9F47-0EB53318692F}">
      <dsp:nvSpPr>
        <dsp:cNvPr id="0" name=""/>
        <dsp:cNvSpPr/>
      </dsp:nvSpPr>
      <dsp:spPr>
        <a:xfrm>
          <a:off x="1787506" y="1382873"/>
          <a:ext cx="1699022" cy="1843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Planprogram</a:t>
          </a:r>
          <a:endParaRPr lang="nb-NO" sz="1700" kern="1200" dirty="0"/>
        </a:p>
      </dsp:txBody>
      <dsp:txXfrm>
        <a:off x="1870445" y="1465812"/>
        <a:ext cx="1533144" cy="1677953"/>
      </dsp:txXfrm>
    </dsp:sp>
    <dsp:sp modelId="{4492DEBF-B331-45AB-A20F-7C8A77A234BD}">
      <dsp:nvSpPr>
        <dsp:cNvPr id="0" name=""/>
        <dsp:cNvSpPr/>
      </dsp:nvSpPr>
      <dsp:spPr>
        <a:xfrm>
          <a:off x="3571480" y="1382873"/>
          <a:ext cx="1699022" cy="1843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 Kommuneplan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i="1" kern="1200" dirty="0" smtClean="0"/>
            <a:t>samfunnsdel og arealdel</a:t>
          </a:r>
          <a:endParaRPr lang="nb-NO" sz="1700" i="1" kern="1200" dirty="0"/>
        </a:p>
      </dsp:txBody>
      <dsp:txXfrm>
        <a:off x="3654419" y="1465812"/>
        <a:ext cx="1533144" cy="1677953"/>
      </dsp:txXfrm>
    </dsp:sp>
    <dsp:sp modelId="{C40E4A96-9E1A-4412-9F68-F104F01A239C}">
      <dsp:nvSpPr>
        <dsp:cNvPr id="0" name=""/>
        <dsp:cNvSpPr/>
      </dsp:nvSpPr>
      <dsp:spPr>
        <a:xfrm>
          <a:off x="5355454" y="1382873"/>
          <a:ext cx="1699022" cy="1843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/>
            <a:t>Handlingsdel </a:t>
          </a:r>
          <a:endParaRPr lang="nb-NO" sz="1700" kern="1200" dirty="0"/>
        </a:p>
      </dsp:txBody>
      <dsp:txXfrm>
        <a:off x="5438393" y="1465812"/>
        <a:ext cx="1533144" cy="1677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5DF8C-3065-4505-AAA4-0881A4BA2147}">
      <dsp:nvSpPr>
        <dsp:cNvPr id="0" name=""/>
        <dsp:cNvSpPr/>
      </dsp:nvSpPr>
      <dsp:spPr>
        <a:xfrm>
          <a:off x="2449593" y="1180"/>
          <a:ext cx="1222555" cy="7946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1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  </a:t>
          </a:r>
          <a:r>
            <a:rPr kumimoji="0" lang="da-DK" sz="14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Behov     </a:t>
          </a:r>
        </a:p>
      </dsp:txBody>
      <dsp:txXfrm>
        <a:off x="2488385" y="39972"/>
        <a:ext cx="1144971" cy="717076"/>
      </dsp:txXfrm>
    </dsp:sp>
    <dsp:sp modelId="{FA8D88AB-08FB-4296-8EA8-0ED357C5EDBA}">
      <dsp:nvSpPr>
        <dsp:cNvPr id="0" name=""/>
        <dsp:cNvSpPr/>
      </dsp:nvSpPr>
      <dsp:spPr>
        <a:xfrm>
          <a:off x="1190605" y="398511"/>
          <a:ext cx="3740531" cy="3740531"/>
        </a:xfrm>
        <a:custGeom>
          <a:avLst/>
          <a:gdLst/>
          <a:ahLst/>
          <a:cxnLst/>
          <a:rect l="0" t="0" r="0" b="0"/>
          <a:pathLst>
            <a:path>
              <a:moveTo>
                <a:pt x="2634931" y="163461"/>
              </a:moveTo>
              <a:arcTo wR="1870265" hR="1870265" stAng="17647973" swAng="922623"/>
            </a:path>
          </a:pathLst>
        </a:custGeom>
        <a:noFill/>
        <a:ln w="38100" cap="flat" cmpd="sng" algn="ctr">
          <a:solidFill>
            <a:srgbClr val="DF602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E633B-28D6-4E81-816B-FB930A8AEB3B}">
      <dsp:nvSpPr>
        <dsp:cNvPr id="0" name=""/>
        <dsp:cNvSpPr/>
      </dsp:nvSpPr>
      <dsp:spPr>
        <a:xfrm>
          <a:off x="4069291" y="936313"/>
          <a:ext cx="1222555" cy="7946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Løsninger</a:t>
          </a:r>
        </a:p>
      </dsp:txBody>
      <dsp:txXfrm>
        <a:off x="4108083" y="975105"/>
        <a:ext cx="1144971" cy="717076"/>
      </dsp:txXfrm>
    </dsp:sp>
    <dsp:sp modelId="{D6204CC8-9317-4C6F-A43D-A8DCFCF8E167}">
      <dsp:nvSpPr>
        <dsp:cNvPr id="0" name=""/>
        <dsp:cNvSpPr/>
      </dsp:nvSpPr>
      <dsp:spPr>
        <a:xfrm>
          <a:off x="1190605" y="398511"/>
          <a:ext cx="3740531" cy="3740531"/>
        </a:xfrm>
        <a:custGeom>
          <a:avLst/>
          <a:gdLst/>
          <a:ahLst/>
          <a:cxnLst/>
          <a:rect l="0" t="0" r="0" b="0"/>
          <a:pathLst>
            <a:path>
              <a:moveTo>
                <a:pt x="3711426" y="1541598"/>
              </a:moveTo>
              <a:arcTo wR="1870265" hR="1870265" stAng="20992721" swAng="1214559"/>
            </a:path>
          </a:pathLst>
        </a:custGeom>
        <a:noFill/>
        <a:ln w="38100" cap="flat" cmpd="sng" algn="ctr">
          <a:solidFill>
            <a:srgbClr val="DF602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4F5A-BF8D-4919-98C4-241400315DD3}">
      <dsp:nvSpPr>
        <dsp:cNvPr id="0" name=""/>
        <dsp:cNvSpPr/>
      </dsp:nvSpPr>
      <dsp:spPr>
        <a:xfrm>
          <a:off x="4069291" y="2806579"/>
          <a:ext cx="1222555" cy="7946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      Analysere forslag</a:t>
          </a:r>
        </a:p>
      </dsp:txBody>
      <dsp:txXfrm>
        <a:off x="4108083" y="2845371"/>
        <a:ext cx="1144971" cy="717076"/>
      </dsp:txXfrm>
    </dsp:sp>
    <dsp:sp modelId="{0EEE1A54-58AC-4E94-94A9-FC9F985D4B56}">
      <dsp:nvSpPr>
        <dsp:cNvPr id="0" name=""/>
        <dsp:cNvSpPr/>
      </dsp:nvSpPr>
      <dsp:spPr>
        <a:xfrm>
          <a:off x="1190605" y="398511"/>
          <a:ext cx="3740531" cy="3740531"/>
        </a:xfrm>
        <a:custGeom>
          <a:avLst/>
          <a:gdLst/>
          <a:ahLst/>
          <a:cxnLst/>
          <a:rect l="0" t="0" r="0" b="0"/>
          <a:pathLst>
            <a:path>
              <a:moveTo>
                <a:pt x="3060150" y="3313202"/>
              </a:moveTo>
              <a:arcTo wR="1870265" hR="1870265" stAng="3029404" swAng="922623"/>
            </a:path>
          </a:pathLst>
        </a:custGeom>
        <a:noFill/>
        <a:ln w="38100" cap="flat" cmpd="sng" algn="ctr">
          <a:solidFill>
            <a:srgbClr val="DF602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22DD7-CC7F-47C2-91B8-ECABE52445C9}">
      <dsp:nvSpPr>
        <dsp:cNvPr id="0" name=""/>
        <dsp:cNvSpPr/>
      </dsp:nvSpPr>
      <dsp:spPr>
        <a:xfrm>
          <a:off x="2449593" y="3741712"/>
          <a:ext cx="1222555" cy="7946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Beslutning</a:t>
          </a:r>
        </a:p>
      </dsp:txBody>
      <dsp:txXfrm>
        <a:off x="2488385" y="3780504"/>
        <a:ext cx="1144971" cy="717076"/>
      </dsp:txXfrm>
    </dsp:sp>
    <dsp:sp modelId="{470922C1-7DB6-4204-B5FC-CD52DE520A1B}">
      <dsp:nvSpPr>
        <dsp:cNvPr id="0" name=""/>
        <dsp:cNvSpPr/>
      </dsp:nvSpPr>
      <dsp:spPr>
        <a:xfrm>
          <a:off x="1190605" y="398511"/>
          <a:ext cx="3740531" cy="3740531"/>
        </a:xfrm>
        <a:custGeom>
          <a:avLst/>
          <a:gdLst/>
          <a:ahLst/>
          <a:cxnLst/>
          <a:rect l="0" t="0" r="0" b="0"/>
          <a:pathLst>
            <a:path>
              <a:moveTo>
                <a:pt x="1105599" y="3577069"/>
              </a:moveTo>
              <a:arcTo wR="1870265" hR="1870265" stAng="6847973" swAng="922623"/>
            </a:path>
          </a:pathLst>
        </a:custGeom>
        <a:noFill/>
        <a:ln w="38100" cap="flat" cmpd="sng" algn="ctr">
          <a:solidFill>
            <a:srgbClr val="DF602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4BF74-AFFD-4D7F-9A6B-14FAF5C4A63A}">
      <dsp:nvSpPr>
        <dsp:cNvPr id="0" name=""/>
        <dsp:cNvSpPr/>
      </dsp:nvSpPr>
      <dsp:spPr>
        <a:xfrm>
          <a:off x="829896" y="2806579"/>
          <a:ext cx="1222555" cy="7946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Gjennom-føring</a:t>
          </a:r>
        </a:p>
      </dsp:txBody>
      <dsp:txXfrm>
        <a:off x="868688" y="2845371"/>
        <a:ext cx="1144971" cy="717076"/>
      </dsp:txXfrm>
    </dsp:sp>
    <dsp:sp modelId="{27652B8E-C90B-4D56-92E2-A2E045DEDC32}">
      <dsp:nvSpPr>
        <dsp:cNvPr id="0" name=""/>
        <dsp:cNvSpPr/>
      </dsp:nvSpPr>
      <dsp:spPr>
        <a:xfrm>
          <a:off x="1190605" y="398511"/>
          <a:ext cx="3740531" cy="3740531"/>
        </a:xfrm>
        <a:custGeom>
          <a:avLst/>
          <a:gdLst/>
          <a:ahLst/>
          <a:cxnLst/>
          <a:rect l="0" t="0" r="0" b="0"/>
          <a:pathLst>
            <a:path>
              <a:moveTo>
                <a:pt x="29105" y="2198933"/>
              </a:moveTo>
              <a:arcTo wR="1870265" hR="1870265" stAng="10192721" swAng="1214559"/>
            </a:path>
          </a:pathLst>
        </a:custGeom>
        <a:noFill/>
        <a:ln w="38100" cap="flat" cmpd="sng" algn="ctr">
          <a:solidFill>
            <a:srgbClr val="DF602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AA285-5FD3-4B78-A9FE-DCD650F20E65}">
      <dsp:nvSpPr>
        <dsp:cNvPr id="0" name=""/>
        <dsp:cNvSpPr/>
      </dsp:nvSpPr>
      <dsp:spPr>
        <a:xfrm>
          <a:off x="829896" y="936313"/>
          <a:ext cx="1222555" cy="79466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sz="1400" b="0" i="0" u="none" strike="noStrike" kern="1200" cap="none" normalizeH="0" baseline="0" dirty="0" smtClean="0">
              <a:ln/>
              <a:effectLst/>
              <a:latin typeface="Verdana" pitchFamily="34" charset="0"/>
              <a:ea typeface="Osaka" charset="-128"/>
            </a:rPr>
            <a:t>Evaluering</a:t>
          </a:r>
        </a:p>
      </dsp:txBody>
      <dsp:txXfrm>
        <a:off x="868688" y="975105"/>
        <a:ext cx="1144971" cy="717076"/>
      </dsp:txXfrm>
    </dsp:sp>
    <dsp:sp modelId="{A85E852F-5D17-41CB-A92C-D99977313AAD}">
      <dsp:nvSpPr>
        <dsp:cNvPr id="0" name=""/>
        <dsp:cNvSpPr/>
      </dsp:nvSpPr>
      <dsp:spPr>
        <a:xfrm>
          <a:off x="1190605" y="398511"/>
          <a:ext cx="3740531" cy="3740531"/>
        </a:xfrm>
        <a:custGeom>
          <a:avLst/>
          <a:gdLst/>
          <a:ahLst/>
          <a:cxnLst/>
          <a:rect l="0" t="0" r="0" b="0"/>
          <a:pathLst>
            <a:path>
              <a:moveTo>
                <a:pt x="680380" y="427328"/>
              </a:moveTo>
              <a:arcTo wR="1870265" hR="1870265" stAng="13829404" swAng="922623"/>
            </a:path>
          </a:pathLst>
        </a:custGeom>
        <a:noFill/>
        <a:ln w="38100" cap="flat" cmpd="sng" algn="ctr">
          <a:solidFill>
            <a:srgbClr val="DF602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2CAA-D6A0-4A1E-8CA7-46D7EFB21275}" type="datetimeFigureOut">
              <a:rPr lang="nb-NO" smtClean="0"/>
              <a:t>17.04.2015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46F6-ED67-4C39-A4BA-B8B1CCC24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88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Den folkevalgte kommunen har klart å håndtere stadig flere oppgaver uten å miste sin legitimitet og oppslutning. Det skyldes ikke minst at kommunesektoren har en god evne til å bearbeide ansvar, og samordne, prioritere og tilpasse ressursene og tjenestene til innbyggernes behov.</a:t>
            </a:r>
            <a:endParaRPr lang="nb-NO" sz="16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3B3BD-3D2E-4D1B-B573-E6A4A09D9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3B3BD-3D2E-4D1B-B573-E6A4A09D97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12103E81-29D3-4909-9B52-D55A79807D70}" type="slidenum">
              <a:rPr lang="nb-NO" sz="1200" smtClean="0">
                <a:latin typeface="Arial" pitchFamily="34" charset="0"/>
              </a:rPr>
              <a:pPr/>
              <a:t>8</a:t>
            </a:fld>
            <a:endParaRPr lang="nb-NO" sz="1200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Jeg skal innledningsvis går gjennom tre figurer  for  å illustrere kommuneplanlegging som prosess , koblingen mellom kommuneplan og øvrig styringsverktøy i kommunen og den røde tråden fra nasjonalt, via regionalt til lokalt nivå.  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u="sng" dirty="0" smtClean="0">
                <a:latin typeface="Arial" pitchFamily="34" charset="0"/>
              </a:rPr>
              <a:t>Planstrategi</a:t>
            </a:r>
            <a:r>
              <a:rPr lang="nb-NO" dirty="0" smtClean="0">
                <a:latin typeface="Arial" pitchFamily="34" charset="0"/>
              </a:rPr>
              <a:t> er først og fremt en analyse og ryddejobb </a:t>
            </a:r>
            <a:r>
              <a:rPr lang="nb-NO" dirty="0" err="1" smtClean="0">
                <a:latin typeface="Arial" pitchFamily="34" charset="0"/>
              </a:rPr>
              <a:t>ift</a:t>
            </a:r>
            <a:r>
              <a:rPr lang="nb-NO" dirty="0" smtClean="0">
                <a:latin typeface="Arial" pitchFamily="34" charset="0"/>
              </a:rPr>
              <a:t> hvilke planer er det kommunen trenger. 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u="sng" dirty="0" smtClean="0">
                <a:latin typeface="Arial" pitchFamily="34" charset="0"/>
              </a:rPr>
              <a:t>Planprogram</a:t>
            </a:r>
            <a:r>
              <a:rPr lang="nb-NO" dirty="0" smtClean="0">
                <a:latin typeface="Arial" pitchFamily="34" charset="0"/>
              </a:rPr>
              <a:t> skal si noe planprosessen, opplegg for medvirkning og hvilke problemstillinger som skal tas opp i planen.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u="sng" dirty="0" smtClean="0">
                <a:latin typeface="Arial" pitchFamily="34" charset="0"/>
              </a:rPr>
              <a:t>Kommuneplanen</a:t>
            </a:r>
            <a:r>
              <a:rPr lang="nb-NO" dirty="0" smtClean="0">
                <a:latin typeface="Arial" pitchFamily="34" charset="0"/>
              </a:rPr>
              <a:t> det det primære politiske mål og strategidokumentet.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u="sng" dirty="0" smtClean="0">
                <a:latin typeface="Arial" pitchFamily="34" charset="0"/>
              </a:rPr>
              <a:t>Handlingsdelen</a:t>
            </a:r>
            <a:r>
              <a:rPr lang="nb-NO" dirty="0" smtClean="0">
                <a:latin typeface="Arial" pitchFamily="34" charset="0"/>
              </a:rPr>
              <a:t> kan være integrert i kommuneplanens samfunnsdel  og må kobles til økonomiplan/årsbudsjett.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b="1" smtClean="0">
                <a:latin typeface="Arial" pitchFamily="34" charset="0"/>
                <a:cs typeface="Arial" pitchFamily="34" charset="0"/>
              </a:rPr>
              <a:t>Kommunal planstrategi = strategi for kommuneplanarbeidet</a:t>
            </a:r>
            <a:endParaRPr lang="nb-NO" smtClean="0">
              <a:latin typeface="Arial" pitchFamily="34" charset="0"/>
              <a:cs typeface="Arial" pitchFamily="34" charset="0"/>
            </a:endParaRPr>
          </a:p>
          <a:p>
            <a:r>
              <a:rPr lang="nb-NO" smtClean="0">
                <a:latin typeface="Arial" pitchFamily="34" charset="0"/>
                <a:cs typeface="Arial" pitchFamily="34" charset="0"/>
              </a:rPr>
              <a:t>Kommunestyret skal minst én gang i hver valgperiode, og senest innen ett år etter konstituering, utarbeide og vedta en kommunal planstrategi. </a:t>
            </a:r>
            <a:endParaRPr lang="nb-NO" b="1" smtClean="0">
              <a:latin typeface="Arial" pitchFamily="34" charset="0"/>
              <a:cs typeface="Arial" pitchFamily="34" charset="0"/>
            </a:endParaRPr>
          </a:p>
          <a:p>
            <a:endParaRPr lang="nb-NO" b="1" smtClean="0">
              <a:latin typeface="Arial" pitchFamily="34" charset="0"/>
              <a:cs typeface="Arial" pitchFamily="34" charset="0"/>
            </a:endParaRPr>
          </a:p>
          <a:p>
            <a:r>
              <a:rPr lang="nb-NO" b="1" smtClean="0">
                <a:latin typeface="Arial" pitchFamily="34" charset="0"/>
                <a:cs typeface="Arial" pitchFamily="34" charset="0"/>
              </a:rPr>
              <a:t>Planprogram.  </a:t>
            </a:r>
            <a:r>
              <a:rPr lang="nb-NO" smtClean="0">
                <a:latin typeface="Arial" pitchFamily="34" charset="0"/>
                <a:cs typeface="Arial" pitchFamily="34" charset="0"/>
              </a:rPr>
              <a:t>For alle regionale planer og kommuneplaner, og for reguleringsplaner som kan ha vesentlige virkninger for miljø og samfunn, skal det som ledd i varsling av planoppstart utarbeides et planprogram som grunnlag for planarbeidet. Planprogrammet skal gjøre rede for formålet med planarbeidet, planprosessen med frister og deltakere, opplegget for medvirkning, spesielt i forhold til grupper som antas å bli særlig berørt, hvilke alternativer som vil bli vurdert og behovet for utredninger. </a:t>
            </a:r>
          </a:p>
          <a:p>
            <a:endParaRPr lang="nb-NO" smtClean="0">
              <a:latin typeface="Arial" pitchFamily="34" charset="0"/>
              <a:cs typeface="Arial" pitchFamily="34" charset="0"/>
            </a:endParaRPr>
          </a:p>
          <a:p>
            <a:r>
              <a:rPr lang="nb-NO" b="1" smtClean="0">
                <a:latin typeface="Arial" pitchFamily="34" charset="0"/>
                <a:cs typeface="Arial" pitchFamily="34" charset="0"/>
              </a:rPr>
              <a:t>Kommuneplanen </a:t>
            </a:r>
            <a:r>
              <a:rPr lang="nb-NO" smtClean="0">
                <a:latin typeface="Arial" pitchFamily="34" charset="0"/>
                <a:cs typeface="Arial" pitchFamily="34" charset="0"/>
              </a:rPr>
              <a:t>revideres  helt eller delvis. Dette avhenger av  når man reviderte sist og endringer i overordnede premisser, f. eks ny politisk sammensetning.   </a:t>
            </a:r>
          </a:p>
          <a:p>
            <a:endParaRPr lang="nb-NO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nb-NO" smtClean="0">
                <a:latin typeface="Arial" pitchFamily="34" charset="0"/>
                <a:cs typeface="Arial" pitchFamily="34" charset="0"/>
              </a:rPr>
              <a:t>Kommuneplanens </a:t>
            </a:r>
            <a:r>
              <a:rPr lang="nb-NO" b="1" smtClean="0">
                <a:latin typeface="Arial" pitchFamily="34" charset="0"/>
                <a:cs typeface="Arial" pitchFamily="34" charset="0"/>
              </a:rPr>
              <a:t>handlingsdel</a:t>
            </a:r>
            <a:r>
              <a:rPr lang="nb-NO" smtClean="0">
                <a:latin typeface="Arial" pitchFamily="34" charset="0"/>
                <a:cs typeface="Arial" pitchFamily="34" charset="0"/>
              </a:rPr>
              <a:t> kan med fordel være en del av økominplanen. Dette krever at høringsfrist/offentlig ettersyn  må synkroniseres. </a:t>
            </a:r>
          </a:p>
          <a:p>
            <a:pPr eaLnBrk="1" hangingPunct="1"/>
            <a:endParaRPr lang="nb-NO" smtClean="0">
              <a:latin typeface="Arial" pitchFamily="34" charset="0"/>
            </a:endParaRPr>
          </a:p>
        </p:txBody>
      </p:sp>
      <p:sp>
        <p:nvSpPr>
          <p:cNvPr id="133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2E1B950E-2B5F-44D5-A384-902DCFFC8B28}" type="slidenum">
              <a:rPr lang="nb-NO" sz="1200" smtClean="0">
                <a:latin typeface="Arial" pitchFamily="34" charset="0"/>
              </a:rPr>
              <a:pPr/>
              <a:t>9</a:t>
            </a:fld>
            <a:endParaRPr lang="nb-NO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14509" y="4343364"/>
            <a:ext cx="5028986" cy="4538067"/>
          </a:xfrm>
        </p:spPr>
        <p:txBody>
          <a:bodyPr>
            <a:normAutofit fontScale="92500"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Utgangspunktet …..</a:t>
            </a:r>
            <a:r>
              <a:rPr lang="nb-NO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er e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 erkjennelse av at norske kommuner er organisert som representative styresett. I dette styresettet velges representantene – kommunestyret – av folket. Representantene treffer beslutninger etter beste skjønn angående felles saker og innenfor gjeldende rett og den kompetanse som er tillagt kommunestyret. Kommunestyrets beslutninger er rettesnor for administrasjonens arbeid med å løse oppgaver for det lokale fellesskapet. Kommunestyret ansvarliggjøres gjennom valg, dvs. at i den grad folket er tilfreds med kommunestyrets beslutninger og administrasjonens oppfølging, så gjenvelges representantene. I den grad folket er utilfreds med beslutninger og resultater, skiftes representantene ut. Denne framstillingen kalles gjerne for </a:t>
            </a:r>
            <a:r>
              <a:rPr lang="nb-NO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det demokratiske kretsløpet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endParaRPr lang="nb-NO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Hvilke betingelser må være oppfylt for at dette kretsløpet skal kalles et </a:t>
            </a:r>
            <a:r>
              <a:rPr lang="nb-NO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levende lokaldemokrati? 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 innbyggerne er </a:t>
            </a:r>
            <a:r>
              <a:rPr lang="nb-NO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godt representert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innebærer bl.a. at de folkevalgte kjenner innbyggernes meninger, interesser og behov og legger disse til grunn for beslutninger i kommunestyret og andre kommunale organer samtidig som grunnleggende spilleregler følges. At kommunen preges av </a:t>
            </a:r>
            <a:r>
              <a:rPr lang="nb-NO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god styring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innebærer bl.a. at de folkevalgte er i stand til å treffe nødvendige beslutninger og til å styre administrasjonen på en slik måte at politiske beslutninger blir effektivt iverksatt innenfor rammen av god forvaltningsskikk og tilgjengelige økonomiske ressurser. At lokal styring og administrasjon gir grunnlag for </a:t>
            </a:r>
            <a:r>
              <a:rPr lang="nb-NO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god oppgaveløsning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innebærer bl.a. at innbyggernes behov og interesser blir imøtekommet gjennom de tjenester kommunen yter, og de reguleringsvedtak som kommunen gjennomfører.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Kilde: </a:t>
            </a:r>
            <a:r>
              <a:rPr lang="nb-NO" b="1" dirty="0" smtClean="0"/>
              <a:t>HVORDAN FUNGERER LOKALDEMOKRATIET?. </a:t>
            </a:r>
            <a:r>
              <a:rPr lang="nb-NO" dirty="0" smtClean="0"/>
              <a:t>Kartlegging av innbyggernes og folkevalgtes erfaringer og oppfatninger. En sammenfattende rapport basert på 82 kommuner. </a:t>
            </a:r>
            <a:r>
              <a:rPr lang="nn-NO" dirty="0" smtClean="0"/>
              <a:t>Harald Baldersheim og Lawrence E. Rose. På oppdrag av KS og Kommunal- og regionaldepartementet.</a:t>
            </a:r>
          </a:p>
          <a:p>
            <a:endParaRPr lang="nn-NO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3B3BD-3D2E-4D1B-B573-E6A4A09D97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B208A-4E20-4E90-A055-08908F40C6D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1C025-108B-4939-BCBB-067E837A8E1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 innbyggerdialogen skal håndteres systematisk, bør kommunen og fylkeskommunen i starten av beslutningsprosessen ta stilling om beslutningsprosessen skal suppleres med en innbyggerdialog. Resultatet av innbyggerdialogen utgjør siden ett av flere grunnlag for beslutningene.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 bør også ta stilling til </a:t>
            </a:r>
            <a:r>
              <a:rPr lang="nb-NO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når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 beslutningsprosessen innbyggerdialogen skal komme inn. Det finnes mange faser i beslutningsprosessen der innbyggerdialog er mulig. Hvor dialogen skal komme inn avhenger framfor alt av hensikten med dialogen. Det kan være tidlig i prosessen for å kartlegge behov for en viss utvikling eller forandring av den kommunale virksomheten. Det kan være når behovene er kartlagt, og man vil ha </a:t>
            </a:r>
            <a:r>
              <a:rPr lang="nb-NO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idéer</a:t>
            </a:r>
            <a:r>
              <a:rPr lang="nb-NO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til løsninger for å skape forbedringer. Det kan være når det foreligger en del løsningsalternativer og man behøver å analysere konsekvensene, hvor innbyggernes erfaringer er et viktig aspekt. Det kan være rett før vedtak fattes, for å gjøre innbyggerne oppmerksomme på muligheten til å påvirke beslutningene. Det kan skje i gjennomføringen av et vedtak der innbyggerne kan gi sitt syn på hvordan gjennomføringen av en beslutning skal skje, og det kan skje i evalueringsfasen der innbyggerne kan gis tilbakemelding om det ønskede resultatet ble oppnådd.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3B3BD-3D2E-4D1B-B573-E6A4A09D97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3B3BD-3D2E-4D1B-B573-E6A4A09D97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5588" cy="4351145"/>
          </a:xfrm>
          <a:blipFill>
            <a:blip r:embed="rId2"/>
            <a:stretch>
              <a:fillRect/>
            </a:stretch>
          </a:blipFill>
        </p:spPr>
        <p:txBody>
          <a:bodyPr tIns="1619949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4568400"/>
            <a:ext cx="7772400" cy="7668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227A-1686-46C2-9CD8-A21119FB56E1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0" y="5708950"/>
            <a:ext cx="1698116" cy="6661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7257" y="3170780"/>
            <a:ext cx="9151200" cy="1186382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/>
        </p:blipFill>
        <p:spPr>
          <a:xfrm>
            <a:off x="2" y="6486500"/>
            <a:ext cx="9143699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99E3-4257-4924-AC63-7CA3E44CD48F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39600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889854" y="1922985"/>
            <a:ext cx="3960000" cy="350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73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96877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5588" cy="4351145"/>
          </a:xfrm>
          <a:blipFill>
            <a:blip r:embed="rId2"/>
            <a:stretch>
              <a:fillRect/>
            </a:stretch>
          </a:blipFill>
        </p:spPr>
        <p:txBody>
          <a:bodyPr tIns="1619949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4568400"/>
            <a:ext cx="7772400" cy="7668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5D9-FA1C-4378-9F11-A634BDBD5D6A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0" y="5708950"/>
            <a:ext cx="1698116" cy="6661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7257" y="3170780"/>
            <a:ext cx="9151200" cy="1186382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/>
        </p:blipFill>
        <p:spPr>
          <a:xfrm>
            <a:off x="2" y="6486500"/>
            <a:ext cx="9143699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5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36E8-5F98-4615-B1FC-AE30E0903958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84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85919" y="2515183"/>
            <a:ext cx="7773750" cy="76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85919" y="3429794"/>
            <a:ext cx="777375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C3364C6F-0210-4434-ACD8-8916164315DC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30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5792400" cy="7669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57924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97C7-382A-4E5D-9947-11C67827B20A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31200" y="1144800"/>
            <a:ext cx="2210400" cy="426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136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778-1EEC-458E-AB4F-D9E86890290D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39600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889854" y="1922985"/>
            <a:ext cx="3960000" cy="350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73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5588" cy="4351145"/>
          </a:xfrm>
          <a:blipFill>
            <a:blip r:embed="rId2"/>
            <a:stretch>
              <a:fillRect/>
            </a:stretch>
          </a:blipFill>
        </p:spPr>
        <p:txBody>
          <a:bodyPr tIns="1619949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4568400"/>
            <a:ext cx="7772400" cy="7668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9120-009E-4593-8A03-AA33AC35ECA5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0" y="5708950"/>
            <a:ext cx="1698116" cy="6661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7257" y="3170780"/>
            <a:ext cx="9151200" cy="1186382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/>
        </p:blipFill>
        <p:spPr>
          <a:xfrm>
            <a:off x="2" y="6486500"/>
            <a:ext cx="9143699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5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8981-2457-4446-9426-FD1EF1C0FC50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84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85919" y="2515183"/>
            <a:ext cx="7773750" cy="76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85919" y="3429794"/>
            <a:ext cx="777375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68F699A7-57A5-4B59-A122-DB1E4CC26B31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30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E7F2-FEEE-4C6C-B11C-378A5E5AB046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914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5792400" cy="7669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57924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AB06-04CD-4C78-A362-D2F011BAE04B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31200" y="1144800"/>
            <a:ext cx="2210400" cy="426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136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CE0-CCEC-48A6-AC16-57B5B3A900F5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39600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889854" y="1922985"/>
            <a:ext cx="3960000" cy="350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73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5588" cy="4351145"/>
          </a:xfrm>
          <a:blipFill>
            <a:blip r:embed="rId2"/>
            <a:stretch>
              <a:fillRect/>
            </a:stretch>
          </a:blipFill>
        </p:spPr>
        <p:txBody>
          <a:bodyPr tIns="1619949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4568400"/>
            <a:ext cx="7772400" cy="7668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B4D8-9E2F-4318-8001-9DB43FA4F8FB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0" y="5708950"/>
            <a:ext cx="1698116" cy="6661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7257" y="3170780"/>
            <a:ext cx="9151200" cy="1186382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/>
        </p:blipFill>
        <p:spPr>
          <a:xfrm>
            <a:off x="2" y="6486500"/>
            <a:ext cx="9143699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5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5022-68EC-4433-8C7B-4592D6E15A4F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84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85919" y="2515183"/>
            <a:ext cx="7773750" cy="76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85919" y="3429794"/>
            <a:ext cx="777375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E375148B-7003-4D59-8779-CB54B2847019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308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5792400" cy="7669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57924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BF3D-083A-4DBD-86BB-3849D480DA8C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31200" y="1144800"/>
            <a:ext cx="2210400" cy="426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1363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28A6-0232-4C2B-A9A5-22B0F504859D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39600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889854" y="1922985"/>
            <a:ext cx="3960000" cy="350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73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85919" y="2515183"/>
            <a:ext cx="7773750" cy="76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85919" y="3429794"/>
            <a:ext cx="777375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4712560D-8741-46E8-9261-428DBAB5F485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7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5792400" cy="76697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5792400" cy="35072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10AA-6501-4B11-B575-AAF769D9D698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31200" y="1144800"/>
            <a:ext cx="2210400" cy="4266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809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3BB-3F11-48FA-AAEE-21F16CA1F226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3960000" cy="35072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889854" y="1922985"/>
            <a:ext cx="3960000" cy="350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82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5588" cy="4351145"/>
          </a:xfrm>
          <a:blipFill>
            <a:blip r:embed="rId2"/>
            <a:stretch>
              <a:fillRect/>
            </a:stretch>
          </a:blipFill>
        </p:spPr>
        <p:txBody>
          <a:bodyPr tIns="1619949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4568400"/>
            <a:ext cx="7772400" cy="7668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4039-EC83-4855-B24C-E323DBE4A12B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80" y="5708950"/>
            <a:ext cx="1698116" cy="6661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-7257" y="3170780"/>
            <a:ext cx="9151200" cy="1186382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/>
        </p:blipFill>
        <p:spPr>
          <a:xfrm>
            <a:off x="2" y="6486500"/>
            <a:ext cx="9143699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644-1517-4957-977E-13186D76682F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8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85919" y="2515183"/>
            <a:ext cx="7773750" cy="76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85919" y="3429794"/>
            <a:ext cx="777375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02C17E2E-994B-48F7-BBAD-6A92ECD5AFF6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30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5792400" cy="7669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19" y="1922985"/>
            <a:ext cx="5792400" cy="3507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DC10-F5AD-4862-9B78-BAEF9D78E11E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31200" y="1144800"/>
            <a:ext cx="2210400" cy="426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13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96279"/>
            <a:ext cx="9143699" cy="1663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8155416" cy="766978"/>
          </a:xfrm>
          <a:prstGeom prst="rect">
            <a:avLst/>
          </a:prstGeom>
        </p:spPr>
        <p:txBody>
          <a:bodyPr vert="horz" lIns="91426" tIns="45714" rIns="91426" bIns="45714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19" y="1922985"/>
            <a:ext cx="8155416" cy="3507212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B68AFA58-E229-4570-8C5B-678CE08C1E69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362597"/>
            <a:ext cx="1698116" cy="6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2" r:id="rId5"/>
  </p:sldLayoutIdLst>
  <p:hf hdr="0"/>
  <p:txStyles>
    <p:titleStyle>
      <a:lvl1pPr algn="l" defTabSz="914263" rtl="0" eaLnBrk="1" latinLnBrk="0" hangingPunct="1">
        <a:spcBef>
          <a:spcPct val="0"/>
        </a:spcBef>
        <a:buNone/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2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6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382"/>
            <a:ext cx="9145588" cy="16462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8155416" cy="766978"/>
          </a:xfrm>
          <a:prstGeom prst="rect">
            <a:avLst/>
          </a:prstGeom>
        </p:spPr>
        <p:txBody>
          <a:bodyPr vert="horz" lIns="91426" tIns="45714" rIns="91426" bIns="45714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19" y="1922985"/>
            <a:ext cx="8155416" cy="3507212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630601B6-6787-4EFC-B8E3-FA4403979FB5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362597"/>
            <a:ext cx="1698116" cy="6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88" r:id="rId6"/>
  </p:sldLayoutIdLst>
  <p:hf hdr="0"/>
  <p:txStyles>
    <p:titleStyle>
      <a:lvl1pPr algn="l" defTabSz="914263" rtl="0" eaLnBrk="1" latinLnBrk="0" hangingPunct="1">
        <a:spcBef>
          <a:spcPct val="0"/>
        </a:spcBef>
        <a:buNone/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2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6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613"/>
            <a:ext cx="9145588" cy="1532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8155416" cy="766978"/>
          </a:xfrm>
          <a:prstGeom prst="rect">
            <a:avLst/>
          </a:prstGeom>
        </p:spPr>
        <p:txBody>
          <a:bodyPr vert="horz" lIns="91426" tIns="45714" rIns="91426" bIns="45714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19" y="1922985"/>
            <a:ext cx="8155416" cy="3507212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312AE416-A8E4-4BFF-AE68-8B02EB864C9F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362597"/>
            <a:ext cx="1698116" cy="6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/>
  <p:txStyles>
    <p:titleStyle>
      <a:lvl1pPr algn="l" defTabSz="914263" rtl="0" eaLnBrk="1" latinLnBrk="0" hangingPunct="1">
        <a:spcBef>
          <a:spcPct val="0"/>
        </a:spcBef>
        <a:buNone/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2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6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483"/>
            <a:ext cx="9145588" cy="1559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8155416" cy="766978"/>
          </a:xfrm>
          <a:prstGeom prst="rect">
            <a:avLst/>
          </a:prstGeom>
        </p:spPr>
        <p:txBody>
          <a:bodyPr vert="horz" lIns="91426" tIns="45714" rIns="91426" bIns="45714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19" y="1922985"/>
            <a:ext cx="8155416" cy="3507212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329A3F65-069F-4DBA-9D0D-DB46EB5F7A4B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362597"/>
            <a:ext cx="1698116" cy="6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l" defTabSz="914263" rtl="0" eaLnBrk="1" latinLnBrk="0" hangingPunct="1">
        <a:spcBef>
          <a:spcPct val="0"/>
        </a:spcBef>
        <a:buNone/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2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6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1453"/>
            <a:ext cx="9145588" cy="14981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719" y="1145065"/>
            <a:ext cx="8155416" cy="766978"/>
          </a:xfrm>
          <a:prstGeom prst="rect">
            <a:avLst/>
          </a:prstGeom>
        </p:spPr>
        <p:txBody>
          <a:bodyPr vert="horz" lIns="91426" tIns="45714" rIns="91426" bIns="45714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19" y="1922985"/>
            <a:ext cx="8155416" cy="3507212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495904"/>
            <a:ext cx="1090653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l">
              <a:defRPr sz="1200" b="1">
                <a:solidFill>
                  <a:srgbClr val="7F7F7F"/>
                </a:solidFill>
              </a:defRPr>
            </a:lvl1pPr>
          </a:lstStyle>
          <a:p>
            <a:fld id="{0BAE7FB2-C80F-4BE2-9E54-BD7EDDCCD13C}" type="datetime1">
              <a:rPr lang="nb-NO" smtClean="0"/>
              <a:t>17.04.2015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036" y="6495904"/>
            <a:ext cx="5329517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r>
              <a:rPr lang="nb-NO" smtClean="0"/>
              <a:t>Jevnaker kommune, Navn Navnesen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41" y="6495904"/>
            <a:ext cx="824135" cy="365210"/>
          </a:xfrm>
          <a:prstGeom prst="rect">
            <a:avLst/>
          </a:prstGeom>
        </p:spPr>
        <p:txBody>
          <a:bodyPr vert="horz" lIns="91426" tIns="45714" rIns="91426" bIns="45714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366CB7C1-B9ED-485B-93B2-130F6414858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362597"/>
            <a:ext cx="1698116" cy="6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/>
  <p:txStyles>
    <p:titleStyle>
      <a:lvl1pPr algn="l" defTabSz="914263" rtl="0" eaLnBrk="1" latinLnBrk="0" hangingPunct="1">
        <a:spcBef>
          <a:spcPct val="0"/>
        </a:spcBef>
        <a:buNone/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2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6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Idrettsrådene - Hell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552C-2475-4948-A925-1BEFE406DDFC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Jevnaker kommune, May-Britt Nordli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6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Godt lokaldemokrati</a:t>
            </a:r>
            <a:endParaRPr lang="nb-NO" dirty="0"/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4806"/>
              </p:ext>
            </p:extLst>
          </p:nvPr>
        </p:nvGraphicFramePr>
        <p:xfrm>
          <a:off x="463120" y="1"/>
          <a:ext cx="7422618" cy="677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kument" r:id="rId4" imgW="5765800" imgH="5270500" progId="Word.Document.12">
                  <p:embed/>
                </p:oleObj>
              </mc:Choice>
              <mc:Fallback>
                <p:oleObj name="Dokument" r:id="rId4" imgW="5765800" imgH="52705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20" y="1"/>
                        <a:ext cx="7422618" cy="6773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4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45" y="3213721"/>
            <a:ext cx="1461571" cy="13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8E7AD-7D2C-4851-9376-266A6FF36649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Arc 2"/>
          <p:cNvSpPr>
            <a:spLocks/>
          </p:cNvSpPr>
          <p:nvPr/>
        </p:nvSpPr>
        <p:spPr bwMode="auto">
          <a:xfrm>
            <a:off x="971719" y="1125798"/>
            <a:ext cx="6338401" cy="424913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867" name="Arc 3"/>
          <p:cNvSpPr>
            <a:spLocks/>
          </p:cNvSpPr>
          <p:nvPr/>
        </p:nvSpPr>
        <p:spPr bwMode="auto">
          <a:xfrm flipV="1">
            <a:off x="900269" y="1700607"/>
            <a:ext cx="6552750" cy="410622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14320" y="357249"/>
            <a:ext cx="3026300" cy="83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Kommune-administrasjon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23906" y="5951328"/>
            <a:ext cx="2891330" cy="83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Politikere og innbyggere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5941457" y="2277002"/>
            <a:ext cx="1297213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Forslag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636006" y="836807"/>
            <a:ext cx="3024713" cy="83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Utredninger, analyser m.m.</a:t>
            </a:r>
          </a:p>
        </p:txBody>
      </p:sp>
      <p:sp>
        <p:nvSpPr>
          <p:cNvPr id="164872" name="AutoShape 8"/>
          <p:cNvSpPr>
            <a:spLocks noChangeArrowheads="1"/>
          </p:cNvSpPr>
          <p:nvPr/>
        </p:nvSpPr>
        <p:spPr bwMode="auto">
          <a:xfrm>
            <a:off x="6660720" y="2853399"/>
            <a:ext cx="2195893" cy="194355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6949694" y="3501248"/>
            <a:ext cx="1656050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>
                <a:solidFill>
                  <a:srgbClr val="000000"/>
                </a:solidFill>
                <a:latin typeface="Arial"/>
              </a:rPr>
              <a:t>Protester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6444782" y="2637449"/>
            <a:ext cx="215937" cy="7208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49" tIns="45725" rIns="91449" bIns="45725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36563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0A39-CC58-4F7E-8813-C10C2254DA73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5890" name="AutoShape 2"/>
          <p:cNvSpPr>
            <a:spLocks noChangeArrowheads="1"/>
          </p:cNvSpPr>
          <p:nvPr/>
        </p:nvSpPr>
        <p:spPr bwMode="auto">
          <a:xfrm rot="5400000">
            <a:off x="-108068" y="2205611"/>
            <a:ext cx="3456787" cy="2160963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891" name="Arc 3"/>
          <p:cNvSpPr>
            <a:spLocks/>
          </p:cNvSpPr>
          <p:nvPr/>
        </p:nvSpPr>
        <p:spPr bwMode="auto">
          <a:xfrm>
            <a:off x="971719" y="1125798"/>
            <a:ext cx="6338401" cy="424913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892" name="Arc 4"/>
          <p:cNvSpPr>
            <a:spLocks/>
          </p:cNvSpPr>
          <p:nvPr/>
        </p:nvSpPr>
        <p:spPr bwMode="auto">
          <a:xfrm flipV="1">
            <a:off x="900269" y="1700607"/>
            <a:ext cx="6552750" cy="410622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-36519" y="285795"/>
            <a:ext cx="3024713" cy="83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Kommune-administrasjon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214320" y="5859249"/>
            <a:ext cx="2376900" cy="83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Politikere og innbyggere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285408" y="3299589"/>
            <a:ext cx="1297212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Forslag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916745" y="1773649"/>
            <a:ext cx="2376900" cy="83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Utredninger, analyser m.m.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043169" y="2996307"/>
            <a:ext cx="1079687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9" tIns="45725" rIns="91449" bIns="45725">
            <a:spAutoFit/>
          </a:bodyPr>
          <a:lstStyle/>
          <a:p>
            <a:r>
              <a:rPr lang="sv-SE" sz="2400" b="1">
                <a:solidFill>
                  <a:srgbClr val="000000"/>
                </a:solidFill>
                <a:latin typeface="Arial"/>
              </a:rPr>
              <a:t>dialog</a:t>
            </a:r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5581032" y="3574290"/>
            <a:ext cx="79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49" tIns="45725" rIns="91449" bIns="45725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2556319" y="4654041"/>
            <a:ext cx="3169200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9" tIns="45725" rIns="91449" bIns="45725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>
                <a:solidFill>
                  <a:srgbClr val="000000"/>
                </a:solidFill>
                <a:latin typeface="Arial"/>
              </a:rPr>
              <a:t>Paneler, rådslag m.m.</a:t>
            </a:r>
          </a:p>
        </p:txBody>
      </p:sp>
      <p:sp>
        <p:nvSpPr>
          <p:cNvPr id="165900" name="AutoShape 12"/>
          <p:cNvSpPr>
            <a:spLocks noChangeArrowheads="1"/>
          </p:cNvSpPr>
          <p:nvPr/>
        </p:nvSpPr>
        <p:spPr bwMode="auto">
          <a:xfrm>
            <a:off x="6444783" y="2708902"/>
            <a:ext cx="2700806" cy="187368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9" tIns="45725" rIns="91449" bIns="45725" anchor="ctr"/>
          <a:lstStyle/>
          <a:p>
            <a:endParaRPr lang="nb-N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6805207" y="3356752"/>
            <a:ext cx="2022058" cy="4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9" tIns="45725" rIns="91449" bIns="45725">
            <a:spAutoFit/>
          </a:bodyPr>
          <a:lstStyle/>
          <a:p>
            <a:r>
              <a:rPr lang="sv-SE" sz="2000" b="1" dirty="0">
                <a:solidFill>
                  <a:srgbClr val="000000"/>
                </a:solidFill>
                <a:latin typeface="Arial"/>
              </a:rPr>
              <a:t>Gjennomføring</a:t>
            </a:r>
          </a:p>
        </p:txBody>
      </p:sp>
    </p:spTree>
    <p:extLst>
      <p:ext uri="{BB962C8B-B14F-4D97-AF65-F5344CB8AC3E}">
        <p14:creationId xmlns:p14="http://schemas.microsoft.com/office/powerpoint/2010/main" val="166620579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0" y="2461077"/>
            <a:ext cx="2052076" cy="708050"/>
          </a:xfrm>
          <a:prstGeom prst="rect">
            <a:avLst/>
          </a:prstGeom>
          <a:solidFill>
            <a:srgbClr val="00B0F0"/>
          </a:solidFill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000" dirty="0"/>
              <a:t>Prinsipper for innbyggerdialog</a:t>
            </a:r>
          </a:p>
        </p:txBody>
      </p:sp>
      <p:sp>
        <p:nvSpPr>
          <p:cNvPr id="3" name="Pil høyre 2"/>
          <p:cNvSpPr/>
          <p:nvPr/>
        </p:nvSpPr>
        <p:spPr bwMode="auto">
          <a:xfrm>
            <a:off x="2268138" y="2539200"/>
            <a:ext cx="504144" cy="59639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Times New Roman" pitchFamily="18" charset="0"/>
            </a:endParaRPr>
          </a:p>
        </p:txBody>
      </p:sp>
      <p:sp>
        <p:nvSpPr>
          <p:cNvPr id="4" name="Pil høyre 3"/>
          <p:cNvSpPr/>
          <p:nvPr/>
        </p:nvSpPr>
        <p:spPr bwMode="auto">
          <a:xfrm>
            <a:off x="2988343" y="2077474"/>
            <a:ext cx="2952841" cy="7760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/>
              <a:t>Styringsprosesser</a:t>
            </a:r>
          </a:p>
        </p:txBody>
      </p:sp>
      <p:sp>
        <p:nvSpPr>
          <p:cNvPr id="5" name="Pil høyre 4"/>
          <p:cNvSpPr/>
          <p:nvPr/>
        </p:nvSpPr>
        <p:spPr bwMode="auto">
          <a:xfrm>
            <a:off x="2988343" y="2461077"/>
            <a:ext cx="2952841" cy="7526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/>
              <a:t>Dialogprosesser</a:t>
            </a:r>
          </a:p>
        </p:txBody>
      </p:sp>
      <p:sp>
        <p:nvSpPr>
          <p:cNvPr id="6" name="Pil høyre 5"/>
          <p:cNvSpPr/>
          <p:nvPr/>
        </p:nvSpPr>
        <p:spPr bwMode="auto">
          <a:xfrm>
            <a:off x="2988343" y="2837398"/>
            <a:ext cx="2952841" cy="8084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600" dirty="0"/>
              <a:t>Kommunikasjonsprosess</a:t>
            </a:r>
            <a:r>
              <a:rPr lang="nb-NO" dirty="0"/>
              <a:t>e</a:t>
            </a:r>
            <a:r>
              <a:rPr lang="nb-NO" dirty="0">
                <a:latin typeface="Times New Roman" pitchFamily="18" charset="0"/>
              </a:rPr>
              <a:t>r</a:t>
            </a:r>
          </a:p>
        </p:txBody>
      </p:sp>
      <p:sp>
        <p:nvSpPr>
          <p:cNvPr id="7" name="Pil høyre 6"/>
          <p:cNvSpPr/>
          <p:nvPr/>
        </p:nvSpPr>
        <p:spPr bwMode="auto">
          <a:xfrm>
            <a:off x="6016114" y="2524390"/>
            <a:ext cx="576164" cy="596397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Times New Roman" pitchFamily="18" charset="0"/>
            </a:endParaRPr>
          </a:p>
        </p:txBody>
      </p:sp>
      <p:sp>
        <p:nvSpPr>
          <p:cNvPr id="8" name="Sol 7"/>
          <p:cNvSpPr/>
          <p:nvPr/>
        </p:nvSpPr>
        <p:spPr bwMode="auto">
          <a:xfrm>
            <a:off x="6592278" y="1845251"/>
            <a:ext cx="2553310" cy="1800617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700" dirty="0">
                <a:latin typeface="Times New Roman" pitchFamily="18" charset="0"/>
              </a:rPr>
              <a:t>Resultat</a:t>
            </a:r>
          </a:p>
        </p:txBody>
      </p:sp>
      <p:sp>
        <p:nvSpPr>
          <p:cNvPr id="9" name="Bildeforklaring formet som en sky 8"/>
          <p:cNvSpPr/>
          <p:nvPr/>
        </p:nvSpPr>
        <p:spPr bwMode="auto">
          <a:xfrm>
            <a:off x="5802191" y="692856"/>
            <a:ext cx="2304656" cy="1152395"/>
          </a:xfrm>
          <a:prstGeom prst="cloudCallou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latin typeface="Times New Roman" pitchFamily="18" charset="0"/>
              </a:rPr>
              <a:t>Omdømme</a:t>
            </a:r>
          </a:p>
        </p:txBody>
      </p:sp>
      <p:sp>
        <p:nvSpPr>
          <p:cNvPr id="10" name="Bue 9"/>
          <p:cNvSpPr/>
          <p:nvPr/>
        </p:nvSpPr>
        <p:spPr bwMode="auto">
          <a:xfrm>
            <a:off x="755707" y="3057472"/>
            <a:ext cx="6697907" cy="2244963"/>
          </a:xfrm>
          <a:prstGeom prst="arc">
            <a:avLst>
              <a:gd name="adj1" fmla="val 21490492"/>
              <a:gd name="adj2" fmla="val 10802419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</a:bodyPr>
          <a:lstStyle/>
          <a:p>
            <a:pPr defTabSz="914491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Times New Roman" pitchFamily="18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91034" y="5426629"/>
            <a:ext cx="7706194" cy="46177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400" dirty="0">
                <a:solidFill>
                  <a:srgbClr val="001A58"/>
                </a:solidFill>
              </a:rPr>
              <a:t>Tilbakemelding, evaluering og forbedringer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59594" y="465163"/>
            <a:ext cx="5257497" cy="1200607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3600" dirty="0">
                <a:latin typeface="+mj-lt"/>
              </a:rPr>
              <a:t>Systematisk innbyggerdialog</a:t>
            </a:r>
          </a:p>
        </p:txBody>
      </p:sp>
    </p:spTree>
    <p:extLst>
      <p:ext uri="{BB962C8B-B14F-4D97-AF65-F5344CB8AC3E}">
        <p14:creationId xmlns:p14="http://schemas.microsoft.com/office/powerpoint/2010/main" val="8412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22" y="188684"/>
            <a:ext cx="8066297" cy="1440493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Når vil dere koble innbyggerdialogen til styringsprosessen?</a:t>
            </a:r>
            <a:endParaRPr lang="nb-NO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3260844"/>
              </p:ext>
            </p:extLst>
          </p:nvPr>
        </p:nvGraphicFramePr>
        <p:xfrm>
          <a:off x="755707" y="1917276"/>
          <a:ext cx="6121743" cy="453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90" y="3124924"/>
            <a:ext cx="1821673" cy="16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99748" y="5086362"/>
            <a:ext cx="2304656" cy="5233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10000"/>
              </a:schemeClr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800" dirty="0"/>
              <a:t>Informasjon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691974" y="4222065"/>
            <a:ext cx="2376677" cy="5233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>
                <a:lumMod val="10000"/>
              </a:schemeClr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800" dirty="0"/>
              <a:t>Konsultasjon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412179" y="3357769"/>
            <a:ext cx="2401193" cy="523341"/>
          </a:xfrm>
          <a:prstGeom prst="rect">
            <a:avLst/>
          </a:prstGeom>
          <a:solidFill>
            <a:srgbClr val="66FFFF"/>
          </a:solidFill>
          <a:ln w="28575">
            <a:solidFill>
              <a:schemeClr val="accent1">
                <a:lumMod val="10000"/>
              </a:schemeClr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800" dirty="0"/>
              <a:t>Dialog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204404" y="2493474"/>
            <a:ext cx="2160615" cy="523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10000"/>
              </a:schemeClr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800" dirty="0"/>
              <a:t>Innflytelse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872917" y="1413570"/>
            <a:ext cx="2736779" cy="4616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1">
                <a:lumMod val="10000"/>
              </a:schemeClr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400" dirty="0"/>
              <a:t>Medbestemmelse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052076" y="620832"/>
            <a:ext cx="4321230" cy="369342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>
                <a:lumMod val="10000"/>
              </a:schemeClr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nb-NO" dirty="0" smtClean="0"/>
              <a:t>Deltakertrappen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359594" y="5905260"/>
            <a:ext cx="7850235" cy="52323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nb-NO" sz="2800" dirty="0"/>
              <a:t>Dialogprosessen: </a:t>
            </a:r>
            <a:r>
              <a:rPr lang="nb-NO" sz="2800" dirty="0" smtClean="0"/>
              <a:t>Hvordan delta?</a:t>
            </a:r>
            <a:endParaRPr lang="nb-NO" sz="2800" dirty="0"/>
          </a:p>
        </p:txBody>
      </p:sp>
      <p:cxnSp>
        <p:nvCxnSpPr>
          <p:cNvPr id="16" name="Rett pil 15"/>
          <p:cNvCxnSpPr/>
          <p:nvPr/>
        </p:nvCxnSpPr>
        <p:spPr bwMode="auto">
          <a:xfrm flipV="1">
            <a:off x="3852589" y="2493475"/>
            <a:ext cx="2736779" cy="31162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lg" len="sm"/>
            <a:tailEnd type="arrow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68" y="3881111"/>
            <a:ext cx="1558951" cy="14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8" grpId="0" animBg="1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Veileder for samarbeid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AB06-04CD-4C78-A362-D2F011BAE04B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16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82" y="2133650"/>
            <a:ext cx="248047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68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Partnerskap med kommunen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Inngå samarbeidsavtale som:</a:t>
            </a:r>
          </a:p>
          <a:p>
            <a:r>
              <a:rPr lang="nb-NO" dirty="0" smtClean="0"/>
              <a:t>Bidrar til klargjøring av viktige prinsipper og gjensidige krav og forventninger til samarbeidet</a:t>
            </a:r>
          </a:p>
          <a:p>
            <a:r>
              <a:rPr lang="nb-NO" dirty="0" smtClean="0"/>
              <a:t>Sikrer kontinuitet og forutsigbarhet for begge parter</a:t>
            </a:r>
          </a:p>
          <a:p>
            <a:r>
              <a:rPr lang="nb-NO" dirty="0" smtClean="0"/>
              <a:t>Bidrar til å skape forståelse og respekt for hverandres synspunkter og arbeidsmåter</a:t>
            </a:r>
          </a:p>
          <a:p>
            <a:r>
              <a:rPr lang="nb-NO" dirty="0" smtClean="0"/>
              <a:t>Avklarer tidspunkt og rutiner for samhandling/dialog</a:t>
            </a:r>
          </a:p>
          <a:p>
            <a:pPr marL="0" indent="0">
              <a:buNone/>
            </a:pPr>
            <a:r>
              <a:rPr lang="nb-NO" dirty="0" smtClean="0"/>
              <a:t>Bør vedtas av kommunestyret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644-1517-4957-977E-13186D76682F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99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Grunnlag for statstilskudd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813154" y="4941962"/>
            <a:ext cx="1028446" cy="46883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3E97-46B2-4D16-B3E9-8F82A6A0779F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18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46" y="1917626"/>
            <a:ext cx="2435710" cy="350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D15-AAFB-4FF5-9456-54C3AE2ED179}" type="datetime1">
              <a:rPr lang="nb-NO" smtClean="0"/>
              <a:t>17.04.2015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3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tx1"/>
                </a:solidFill>
              </a:rPr>
              <a:t>De grunnleggende oppgavene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646" y="1917276"/>
            <a:ext cx="4105169" cy="4681604"/>
          </a:xfrm>
        </p:spPr>
        <p:txBody>
          <a:bodyPr/>
          <a:lstStyle/>
          <a:p>
            <a:r>
              <a:rPr lang="nb-NO" sz="2800" dirty="0"/>
              <a:t>Være en lokalpolitisk institusjon</a:t>
            </a:r>
          </a:p>
          <a:p>
            <a:r>
              <a:rPr lang="nb-NO" sz="2800" dirty="0"/>
              <a:t> Yte offentlige tjenester</a:t>
            </a:r>
          </a:p>
          <a:p>
            <a:r>
              <a:rPr lang="nb-NO" sz="2800" dirty="0"/>
              <a:t>Drive samfunnsutvikling</a:t>
            </a:r>
          </a:p>
          <a:p>
            <a:r>
              <a:rPr lang="nb-NO" sz="2800" dirty="0"/>
              <a:t>Utøve myndighet</a:t>
            </a:r>
          </a:p>
          <a:p>
            <a:pPr>
              <a:buNone/>
            </a:pPr>
            <a:endParaRPr lang="nb-NO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35" y="2781572"/>
            <a:ext cx="3335477" cy="21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Kommunens </a:t>
            </a:r>
            <a:r>
              <a:rPr lang="nb-NO" dirty="0" smtClean="0"/>
              <a:t>styringsorganer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644-1517-4957-977E-13186D76682F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193901" y="2453357"/>
            <a:ext cx="3747045" cy="13364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Kommunestyret</a:t>
            </a:r>
            <a:endParaRPr lang="nb-NO" dirty="0"/>
          </a:p>
        </p:txBody>
      </p:sp>
      <p:sp>
        <p:nvSpPr>
          <p:cNvPr id="8" name="Pil opp 7"/>
          <p:cNvSpPr/>
          <p:nvPr/>
        </p:nvSpPr>
        <p:spPr>
          <a:xfrm>
            <a:off x="2906267" y="3804807"/>
            <a:ext cx="484632" cy="46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 ett hjørne i rektangel 8"/>
          <p:cNvSpPr/>
          <p:nvPr/>
        </p:nvSpPr>
        <p:spPr>
          <a:xfrm>
            <a:off x="2460550" y="4293890"/>
            <a:ext cx="1849189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Formannskapet</a:t>
            </a:r>
            <a:endParaRPr lang="nb-NO" dirty="0"/>
          </a:p>
        </p:txBody>
      </p:sp>
      <p:sp>
        <p:nvSpPr>
          <p:cNvPr id="10" name="Pil opp 9"/>
          <p:cNvSpPr/>
          <p:nvPr/>
        </p:nvSpPr>
        <p:spPr>
          <a:xfrm>
            <a:off x="4860826" y="3808970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4645942" y="4293890"/>
            <a:ext cx="11509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Utvalg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200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>
                <a:solidFill>
                  <a:schemeClr val="tx1"/>
                </a:solidFill>
              </a:rPr>
              <a:t>Kommunestyret bestemmer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94" y="1773649"/>
            <a:ext cx="4818899" cy="439680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b-NO" sz="2800" dirty="0"/>
              <a:t>Kommuneloven § 6:</a:t>
            </a:r>
            <a:br>
              <a:rPr lang="nb-NO" sz="2800" dirty="0"/>
            </a:br>
            <a:r>
              <a:rPr lang="nb-NO" sz="2800" dirty="0"/>
              <a:t>Ingen andre enn kommunestyret, samlet  møte, kan ta avgjørelser på vegne av kommunen</a:t>
            </a:r>
            <a:br>
              <a:rPr lang="nb-NO" sz="2800" dirty="0"/>
            </a:br>
            <a:endParaRPr lang="nb-NO" sz="2800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 smtClean="0"/>
              <a:t>(Med mindre noe annet er sagt uttrykkelig i lov eller forskrift eller kommunestyret selv har delegert myndigheten videre, </a:t>
            </a:r>
            <a:r>
              <a:rPr lang="nb-NO" dirty="0" err="1" smtClean="0"/>
              <a:t>jf</a:t>
            </a:r>
            <a:r>
              <a:rPr lang="nb-NO" dirty="0" smtClean="0"/>
              <a:t> delegeringsreglement)</a:t>
            </a:r>
          </a:p>
        </p:txBody>
      </p:sp>
      <p:pic>
        <p:nvPicPr>
          <p:cNvPr id="20484" name="Picture 5" descr="3237_1"/>
          <p:cNvPicPr>
            <a:picLocks noChangeAspect="1" noChangeArrowheads="1"/>
          </p:cNvPicPr>
          <p:nvPr/>
        </p:nvPicPr>
        <p:blipFill>
          <a:blip r:embed="rId2"/>
          <a:srcRect r="22204"/>
          <a:stretch>
            <a:fillRect/>
          </a:stretch>
        </p:blipFill>
        <p:spPr bwMode="auto">
          <a:xfrm>
            <a:off x="5345555" y="1629177"/>
            <a:ext cx="2667637" cy="257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55" y="4654214"/>
            <a:ext cx="1728492" cy="15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tx1"/>
                </a:solidFill>
              </a:rPr>
              <a:t>Delegering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605" y="1989288"/>
            <a:ext cx="5473360" cy="4465555"/>
          </a:xfrm>
        </p:spPr>
        <p:txBody>
          <a:bodyPr/>
          <a:lstStyle/>
          <a:p>
            <a:r>
              <a:rPr lang="nb-NO" sz="2800" dirty="0"/>
              <a:t>Delegasjonsreglement </a:t>
            </a:r>
            <a:r>
              <a:rPr lang="nb-NO" sz="2800" dirty="0" smtClean="0"/>
              <a:t>vedtas av kommunestyret </a:t>
            </a:r>
            <a:r>
              <a:rPr lang="nb-NO" sz="2800" dirty="0"/>
              <a:t>i </a:t>
            </a:r>
            <a:r>
              <a:rPr lang="nb-NO" sz="2800" dirty="0" smtClean="0"/>
              <a:t>begynnelsen </a:t>
            </a:r>
            <a:r>
              <a:rPr lang="nb-NO" sz="2800" dirty="0"/>
              <a:t>av hver </a:t>
            </a:r>
            <a:r>
              <a:rPr lang="nb-NO" sz="2800" dirty="0" smtClean="0"/>
              <a:t>periode</a:t>
            </a:r>
            <a:br>
              <a:rPr lang="nb-NO" sz="2800" dirty="0" smtClean="0"/>
            </a:br>
            <a:r>
              <a:rPr lang="nb-NO" sz="2800" dirty="0" smtClean="0"/>
              <a:t>Delegerer til:</a:t>
            </a:r>
            <a:endParaRPr lang="nb-NO" sz="2800" dirty="0"/>
          </a:p>
          <a:p>
            <a:r>
              <a:rPr lang="nb-NO" sz="2800" dirty="0" smtClean="0"/>
              <a:t>andre </a:t>
            </a:r>
            <a:r>
              <a:rPr lang="nb-NO" sz="2800" dirty="0"/>
              <a:t>politiske organer</a:t>
            </a:r>
          </a:p>
          <a:p>
            <a:r>
              <a:rPr lang="nb-NO" sz="2800" dirty="0" smtClean="0"/>
              <a:t>administrasjonen </a:t>
            </a:r>
            <a:br>
              <a:rPr lang="nb-NO" sz="2800" dirty="0" smtClean="0"/>
            </a:br>
            <a:r>
              <a:rPr lang="nb-NO" sz="2800" dirty="0" smtClean="0"/>
              <a:t>(rådmannen)</a:t>
            </a:r>
            <a:endParaRPr lang="nb-NO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97" y="4005992"/>
            <a:ext cx="2753203" cy="227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Forholdet politikk - administrasjon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137051"/>
              </p:ext>
            </p:extLst>
          </p:nvPr>
        </p:nvGraphicFramePr>
        <p:xfrm>
          <a:off x="324322" y="2709714"/>
          <a:ext cx="815498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644-1517-4957-977E-13186D76682F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Jevnaker kommune, Navn Navnesen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85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Kommunens organisasjon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644-1517-4957-977E-13186D76682F}" type="datetime1">
              <a:rPr lang="nb-NO" smtClean="0"/>
              <a:t>17.04.2015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Jevnaker kommune May-Britt Nordli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B7C1-B9ED-485B-93B2-130F64148582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320995"/>
              </p:ext>
            </p:extLst>
          </p:nvPr>
        </p:nvGraphicFramePr>
        <p:xfrm>
          <a:off x="687388" y="1922463"/>
          <a:ext cx="815498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92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>
                <a:solidFill>
                  <a:schemeClr val="tx1"/>
                </a:solidFill>
              </a:rPr>
              <a:t>Kommunal planlegging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9645" y="1701202"/>
          <a:ext cx="7058010" cy="460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9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>
                <a:solidFill>
                  <a:schemeClr val="tx1"/>
                </a:solidFill>
              </a:rPr>
              <a:t>Planleggingshjulet </a:t>
            </a:r>
          </a:p>
        </p:txBody>
      </p:sp>
      <p:sp>
        <p:nvSpPr>
          <p:cNvPr id="5123" name="Rectangle 20"/>
          <p:cNvSpPr>
            <a:spLocks noChangeArrowheads="1"/>
          </p:cNvSpPr>
          <p:nvPr/>
        </p:nvSpPr>
        <p:spPr bwMode="auto">
          <a:xfrm>
            <a:off x="152426" y="-33326"/>
            <a:ext cx="181841" cy="371523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9" tIns="46805" rIns="90009" bIns="46805" anchor="ctr">
            <a:spAutoFit/>
          </a:bodyPr>
          <a:lstStyle/>
          <a:p>
            <a:endParaRPr lang="nb-NO"/>
          </a:p>
        </p:txBody>
      </p:sp>
      <p:grpSp>
        <p:nvGrpSpPr>
          <p:cNvPr id="5124" name="Group 1"/>
          <p:cNvGrpSpPr>
            <a:grpSpLocks noChangeAspect="1"/>
          </p:cNvGrpSpPr>
          <p:nvPr/>
        </p:nvGrpSpPr>
        <p:grpSpPr bwMode="auto">
          <a:xfrm>
            <a:off x="395357" y="1533881"/>
            <a:ext cx="7105296" cy="4704852"/>
            <a:chOff x="2115" y="7447"/>
            <a:chExt cx="7730" cy="5118"/>
          </a:xfrm>
        </p:grpSpPr>
        <p:sp>
          <p:nvSpPr>
            <p:cNvPr id="5125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115" y="7447"/>
              <a:ext cx="7730" cy="5118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26" name="Oval 18"/>
            <p:cNvSpPr>
              <a:spLocks noChangeArrowheads="1"/>
            </p:cNvSpPr>
            <p:nvPr/>
          </p:nvSpPr>
          <p:spPr bwMode="auto">
            <a:xfrm>
              <a:off x="5055" y="8070"/>
              <a:ext cx="4740" cy="4425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alpha val="60001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nb-NO"/>
            </a:p>
          </p:txBody>
        </p:sp>
        <p:sp>
          <p:nvSpPr>
            <p:cNvPr id="5127" name="Oval 17"/>
            <p:cNvSpPr>
              <a:spLocks noChangeArrowheads="1"/>
            </p:cNvSpPr>
            <p:nvPr/>
          </p:nvSpPr>
          <p:spPr bwMode="auto">
            <a:xfrm>
              <a:off x="2115" y="8723"/>
              <a:ext cx="3604" cy="329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alpha val="60001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endParaRPr lang="nb-NO"/>
            </a:p>
          </p:txBody>
        </p:sp>
        <p:sp>
          <p:nvSpPr>
            <p:cNvPr id="5128" name="Oval 16"/>
            <p:cNvSpPr>
              <a:spLocks noChangeArrowheads="1"/>
            </p:cNvSpPr>
            <p:nvPr/>
          </p:nvSpPr>
          <p:spPr bwMode="auto">
            <a:xfrm>
              <a:off x="8221" y="9630"/>
              <a:ext cx="1624" cy="1245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80000" rIns="0" bIns="0" anchor="ctr"/>
            <a:lstStyle/>
            <a:p>
              <a:pPr algn="ctr" eaLnBrk="1" hangingPunct="1"/>
              <a:r>
                <a:rPr lang="nb-NO" sz="1200" b="1" dirty="0">
                  <a:latin typeface="Arial" pitchFamily="34" charset="0"/>
                  <a:ea typeface="Arial" pitchFamily="34" charset="0"/>
                  <a:cs typeface="Times New Roman" pitchFamily="18" charset="0"/>
                </a:rPr>
                <a:t>Planprogram</a:t>
              </a:r>
              <a:endParaRPr lang="nb-NO" sz="1200" dirty="0">
                <a:latin typeface="Arial" pitchFamily="34" charset="0"/>
                <a:ea typeface="Arial" pitchFamily="34" charset="0"/>
                <a:cs typeface="Times New Roman" pitchFamily="18" charset="0"/>
              </a:endParaRPr>
            </a:p>
          </p:txBody>
        </p:sp>
        <p:sp>
          <p:nvSpPr>
            <p:cNvPr id="5129" name="Oval 15"/>
            <p:cNvSpPr>
              <a:spLocks noChangeArrowheads="1"/>
            </p:cNvSpPr>
            <p:nvPr/>
          </p:nvSpPr>
          <p:spPr bwMode="auto">
            <a:xfrm>
              <a:off x="6660" y="8100"/>
              <a:ext cx="1697" cy="1245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80000" rIns="0" bIns="0" anchor="ctr"/>
            <a:lstStyle/>
            <a:p>
              <a:pPr algn="ctr" eaLnBrk="1" hangingPunct="1"/>
              <a:r>
                <a:rPr lang="nb-NO" sz="1200" b="1">
                  <a:latin typeface="Arial" pitchFamily="34" charset="0"/>
                  <a:ea typeface="Arial" pitchFamily="34" charset="0"/>
                  <a:cs typeface="Times New Roman" pitchFamily="18" charset="0"/>
                </a:rPr>
                <a:t>Planstrategi</a:t>
              </a:r>
              <a:endParaRPr lang="nb-NO">
                <a:latin typeface="Arial" pitchFamily="34" charset="0"/>
                <a:ea typeface="Arial" pitchFamily="34" charset="0"/>
                <a:cs typeface="Times New Roman" pitchFamily="18" charset="0"/>
              </a:endParaRPr>
            </a:p>
          </p:txBody>
        </p:sp>
        <p:sp>
          <p:nvSpPr>
            <p:cNvPr id="5130" name="Oval 14"/>
            <p:cNvSpPr>
              <a:spLocks noChangeArrowheads="1"/>
            </p:cNvSpPr>
            <p:nvPr/>
          </p:nvSpPr>
          <p:spPr bwMode="auto">
            <a:xfrm>
              <a:off x="5025" y="9630"/>
              <a:ext cx="1698" cy="1245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80000" rIns="0" bIns="0" anchor="ctr"/>
            <a:lstStyle/>
            <a:p>
              <a:pPr algn="ctr" eaLnBrk="1" hangingPunct="1"/>
              <a:r>
                <a:rPr lang="nb-NO" sz="1200" b="1">
                  <a:latin typeface="Arial" pitchFamily="34" charset="0"/>
                  <a:ea typeface="Arial" pitchFamily="34" charset="0"/>
                  <a:cs typeface="Times New Roman" pitchFamily="18" charset="0"/>
                </a:rPr>
                <a:t>Økonomiplan/4-årlig handlingsdel</a:t>
              </a:r>
            </a:p>
          </p:txBody>
        </p:sp>
        <p:sp>
          <p:nvSpPr>
            <p:cNvPr id="5131" name="Oval 13"/>
            <p:cNvSpPr>
              <a:spLocks noChangeArrowheads="1"/>
            </p:cNvSpPr>
            <p:nvPr/>
          </p:nvSpPr>
          <p:spPr bwMode="auto">
            <a:xfrm>
              <a:off x="6660" y="11207"/>
              <a:ext cx="1698" cy="1243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80000" rIns="0" bIns="0" anchor="ctr"/>
            <a:lstStyle/>
            <a:p>
              <a:pPr algn="ctr" eaLnBrk="1" hangingPunct="1"/>
              <a:r>
                <a:rPr lang="nb-NO" sz="1200" b="1">
                  <a:latin typeface="Arial" pitchFamily="34" charset="0"/>
                  <a:ea typeface="Arial" pitchFamily="34" charset="0"/>
                  <a:cs typeface="Times New Roman" pitchFamily="18" charset="0"/>
                </a:rPr>
                <a:t>Kommuneplan </a:t>
              </a:r>
              <a:r>
                <a:rPr lang="nb-NO" sz="1200">
                  <a:latin typeface="Arial" pitchFamily="34" charset="0"/>
                  <a:ea typeface="Arial" pitchFamily="34" charset="0"/>
                  <a:cs typeface="Times New Roman" pitchFamily="18" charset="0"/>
                </a:rPr>
                <a:t>Samfunnsdel og arealdel</a:t>
              </a: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2846" y="10787"/>
              <a:ext cx="1698" cy="1245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80000" rIns="0" bIns="0" anchor="ctr"/>
            <a:lstStyle/>
            <a:p>
              <a:pPr algn="ctr" eaLnBrk="1" hangingPunct="1"/>
              <a:r>
                <a:rPr lang="nb-NO" sz="1200" b="1">
                  <a:latin typeface="Arial" pitchFamily="34" charset="0"/>
                  <a:cs typeface="Arial" pitchFamily="34" charset="0"/>
                </a:rPr>
                <a:t>Årsmelding</a:t>
              </a:r>
              <a:endParaRPr lang="nb-NO" sz="1200">
                <a:latin typeface="Arial" pitchFamily="34" charset="0"/>
                <a:cs typeface="Arial" pitchFamily="34" charset="0"/>
              </a:endParaRPr>
            </a:p>
            <a:p>
              <a:endParaRPr lang="nb-NO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Oval 11"/>
            <p:cNvSpPr>
              <a:spLocks noChangeArrowheads="1"/>
            </p:cNvSpPr>
            <p:nvPr/>
          </p:nvSpPr>
          <p:spPr bwMode="auto">
            <a:xfrm>
              <a:off x="2830" y="8796"/>
              <a:ext cx="1698" cy="1245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80000" rIns="0" bIns="0" anchor="ctr"/>
            <a:lstStyle/>
            <a:p>
              <a:pPr algn="ctr" eaLnBrk="1" hangingPunct="1"/>
              <a:r>
                <a:rPr lang="nb-NO" sz="1200" b="1">
                  <a:latin typeface="Arial" pitchFamily="34" charset="0"/>
                  <a:cs typeface="Arial" pitchFamily="34" charset="0"/>
                </a:rPr>
                <a:t>Budsjett/-1-årig handlingsdel </a:t>
              </a:r>
              <a:endParaRPr lang="nb-NO" sz="1200">
                <a:latin typeface="Arial" pitchFamily="34" charset="0"/>
                <a:cs typeface="Arial" pitchFamily="34" charset="0"/>
              </a:endParaRPr>
            </a:p>
            <a:p>
              <a:endParaRPr lang="nb-NO">
                <a:latin typeface="Arial" pitchFamily="34" charset="0"/>
              </a:endParaRPr>
            </a:p>
          </p:txBody>
        </p:sp>
        <p:sp>
          <p:nvSpPr>
            <p:cNvPr id="5134" name="AutoShape 10"/>
            <p:cNvSpPr>
              <a:spLocks noChangeArrowheads="1"/>
            </p:cNvSpPr>
            <p:nvPr/>
          </p:nvSpPr>
          <p:spPr bwMode="auto">
            <a:xfrm rot="-2086389">
              <a:off x="8267" y="8908"/>
              <a:ext cx="478" cy="555"/>
            </a:xfrm>
            <a:prstGeom prst="downArrow">
              <a:avLst>
                <a:gd name="adj1" fmla="val 50000"/>
                <a:gd name="adj2" fmla="val 290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35" name="AutoShape 9"/>
            <p:cNvSpPr>
              <a:spLocks noChangeArrowheads="1"/>
            </p:cNvSpPr>
            <p:nvPr/>
          </p:nvSpPr>
          <p:spPr bwMode="auto">
            <a:xfrm rot="-8094738">
              <a:off x="6093" y="8956"/>
              <a:ext cx="613" cy="55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36" name="AutoShape 8"/>
            <p:cNvSpPr>
              <a:spLocks noChangeArrowheads="1"/>
            </p:cNvSpPr>
            <p:nvPr/>
          </p:nvSpPr>
          <p:spPr bwMode="auto">
            <a:xfrm rot="2384157">
              <a:off x="8261" y="10924"/>
              <a:ext cx="478" cy="555"/>
            </a:xfrm>
            <a:prstGeom prst="downArrow">
              <a:avLst>
                <a:gd name="adj1" fmla="val 50000"/>
                <a:gd name="adj2" fmla="val 290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37" name="AutoShape 7"/>
            <p:cNvSpPr>
              <a:spLocks noChangeArrowheads="1"/>
            </p:cNvSpPr>
            <p:nvPr/>
          </p:nvSpPr>
          <p:spPr bwMode="auto">
            <a:xfrm rot="6701037">
              <a:off x="4698" y="9113"/>
              <a:ext cx="478" cy="555"/>
            </a:xfrm>
            <a:prstGeom prst="downArrow">
              <a:avLst>
                <a:gd name="adj1" fmla="val 50000"/>
                <a:gd name="adj2" fmla="val 290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38" name="AutoShape 6"/>
            <p:cNvSpPr>
              <a:spLocks noChangeArrowheads="1"/>
            </p:cNvSpPr>
            <p:nvPr/>
          </p:nvSpPr>
          <p:spPr bwMode="auto">
            <a:xfrm rot="8190357">
              <a:off x="6208" y="10875"/>
              <a:ext cx="478" cy="555"/>
            </a:xfrm>
            <a:prstGeom prst="downArrow">
              <a:avLst>
                <a:gd name="adj1" fmla="val 50000"/>
                <a:gd name="adj2" fmla="val 290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39" name="AutoShape 5"/>
            <p:cNvSpPr>
              <a:spLocks noChangeArrowheads="1"/>
            </p:cNvSpPr>
            <p:nvPr/>
          </p:nvSpPr>
          <p:spPr bwMode="auto">
            <a:xfrm rot="-7943493">
              <a:off x="4718" y="10926"/>
              <a:ext cx="478" cy="555"/>
            </a:xfrm>
            <a:prstGeom prst="downArrow">
              <a:avLst>
                <a:gd name="adj1" fmla="val 50000"/>
                <a:gd name="adj2" fmla="val 290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 rot="-178781">
              <a:off x="2657" y="10041"/>
              <a:ext cx="478" cy="555"/>
            </a:xfrm>
            <a:prstGeom prst="downArrow">
              <a:avLst>
                <a:gd name="adj1" fmla="val 50000"/>
                <a:gd name="adj2" fmla="val 290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41" name="Text Box 3"/>
            <p:cNvSpPr txBox="1">
              <a:spLocks noChangeArrowheads="1"/>
            </p:cNvSpPr>
            <p:nvPr/>
          </p:nvSpPr>
          <p:spPr bwMode="auto">
            <a:xfrm>
              <a:off x="6680" y="7676"/>
              <a:ext cx="1493" cy="346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/>
              <a:r>
                <a:rPr lang="nb-NO" sz="1400">
                  <a:latin typeface="Arial" pitchFamily="34" charset="0"/>
                  <a:ea typeface="Arial" pitchFamily="34" charset="0"/>
                  <a:cs typeface="Times New Roman" pitchFamily="18" charset="0"/>
                </a:rPr>
                <a:t>4 - årshjul</a:t>
              </a:r>
            </a:p>
          </p:txBody>
        </p:sp>
        <p:sp>
          <p:nvSpPr>
            <p:cNvPr id="5142" name="Text Box 2"/>
            <p:cNvSpPr txBox="1">
              <a:spLocks noChangeArrowheads="1"/>
            </p:cNvSpPr>
            <p:nvPr/>
          </p:nvSpPr>
          <p:spPr bwMode="auto">
            <a:xfrm>
              <a:off x="3624" y="7722"/>
              <a:ext cx="1493" cy="346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ctr" eaLnBrk="1" hangingPunct="1"/>
              <a:r>
                <a:rPr lang="nb-NO" sz="1400">
                  <a:latin typeface="Arial" pitchFamily="34" charset="0"/>
                  <a:ea typeface="Arial" pitchFamily="34" charset="0"/>
                  <a:cs typeface="Times New Roman" pitchFamily="18" charset="0"/>
                </a:rPr>
                <a:t>1 - årshjul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6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_PPT">
  <a:themeElements>
    <a:clrScheme name="Jevnaker Kommune">
      <a:dk1>
        <a:sysClr val="windowText" lastClr="000000"/>
      </a:dk1>
      <a:lt1>
        <a:sysClr val="window" lastClr="FFFFFF"/>
      </a:lt1>
      <a:dk2>
        <a:srgbClr val="B3CA60"/>
      </a:dk2>
      <a:lt2>
        <a:srgbClr val="EFF4DF"/>
      </a:lt2>
      <a:accent1>
        <a:srgbClr val="B3CA60"/>
      </a:accent1>
      <a:accent2>
        <a:srgbClr val="E7AF34"/>
      </a:accent2>
      <a:accent3>
        <a:srgbClr val="3C96D5"/>
      </a:accent3>
      <a:accent4>
        <a:srgbClr val="703889"/>
      </a:accent4>
      <a:accent5>
        <a:srgbClr val="D1DF9F"/>
      </a:accent5>
      <a:accent6>
        <a:srgbClr val="F0CF8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ønn">
  <a:themeElements>
    <a:clrScheme name="Jevnaker Kommune">
      <a:dk1>
        <a:sysClr val="windowText" lastClr="000000"/>
      </a:dk1>
      <a:lt1>
        <a:sysClr val="window" lastClr="FFFFFF"/>
      </a:lt1>
      <a:dk2>
        <a:srgbClr val="B3CA60"/>
      </a:dk2>
      <a:lt2>
        <a:srgbClr val="EFF4DF"/>
      </a:lt2>
      <a:accent1>
        <a:srgbClr val="B3CA60"/>
      </a:accent1>
      <a:accent2>
        <a:srgbClr val="E7AF34"/>
      </a:accent2>
      <a:accent3>
        <a:srgbClr val="3C96D5"/>
      </a:accent3>
      <a:accent4>
        <a:srgbClr val="703889"/>
      </a:accent4>
      <a:accent5>
        <a:srgbClr val="D1DF9F"/>
      </a:accent5>
      <a:accent6>
        <a:srgbClr val="F0CF8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ul">
  <a:themeElements>
    <a:clrScheme name="Jevnaker Kommune">
      <a:dk1>
        <a:sysClr val="windowText" lastClr="000000"/>
      </a:dk1>
      <a:lt1>
        <a:sysClr val="window" lastClr="FFFFFF"/>
      </a:lt1>
      <a:dk2>
        <a:srgbClr val="B3CA60"/>
      </a:dk2>
      <a:lt2>
        <a:srgbClr val="EFF4DF"/>
      </a:lt2>
      <a:accent1>
        <a:srgbClr val="B3CA60"/>
      </a:accent1>
      <a:accent2>
        <a:srgbClr val="E7AF34"/>
      </a:accent2>
      <a:accent3>
        <a:srgbClr val="3C96D5"/>
      </a:accent3>
      <a:accent4>
        <a:srgbClr val="703889"/>
      </a:accent4>
      <a:accent5>
        <a:srgbClr val="D1DF9F"/>
      </a:accent5>
      <a:accent6>
        <a:srgbClr val="F0CF8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å">
  <a:themeElements>
    <a:clrScheme name="Jevnaker Kommune">
      <a:dk1>
        <a:sysClr val="windowText" lastClr="000000"/>
      </a:dk1>
      <a:lt1>
        <a:sysClr val="window" lastClr="FFFFFF"/>
      </a:lt1>
      <a:dk2>
        <a:srgbClr val="B3CA60"/>
      </a:dk2>
      <a:lt2>
        <a:srgbClr val="EFF4DF"/>
      </a:lt2>
      <a:accent1>
        <a:srgbClr val="B3CA60"/>
      </a:accent1>
      <a:accent2>
        <a:srgbClr val="E7AF34"/>
      </a:accent2>
      <a:accent3>
        <a:srgbClr val="3C96D5"/>
      </a:accent3>
      <a:accent4>
        <a:srgbClr val="703889"/>
      </a:accent4>
      <a:accent5>
        <a:srgbClr val="D1DF9F"/>
      </a:accent5>
      <a:accent6>
        <a:srgbClr val="F0CF8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illa">
  <a:themeElements>
    <a:clrScheme name="Jevnaker Kommune">
      <a:dk1>
        <a:sysClr val="windowText" lastClr="000000"/>
      </a:dk1>
      <a:lt1>
        <a:sysClr val="window" lastClr="FFFFFF"/>
      </a:lt1>
      <a:dk2>
        <a:srgbClr val="B3CA60"/>
      </a:dk2>
      <a:lt2>
        <a:srgbClr val="EFF4DF"/>
      </a:lt2>
      <a:accent1>
        <a:srgbClr val="B3CA60"/>
      </a:accent1>
      <a:accent2>
        <a:srgbClr val="E7AF34"/>
      </a:accent2>
      <a:accent3>
        <a:srgbClr val="3C96D5"/>
      </a:accent3>
      <a:accent4>
        <a:srgbClr val="703889"/>
      </a:accent4>
      <a:accent5>
        <a:srgbClr val="D1DF9F"/>
      </a:accent5>
      <a:accent6>
        <a:srgbClr val="F0CF8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JK_PPT</Template>
  <TotalTime>78</TotalTime>
  <Words>936</Words>
  <Application>Microsoft Office PowerPoint</Application>
  <PresentationFormat>Egendefinert</PresentationFormat>
  <Paragraphs>170</Paragraphs>
  <Slides>19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JK_PPT</vt:lpstr>
      <vt:lpstr>Grønn</vt:lpstr>
      <vt:lpstr>Gul</vt:lpstr>
      <vt:lpstr>Blå</vt:lpstr>
      <vt:lpstr>Lilla</vt:lpstr>
      <vt:lpstr>Dokument</vt:lpstr>
      <vt:lpstr>Idrettsrådene - Hell</vt:lpstr>
      <vt:lpstr>De grunnleggende oppgavene</vt:lpstr>
      <vt:lpstr>Kommunens styringsorganer</vt:lpstr>
      <vt:lpstr>Kommunestyret bestemmer</vt:lpstr>
      <vt:lpstr>Delegering</vt:lpstr>
      <vt:lpstr>Forholdet politikk - administrasjon</vt:lpstr>
      <vt:lpstr>Kommunens organisasjon</vt:lpstr>
      <vt:lpstr>Kommunal planlegging </vt:lpstr>
      <vt:lpstr>Planleggingshjulet </vt:lpstr>
      <vt:lpstr>Godt lokaldemokrati</vt:lpstr>
      <vt:lpstr>PowerPoint-presentasjon</vt:lpstr>
      <vt:lpstr>PowerPoint-presentasjon</vt:lpstr>
      <vt:lpstr>PowerPoint-presentasjon</vt:lpstr>
      <vt:lpstr>Når vil dere koble innbyggerdialogen til styringsprosessen?</vt:lpstr>
      <vt:lpstr>PowerPoint-presentasjon</vt:lpstr>
      <vt:lpstr>Veileder for samarbeid</vt:lpstr>
      <vt:lpstr>Partnerskap med kommunen</vt:lpstr>
      <vt:lpstr>Grunnlag for statstilskudd</vt:lpstr>
      <vt:lpstr>PowerPoint-presentasjon</vt:lpstr>
    </vt:vector>
  </TitlesOfParts>
  <Company>Jevnaker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Idrettsrådene - Hell</dc:title>
  <dc:creator>May-Britt Nordli</dc:creator>
  <dc:description>Template by addpoint.no</dc:description>
  <cp:lastModifiedBy>May-Britt Nordli</cp:lastModifiedBy>
  <cp:revision>12</cp:revision>
  <dcterms:created xsi:type="dcterms:W3CDTF">2015-04-16T13:04:27Z</dcterms:created>
  <dcterms:modified xsi:type="dcterms:W3CDTF">2015-04-17T10:49:39Z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