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2EFC64-C773-4F4F-862F-D3DE97501CC0}" v="9" dt="2020-02-05T12:27:20.9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ce, Ann Kristin" userId="93e42a86-40cc-4c8b-8fae-8cc6988d270a" providerId="ADAL" clId="{EC2EFC64-C773-4F4F-862F-D3DE97501CC0}"/>
    <pc:docChg chg="custSel modSld">
      <pc:chgData name="Bruce, Ann Kristin" userId="93e42a86-40cc-4c8b-8fae-8cc6988d270a" providerId="ADAL" clId="{EC2EFC64-C773-4F4F-862F-D3DE97501CC0}" dt="2020-02-19T09:35:14.595" v="352" actId="20577"/>
      <pc:docMkLst>
        <pc:docMk/>
      </pc:docMkLst>
      <pc:sldChg chg="addSp modSp mod">
        <pc:chgData name="Bruce, Ann Kristin" userId="93e42a86-40cc-4c8b-8fae-8cc6988d270a" providerId="ADAL" clId="{EC2EFC64-C773-4F4F-862F-D3DE97501CC0}" dt="2020-02-19T09:35:14.595" v="352" actId="20577"/>
        <pc:sldMkLst>
          <pc:docMk/>
          <pc:sldMk cId="1918251874" sldId="256"/>
        </pc:sldMkLst>
        <pc:spChg chg="mod">
          <ac:chgData name="Bruce, Ann Kristin" userId="93e42a86-40cc-4c8b-8fae-8cc6988d270a" providerId="ADAL" clId="{EC2EFC64-C773-4F4F-862F-D3DE97501CC0}" dt="2020-01-23T12:21:26.516" v="114" actId="113"/>
          <ac:spMkLst>
            <pc:docMk/>
            <pc:sldMk cId="1918251874" sldId="256"/>
            <ac:spMk id="4" creationId="{7654592B-45C7-49B0-BFD3-4154DCF7E2EA}"/>
          </ac:spMkLst>
        </pc:spChg>
        <pc:spChg chg="mod">
          <ac:chgData name="Bruce, Ann Kristin" userId="93e42a86-40cc-4c8b-8fae-8cc6988d270a" providerId="ADAL" clId="{EC2EFC64-C773-4F4F-862F-D3DE97501CC0}" dt="2020-01-23T12:21:29.610" v="115" actId="113"/>
          <ac:spMkLst>
            <pc:docMk/>
            <pc:sldMk cId="1918251874" sldId="256"/>
            <ac:spMk id="5" creationId="{964172F3-779B-42AC-BE14-4D446431626D}"/>
          </ac:spMkLst>
        </pc:spChg>
        <pc:spChg chg="mod">
          <ac:chgData name="Bruce, Ann Kristin" userId="93e42a86-40cc-4c8b-8fae-8cc6988d270a" providerId="ADAL" clId="{EC2EFC64-C773-4F4F-862F-D3DE97501CC0}" dt="2020-01-23T12:21:32.578" v="116" actId="113"/>
          <ac:spMkLst>
            <pc:docMk/>
            <pc:sldMk cId="1918251874" sldId="256"/>
            <ac:spMk id="6" creationId="{33EF06B7-6BA9-4793-B13F-9C5EF1C0EAA5}"/>
          </ac:spMkLst>
        </pc:spChg>
        <pc:spChg chg="mod">
          <ac:chgData name="Bruce, Ann Kristin" userId="93e42a86-40cc-4c8b-8fae-8cc6988d270a" providerId="ADAL" clId="{EC2EFC64-C773-4F4F-862F-D3DE97501CC0}" dt="2020-01-23T12:21:36.878" v="117" actId="113"/>
          <ac:spMkLst>
            <pc:docMk/>
            <pc:sldMk cId="1918251874" sldId="256"/>
            <ac:spMk id="7" creationId="{4F99DB78-A2B5-4D44-AD9D-7FB7EE1789F2}"/>
          </ac:spMkLst>
        </pc:spChg>
        <pc:spChg chg="mod">
          <ac:chgData name="Bruce, Ann Kristin" userId="93e42a86-40cc-4c8b-8fae-8cc6988d270a" providerId="ADAL" clId="{EC2EFC64-C773-4F4F-862F-D3DE97501CC0}" dt="2020-01-23T12:25:19.698" v="180" actId="20577"/>
          <ac:spMkLst>
            <pc:docMk/>
            <pc:sldMk cId="1918251874" sldId="256"/>
            <ac:spMk id="8" creationId="{5858EF72-F82F-4B6F-AE81-15A434676FDE}"/>
          </ac:spMkLst>
        </pc:spChg>
        <pc:spChg chg="mod">
          <ac:chgData name="Bruce, Ann Kristin" userId="93e42a86-40cc-4c8b-8fae-8cc6988d270a" providerId="ADAL" clId="{EC2EFC64-C773-4F4F-862F-D3DE97501CC0}" dt="2020-02-19T09:34:38.073" v="316" actId="20577"/>
          <ac:spMkLst>
            <pc:docMk/>
            <pc:sldMk cId="1918251874" sldId="256"/>
            <ac:spMk id="9" creationId="{5F7E433C-C7C0-46A4-BFAF-1440F24DB9FF}"/>
          </ac:spMkLst>
        </pc:spChg>
        <pc:spChg chg="mod">
          <ac:chgData name="Bruce, Ann Kristin" userId="93e42a86-40cc-4c8b-8fae-8cc6988d270a" providerId="ADAL" clId="{EC2EFC64-C773-4F4F-862F-D3DE97501CC0}" dt="2020-02-19T09:34:22.529" v="315" actId="20577"/>
          <ac:spMkLst>
            <pc:docMk/>
            <pc:sldMk cId="1918251874" sldId="256"/>
            <ac:spMk id="10" creationId="{EBB1A0D9-03C1-4B8D-A37F-6CF2D2231540}"/>
          </ac:spMkLst>
        </pc:spChg>
        <pc:spChg chg="mod">
          <ac:chgData name="Bruce, Ann Kristin" userId="93e42a86-40cc-4c8b-8fae-8cc6988d270a" providerId="ADAL" clId="{EC2EFC64-C773-4F4F-862F-D3DE97501CC0}" dt="2020-01-23T12:22:10.885" v="175" actId="20577"/>
          <ac:spMkLst>
            <pc:docMk/>
            <pc:sldMk cId="1918251874" sldId="256"/>
            <ac:spMk id="11" creationId="{5B6D0B6A-21F6-4CC0-BB16-039ED49B8A98}"/>
          </ac:spMkLst>
        </pc:spChg>
        <pc:spChg chg="mod">
          <ac:chgData name="Bruce, Ann Kristin" userId="93e42a86-40cc-4c8b-8fae-8cc6988d270a" providerId="ADAL" clId="{EC2EFC64-C773-4F4F-862F-D3DE97501CC0}" dt="2020-02-19T09:35:14.595" v="352" actId="20577"/>
          <ac:spMkLst>
            <pc:docMk/>
            <pc:sldMk cId="1918251874" sldId="256"/>
            <ac:spMk id="12" creationId="{76694976-A87B-495B-9D57-2C9E948A5C89}"/>
          </ac:spMkLst>
        </pc:spChg>
        <pc:spChg chg="mod">
          <ac:chgData name="Bruce, Ann Kristin" userId="93e42a86-40cc-4c8b-8fae-8cc6988d270a" providerId="ADAL" clId="{EC2EFC64-C773-4F4F-862F-D3DE97501CC0}" dt="2020-01-23T12:32:48.046" v="218" actId="1076"/>
          <ac:spMkLst>
            <pc:docMk/>
            <pc:sldMk cId="1918251874" sldId="256"/>
            <ac:spMk id="13" creationId="{44EB1DBC-A9DB-4FB4-B33F-B86F1C633225}"/>
          </ac:spMkLst>
        </pc:spChg>
        <pc:spChg chg="mod">
          <ac:chgData name="Bruce, Ann Kristin" userId="93e42a86-40cc-4c8b-8fae-8cc6988d270a" providerId="ADAL" clId="{EC2EFC64-C773-4F4F-862F-D3DE97501CC0}" dt="2020-02-05T12:27:02.040" v="314" actId="122"/>
          <ac:spMkLst>
            <pc:docMk/>
            <pc:sldMk cId="1918251874" sldId="256"/>
            <ac:spMk id="14" creationId="{BF285240-6C77-4218-B0D5-4C66D9A8943D}"/>
          </ac:spMkLst>
        </pc:spChg>
        <pc:spChg chg="add mod">
          <ac:chgData name="Bruce, Ann Kristin" userId="93e42a86-40cc-4c8b-8fae-8cc6988d270a" providerId="ADAL" clId="{EC2EFC64-C773-4F4F-862F-D3DE97501CC0}" dt="2020-01-23T12:24:41.518" v="177" actId="1076"/>
          <ac:spMkLst>
            <pc:docMk/>
            <pc:sldMk cId="1918251874" sldId="256"/>
            <ac:spMk id="17" creationId="{058C9F88-C618-488B-9783-059027A6AEDD}"/>
          </ac:spMkLst>
        </pc:spChg>
        <pc:spChg chg="add mod">
          <ac:chgData name="Bruce, Ann Kristin" userId="93e42a86-40cc-4c8b-8fae-8cc6988d270a" providerId="ADAL" clId="{EC2EFC64-C773-4F4F-862F-D3DE97501CC0}" dt="2020-01-23T12:35:31.768" v="240" actId="113"/>
          <ac:spMkLst>
            <pc:docMk/>
            <pc:sldMk cId="1918251874" sldId="256"/>
            <ac:spMk id="18" creationId="{DA356A51-C47D-4415-89ED-87371DA8C6D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979489-0767-42CA-B6E6-A4D91E164818}" type="doc">
      <dgm:prSet loTypeId="urn:microsoft.com/office/officeart/2005/8/layout/cycle2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CF2D3C5D-F681-437F-ADA0-60876F1FE873}">
      <dgm:prSet phldrT="[Tekst]"/>
      <dgm:spPr/>
      <dgm:t>
        <a:bodyPr/>
        <a:lstStyle/>
        <a:p>
          <a:r>
            <a:rPr lang="nb-NO" dirty="0"/>
            <a:t>Januar</a:t>
          </a:r>
        </a:p>
      </dgm:t>
    </dgm:pt>
    <dgm:pt modelId="{5A4C0060-E858-411F-8EF0-A3F6064FCED2}" type="parTrans" cxnId="{50D3B03B-5B08-4C60-B2C2-3811D3D6E4EB}">
      <dgm:prSet/>
      <dgm:spPr/>
      <dgm:t>
        <a:bodyPr/>
        <a:lstStyle/>
        <a:p>
          <a:endParaRPr lang="nb-NO"/>
        </a:p>
      </dgm:t>
    </dgm:pt>
    <dgm:pt modelId="{ED98D1BB-0930-466A-96E8-4E1BD3C5B750}" type="sibTrans" cxnId="{50D3B03B-5B08-4C60-B2C2-3811D3D6E4EB}">
      <dgm:prSet/>
      <dgm:spPr/>
      <dgm:t>
        <a:bodyPr/>
        <a:lstStyle/>
        <a:p>
          <a:endParaRPr lang="nb-NO"/>
        </a:p>
      </dgm:t>
    </dgm:pt>
    <dgm:pt modelId="{1D0AF15B-5B4C-407D-89AE-D636B7BB19CA}">
      <dgm:prSet phldrT="[Tekst]"/>
      <dgm:spPr/>
      <dgm:t>
        <a:bodyPr/>
        <a:lstStyle/>
        <a:p>
          <a:r>
            <a:rPr lang="nb-NO" dirty="0"/>
            <a:t>Februar</a:t>
          </a:r>
        </a:p>
      </dgm:t>
    </dgm:pt>
    <dgm:pt modelId="{0D6F83CD-0FDC-44E3-87D0-16D487EA40BB}" type="parTrans" cxnId="{7E0327A7-A01C-4C04-8FB6-590BD119D7C3}">
      <dgm:prSet/>
      <dgm:spPr/>
      <dgm:t>
        <a:bodyPr/>
        <a:lstStyle/>
        <a:p>
          <a:endParaRPr lang="nb-NO"/>
        </a:p>
      </dgm:t>
    </dgm:pt>
    <dgm:pt modelId="{B01CD7C0-9ABF-473C-BA80-647216EC989B}" type="sibTrans" cxnId="{7E0327A7-A01C-4C04-8FB6-590BD119D7C3}">
      <dgm:prSet/>
      <dgm:spPr/>
      <dgm:t>
        <a:bodyPr/>
        <a:lstStyle/>
        <a:p>
          <a:endParaRPr lang="nb-NO"/>
        </a:p>
      </dgm:t>
    </dgm:pt>
    <dgm:pt modelId="{1373BBB3-268F-47A8-82EF-8CF7F8AC7631}">
      <dgm:prSet phldrT="[Tekst]"/>
      <dgm:spPr/>
      <dgm:t>
        <a:bodyPr/>
        <a:lstStyle/>
        <a:p>
          <a:r>
            <a:rPr lang="nb-NO" dirty="0"/>
            <a:t>Mars</a:t>
          </a:r>
        </a:p>
      </dgm:t>
    </dgm:pt>
    <dgm:pt modelId="{3908D671-B4B0-4B76-AA86-EC494B112F9F}" type="parTrans" cxnId="{8FDC465D-DAA6-4C16-8832-5CA75FF5091F}">
      <dgm:prSet/>
      <dgm:spPr/>
      <dgm:t>
        <a:bodyPr/>
        <a:lstStyle/>
        <a:p>
          <a:endParaRPr lang="nb-NO"/>
        </a:p>
      </dgm:t>
    </dgm:pt>
    <dgm:pt modelId="{CD4A5CF8-0FE9-427D-9855-82BA6FC2BE7F}" type="sibTrans" cxnId="{8FDC465D-DAA6-4C16-8832-5CA75FF5091F}">
      <dgm:prSet/>
      <dgm:spPr/>
      <dgm:t>
        <a:bodyPr/>
        <a:lstStyle/>
        <a:p>
          <a:endParaRPr lang="nb-NO"/>
        </a:p>
      </dgm:t>
    </dgm:pt>
    <dgm:pt modelId="{93D7BCA6-59B8-4FA8-9E8E-7F0F399DD331}">
      <dgm:prSet phldrT="[Tekst]"/>
      <dgm:spPr/>
      <dgm:t>
        <a:bodyPr/>
        <a:lstStyle/>
        <a:p>
          <a:r>
            <a:rPr lang="nb-NO" dirty="0"/>
            <a:t>April</a:t>
          </a:r>
        </a:p>
      </dgm:t>
    </dgm:pt>
    <dgm:pt modelId="{4770445C-FBDB-4E9C-9102-56437AFD5330}" type="parTrans" cxnId="{6B18C78D-9E8A-4155-93F8-1E9671200CF0}">
      <dgm:prSet/>
      <dgm:spPr/>
      <dgm:t>
        <a:bodyPr/>
        <a:lstStyle/>
        <a:p>
          <a:endParaRPr lang="nb-NO"/>
        </a:p>
      </dgm:t>
    </dgm:pt>
    <dgm:pt modelId="{824ECBE5-3E9C-42B3-8792-C237F3F09C36}" type="sibTrans" cxnId="{6B18C78D-9E8A-4155-93F8-1E9671200CF0}">
      <dgm:prSet/>
      <dgm:spPr/>
      <dgm:t>
        <a:bodyPr/>
        <a:lstStyle/>
        <a:p>
          <a:endParaRPr lang="nb-NO"/>
        </a:p>
      </dgm:t>
    </dgm:pt>
    <dgm:pt modelId="{43D6214F-6DB6-49CE-870D-F14F17A702E7}">
      <dgm:prSet phldrT="[Tekst]"/>
      <dgm:spPr/>
      <dgm:t>
        <a:bodyPr/>
        <a:lstStyle/>
        <a:p>
          <a:r>
            <a:rPr lang="nb-NO" dirty="0"/>
            <a:t>Mai</a:t>
          </a:r>
        </a:p>
      </dgm:t>
    </dgm:pt>
    <dgm:pt modelId="{82D717F3-5DB6-4C20-9B0F-CFCE4E84376C}" type="parTrans" cxnId="{BB667E77-BF7A-4239-8F84-511227C8F2BE}">
      <dgm:prSet/>
      <dgm:spPr/>
      <dgm:t>
        <a:bodyPr/>
        <a:lstStyle/>
        <a:p>
          <a:endParaRPr lang="nb-NO"/>
        </a:p>
      </dgm:t>
    </dgm:pt>
    <dgm:pt modelId="{C75698CE-B906-4523-9C3E-CDA6C37E0705}" type="sibTrans" cxnId="{BB667E77-BF7A-4239-8F84-511227C8F2BE}">
      <dgm:prSet/>
      <dgm:spPr/>
      <dgm:t>
        <a:bodyPr/>
        <a:lstStyle/>
        <a:p>
          <a:endParaRPr lang="nb-NO"/>
        </a:p>
      </dgm:t>
    </dgm:pt>
    <dgm:pt modelId="{C5BDF771-253A-4CED-8685-3AC6CDB7044F}">
      <dgm:prSet phldrT="[Tekst]"/>
      <dgm:spPr/>
      <dgm:t>
        <a:bodyPr/>
        <a:lstStyle/>
        <a:p>
          <a:r>
            <a:rPr lang="nb-NO" dirty="0"/>
            <a:t>Juni</a:t>
          </a:r>
        </a:p>
      </dgm:t>
    </dgm:pt>
    <dgm:pt modelId="{D75E0C2E-DEB1-4663-890D-4E6D31A08619}" type="parTrans" cxnId="{5284C129-3281-4053-969B-04BBF02FF1A6}">
      <dgm:prSet/>
      <dgm:spPr/>
      <dgm:t>
        <a:bodyPr/>
        <a:lstStyle/>
        <a:p>
          <a:endParaRPr lang="nb-NO"/>
        </a:p>
      </dgm:t>
    </dgm:pt>
    <dgm:pt modelId="{BACD0EC1-2BEE-44DB-8664-CAC7D95E3E6C}" type="sibTrans" cxnId="{5284C129-3281-4053-969B-04BBF02FF1A6}">
      <dgm:prSet/>
      <dgm:spPr/>
      <dgm:t>
        <a:bodyPr/>
        <a:lstStyle/>
        <a:p>
          <a:endParaRPr lang="nb-NO"/>
        </a:p>
      </dgm:t>
    </dgm:pt>
    <dgm:pt modelId="{90C814CA-DE29-4DAE-9C2D-CE9A1F76946D}">
      <dgm:prSet phldrT="[Tekst]"/>
      <dgm:spPr/>
      <dgm:t>
        <a:bodyPr/>
        <a:lstStyle/>
        <a:p>
          <a:r>
            <a:rPr lang="nb-NO" dirty="0"/>
            <a:t>Juli</a:t>
          </a:r>
        </a:p>
      </dgm:t>
    </dgm:pt>
    <dgm:pt modelId="{438BD877-2FA5-4AF2-8702-406EE31DE595}" type="parTrans" cxnId="{38F1E1D4-6471-4E77-98EC-D04352C6974C}">
      <dgm:prSet/>
      <dgm:spPr/>
      <dgm:t>
        <a:bodyPr/>
        <a:lstStyle/>
        <a:p>
          <a:endParaRPr lang="nb-NO"/>
        </a:p>
      </dgm:t>
    </dgm:pt>
    <dgm:pt modelId="{B20D9290-BE0E-4E1E-8D37-BE4B1BB1FB61}" type="sibTrans" cxnId="{38F1E1D4-6471-4E77-98EC-D04352C6974C}">
      <dgm:prSet/>
      <dgm:spPr/>
      <dgm:t>
        <a:bodyPr/>
        <a:lstStyle/>
        <a:p>
          <a:endParaRPr lang="nb-NO"/>
        </a:p>
      </dgm:t>
    </dgm:pt>
    <dgm:pt modelId="{A3963AA5-EFC4-4A1B-83C3-2074343FEC59}">
      <dgm:prSet phldrT="[Tekst]"/>
      <dgm:spPr/>
      <dgm:t>
        <a:bodyPr/>
        <a:lstStyle/>
        <a:p>
          <a:r>
            <a:rPr lang="nb-NO" dirty="0"/>
            <a:t>August</a:t>
          </a:r>
        </a:p>
      </dgm:t>
    </dgm:pt>
    <dgm:pt modelId="{AF372283-6AD0-4BDD-BA7D-B32904C4DDF0}" type="parTrans" cxnId="{4B99E1C3-EC34-4100-8EAE-775989B2692D}">
      <dgm:prSet/>
      <dgm:spPr/>
      <dgm:t>
        <a:bodyPr/>
        <a:lstStyle/>
        <a:p>
          <a:endParaRPr lang="nb-NO"/>
        </a:p>
      </dgm:t>
    </dgm:pt>
    <dgm:pt modelId="{5106C80A-DF53-4B44-AAF5-9023EEEC4967}" type="sibTrans" cxnId="{4B99E1C3-EC34-4100-8EAE-775989B2692D}">
      <dgm:prSet/>
      <dgm:spPr/>
      <dgm:t>
        <a:bodyPr/>
        <a:lstStyle/>
        <a:p>
          <a:endParaRPr lang="nb-NO"/>
        </a:p>
      </dgm:t>
    </dgm:pt>
    <dgm:pt modelId="{71D3B5F9-587E-42E9-A327-A7E2D4F6A699}">
      <dgm:prSet phldrT="[Tekst]"/>
      <dgm:spPr/>
      <dgm:t>
        <a:bodyPr/>
        <a:lstStyle/>
        <a:p>
          <a:r>
            <a:rPr lang="nb-NO" dirty="0"/>
            <a:t>September</a:t>
          </a:r>
        </a:p>
      </dgm:t>
    </dgm:pt>
    <dgm:pt modelId="{D133EDCF-FFC3-415D-80EB-C950E8F584ED}" type="parTrans" cxnId="{95B4865E-A8DC-4B3D-BA67-E4BAD915A8D7}">
      <dgm:prSet/>
      <dgm:spPr/>
      <dgm:t>
        <a:bodyPr/>
        <a:lstStyle/>
        <a:p>
          <a:endParaRPr lang="nb-NO"/>
        </a:p>
      </dgm:t>
    </dgm:pt>
    <dgm:pt modelId="{E2FE0C6B-E20B-49B8-8BC4-48C2849047CF}" type="sibTrans" cxnId="{95B4865E-A8DC-4B3D-BA67-E4BAD915A8D7}">
      <dgm:prSet/>
      <dgm:spPr/>
      <dgm:t>
        <a:bodyPr/>
        <a:lstStyle/>
        <a:p>
          <a:endParaRPr lang="nb-NO"/>
        </a:p>
      </dgm:t>
    </dgm:pt>
    <dgm:pt modelId="{61C68740-DFAB-4E2B-AA4E-D90AAED8F132}">
      <dgm:prSet phldrT="[Tekst]"/>
      <dgm:spPr/>
      <dgm:t>
        <a:bodyPr/>
        <a:lstStyle/>
        <a:p>
          <a:r>
            <a:rPr lang="nb-NO" dirty="0"/>
            <a:t>Oktober</a:t>
          </a:r>
        </a:p>
      </dgm:t>
    </dgm:pt>
    <dgm:pt modelId="{10E3728E-336D-4C0D-A8AD-D9460ED68D2A}" type="parTrans" cxnId="{B0FF9EC4-7FAE-4D0F-A28F-946EB5ACDD49}">
      <dgm:prSet/>
      <dgm:spPr/>
      <dgm:t>
        <a:bodyPr/>
        <a:lstStyle/>
        <a:p>
          <a:endParaRPr lang="nb-NO"/>
        </a:p>
      </dgm:t>
    </dgm:pt>
    <dgm:pt modelId="{1871F44B-D786-4DE5-A43E-D854BF3C9AB9}" type="sibTrans" cxnId="{B0FF9EC4-7FAE-4D0F-A28F-946EB5ACDD49}">
      <dgm:prSet/>
      <dgm:spPr/>
      <dgm:t>
        <a:bodyPr/>
        <a:lstStyle/>
        <a:p>
          <a:endParaRPr lang="nb-NO"/>
        </a:p>
      </dgm:t>
    </dgm:pt>
    <dgm:pt modelId="{1C692E73-9829-4527-B945-57989CC68A2D}">
      <dgm:prSet phldrT="[Tekst]"/>
      <dgm:spPr/>
      <dgm:t>
        <a:bodyPr/>
        <a:lstStyle/>
        <a:p>
          <a:r>
            <a:rPr lang="nb-NO" dirty="0"/>
            <a:t>November</a:t>
          </a:r>
        </a:p>
      </dgm:t>
    </dgm:pt>
    <dgm:pt modelId="{E9574170-A98F-4347-A7E5-EE1166D8D245}" type="parTrans" cxnId="{11F03561-E4DA-4242-ADCF-4F7CF1855A7B}">
      <dgm:prSet/>
      <dgm:spPr/>
      <dgm:t>
        <a:bodyPr/>
        <a:lstStyle/>
        <a:p>
          <a:endParaRPr lang="nb-NO"/>
        </a:p>
      </dgm:t>
    </dgm:pt>
    <dgm:pt modelId="{8D814D4E-273D-4D68-A92F-AB16C8979B66}" type="sibTrans" cxnId="{11F03561-E4DA-4242-ADCF-4F7CF1855A7B}">
      <dgm:prSet/>
      <dgm:spPr/>
      <dgm:t>
        <a:bodyPr/>
        <a:lstStyle/>
        <a:p>
          <a:endParaRPr lang="nb-NO"/>
        </a:p>
      </dgm:t>
    </dgm:pt>
    <dgm:pt modelId="{5808AAD9-A459-4B5F-B221-3AB17551B2BE}">
      <dgm:prSet phldrT="[Tekst]"/>
      <dgm:spPr/>
      <dgm:t>
        <a:bodyPr/>
        <a:lstStyle/>
        <a:p>
          <a:r>
            <a:rPr lang="nb-NO" dirty="0"/>
            <a:t>Desember</a:t>
          </a:r>
        </a:p>
      </dgm:t>
    </dgm:pt>
    <dgm:pt modelId="{79C7180B-B51E-4499-A5A5-AA2341EA9A14}" type="parTrans" cxnId="{BF4EDC2B-2500-4010-A1B9-5D4D267DA5E4}">
      <dgm:prSet/>
      <dgm:spPr/>
      <dgm:t>
        <a:bodyPr/>
        <a:lstStyle/>
        <a:p>
          <a:endParaRPr lang="nb-NO"/>
        </a:p>
      </dgm:t>
    </dgm:pt>
    <dgm:pt modelId="{5D767B36-007B-43C4-B066-BA0C39CA41CD}" type="sibTrans" cxnId="{BF4EDC2B-2500-4010-A1B9-5D4D267DA5E4}">
      <dgm:prSet/>
      <dgm:spPr/>
      <dgm:t>
        <a:bodyPr/>
        <a:lstStyle/>
        <a:p>
          <a:endParaRPr lang="nb-NO"/>
        </a:p>
      </dgm:t>
    </dgm:pt>
    <dgm:pt modelId="{CC38E6D7-2B85-4366-8485-C353A92AADF6}" type="pres">
      <dgm:prSet presAssocID="{C6979489-0767-42CA-B6E6-A4D91E164818}" presName="cycle" presStyleCnt="0">
        <dgm:presLayoutVars>
          <dgm:dir/>
          <dgm:resizeHandles val="exact"/>
        </dgm:presLayoutVars>
      </dgm:prSet>
      <dgm:spPr/>
    </dgm:pt>
    <dgm:pt modelId="{C91E8CD8-295F-4E9F-B5FC-821750C94B0F}" type="pres">
      <dgm:prSet presAssocID="{CF2D3C5D-F681-437F-ADA0-60876F1FE873}" presName="node" presStyleLbl="node1" presStyleIdx="0" presStyleCnt="12">
        <dgm:presLayoutVars>
          <dgm:bulletEnabled val="1"/>
        </dgm:presLayoutVars>
      </dgm:prSet>
      <dgm:spPr/>
    </dgm:pt>
    <dgm:pt modelId="{5254CF1D-A9A3-420A-87E7-1536A81CB0FD}" type="pres">
      <dgm:prSet presAssocID="{ED98D1BB-0930-466A-96E8-4E1BD3C5B750}" presName="sibTrans" presStyleLbl="sibTrans2D1" presStyleIdx="0" presStyleCnt="12"/>
      <dgm:spPr/>
    </dgm:pt>
    <dgm:pt modelId="{E001A6F3-90DA-479B-A854-567CE249FB05}" type="pres">
      <dgm:prSet presAssocID="{ED98D1BB-0930-466A-96E8-4E1BD3C5B750}" presName="connectorText" presStyleLbl="sibTrans2D1" presStyleIdx="0" presStyleCnt="12"/>
      <dgm:spPr/>
    </dgm:pt>
    <dgm:pt modelId="{B6C85765-09D5-494A-BFC6-F3ACD756E42C}" type="pres">
      <dgm:prSet presAssocID="{1D0AF15B-5B4C-407D-89AE-D636B7BB19CA}" presName="node" presStyleLbl="node1" presStyleIdx="1" presStyleCnt="12">
        <dgm:presLayoutVars>
          <dgm:bulletEnabled val="1"/>
        </dgm:presLayoutVars>
      </dgm:prSet>
      <dgm:spPr/>
    </dgm:pt>
    <dgm:pt modelId="{A15EB8CD-D771-47E3-9BCC-E92344C57727}" type="pres">
      <dgm:prSet presAssocID="{B01CD7C0-9ABF-473C-BA80-647216EC989B}" presName="sibTrans" presStyleLbl="sibTrans2D1" presStyleIdx="1" presStyleCnt="12"/>
      <dgm:spPr/>
    </dgm:pt>
    <dgm:pt modelId="{D34F19C8-01E7-4E7B-921D-2582B3B203D4}" type="pres">
      <dgm:prSet presAssocID="{B01CD7C0-9ABF-473C-BA80-647216EC989B}" presName="connectorText" presStyleLbl="sibTrans2D1" presStyleIdx="1" presStyleCnt="12"/>
      <dgm:spPr/>
    </dgm:pt>
    <dgm:pt modelId="{C361E93F-C9B6-4BF4-9F1B-F78ACF3DA460}" type="pres">
      <dgm:prSet presAssocID="{1373BBB3-268F-47A8-82EF-8CF7F8AC7631}" presName="node" presStyleLbl="node1" presStyleIdx="2" presStyleCnt="12">
        <dgm:presLayoutVars>
          <dgm:bulletEnabled val="1"/>
        </dgm:presLayoutVars>
      </dgm:prSet>
      <dgm:spPr/>
    </dgm:pt>
    <dgm:pt modelId="{581F5C39-F855-4937-87BD-31CFDFDB1948}" type="pres">
      <dgm:prSet presAssocID="{CD4A5CF8-0FE9-427D-9855-82BA6FC2BE7F}" presName="sibTrans" presStyleLbl="sibTrans2D1" presStyleIdx="2" presStyleCnt="12"/>
      <dgm:spPr/>
    </dgm:pt>
    <dgm:pt modelId="{D7085F2E-9793-4A1C-969F-11C77FEA225E}" type="pres">
      <dgm:prSet presAssocID="{CD4A5CF8-0FE9-427D-9855-82BA6FC2BE7F}" presName="connectorText" presStyleLbl="sibTrans2D1" presStyleIdx="2" presStyleCnt="12"/>
      <dgm:spPr/>
    </dgm:pt>
    <dgm:pt modelId="{9AD8A959-FA7D-406A-B0A8-FD6FD94C9D86}" type="pres">
      <dgm:prSet presAssocID="{93D7BCA6-59B8-4FA8-9E8E-7F0F399DD331}" presName="node" presStyleLbl="node1" presStyleIdx="3" presStyleCnt="12">
        <dgm:presLayoutVars>
          <dgm:bulletEnabled val="1"/>
        </dgm:presLayoutVars>
      </dgm:prSet>
      <dgm:spPr/>
    </dgm:pt>
    <dgm:pt modelId="{DD25E5CB-6D92-4E54-871D-7476206D0A4B}" type="pres">
      <dgm:prSet presAssocID="{824ECBE5-3E9C-42B3-8792-C237F3F09C36}" presName="sibTrans" presStyleLbl="sibTrans2D1" presStyleIdx="3" presStyleCnt="12"/>
      <dgm:spPr/>
    </dgm:pt>
    <dgm:pt modelId="{9ACC83F3-4C14-44CA-9AB6-F458E799872B}" type="pres">
      <dgm:prSet presAssocID="{824ECBE5-3E9C-42B3-8792-C237F3F09C36}" presName="connectorText" presStyleLbl="sibTrans2D1" presStyleIdx="3" presStyleCnt="12"/>
      <dgm:spPr/>
    </dgm:pt>
    <dgm:pt modelId="{B824D1A7-1CD9-4F06-8D53-C5935FE69390}" type="pres">
      <dgm:prSet presAssocID="{43D6214F-6DB6-49CE-870D-F14F17A702E7}" presName="node" presStyleLbl="node1" presStyleIdx="4" presStyleCnt="12">
        <dgm:presLayoutVars>
          <dgm:bulletEnabled val="1"/>
        </dgm:presLayoutVars>
      </dgm:prSet>
      <dgm:spPr/>
    </dgm:pt>
    <dgm:pt modelId="{110A24B3-D997-4466-BA35-6464B875A4D2}" type="pres">
      <dgm:prSet presAssocID="{C75698CE-B906-4523-9C3E-CDA6C37E0705}" presName="sibTrans" presStyleLbl="sibTrans2D1" presStyleIdx="4" presStyleCnt="12"/>
      <dgm:spPr/>
    </dgm:pt>
    <dgm:pt modelId="{7F572FB0-2789-4E6B-991D-069FF2B4A2B9}" type="pres">
      <dgm:prSet presAssocID="{C75698CE-B906-4523-9C3E-CDA6C37E0705}" presName="connectorText" presStyleLbl="sibTrans2D1" presStyleIdx="4" presStyleCnt="12"/>
      <dgm:spPr/>
    </dgm:pt>
    <dgm:pt modelId="{AC27F601-CD01-4E70-9C98-33009692379C}" type="pres">
      <dgm:prSet presAssocID="{C5BDF771-253A-4CED-8685-3AC6CDB7044F}" presName="node" presStyleLbl="node1" presStyleIdx="5" presStyleCnt="12">
        <dgm:presLayoutVars>
          <dgm:bulletEnabled val="1"/>
        </dgm:presLayoutVars>
      </dgm:prSet>
      <dgm:spPr/>
    </dgm:pt>
    <dgm:pt modelId="{3C604B00-735B-4FD6-81C1-EBD12C5D3832}" type="pres">
      <dgm:prSet presAssocID="{BACD0EC1-2BEE-44DB-8664-CAC7D95E3E6C}" presName="sibTrans" presStyleLbl="sibTrans2D1" presStyleIdx="5" presStyleCnt="12"/>
      <dgm:spPr/>
    </dgm:pt>
    <dgm:pt modelId="{937235C8-17AA-46AD-94BD-5AAD2567492F}" type="pres">
      <dgm:prSet presAssocID="{BACD0EC1-2BEE-44DB-8664-CAC7D95E3E6C}" presName="connectorText" presStyleLbl="sibTrans2D1" presStyleIdx="5" presStyleCnt="12"/>
      <dgm:spPr/>
    </dgm:pt>
    <dgm:pt modelId="{46C94A67-AC3B-472A-B2D9-EC3DEC8A404A}" type="pres">
      <dgm:prSet presAssocID="{90C814CA-DE29-4DAE-9C2D-CE9A1F76946D}" presName="node" presStyleLbl="node1" presStyleIdx="6" presStyleCnt="12">
        <dgm:presLayoutVars>
          <dgm:bulletEnabled val="1"/>
        </dgm:presLayoutVars>
      </dgm:prSet>
      <dgm:spPr/>
    </dgm:pt>
    <dgm:pt modelId="{DB2EF574-AC3E-4DBD-BD0B-AA408F18CE1D}" type="pres">
      <dgm:prSet presAssocID="{B20D9290-BE0E-4E1E-8D37-BE4B1BB1FB61}" presName="sibTrans" presStyleLbl="sibTrans2D1" presStyleIdx="6" presStyleCnt="12"/>
      <dgm:spPr/>
    </dgm:pt>
    <dgm:pt modelId="{FD0A927D-F288-4AA2-BDC7-53EA004DF724}" type="pres">
      <dgm:prSet presAssocID="{B20D9290-BE0E-4E1E-8D37-BE4B1BB1FB61}" presName="connectorText" presStyleLbl="sibTrans2D1" presStyleIdx="6" presStyleCnt="12"/>
      <dgm:spPr/>
    </dgm:pt>
    <dgm:pt modelId="{F07EFB2C-59F9-4368-AC59-A175190086E0}" type="pres">
      <dgm:prSet presAssocID="{A3963AA5-EFC4-4A1B-83C3-2074343FEC59}" presName="node" presStyleLbl="node1" presStyleIdx="7" presStyleCnt="12">
        <dgm:presLayoutVars>
          <dgm:bulletEnabled val="1"/>
        </dgm:presLayoutVars>
      </dgm:prSet>
      <dgm:spPr/>
    </dgm:pt>
    <dgm:pt modelId="{F4812328-19A0-4AEE-B5FB-BFF694BAB0E6}" type="pres">
      <dgm:prSet presAssocID="{5106C80A-DF53-4B44-AAF5-9023EEEC4967}" presName="sibTrans" presStyleLbl="sibTrans2D1" presStyleIdx="7" presStyleCnt="12"/>
      <dgm:spPr/>
    </dgm:pt>
    <dgm:pt modelId="{A7481306-0A75-43D5-8FEB-CE4E550452EE}" type="pres">
      <dgm:prSet presAssocID="{5106C80A-DF53-4B44-AAF5-9023EEEC4967}" presName="connectorText" presStyleLbl="sibTrans2D1" presStyleIdx="7" presStyleCnt="12"/>
      <dgm:spPr/>
    </dgm:pt>
    <dgm:pt modelId="{6BBC511E-B762-477E-81E9-31F384C41A8A}" type="pres">
      <dgm:prSet presAssocID="{71D3B5F9-587E-42E9-A327-A7E2D4F6A699}" presName="node" presStyleLbl="node1" presStyleIdx="8" presStyleCnt="12">
        <dgm:presLayoutVars>
          <dgm:bulletEnabled val="1"/>
        </dgm:presLayoutVars>
      </dgm:prSet>
      <dgm:spPr/>
    </dgm:pt>
    <dgm:pt modelId="{175645B5-FD28-4E04-8889-AED22D0475A9}" type="pres">
      <dgm:prSet presAssocID="{E2FE0C6B-E20B-49B8-8BC4-48C2849047CF}" presName="sibTrans" presStyleLbl="sibTrans2D1" presStyleIdx="8" presStyleCnt="12"/>
      <dgm:spPr/>
    </dgm:pt>
    <dgm:pt modelId="{E76E5C1B-4245-4F82-949F-2C7641BF7D6A}" type="pres">
      <dgm:prSet presAssocID="{E2FE0C6B-E20B-49B8-8BC4-48C2849047CF}" presName="connectorText" presStyleLbl="sibTrans2D1" presStyleIdx="8" presStyleCnt="12"/>
      <dgm:spPr/>
    </dgm:pt>
    <dgm:pt modelId="{62BFD494-B2DA-473A-9786-4B51A7371A0C}" type="pres">
      <dgm:prSet presAssocID="{61C68740-DFAB-4E2B-AA4E-D90AAED8F132}" presName="node" presStyleLbl="node1" presStyleIdx="9" presStyleCnt="12">
        <dgm:presLayoutVars>
          <dgm:bulletEnabled val="1"/>
        </dgm:presLayoutVars>
      </dgm:prSet>
      <dgm:spPr/>
    </dgm:pt>
    <dgm:pt modelId="{C60A9285-6BAD-4314-B11E-9399F319274E}" type="pres">
      <dgm:prSet presAssocID="{1871F44B-D786-4DE5-A43E-D854BF3C9AB9}" presName="sibTrans" presStyleLbl="sibTrans2D1" presStyleIdx="9" presStyleCnt="12"/>
      <dgm:spPr/>
    </dgm:pt>
    <dgm:pt modelId="{1CBF38B0-9C0A-4471-BC8E-1EAFEE6ECBBD}" type="pres">
      <dgm:prSet presAssocID="{1871F44B-D786-4DE5-A43E-D854BF3C9AB9}" presName="connectorText" presStyleLbl="sibTrans2D1" presStyleIdx="9" presStyleCnt="12"/>
      <dgm:spPr/>
    </dgm:pt>
    <dgm:pt modelId="{93DF1823-B274-43AE-9B54-0548E169753F}" type="pres">
      <dgm:prSet presAssocID="{1C692E73-9829-4527-B945-57989CC68A2D}" presName="node" presStyleLbl="node1" presStyleIdx="10" presStyleCnt="12">
        <dgm:presLayoutVars>
          <dgm:bulletEnabled val="1"/>
        </dgm:presLayoutVars>
      </dgm:prSet>
      <dgm:spPr/>
    </dgm:pt>
    <dgm:pt modelId="{BB672630-D422-415A-936F-BA87F0450987}" type="pres">
      <dgm:prSet presAssocID="{8D814D4E-273D-4D68-A92F-AB16C8979B66}" presName="sibTrans" presStyleLbl="sibTrans2D1" presStyleIdx="10" presStyleCnt="12"/>
      <dgm:spPr/>
    </dgm:pt>
    <dgm:pt modelId="{D91949D4-5DF3-4C6C-B11C-BCC2D54F97EA}" type="pres">
      <dgm:prSet presAssocID="{8D814D4E-273D-4D68-A92F-AB16C8979B66}" presName="connectorText" presStyleLbl="sibTrans2D1" presStyleIdx="10" presStyleCnt="12"/>
      <dgm:spPr/>
    </dgm:pt>
    <dgm:pt modelId="{17FECA6D-1B03-40B1-A150-3764B750C9B3}" type="pres">
      <dgm:prSet presAssocID="{5808AAD9-A459-4B5F-B221-3AB17551B2BE}" presName="node" presStyleLbl="node1" presStyleIdx="11" presStyleCnt="12">
        <dgm:presLayoutVars>
          <dgm:bulletEnabled val="1"/>
        </dgm:presLayoutVars>
      </dgm:prSet>
      <dgm:spPr/>
    </dgm:pt>
    <dgm:pt modelId="{26BC9103-BDC2-4A8C-8223-99797036821F}" type="pres">
      <dgm:prSet presAssocID="{5D767B36-007B-43C4-B066-BA0C39CA41CD}" presName="sibTrans" presStyleLbl="sibTrans2D1" presStyleIdx="11" presStyleCnt="12"/>
      <dgm:spPr/>
    </dgm:pt>
    <dgm:pt modelId="{C5A01009-206D-4804-8865-227EE3FB2DD0}" type="pres">
      <dgm:prSet presAssocID="{5D767B36-007B-43C4-B066-BA0C39CA41CD}" presName="connectorText" presStyleLbl="sibTrans2D1" presStyleIdx="11" presStyleCnt="12"/>
      <dgm:spPr/>
    </dgm:pt>
  </dgm:ptLst>
  <dgm:cxnLst>
    <dgm:cxn modelId="{E4511D02-6BF4-454E-9B75-1760EBB19327}" type="presOf" srcId="{ED98D1BB-0930-466A-96E8-4E1BD3C5B750}" destId="{E001A6F3-90DA-479B-A854-567CE249FB05}" srcOrd="1" destOrd="0" presId="urn:microsoft.com/office/officeart/2005/8/layout/cycle2"/>
    <dgm:cxn modelId="{892E5F06-9781-4652-AFBE-A4ADDF35ABB7}" type="presOf" srcId="{1871F44B-D786-4DE5-A43E-D854BF3C9AB9}" destId="{C60A9285-6BAD-4314-B11E-9399F319274E}" srcOrd="0" destOrd="0" presId="urn:microsoft.com/office/officeart/2005/8/layout/cycle2"/>
    <dgm:cxn modelId="{B7EB1408-B784-4A4E-ADF2-A595B3E99BAA}" type="presOf" srcId="{71D3B5F9-587E-42E9-A327-A7E2D4F6A699}" destId="{6BBC511E-B762-477E-81E9-31F384C41A8A}" srcOrd="0" destOrd="0" presId="urn:microsoft.com/office/officeart/2005/8/layout/cycle2"/>
    <dgm:cxn modelId="{5284C129-3281-4053-969B-04BBF02FF1A6}" srcId="{C6979489-0767-42CA-B6E6-A4D91E164818}" destId="{C5BDF771-253A-4CED-8685-3AC6CDB7044F}" srcOrd="5" destOrd="0" parTransId="{D75E0C2E-DEB1-4663-890D-4E6D31A08619}" sibTransId="{BACD0EC1-2BEE-44DB-8664-CAC7D95E3E6C}"/>
    <dgm:cxn modelId="{BF4EDC2B-2500-4010-A1B9-5D4D267DA5E4}" srcId="{C6979489-0767-42CA-B6E6-A4D91E164818}" destId="{5808AAD9-A459-4B5F-B221-3AB17551B2BE}" srcOrd="11" destOrd="0" parTransId="{79C7180B-B51E-4499-A5A5-AA2341EA9A14}" sibTransId="{5D767B36-007B-43C4-B066-BA0C39CA41CD}"/>
    <dgm:cxn modelId="{50D3B03B-5B08-4C60-B2C2-3811D3D6E4EB}" srcId="{C6979489-0767-42CA-B6E6-A4D91E164818}" destId="{CF2D3C5D-F681-437F-ADA0-60876F1FE873}" srcOrd="0" destOrd="0" parTransId="{5A4C0060-E858-411F-8EF0-A3F6064FCED2}" sibTransId="{ED98D1BB-0930-466A-96E8-4E1BD3C5B750}"/>
    <dgm:cxn modelId="{50A0573C-77F2-4EC1-BB44-79C38B528951}" type="presOf" srcId="{93D7BCA6-59B8-4FA8-9E8E-7F0F399DD331}" destId="{9AD8A959-FA7D-406A-B0A8-FD6FD94C9D86}" srcOrd="0" destOrd="0" presId="urn:microsoft.com/office/officeart/2005/8/layout/cycle2"/>
    <dgm:cxn modelId="{C29FEC3F-0761-4179-A3BC-C87DAA2A4F28}" type="presOf" srcId="{B01CD7C0-9ABF-473C-BA80-647216EC989B}" destId="{D34F19C8-01E7-4E7B-921D-2582B3B203D4}" srcOrd="1" destOrd="0" presId="urn:microsoft.com/office/officeart/2005/8/layout/cycle2"/>
    <dgm:cxn modelId="{8FDC465D-DAA6-4C16-8832-5CA75FF5091F}" srcId="{C6979489-0767-42CA-B6E6-A4D91E164818}" destId="{1373BBB3-268F-47A8-82EF-8CF7F8AC7631}" srcOrd="2" destOrd="0" parTransId="{3908D671-B4B0-4B76-AA86-EC494B112F9F}" sibTransId="{CD4A5CF8-0FE9-427D-9855-82BA6FC2BE7F}"/>
    <dgm:cxn modelId="{95B4865E-A8DC-4B3D-BA67-E4BAD915A8D7}" srcId="{C6979489-0767-42CA-B6E6-A4D91E164818}" destId="{71D3B5F9-587E-42E9-A327-A7E2D4F6A699}" srcOrd="8" destOrd="0" parTransId="{D133EDCF-FFC3-415D-80EB-C950E8F584ED}" sibTransId="{E2FE0C6B-E20B-49B8-8BC4-48C2849047CF}"/>
    <dgm:cxn modelId="{11F03561-E4DA-4242-ADCF-4F7CF1855A7B}" srcId="{C6979489-0767-42CA-B6E6-A4D91E164818}" destId="{1C692E73-9829-4527-B945-57989CC68A2D}" srcOrd="10" destOrd="0" parTransId="{E9574170-A98F-4347-A7E5-EE1166D8D245}" sibTransId="{8D814D4E-273D-4D68-A92F-AB16C8979B66}"/>
    <dgm:cxn modelId="{27976363-70C5-4E79-9EC1-5B77567CF927}" type="presOf" srcId="{CD4A5CF8-0FE9-427D-9855-82BA6FC2BE7F}" destId="{581F5C39-F855-4937-87BD-31CFDFDB1948}" srcOrd="0" destOrd="0" presId="urn:microsoft.com/office/officeart/2005/8/layout/cycle2"/>
    <dgm:cxn modelId="{20E32E44-41C5-49E2-B9B6-F67CEBED6346}" type="presOf" srcId="{1D0AF15B-5B4C-407D-89AE-D636B7BB19CA}" destId="{B6C85765-09D5-494A-BFC6-F3ACD756E42C}" srcOrd="0" destOrd="0" presId="urn:microsoft.com/office/officeart/2005/8/layout/cycle2"/>
    <dgm:cxn modelId="{9D1EB047-BFE6-4FE6-ADA3-7CB7E032FFB0}" type="presOf" srcId="{5106C80A-DF53-4B44-AAF5-9023EEEC4967}" destId="{F4812328-19A0-4AEE-B5FB-BFF694BAB0E6}" srcOrd="0" destOrd="0" presId="urn:microsoft.com/office/officeart/2005/8/layout/cycle2"/>
    <dgm:cxn modelId="{ECFD8A69-898F-42AB-A301-52621F9B10F7}" type="presOf" srcId="{C75698CE-B906-4523-9C3E-CDA6C37E0705}" destId="{7F572FB0-2789-4E6B-991D-069FF2B4A2B9}" srcOrd="1" destOrd="0" presId="urn:microsoft.com/office/officeart/2005/8/layout/cycle2"/>
    <dgm:cxn modelId="{5C2A5C72-08AD-4196-AB6F-48B398F1E0AC}" type="presOf" srcId="{61C68740-DFAB-4E2B-AA4E-D90AAED8F132}" destId="{62BFD494-B2DA-473A-9786-4B51A7371A0C}" srcOrd="0" destOrd="0" presId="urn:microsoft.com/office/officeart/2005/8/layout/cycle2"/>
    <dgm:cxn modelId="{E48EA172-F2A2-4656-B2F3-BFF4480B0ECD}" type="presOf" srcId="{E2FE0C6B-E20B-49B8-8BC4-48C2849047CF}" destId="{175645B5-FD28-4E04-8889-AED22D0475A9}" srcOrd="0" destOrd="0" presId="urn:microsoft.com/office/officeart/2005/8/layout/cycle2"/>
    <dgm:cxn modelId="{76FC2073-298F-4268-9DBA-5EB9C4695E83}" type="presOf" srcId="{C75698CE-B906-4523-9C3E-CDA6C37E0705}" destId="{110A24B3-D997-4466-BA35-6464B875A4D2}" srcOrd="0" destOrd="0" presId="urn:microsoft.com/office/officeart/2005/8/layout/cycle2"/>
    <dgm:cxn modelId="{D24C3653-2CB2-4BCB-B032-79BD92BC93A9}" type="presOf" srcId="{C6979489-0767-42CA-B6E6-A4D91E164818}" destId="{CC38E6D7-2B85-4366-8485-C353A92AADF6}" srcOrd="0" destOrd="0" presId="urn:microsoft.com/office/officeart/2005/8/layout/cycle2"/>
    <dgm:cxn modelId="{4F95DB73-A155-4F1F-9E1A-0C518907D74E}" type="presOf" srcId="{C5BDF771-253A-4CED-8685-3AC6CDB7044F}" destId="{AC27F601-CD01-4E70-9C98-33009692379C}" srcOrd="0" destOrd="0" presId="urn:microsoft.com/office/officeart/2005/8/layout/cycle2"/>
    <dgm:cxn modelId="{D4D74E77-948E-411D-A02E-657D1211235C}" type="presOf" srcId="{824ECBE5-3E9C-42B3-8792-C237F3F09C36}" destId="{9ACC83F3-4C14-44CA-9AB6-F458E799872B}" srcOrd="1" destOrd="0" presId="urn:microsoft.com/office/officeart/2005/8/layout/cycle2"/>
    <dgm:cxn modelId="{BB667E77-BF7A-4239-8F84-511227C8F2BE}" srcId="{C6979489-0767-42CA-B6E6-A4D91E164818}" destId="{43D6214F-6DB6-49CE-870D-F14F17A702E7}" srcOrd="4" destOrd="0" parTransId="{82D717F3-5DB6-4C20-9B0F-CFCE4E84376C}" sibTransId="{C75698CE-B906-4523-9C3E-CDA6C37E0705}"/>
    <dgm:cxn modelId="{FFC80359-B130-4B82-BBE2-FC79592836F1}" type="presOf" srcId="{824ECBE5-3E9C-42B3-8792-C237F3F09C36}" destId="{DD25E5CB-6D92-4E54-871D-7476206D0A4B}" srcOrd="0" destOrd="0" presId="urn:microsoft.com/office/officeart/2005/8/layout/cycle2"/>
    <dgm:cxn modelId="{DCBD9280-8FE2-414E-B7C8-3E631A97D3E6}" type="presOf" srcId="{5D767B36-007B-43C4-B066-BA0C39CA41CD}" destId="{C5A01009-206D-4804-8865-227EE3FB2DD0}" srcOrd="1" destOrd="0" presId="urn:microsoft.com/office/officeart/2005/8/layout/cycle2"/>
    <dgm:cxn modelId="{11D0D789-0B28-42D7-A0C4-1B4AE842FFD4}" type="presOf" srcId="{B20D9290-BE0E-4E1E-8D37-BE4B1BB1FB61}" destId="{FD0A927D-F288-4AA2-BDC7-53EA004DF724}" srcOrd="1" destOrd="0" presId="urn:microsoft.com/office/officeart/2005/8/layout/cycle2"/>
    <dgm:cxn modelId="{59B1A18C-5F72-4CBE-B832-5AEA15663873}" type="presOf" srcId="{1373BBB3-268F-47A8-82EF-8CF7F8AC7631}" destId="{C361E93F-C9B6-4BF4-9F1B-F78ACF3DA460}" srcOrd="0" destOrd="0" presId="urn:microsoft.com/office/officeart/2005/8/layout/cycle2"/>
    <dgm:cxn modelId="{6B18C78D-9E8A-4155-93F8-1E9671200CF0}" srcId="{C6979489-0767-42CA-B6E6-A4D91E164818}" destId="{93D7BCA6-59B8-4FA8-9E8E-7F0F399DD331}" srcOrd="3" destOrd="0" parTransId="{4770445C-FBDB-4E9C-9102-56437AFD5330}" sibTransId="{824ECBE5-3E9C-42B3-8792-C237F3F09C36}"/>
    <dgm:cxn modelId="{11A1B393-8A1A-4F72-9F87-D789321F85B8}" type="presOf" srcId="{BACD0EC1-2BEE-44DB-8664-CAC7D95E3E6C}" destId="{3C604B00-735B-4FD6-81C1-EBD12C5D3832}" srcOrd="0" destOrd="0" presId="urn:microsoft.com/office/officeart/2005/8/layout/cycle2"/>
    <dgm:cxn modelId="{B43E439F-5A64-41DC-8CA4-66C8646D31B3}" type="presOf" srcId="{43D6214F-6DB6-49CE-870D-F14F17A702E7}" destId="{B824D1A7-1CD9-4F06-8D53-C5935FE69390}" srcOrd="0" destOrd="0" presId="urn:microsoft.com/office/officeart/2005/8/layout/cycle2"/>
    <dgm:cxn modelId="{7E0327A7-A01C-4C04-8FB6-590BD119D7C3}" srcId="{C6979489-0767-42CA-B6E6-A4D91E164818}" destId="{1D0AF15B-5B4C-407D-89AE-D636B7BB19CA}" srcOrd="1" destOrd="0" parTransId="{0D6F83CD-0FDC-44E3-87D0-16D487EA40BB}" sibTransId="{B01CD7C0-9ABF-473C-BA80-647216EC989B}"/>
    <dgm:cxn modelId="{799F74AD-4441-4F13-B1B7-5046DF0F3817}" type="presOf" srcId="{8D814D4E-273D-4D68-A92F-AB16C8979B66}" destId="{BB672630-D422-415A-936F-BA87F0450987}" srcOrd="0" destOrd="0" presId="urn:microsoft.com/office/officeart/2005/8/layout/cycle2"/>
    <dgm:cxn modelId="{0B8616B2-5CB9-4EA5-9F2E-F4B9CA4B10B4}" type="presOf" srcId="{1C692E73-9829-4527-B945-57989CC68A2D}" destId="{93DF1823-B274-43AE-9B54-0548E169753F}" srcOrd="0" destOrd="0" presId="urn:microsoft.com/office/officeart/2005/8/layout/cycle2"/>
    <dgm:cxn modelId="{D994FEB4-0F00-40C7-BE54-132615386444}" type="presOf" srcId="{CD4A5CF8-0FE9-427D-9855-82BA6FC2BE7F}" destId="{D7085F2E-9793-4A1C-969F-11C77FEA225E}" srcOrd="1" destOrd="0" presId="urn:microsoft.com/office/officeart/2005/8/layout/cycle2"/>
    <dgm:cxn modelId="{50131EB5-CF9C-498C-BEAA-3D46337712F3}" type="presOf" srcId="{5808AAD9-A459-4B5F-B221-3AB17551B2BE}" destId="{17FECA6D-1B03-40B1-A150-3764B750C9B3}" srcOrd="0" destOrd="0" presId="urn:microsoft.com/office/officeart/2005/8/layout/cycle2"/>
    <dgm:cxn modelId="{6FE010B6-816B-46A3-917E-E4ECE55D16D1}" type="presOf" srcId="{ED98D1BB-0930-466A-96E8-4E1BD3C5B750}" destId="{5254CF1D-A9A3-420A-87E7-1536A81CB0FD}" srcOrd="0" destOrd="0" presId="urn:microsoft.com/office/officeart/2005/8/layout/cycle2"/>
    <dgm:cxn modelId="{8254E0BC-7516-4515-A381-915ECE85E7F8}" type="presOf" srcId="{5D767B36-007B-43C4-B066-BA0C39CA41CD}" destId="{26BC9103-BDC2-4A8C-8223-99797036821F}" srcOrd="0" destOrd="0" presId="urn:microsoft.com/office/officeart/2005/8/layout/cycle2"/>
    <dgm:cxn modelId="{9136EDC1-6A81-4D57-A56D-4A541834F936}" type="presOf" srcId="{A3963AA5-EFC4-4A1B-83C3-2074343FEC59}" destId="{F07EFB2C-59F9-4368-AC59-A175190086E0}" srcOrd="0" destOrd="0" presId="urn:microsoft.com/office/officeart/2005/8/layout/cycle2"/>
    <dgm:cxn modelId="{4B99E1C3-EC34-4100-8EAE-775989B2692D}" srcId="{C6979489-0767-42CA-B6E6-A4D91E164818}" destId="{A3963AA5-EFC4-4A1B-83C3-2074343FEC59}" srcOrd="7" destOrd="0" parTransId="{AF372283-6AD0-4BDD-BA7D-B32904C4DDF0}" sibTransId="{5106C80A-DF53-4B44-AAF5-9023EEEC4967}"/>
    <dgm:cxn modelId="{B0FF9EC4-7FAE-4D0F-A28F-946EB5ACDD49}" srcId="{C6979489-0767-42CA-B6E6-A4D91E164818}" destId="{61C68740-DFAB-4E2B-AA4E-D90AAED8F132}" srcOrd="9" destOrd="0" parTransId="{10E3728E-336D-4C0D-A8AD-D9460ED68D2A}" sibTransId="{1871F44B-D786-4DE5-A43E-D854BF3C9AB9}"/>
    <dgm:cxn modelId="{043C91C5-EF01-4A98-B1D9-BF3907936086}" type="presOf" srcId="{90C814CA-DE29-4DAE-9C2D-CE9A1F76946D}" destId="{46C94A67-AC3B-472A-B2D9-EC3DEC8A404A}" srcOrd="0" destOrd="0" presId="urn:microsoft.com/office/officeart/2005/8/layout/cycle2"/>
    <dgm:cxn modelId="{649CB6C9-1A7B-492F-B843-716C38249AD1}" type="presOf" srcId="{1871F44B-D786-4DE5-A43E-D854BF3C9AB9}" destId="{1CBF38B0-9C0A-4471-BC8E-1EAFEE6ECBBD}" srcOrd="1" destOrd="0" presId="urn:microsoft.com/office/officeart/2005/8/layout/cycle2"/>
    <dgm:cxn modelId="{3A1078CB-6DFD-4AD4-8E7C-CF742714B058}" type="presOf" srcId="{5106C80A-DF53-4B44-AAF5-9023EEEC4967}" destId="{A7481306-0A75-43D5-8FEB-CE4E550452EE}" srcOrd="1" destOrd="0" presId="urn:microsoft.com/office/officeart/2005/8/layout/cycle2"/>
    <dgm:cxn modelId="{694F7ED3-31AE-464F-BF37-AA68E9BFAE20}" type="presOf" srcId="{E2FE0C6B-E20B-49B8-8BC4-48C2849047CF}" destId="{E76E5C1B-4245-4F82-949F-2C7641BF7D6A}" srcOrd="1" destOrd="0" presId="urn:microsoft.com/office/officeart/2005/8/layout/cycle2"/>
    <dgm:cxn modelId="{38F1E1D4-6471-4E77-98EC-D04352C6974C}" srcId="{C6979489-0767-42CA-B6E6-A4D91E164818}" destId="{90C814CA-DE29-4DAE-9C2D-CE9A1F76946D}" srcOrd="6" destOrd="0" parTransId="{438BD877-2FA5-4AF2-8702-406EE31DE595}" sibTransId="{B20D9290-BE0E-4E1E-8D37-BE4B1BB1FB61}"/>
    <dgm:cxn modelId="{5BC801E5-C38E-4DDA-9591-6249EF09B292}" type="presOf" srcId="{BACD0EC1-2BEE-44DB-8664-CAC7D95E3E6C}" destId="{937235C8-17AA-46AD-94BD-5AAD2567492F}" srcOrd="1" destOrd="0" presId="urn:microsoft.com/office/officeart/2005/8/layout/cycle2"/>
    <dgm:cxn modelId="{11BB13E8-C520-4A29-B870-A97EF13BF319}" type="presOf" srcId="{B20D9290-BE0E-4E1E-8D37-BE4B1BB1FB61}" destId="{DB2EF574-AC3E-4DBD-BD0B-AA408F18CE1D}" srcOrd="0" destOrd="0" presId="urn:microsoft.com/office/officeart/2005/8/layout/cycle2"/>
    <dgm:cxn modelId="{A7407FED-1F61-49A4-922F-3D4A951F3207}" type="presOf" srcId="{B01CD7C0-9ABF-473C-BA80-647216EC989B}" destId="{A15EB8CD-D771-47E3-9BCC-E92344C57727}" srcOrd="0" destOrd="0" presId="urn:microsoft.com/office/officeart/2005/8/layout/cycle2"/>
    <dgm:cxn modelId="{F8EFEDEF-7C75-4127-860F-0CA0427A1496}" type="presOf" srcId="{8D814D4E-273D-4D68-A92F-AB16C8979B66}" destId="{D91949D4-5DF3-4C6C-B11C-BCC2D54F97EA}" srcOrd="1" destOrd="0" presId="urn:microsoft.com/office/officeart/2005/8/layout/cycle2"/>
    <dgm:cxn modelId="{A3BC02F8-32E1-473E-8754-9E14FFDC19D2}" type="presOf" srcId="{CF2D3C5D-F681-437F-ADA0-60876F1FE873}" destId="{C91E8CD8-295F-4E9F-B5FC-821750C94B0F}" srcOrd="0" destOrd="0" presId="urn:microsoft.com/office/officeart/2005/8/layout/cycle2"/>
    <dgm:cxn modelId="{6DF72BED-5368-4161-A59B-0A195C00CEBA}" type="presParOf" srcId="{CC38E6D7-2B85-4366-8485-C353A92AADF6}" destId="{C91E8CD8-295F-4E9F-B5FC-821750C94B0F}" srcOrd="0" destOrd="0" presId="urn:microsoft.com/office/officeart/2005/8/layout/cycle2"/>
    <dgm:cxn modelId="{5E19CBD2-6A3E-4A4A-A71C-FD58E7542153}" type="presParOf" srcId="{CC38E6D7-2B85-4366-8485-C353A92AADF6}" destId="{5254CF1D-A9A3-420A-87E7-1536A81CB0FD}" srcOrd="1" destOrd="0" presId="urn:microsoft.com/office/officeart/2005/8/layout/cycle2"/>
    <dgm:cxn modelId="{EB015A9E-42F8-4CE9-A427-9A7D2A8C3B14}" type="presParOf" srcId="{5254CF1D-A9A3-420A-87E7-1536A81CB0FD}" destId="{E001A6F3-90DA-479B-A854-567CE249FB05}" srcOrd="0" destOrd="0" presId="urn:microsoft.com/office/officeart/2005/8/layout/cycle2"/>
    <dgm:cxn modelId="{0902A096-8F2F-4465-87FE-23E86E010290}" type="presParOf" srcId="{CC38E6D7-2B85-4366-8485-C353A92AADF6}" destId="{B6C85765-09D5-494A-BFC6-F3ACD756E42C}" srcOrd="2" destOrd="0" presId="urn:microsoft.com/office/officeart/2005/8/layout/cycle2"/>
    <dgm:cxn modelId="{9AE2648F-143F-418D-A91B-F4BBF6FB351A}" type="presParOf" srcId="{CC38E6D7-2B85-4366-8485-C353A92AADF6}" destId="{A15EB8CD-D771-47E3-9BCC-E92344C57727}" srcOrd="3" destOrd="0" presId="urn:microsoft.com/office/officeart/2005/8/layout/cycle2"/>
    <dgm:cxn modelId="{E76F7B49-E88E-451B-BD22-0F14E4519C1C}" type="presParOf" srcId="{A15EB8CD-D771-47E3-9BCC-E92344C57727}" destId="{D34F19C8-01E7-4E7B-921D-2582B3B203D4}" srcOrd="0" destOrd="0" presId="urn:microsoft.com/office/officeart/2005/8/layout/cycle2"/>
    <dgm:cxn modelId="{6DE8815C-C92B-4EC2-912D-9D81C0FDCA1F}" type="presParOf" srcId="{CC38E6D7-2B85-4366-8485-C353A92AADF6}" destId="{C361E93F-C9B6-4BF4-9F1B-F78ACF3DA460}" srcOrd="4" destOrd="0" presId="urn:microsoft.com/office/officeart/2005/8/layout/cycle2"/>
    <dgm:cxn modelId="{C095E602-AD84-4CE9-8531-251515824FD6}" type="presParOf" srcId="{CC38E6D7-2B85-4366-8485-C353A92AADF6}" destId="{581F5C39-F855-4937-87BD-31CFDFDB1948}" srcOrd="5" destOrd="0" presId="urn:microsoft.com/office/officeart/2005/8/layout/cycle2"/>
    <dgm:cxn modelId="{7F66FA5A-4628-4229-ADE5-6D6EC0706F62}" type="presParOf" srcId="{581F5C39-F855-4937-87BD-31CFDFDB1948}" destId="{D7085F2E-9793-4A1C-969F-11C77FEA225E}" srcOrd="0" destOrd="0" presId="urn:microsoft.com/office/officeart/2005/8/layout/cycle2"/>
    <dgm:cxn modelId="{FA42EF3F-632D-402F-83A9-FD79421890B8}" type="presParOf" srcId="{CC38E6D7-2B85-4366-8485-C353A92AADF6}" destId="{9AD8A959-FA7D-406A-B0A8-FD6FD94C9D86}" srcOrd="6" destOrd="0" presId="urn:microsoft.com/office/officeart/2005/8/layout/cycle2"/>
    <dgm:cxn modelId="{907C5D1A-A3B5-451E-9C87-306DE8C18075}" type="presParOf" srcId="{CC38E6D7-2B85-4366-8485-C353A92AADF6}" destId="{DD25E5CB-6D92-4E54-871D-7476206D0A4B}" srcOrd="7" destOrd="0" presId="urn:microsoft.com/office/officeart/2005/8/layout/cycle2"/>
    <dgm:cxn modelId="{B5C41D9D-518C-4DE2-96B7-ABAD0F76D5F0}" type="presParOf" srcId="{DD25E5CB-6D92-4E54-871D-7476206D0A4B}" destId="{9ACC83F3-4C14-44CA-9AB6-F458E799872B}" srcOrd="0" destOrd="0" presId="urn:microsoft.com/office/officeart/2005/8/layout/cycle2"/>
    <dgm:cxn modelId="{4939B0D6-B232-4CE6-9D74-1E61151B1BCC}" type="presParOf" srcId="{CC38E6D7-2B85-4366-8485-C353A92AADF6}" destId="{B824D1A7-1CD9-4F06-8D53-C5935FE69390}" srcOrd="8" destOrd="0" presId="urn:microsoft.com/office/officeart/2005/8/layout/cycle2"/>
    <dgm:cxn modelId="{7AD78B23-3AC1-486A-8375-E1954FDBBE47}" type="presParOf" srcId="{CC38E6D7-2B85-4366-8485-C353A92AADF6}" destId="{110A24B3-D997-4466-BA35-6464B875A4D2}" srcOrd="9" destOrd="0" presId="urn:microsoft.com/office/officeart/2005/8/layout/cycle2"/>
    <dgm:cxn modelId="{03B6F0ED-2C89-48A1-BE57-0371C5941C7D}" type="presParOf" srcId="{110A24B3-D997-4466-BA35-6464B875A4D2}" destId="{7F572FB0-2789-4E6B-991D-069FF2B4A2B9}" srcOrd="0" destOrd="0" presId="urn:microsoft.com/office/officeart/2005/8/layout/cycle2"/>
    <dgm:cxn modelId="{0BD59668-D30D-4E78-94AC-AEAE9E240680}" type="presParOf" srcId="{CC38E6D7-2B85-4366-8485-C353A92AADF6}" destId="{AC27F601-CD01-4E70-9C98-33009692379C}" srcOrd="10" destOrd="0" presId="urn:microsoft.com/office/officeart/2005/8/layout/cycle2"/>
    <dgm:cxn modelId="{1AE3BCAA-8A54-479E-9B85-DCF4888715B2}" type="presParOf" srcId="{CC38E6D7-2B85-4366-8485-C353A92AADF6}" destId="{3C604B00-735B-4FD6-81C1-EBD12C5D3832}" srcOrd="11" destOrd="0" presId="urn:microsoft.com/office/officeart/2005/8/layout/cycle2"/>
    <dgm:cxn modelId="{011A84B9-9050-4770-9C2E-F382F56584CC}" type="presParOf" srcId="{3C604B00-735B-4FD6-81C1-EBD12C5D3832}" destId="{937235C8-17AA-46AD-94BD-5AAD2567492F}" srcOrd="0" destOrd="0" presId="urn:microsoft.com/office/officeart/2005/8/layout/cycle2"/>
    <dgm:cxn modelId="{5C2A541E-6721-41C6-B71C-089528B511A3}" type="presParOf" srcId="{CC38E6D7-2B85-4366-8485-C353A92AADF6}" destId="{46C94A67-AC3B-472A-B2D9-EC3DEC8A404A}" srcOrd="12" destOrd="0" presId="urn:microsoft.com/office/officeart/2005/8/layout/cycle2"/>
    <dgm:cxn modelId="{1C0DAF76-0D50-41DB-9B95-CBDD83CF00A7}" type="presParOf" srcId="{CC38E6D7-2B85-4366-8485-C353A92AADF6}" destId="{DB2EF574-AC3E-4DBD-BD0B-AA408F18CE1D}" srcOrd="13" destOrd="0" presId="urn:microsoft.com/office/officeart/2005/8/layout/cycle2"/>
    <dgm:cxn modelId="{1B99B5F9-713D-4ECB-B53B-BC3751C228BB}" type="presParOf" srcId="{DB2EF574-AC3E-4DBD-BD0B-AA408F18CE1D}" destId="{FD0A927D-F288-4AA2-BDC7-53EA004DF724}" srcOrd="0" destOrd="0" presId="urn:microsoft.com/office/officeart/2005/8/layout/cycle2"/>
    <dgm:cxn modelId="{3345357A-406D-4149-9F14-39B585C95312}" type="presParOf" srcId="{CC38E6D7-2B85-4366-8485-C353A92AADF6}" destId="{F07EFB2C-59F9-4368-AC59-A175190086E0}" srcOrd="14" destOrd="0" presId="urn:microsoft.com/office/officeart/2005/8/layout/cycle2"/>
    <dgm:cxn modelId="{BF43AA1F-D0AE-44C5-B421-676AFA510EC8}" type="presParOf" srcId="{CC38E6D7-2B85-4366-8485-C353A92AADF6}" destId="{F4812328-19A0-4AEE-B5FB-BFF694BAB0E6}" srcOrd="15" destOrd="0" presId="urn:microsoft.com/office/officeart/2005/8/layout/cycle2"/>
    <dgm:cxn modelId="{6E03A805-221B-4BDD-9DBE-5CF4CB7D5B69}" type="presParOf" srcId="{F4812328-19A0-4AEE-B5FB-BFF694BAB0E6}" destId="{A7481306-0A75-43D5-8FEB-CE4E550452EE}" srcOrd="0" destOrd="0" presId="urn:microsoft.com/office/officeart/2005/8/layout/cycle2"/>
    <dgm:cxn modelId="{3B7D5D08-5DF9-4B6B-9F89-698D377445E1}" type="presParOf" srcId="{CC38E6D7-2B85-4366-8485-C353A92AADF6}" destId="{6BBC511E-B762-477E-81E9-31F384C41A8A}" srcOrd="16" destOrd="0" presId="urn:microsoft.com/office/officeart/2005/8/layout/cycle2"/>
    <dgm:cxn modelId="{FE788522-96ED-48EE-8014-EF6A6BDAE57D}" type="presParOf" srcId="{CC38E6D7-2B85-4366-8485-C353A92AADF6}" destId="{175645B5-FD28-4E04-8889-AED22D0475A9}" srcOrd="17" destOrd="0" presId="urn:microsoft.com/office/officeart/2005/8/layout/cycle2"/>
    <dgm:cxn modelId="{7906910E-DF11-4077-9063-307A6C99ECC6}" type="presParOf" srcId="{175645B5-FD28-4E04-8889-AED22D0475A9}" destId="{E76E5C1B-4245-4F82-949F-2C7641BF7D6A}" srcOrd="0" destOrd="0" presId="urn:microsoft.com/office/officeart/2005/8/layout/cycle2"/>
    <dgm:cxn modelId="{8DFB714E-D4C3-45C4-93AB-5AA230C1ECD9}" type="presParOf" srcId="{CC38E6D7-2B85-4366-8485-C353A92AADF6}" destId="{62BFD494-B2DA-473A-9786-4B51A7371A0C}" srcOrd="18" destOrd="0" presId="urn:microsoft.com/office/officeart/2005/8/layout/cycle2"/>
    <dgm:cxn modelId="{35031B5D-E26B-4831-8951-231AE5F1F936}" type="presParOf" srcId="{CC38E6D7-2B85-4366-8485-C353A92AADF6}" destId="{C60A9285-6BAD-4314-B11E-9399F319274E}" srcOrd="19" destOrd="0" presId="urn:microsoft.com/office/officeart/2005/8/layout/cycle2"/>
    <dgm:cxn modelId="{744ED9AE-A86B-43AC-9D5B-40A6F9CE2005}" type="presParOf" srcId="{C60A9285-6BAD-4314-B11E-9399F319274E}" destId="{1CBF38B0-9C0A-4471-BC8E-1EAFEE6ECBBD}" srcOrd="0" destOrd="0" presId="urn:microsoft.com/office/officeart/2005/8/layout/cycle2"/>
    <dgm:cxn modelId="{84E187AB-373A-406C-84BF-470344B9737E}" type="presParOf" srcId="{CC38E6D7-2B85-4366-8485-C353A92AADF6}" destId="{93DF1823-B274-43AE-9B54-0548E169753F}" srcOrd="20" destOrd="0" presId="urn:microsoft.com/office/officeart/2005/8/layout/cycle2"/>
    <dgm:cxn modelId="{C60A5E87-0A15-497C-95FB-AE7A3D3AD39B}" type="presParOf" srcId="{CC38E6D7-2B85-4366-8485-C353A92AADF6}" destId="{BB672630-D422-415A-936F-BA87F0450987}" srcOrd="21" destOrd="0" presId="urn:microsoft.com/office/officeart/2005/8/layout/cycle2"/>
    <dgm:cxn modelId="{29407604-A06C-4A80-9EC6-F610B5939F5D}" type="presParOf" srcId="{BB672630-D422-415A-936F-BA87F0450987}" destId="{D91949D4-5DF3-4C6C-B11C-BCC2D54F97EA}" srcOrd="0" destOrd="0" presId="urn:microsoft.com/office/officeart/2005/8/layout/cycle2"/>
    <dgm:cxn modelId="{02C6E659-E908-4375-8013-EDFEAF5B1AA8}" type="presParOf" srcId="{CC38E6D7-2B85-4366-8485-C353A92AADF6}" destId="{17FECA6D-1B03-40B1-A150-3764B750C9B3}" srcOrd="22" destOrd="0" presId="urn:microsoft.com/office/officeart/2005/8/layout/cycle2"/>
    <dgm:cxn modelId="{E94C4772-086B-4868-A57D-636814D71908}" type="presParOf" srcId="{CC38E6D7-2B85-4366-8485-C353A92AADF6}" destId="{26BC9103-BDC2-4A8C-8223-99797036821F}" srcOrd="23" destOrd="0" presId="urn:microsoft.com/office/officeart/2005/8/layout/cycle2"/>
    <dgm:cxn modelId="{73EA0127-C407-4E8F-B3F8-030E5CB99876}" type="presParOf" srcId="{26BC9103-BDC2-4A8C-8223-99797036821F}" destId="{C5A01009-206D-4804-8865-227EE3FB2DD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E8CD8-295F-4E9F-B5FC-821750C94B0F}">
      <dsp:nvSpPr>
        <dsp:cNvPr id="0" name=""/>
        <dsp:cNvSpPr/>
      </dsp:nvSpPr>
      <dsp:spPr>
        <a:xfrm>
          <a:off x="3666132" y="1389"/>
          <a:ext cx="795734" cy="7957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Januar</a:t>
          </a:r>
        </a:p>
      </dsp:txBody>
      <dsp:txXfrm>
        <a:off x="3782665" y="117922"/>
        <a:ext cx="562668" cy="562668"/>
      </dsp:txXfrm>
    </dsp:sp>
    <dsp:sp modelId="{5254CF1D-A9A3-420A-87E7-1536A81CB0FD}">
      <dsp:nvSpPr>
        <dsp:cNvPr id="0" name=""/>
        <dsp:cNvSpPr/>
      </dsp:nvSpPr>
      <dsp:spPr>
        <a:xfrm rot="900000">
          <a:off x="4529709" y="418169"/>
          <a:ext cx="212026" cy="2685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700" kern="1200"/>
        </a:p>
      </dsp:txBody>
      <dsp:txXfrm>
        <a:off x="4530793" y="463650"/>
        <a:ext cx="148418" cy="161136"/>
      </dsp:txXfrm>
    </dsp:sp>
    <dsp:sp modelId="{B6C85765-09D5-494A-BFC6-F3ACD756E42C}">
      <dsp:nvSpPr>
        <dsp:cNvPr id="0" name=""/>
        <dsp:cNvSpPr/>
      </dsp:nvSpPr>
      <dsp:spPr>
        <a:xfrm>
          <a:off x="4821171" y="310881"/>
          <a:ext cx="795734" cy="7957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Februar</a:t>
          </a:r>
        </a:p>
      </dsp:txBody>
      <dsp:txXfrm>
        <a:off x="4937704" y="427414"/>
        <a:ext cx="562668" cy="562668"/>
      </dsp:txXfrm>
    </dsp:sp>
    <dsp:sp modelId="{A15EB8CD-D771-47E3-9BCC-E92344C57727}">
      <dsp:nvSpPr>
        <dsp:cNvPr id="0" name=""/>
        <dsp:cNvSpPr/>
      </dsp:nvSpPr>
      <dsp:spPr>
        <a:xfrm rot="2700000">
          <a:off x="5531555" y="992998"/>
          <a:ext cx="212026" cy="2685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700" kern="1200"/>
        </a:p>
      </dsp:txBody>
      <dsp:txXfrm>
        <a:off x="5540870" y="1024221"/>
        <a:ext cx="148418" cy="161136"/>
      </dsp:txXfrm>
    </dsp:sp>
    <dsp:sp modelId="{C361E93F-C9B6-4BF4-9F1B-F78ACF3DA460}">
      <dsp:nvSpPr>
        <dsp:cNvPr id="0" name=""/>
        <dsp:cNvSpPr/>
      </dsp:nvSpPr>
      <dsp:spPr>
        <a:xfrm>
          <a:off x="5666718" y="1156427"/>
          <a:ext cx="795734" cy="7957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Mars</a:t>
          </a:r>
        </a:p>
      </dsp:txBody>
      <dsp:txXfrm>
        <a:off x="5783251" y="1272960"/>
        <a:ext cx="562668" cy="562668"/>
      </dsp:txXfrm>
    </dsp:sp>
    <dsp:sp modelId="{581F5C39-F855-4937-87BD-31CFDFDB1948}">
      <dsp:nvSpPr>
        <dsp:cNvPr id="0" name=""/>
        <dsp:cNvSpPr/>
      </dsp:nvSpPr>
      <dsp:spPr>
        <a:xfrm rot="4500000">
          <a:off x="6111764" y="1991737"/>
          <a:ext cx="212026" cy="2685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700" kern="1200"/>
        </a:p>
      </dsp:txBody>
      <dsp:txXfrm>
        <a:off x="6135337" y="2014729"/>
        <a:ext cx="148418" cy="161136"/>
      </dsp:txXfrm>
    </dsp:sp>
    <dsp:sp modelId="{9AD8A959-FA7D-406A-B0A8-FD6FD94C9D86}">
      <dsp:nvSpPr>
        <dsp:cNvPr id="0" name=""/>
        <dsp:cNvSpPr/>
      </dsp:nvSpPr>
      <dsp:spPr>
        <a:xfrm>
          <a:off x="5976209" y="2311466"/>
          <a:ext cx="795734" cy="7957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April</a:t>
          </a:r>
        </a:p>
      </dsp:txBody>
      <dsp:txXfrm>
        <a:off x="6092742" y="2427999"/>
        <a:ext cx="562668" cy="562668"/>
      </dsp:txXfrm>
    </dsp:sp>
    <dsp:sp modelId="{DD25E5CB-6D92-4E54-871D-7476206D0A4B}">
      <dsp:nvSpPr>
        <dsp:cNvPr id="0" name=""/>
        <dsp:cNvSpPr/>
      </dsp:nvSpPr>
      <dsp:spPr>
        <a:xfrm rot="6300000">
          <a:off x="6114871" y="3146776"/>
          <a:ext cx="212026" cy="2685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700" kern="1200"/>
        </a:p>
      </dsp:txBody>
      <dsp:txXfrm rot="10800000">
        <a:off x="6154906" y="3169768"/>
        <a:ext cx="148418" cy="161136"/>
      </dsp:txXfrm>
    </dsp:sp>
    <dsp:sp modelId="{B824D1A7-1CD9-4F06-8D53-C5935FE69390}">
      <dsp:nvSpPr>
        <dsp:cNvPr id="0" name=""/>
        <dsp:cNvSpPr/>
      </dsp:nvSpPr>
      <dsp:spPr>
        <a:xfrm>
          <a:off x="5666718" y="3466504"/>
          <a:ext cx="795734" cy="7957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Mai</a:t>
          </a:r>
        </a:p>
      </dsp:txBody>
      <dsp:txXfrm>
        <a:off x="5783251" y="3583037"/>
        <a:ext cx="562668" cy="562668"/>
      </dsp:txXfrm>
    </dsp:sp>
    <dsp:sp modelId="{110A24B3-D997-4466-BA35-6464B875A4D2}">
      <dsp:nvSpPr>
        <dsp:cNvPr id="0" name=""/>
        <dsp:cNvSpPr/>
      </dsp:nvSpPr>
      <dsp:spPr>
        <a:xfrm rot="8100000">
          <a:off x="5540041" y="4148622"/>
          <a:ext cx="212026" cy="2685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700" kern="1200"/>
        </a:p>
      </dsp:txBody>
      <dsp:txXfrm rot="10800000">
        <a:off x="5594334" y="4179845"/>
        <a:ext cx="148418" cy="161136"/>
      </dsp:txXfrm>
    </dsp:sp>
    <dsp:sp modelId="{AC27F601-CD01-4E70-9C98-33009692379C}">
      <dsp:nvSpPr>
        <dsp:cNvPr id="0" name=""/>
        <dsp:cNvSpPr/>
      </dsp:nvSpPr>
      <dsp:spPr>
        <a:xfrm>
          <a:off x="4821171" y="4312051"/>
          <a:ext cx="795734" cy="7957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Juni</a:t>
          </a:r>
        </a:p>
      </dsp:txBody>
      <dsp:txXfrm>
        <a:off x="4937704" y="4428584"/>
        <a:ext cx="562668" cy="562668"/>
      </dsp:txXfrm>
    </dsp:sp>
    <dsp:sp modelId="{3C604B00-735B-4FD6-81C1-EBD12C5D3832}">
      <dsp:nvSpPr>
        <dsp:cNvPr id="0" name=""/>
        <dsp:cNvSpPr/>
      </dsp:nvSpPr>
      <dsp:spPr>
        <a:xfrm rot="9900000">
          <a:off x="4541302" y="4728831"/>
          <a:ext cx="212026" cy="2685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700" kern="1200"/>
        </a:p>
      </dsp:txBody>
      <dsp:txXfrm rot="10800000">
        <a:off x="4603826" y="4774312"/>
        <a:ext cx="148418" cy="161136"/>
      </dsp:txXfrm>
    </dsp:sp>
    <dsp:sp modelId="{46C94A67-AC3B-472A-B2D9-EC3DEC8A404A}">
      <dsp:nvSpPr>
        <dsp:cNvPr id="0" name=""/>
        <dsp:cNvSpPr/>
      </dsp:nvSpPr>
      <dsp:spPr>
        <a:xfrm>
          <a:off x="3666132" y="4621543"/>
          <a:ext cx="795734" cy="7957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Juli</a:t>
          </a:r>
        </a:p>
      </dsp:txBody>
      <dsp:txXfrm>
        <a:off x="3782665" y="4738076"/>
        <a:ext cx="562668" cy="562668"/>
      </dsp:txXfrm>
    </dsp:sp>
    <dsp:sp modelId="{DB2EF574-AC3E-4DBD-BD0B-AA408F18CE1D}">
      <dsp:nvSpPr>
        <dsp:cNvPr id="0" name=""/>
        <dsp:cNvSpPr/>
      </dsp:nvSpPr>
      <dsp:spPr>
        <a:xfrm rot="11700000">
          <a:off x="3386263" y="4731937"/>
          <a:ext cx="212026" cy="2685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700" kern="1200"/>
        </a:p>
      </dsp:txBody>
      <dsp:txXfrm rot="10800000">
        <a:off x="3448787" y="4793880"/>
        <a:ext cx="148418" cy="161136"/>
      </dsp:txXfrm>
    </dsp:sp>
    <dsp:sp modelId="{F07EFB2C-59F9-4368-AC59-A175190086E0}">
      <dsp:nvSpPr>
        <dsp:cNvPr id="0" name=""/>
        <dsp:cNvSpPr/>
      </dsp:nvSpPr>
      <dsp:spPr>
        <a:xfrm>
          <a:off x="2511094" y="4312051"/>
          <a:ext cx="795734" cy="7957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August</a:t>
          </a:r>
        </a:p>
      </dsp:txBody>
      <dsp:txXfrm>
        <a:off x="2627627" y="4428584"/>
        <a:ext cx="562668" cy="562668"/>
      </dsp:txXfrm>
    </dsp:sp>
    <dsp:sp modelId="{F4812328-19A0-4AEE-B5FB-BFF694BAB0E6}">
      <dsp:nvSpPr>
        <dsp:cNvPr id="0" name=""/>
        <dsp:cNvSpPr/>
      </dsp:nvSpPr>
      <dsp:spPr>
        <a:xfrm rot="13500000">
          <a:off x="2384418" y="4157108"/>
          <a:ext cx="212026" cy="2685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700" kern="1200"/>
        </a:p>
      </dsp:txBody>
      <dsp:txXfrm rot="10800000">
        <a:off x="2438711" y="4233309"/>
        <a:ext cx="148418" cy="161136"/>
      </dsp:txXfrm>
    </dsp:sp>
    <dsp:sp modelId="{6BBC511E-B762-477E-81E9-31F384C41A8A}">
      <dsp:nvSpPr>
        <dsp:cNvPr id="0" name=""/>
        <dsp:cNvSpPr/>
      </dsp:nvSpPr>
      <dsp:spPr>
        <a:xfrm>
          <a:off x="1665547" y="3466504"/>
          <a:ext cx="795734" cy="7957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September</a:t>
          </a:r>
        </a:p>
      </dsp:txBody>
      <dsp:txXfrm>
        <a:off x="1782080" y="3583037"/>
        <a:ext cx="562668" cy="562668"/>
      </dsp:txXfrm>
    </dsp:sp>
    <dsp:sp modelId="{175645B5-FD28-4E04-8889-AED22D0475A9}">
      <dsp:nvSpPr>
        <dsp:cNvPr id="0" name=""/>
        <dsp:cNvSpPr/>
      </dsp:nvSpPr>
      <dsp:spPr>
        <a:xfrm rot="15300000">
          <a:off x="1804208" y="3158368"/>
          <a:ext cx="212026" cy="2685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700" kern="1200"/>
        </a:p>
      </dsp:txBody>
      <dsp:txXfrm rot="10800000">
        <a:off x="1844243" y="3242800"/>
        <a:ext cx="148418" cy="161136"/>
      </dsp:txXfrm>
    </dsp:sp>
    <dsp:sp modelId="{62BFD494-B2DA-473A-9786-4B51A7371A0C}">
      <dsp:nvSpPr>
        <dsp:cNvPr id="0" name=""/>
        <dsp:cNvSpPr/>
      </dsp:nvSpPr>
      <dsp:spPr>
        <a:xfrm>
          <a:off x="1356055" y="2311466"/>
          <a:ext cx="795734" cy="7957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Oktober</a:t>
          </a:r>
        </a:p>
      </dsp:txBody>
      <dsp:txXfrm>
        <a:off x="1472588" y="2427999"/>
        <a:ext cx="562668" cy="562668"/>
      </dsp:txXfrm>
    </dsp:sp>
    <dsp:sp modelId="{C60A9285-6BAD-4314-B11E-9399F319274E}">
      <dsp:nvSpPr>
        <dsp:cNvPr id="0" name=""/>
        <dsp:cNvSpPr/>
      </dsp:nvSpPr>
      <dsp:spPr>
        <a:xfrm rot="17100000">
          <a:off x="1801102" y="2003330"/>
          <a:ext cx="212026" cy="2685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700" kern="1200"/>
        </a:p>
      </dsp:txBody>
      <dsp:txXfrm>
        <a:off x="1824675" y="2087762"/>
        <a:ext cx="148418" cy="161136"/>
      </dsp:txXfrm>
    </dsp:sp>
    <dsp:sp modelId="{93DF1823-B274-43AE-9B54-0548E169753F}">
      <dsp:nvSpPr>
        <dsp:cNvPr id="0" name=""/>
        <dsp:cNvSpPr/>
      </dsp:nvSpPr>
      <dsp:spPr>
        <a:xfrm>
          <a:off x="1665547" y="1156427"/>
          <a:ext cx="795734" cy="7957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November</a:t>
          </a:r>
        </a:p>
      </dsp:txBody>
      <dsp:txXfrm>
        <a:off x="1782080" y="1272960"/>
        <a:ext cx="562668" cy="562668"/>
      </dsp:txXfrm>
    </dsp:sp>
    <dsp:sp modelId="{BB672630-D422-415A-936F-BA87F0450987}">
      <dsp:nvSpPr>
        <dsp:cNvPr id="0" name=""/>
        <dsp:cNvSpPr/>
      </dsp:nvSpPr>
      <dsp:spPr>
        <a:xfrm rot="18900000">
          <a:off x="2375931" y="1001484"/>
          <a:ext cx="212026" cy="2685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700" kern="1200"/>
        </a:p>
      </dsp:txBody>
      <dsp:txXfrm>
        <a:off x="2385246" y="1077685"/>
        <a:ext cx="148418" cy="161136"/>
      </dsp:txXfrm>
    </dsp:sp>
    <dsp:sp modelId="{17FECA6D-1B03-40B1-A150-3764B750C9B3}">
      <dsp:nvSpPr>
        <dsp:cNvPr id="0" name=""/>
        <dsp:cNvSpPr/>
      </dsp:nvSpPr>
      <dsp:spPr>
        <a:xfrm>
          <a:off x="2511094" y="310881"/>
          <a:ext cx="795734" cy="7957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900" kern="1200" dirty="0"/>
            <a:t>Desember</a:t>
          </a:r>
        </a:p>
      </dsp:txBody>
      <dsp:txXfrm>
        <a:off x="2627627" y="427414"/>
        <a:ext cx="562668" cy="562668"/>
      </dsp:txXfrm>
    </dsp:sp>
    <dsp:sp modelId="{26BC9103-BDC2-4A8C-8223-99797036821F}">
      <dsp:nvSpPr>
        <dsp:cNvPr id="0" name=""/>
        <dsp:cNvSpPr/>
      </dsp:nvSpPr>
      <dsp:spPr>
        <a:xfrm rot="20700000">
          <a:off x="3374671" y="421275"/>
          <a:ext cx="212026" cy="2685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700" kern="1200"/>
        </a:p>
      </dsp:txBody>
      <dsp:txXfrm>
        <a:off x="3375755" y="483218"/>
        <a:ext cx="148418" cy="161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D0C756D-FDA5-4546-89E7-CD6F0DE49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60FD917-DE0F-4477-BD98-B1E69EEE8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10FDC72-BB63-45A7-91F2-C60C78DAD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98C-04A1-4C9F-8EE8-62A1E3011208}" type="datetimeFigureOut">
              <a:rPr lang="nb-NO" smtClean="0"/>
              <a:t>19.02.2020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AF8F9EA-1F56-435B-8CAF-3DC5EECB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079D3D3-E715-4F4F-9545-23F829E73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3F2A0-5D62-4ED3-8CC8-ED79DB672A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2310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0BFD4A5-05F0-49C2-A393-18B59439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A543C02-9A3D-46EB-BCDF-BC4ED0385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2BEBD9F-39EF-4BF9-B7A6-7B2E1F8D1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98C-04A1-4C9F-8EE8-62A1E3011208}" type="datetimeFigureOut">
              <a:rPr lang="nb-NO" smtClean="0"/>
              <a:t>19.02.2020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C25CB2-00DB-4744-A3DE-E7A44329D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77E01D-8A6A-4167-BDC4-4A8BF8DCB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3F2A0-5D62-4ED3-8CC8-ED79DB672A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885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233344D-8065-48E9-89C2-80779A886A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F11B730-F231-49F5-B683-E7DB9DD615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610190D-81ED-46B1-AEEF-B7492A234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98C-04A1-4C9F-8EE8-62A1E3011208}" type="datetimeFigureOut">
              <a:rPr lang="nb-NO" smtClean="0"/>
              <a:t>19.02.2020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00585BE-1ADB-4517-AB35-547B49D65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7D9B4C2-2D64-4D64-9A3A-3DF77A534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3F2A0-5D62-4ED3-8CC8-ED79DB672A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1100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C689A0-8E7A-4734-A210-634FAAA63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9346BA4-8A02-4D7A-86AE-DE160772A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DF2A186-B382-4D56-8A1E-3472FBA2E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98C-04A1-4C9F-8EE8-62A1E3011208}" type="datetimeFigureOut">
              <a:rPr lang="nb-NO" smtClean="0"/>
              <a:t>19.02.2020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ED39CBD-F6A7-421D-BA39-C5387AA9D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26035C2-9D90-43C6-8789-94527059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3F2A0-5D62-4ED3-8CC8-ED79DB672A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44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369EA3C-EAC1-4C74-B58A-C33D54A5F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CCBC104-96C4-42ED-8825-870112483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E266169-EF31-415A-94A1-2857FD6AB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98C-04A1-4C9F-8EE8-62A1E3011208}" type="datetimeFigureOut">
              <a:rPr lang="nb-NO" smtClean="0"/>
              <a:t>19.02.2020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C50DD58-2578-417B-80A8-F1BE1FC28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E333CB8-99B9-4679-9C1C-168C96A72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3F2A0-5D62-4ED3-8CC8-ED79DB672A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845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C8416A-50C0-4675-BC7A-8233A4B50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D3BC1F3-74B5-4282-BD36-77DC7AB9FB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56D1073-057C-4E4C-8054-613F7073F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1F63CCC-58F1-46F2-8410-8CC659AFA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98C-04A1-4C9F-8EE8-62A1E3011208}" type="datetimeFigureOut">
              <a:rPr lang="nb-NO" smtClean="0"/>
              <a:t>19.02.2020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2C70CCD-337F-4FA2-ADC8-16DC57E5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BC638D1-B9BF-4D7E-B5A0-1600F4431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3F2A0-5D62-4ED3-8CC8-ED79DB672A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9993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22ACF4-91C6-4F10-966D-AA30F04E6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C7403E4-2387-4B79-9BAA-3D089C10A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2F76095-7ED1-4C42-9841-CB2F9D2539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E909466-330B-414B-8584-B94B96C33E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4D62DAF9-499C-4FFE-A675-BCC355B07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8A90CB7-895D-444F-B914-295027234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98C-04A1-4C9F-8EE8-62A1E3011208}" type="datetimeFigureOut">
              <a:rPr lang="nb-NO" smtClean="0"/>
              <a:t>19.02.2020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BB3E2B00-D60F-4DAC-9FC1-F2B28D167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F4238D7-816E-4320-9C28-00E9C63B0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3F2A0-5D62-4ED3-8CC8-ED79DB672A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143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686DF81-E00C-4313-A960-07DB5D098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BDA4ABF-2F8C-4B4C-960B-C9316FC9D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98C-04A1-4C9F-8EE8-62A1E3011208}" type="datetimeFigureOut">
              <a:rPr lang="nb-NO" smtClean="0"/>
              <a:t>19.02.2020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92ECBCA-C399-4C93-A504-E886388F3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63B81E8-3DE1-42C3-BB8C-809C8AA3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3F2A0-5D62-4ED3-8CC8-ED79DB672A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507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6E93E9C-3E09-45FE-AE19-C073B750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98C-04A1-4C9F-8EE8-62A1E3011208}" type="datetimeFigureOut">
              <a:rPr lang="nb-NO" smtClean="0"/>
              <a:t>19.02.2020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495EEAE-BE90-469D-8C97-BBAF0DB9E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5D27EF8-73E9-4C83-941C-2F81A47DC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3F2A0-5D62-4ED3-8CC8-ED79DB672A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454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F6FA7-1343-4A75-B19A-6CF755E0D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310B8DD-659C-49FE-B6B8-9B2693CDF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06BE490-29B4-4EAC-BBD1-B1052B23A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53361CE-EF19-4DF7-85F9-3562CD68D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98C-04A1-4C9F-8EE8-62A1E3011208}" type="datetimeFigureOut">
              <a:rPr lang="nb-NO" smtClean="0"/>
              <a:t>19.02.2020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9E3A04F-166C-4A95-BD72-CA25E258C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CDD8FDD-F20D-47AB-8B73-1E37401F9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3F2A0-5D62-4ED3-8CC8-ED79DB672A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7852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D3DF7F-2734-4108-90E4-F6D287204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02A7C941-DAF9-4289-BE95-0426BB8CA4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673C74A-5F21-4CD2-A186-FA56E9176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EA21D39-6E02-4162-90EA-0F58F3A6D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98C-04A1-4C9F-8EE8-62A1E3011208}" type="datetimeFigureOut">
              <a:rPr lang="nb-NO" smtClean="0"/>
              <a:t>19.02.2020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CC9EDAA-D033-432C-ABF9-31E34B947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43D228C-5177-491D-98EA-4E8BD0C74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3F2A0-5D62-4ED3-8CC8-ED79DB672A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072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8221928-ADE2-43DF-AC28-0F93A8303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692CF5F-EE7B-4EFE-99B4-30C0DDA68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5E1C52-5F2F-4CC7-9682-2C160411C6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4B98C-04A1-4C9F-8EE8-62A1E3011208}" type="datetimeFigureOut">
              <a:rPr lang="nb-NO" smtClean="0"/>
              <a:t>19.02.2020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ECF6DAC-15ED-475E-BA92-78EB23A0A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2F8201C-327F-47AD-BC68-3571ED4464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3F2A0-5D62-4ED3-8CC8-ED79DB672A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701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drettsforbundet.no/tema/anlegg/" TargetMode="External"/><Relationship Id="rId13" Type="http://schemas.openxmlformats.org/officeDocument/2006/relationships/hyperlink" Target="https://idrettsgallasor.no/" TargetMode="External"/><Relationship Id="rId18" Type="http://schemas.openxmlformats.org/officeDocument/2006/relationships/hyperlink" Target="https://agderfk.no/vare-tjenester/kultur-idrett-og-frivillighet/idrett/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https://www.idrettsforbundet.no/klubbguiden/stotteordninger/extrastiftelsen-helse-og-rehabilitering/" TargetMode="External"/><Relationship Id="rId12" Type="http://schemas.openxmlformats.org/officeDocument/2006/relationships/hyperlink" Target="https://www.gjensidigestiftelsen.no/" TargetMode="External"/><Relationship Id="rId17" Type="http://schemas.openxmlformats.org/officeDocument/2006/relationships/hyperlink" Target="https://www.idrettsforbundet.no/tema/juss/" TargetMode="External"/><Relationship Id="rId2" Type="http://schemas.openxmlformats.org/officeDocument/2006/relationships/diagramData" Target="../diagrams/data1.xml"/><Relationship Id="rId16" Type="http://schemas.openxmlformats.org/officeDocument/2006/relationships/hyperlink" Target="https://www.idrettsforbundet.no/klubbguiden/klubbhandboka/" TargetMode="Externa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hyperlink" Target="https://www.idrettsforbundet.no/klubbguiden/momskompensasjon/" TargetMode="External"/><Relationship Id="rId5" Type="http://schemas.openxmlformats.org/officeDocument/2006/relationships/diagramColors" Target="../diagrams/colors1.xml"/><Relationship Id="rId15" Type="http://schemas.openxmlformats.org/officeDocument/2006/relationships/hyperlink" Target="https://www.idrettsforbundet.no/nyheter/2020/her-er-stotte--og-tilskuddsordningene-for-idrettslag-2020/" TargetMode="External"/><Relationship Id="rId10" Type="http://schemas.openxmlformats.org/officeDocument/2006/relationships/hyperlink" Target="https://ka.nif.no/" TargetMode="External"/><Relationship Id="rId4" Type="http://schemas.openxmlformats.org/officeDocument/2006/relationships/diagramQuickStyle" Target="../diagrams/quickStyle1.xml"/><Relationship Id="rId9" Type="http://schemas.openxmlformats.org/officeDocument/2006/relationships/hyperlink" Target="https://www.idrettsforbundet.no/klubbguiden/stotteordninger/" TargetMode="External"/><Relationship Id="rId14" Type="http://schemas.openxmlformats.org/officeDocument/2006/relationships/hyperlink" Target="https://www.spleis.no/klubbenimitthjer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DCDAA328-3177-4949-B6ED-3513A44915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7698184"/>
              </p:ext>
            </p:extLst>
          </p:nvPr>
        </p:nvGraphicFramePr>
        <p:xfrm>
          <a:off x="1831788" y="78229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Sylinder 3">
            <a:extLst>
              <a:ext uri="{FF2B5EF4-FFF2-40B4-BE49-F238E27FC236}">
                <a16:creationId xmlns:a16="http://schemas.microsoft.com/office/drawing/2014/main" id="{7654592B-45C7-49B0-BFD3-4154DCF7E2EA}"/>
              </a:ext>
            </a:extLst>
          </p:cNvPr>
          <p:cNvSpPr txBox="1"/>
          <p:nvPr/>
        </p:nvSpPr>
        <p:spPr>
          <a:xfrm>
            <a:off x="7445189" y="969201"/>
            <a:ext cx="3209364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050" b="1" dirty="0"/>
              <a:t>Februar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050" dirty="0"/>
              <a:t>15. februar: </a:t>
            </a:r>
            <a:r>
              <a:rPr lang="nb-NO" sz="1050" dirty="0">
                <a:hlinkClick r:id="rId7"/>
              </a:rPr>
              <a:t>Søknadsfrist DAM-stiftelsen.</a:t>
            </a:r>
            <a:endParaRPr lang="nb-NO" sz="105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050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964172F3-779B-42AC-BE14-4D446431626D}"/>
              </a:ext>
            </a:extLst>
          </p:cNvPr>
          <p:cNvSpPr txBox="1"/>
          <p:nvPr/>
        </p:nvSpPr>
        <p:spPr>
          <a:xfrm>
            <a:off x="8313270" y="1604550"/>
            <a:ext cx="2492188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050" b="1" dirty="0"/>
              <a:t>Mars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050" dirty="0"/>
              <a:t>1. mars: </a:t>
            </a:r>
            <a:r>
              <a:rPr lang="nb-NO" sz="1050" dirty="0">
                <a:hlinkClick r:id="rId8"/>
              </a:rPr>
              <a:t>Søknadsfrist momskompensasjon for anlegg.</a:t>
            </a:r>
            <a:endParaRPr lang="nb-NO" sz="10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050" dirty="0"/>
              <a:t>4 mars: </a:t>
            </a:r>
            <a:r>
              <a:rPr lang="nb-NO" sz="1050" dirty="0">
                <a:hlinkClick r:id="rId9"/>
              </a:rPr>
              <a:t>Søknadsfrist Spillemidler til utstyr.</a:t>
            </a:r>
            <a:endParaRPr lang="nb-NO" sz="10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050" dirty="0"/>
              <a:t>31. mars: Siste frist for gjennomføring av årsmøte i idrettslaget.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33EF06B7-6BA9-4793-B13F-9C5EF1C0EAA5}"/>
              </a:ext>
            </a:extLst>
          </p:cNvPr>
          <p:cNvSpPr txBox="1"/>
          <p:nvPr/>
        </p:nvSpPr>
        <p:spPr>
          <a:xfrm>
            <a:off x="8592671" y="3203086"/>
            <a:ext cx="2429435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050" b="1" dirty="0"/>
              <a:t>April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050" dirty="0"/>
              <a:t>30 april: </a:t>
            </a:r>
            <a:r>
              <a:rPr lang="nb-NO" sz="1050" dirty="0">
                <a:hlinkClick r:id="rId10"/>
              </a:rPr>
              <a:t>Frist Samordnet Rapportering.</a:t>
            </a:r>
            <a:endParaRPr lang="nb-NO" sz="1050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4F99DB78-A2B5-4D44-AD9D-7FB7EE1789F2}"/>
              </a:ext>
            </a:extLst>
          </p:cNvPr>
          <p:cNvSpPr txBox="1"/>
          <p:nvPr/>
        </p:nvSpPr>
        <p:spPr>
          <a:xfrm>
            <a:off x="8313270" y="4568624"/>
            <a:ext cx="1667435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050" b="1" dirty="0"/>
              <a:t>Mai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5858EF72-F82F-4B6F-AE81-15A434676FDE}"/>
              </a:ext>
            </a:extLst>
          </p:cNvPr>
          <p:cNvSpPr txBox="1"/>
          <p:nvPr/>
        </p:nvSpPr>
        <p:spPr>
          <a:xfrm>
            <a:off x="7445189" y="5397757"/>
            <a:ext cx="2330823" cy="1061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050" b="1" dirty="0"/>
              <a:t>Juni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050" dirty="0"/>
              <a:t>15 juni: </a:t>
            </a:r>
            <a:r>
              <a:rPr lang="nb-NO" sz="1050" dirty="0">
                <a:hlinkClick r:id="rId8"/>
              </a:rPr>
              <a:t>Spillemidler til anlegg åpnes for innsending av søknader.</a:t>
            </a:r>
            <a:endParaRPr lang="nb-NO" sz="10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050" dirty="0"/>
              <a:t>30 juni: Siste frist for gjennomføring av årsmøte i idrettsrådene.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5F7E433C-C7C0-46A4-BFAF-1440F24DB9FF}"/>
              </a:ext>
            </a:extLst>
          </p:cNvPr>
          <p:cNvSpPr txBox="1"/>
          <p:nvPr/>
        </p:nvSpPr>
        <p:spPr>
          <a:xfrm>
            <a:off x="1801906" y="5392826"/>
            <a:ext cx="2554941" cy="12234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050" b="1" dirty="0"/>
              <a:t>August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050" dirty="0"/>
              <a:t>15. august: Idrettsråd kan starte fordeling av LAM-midler.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050" dirty="0"/>
              <a:t>15. august: </a:t>
            </a:r>
            <a:r>
              <a:rPr lang="nb-NO" sz="1050" dirty="0">
                <a:hlinkClick r:id="rId11"/>
              </a:rPr>
              <a:t>Søknadsfrist for å søke Momskompensasjon</a:t>
            </a:r>
            <a:endParaRPr lang="nb-NO" sz="10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050" dirty="0"/>
              <a:t>15. august: </a:t>
            </a:r>
            <a:r>
              <a:rPr lang="nb-NO" sz="1050" dirty="0">
                <a:hlinkClick r:id="rId7"/>
              </a:rPr>
              <a:t>Søknadsfrist DAM-stiftelsen.</a:t>
            </a:r>
            <a:endParaRPr lang="nb-NO" sz="1050" dirty="0"/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EBB1A0D9-03C1-4B8D-A37F-6CF2D2231540}"/>
              </a:ext>
            </a:extLst>
          </p:cNvPr>
          <p:cNvSpPr txBox="1"/>
          <p:nvPr/>
        </p:nvSpPr>
        <p:spPr>
          <a:xfrm>
            <a:off x="851644" y="4166042"/>
            <a:ext cx="2626661" cy="1061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050" b="1" dirty="0"/>
              <a:t>September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050" dirty="0"/>
              <a:t>15. </a:t>
            </a:r>
            <a:r>
              <a:rPr lang="nb-NO" sz="1050" dirty="0" err="1"/>
              <a:t>september:Søknadsfrist</a:t>
            </a:r>
            <a:r>
              <a:rPr lang="nb-NO" sz="1050" dirty="0"/>
              <a:t> </a:t>
            </a:r>
            <a:r>
              <a:rPr lang="nb-NO" sz="1050" dirty="0">
                <a:hlinkClick r:id="rId12"/>
              </a:rPr>
              <a:t>Gjensidigestiftelsen.</a:t>
            </a:r>
            <a:endParaRPr lang="nb-NO" sz="10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050" dirty="0"/>
              <a:t>«Grasrot-prisen»-kampanje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050" dirty="0">
                <a:hlinkClick r:id="rId13"/>
              </a:rPr>
              <a:t>Frist for å sende inn kandidater til Idrettsgalla Sør</a:t>
            </a:r>
            <a:endParaRPr lang="nb-NO" sz="1050" dirty="0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5B6D0B6A-21F6-4CC0-BB16-039ED49B8A98}"/>
              </a:ext>
            </a:extLst>
          </p:cNvPr>
          <p:cNvSpPr txBox="1"/>
          <p:nvPr/>
        </p:nvSpPr>
        <p:spPr>
          <a:xfrm>
            <a:off x="1380564" y="3360821"/>
            <a:ext cx="1792941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050" b="1" dirty="0"/>
              <a:t>Oktober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050" dirty="0"/>
              <a:t>Frist for å melde seg på Idrettsgalla Sør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76694976-A87B-495B-9D57-2C9E948A5C89}"/>
              </a:ext>
            </a:extLst>
          </p:cNvPr>
          <p:cNvSpPr txBox="1"/>
          <p:nvPr/>
        </p:nvSpPr>
        <p:spPr>
          <a:xfrm>
            <a:off x="1491129" y="2041176"/>
            <a:ext cx="1900518" cy="1061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050" b="1" dirty="0"/>
              <a:t>November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050" dirty="0"/>
              <a:t>15. november: </a:t>
            </a:r>
            <a:r>
              <a:rPr lang="nb-NO" sz="1050"/>
              <a:t>Siste frist LAM-fordeling for idrettsråd</a:t>
            </a:r>
            <a:r>
              <a:rPr lang="nb-NO" sz="105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050" dirty="0">
                <a:hlinkClick r:id="rId14"/>
              </a:rPr>
              <a:t>«Klubben i mitt hjerte»-kampanje.</a:t>
            </a:r>
            <a:endParaRPr lang="nb-NO" sz="1050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44EB1DBC-A9DB-4FB4-B33F-B86F1C633225}"/>
              </a:ext>
            </a:extLst>
          </p:cNvPr>
          <p:cNvSpPr txBox="1"/>
          <p:nvPr/>
        </p:nvSpPr>
        <p:spPr>
          <a:xfrm>
            <a:off x="3045012" y="1329390"/>
            <a:ext cx="1299882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050" b="1" dirty="0"/>
              <a:t>Desember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BF285240-6C77-4218-B0D5-4C66D9A8943D}"/>
              </a:ext>
            </a:extLst>
          </p:cNvPr>
          <p:cNvSpPr txBox="1"/>
          <p:nvPr/>
        </p:nvSpPr>
        <p:spPr>
          <a:xfrm>
            <a:off x="4500282" y="2410508"/>
            <a:ext cx="2912035" cy="215443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900" b="1" dirty="0"/>
              <a:t>Alle idrettslag må: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900" dirty="0"/>
              <a:t>Avholde årsmøte innen 31. mars.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900" dirty="0"/>
              <a:t>Foreta Samordnet rapportering: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900" dirty="0"/>
              <a:t>Medlemsrapportering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900" dirty="0"/>
              <a:t>Oppdatere klubb- og styreinfo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900" dirty="0"/>
              <a:t>Søke MVA-kompensasjon (frivillig)</a:t>
            </a:r>
          </a:p>
          <a:p>
            <a:pPr lvl="1"/>
            <a:endParaRPr lang="nb-NO" sz="800" dirty="0"/>
          </a:p>
          <a:p>
            <a:r>
              <a:rPr lang="nb-NO" sz="900" b="1" dirty="0"/>
              <a:t>Alle idrettsråd må: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900" dirty="0"/>
              <a:t>Avholde årsmøte innen 30. juni.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900" dirty="0"/>
              <a:t>Oppdatere idrettsråd- og styreinfo i </a:t>
            </a:r>
            <a:r>
              <a:rPr lang="nb-NO" sz="900" dirty="0" err="1"/>
              <a:t>SportsAdmin</a:t>
            </a:r>
            <a:r>
              <a:rPr lang="nb-NO" sz="9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900" dirty="0"/>
              <a:t>Fordele LAM (Senest i løpet av nov)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900" dirty="0"/>
              <a:t>Søke MVA-komp.(frivillig).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900" dirty="0"/>
          </a:p>
          <a:p>
            <a:pPr algn="ctr"/>
            <a:r>
              <a:rPr lang="nb-NO" sz="900" dirty="0">
                <a:hlinkClick r:id="rId15"/>
              </a:rPr>
              <a:t>Sjekk ut NIF sine støtteordninger som går gjennom hele året.</a:t>
            </a:r>
            <a:endParaRPr lang="nb-NO" sz="9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681F65E8-A52E-425F-8C1B-B79D2EEB7D22}"/>
              </a:ext>
            </a:extLst>
          </p:cNvPr>
          <p:cNvSpPr txBox="1"/>
          <p:nvPr/>
        </p:nvSpPr>
        <p:spPr>
          <a:xfrm>
            <a:off x="3079376" y="358929"/>
            <a:ext cx="6496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err="1"/>
              <a:t>Årshjul</a:t>
            </a:r>
            <a:r>
              <a:rPr lang="nb-NO" b="1" dirty="0"/>
              <a:t> for idrettslag og idrettsråd i Agder idrettskrets 2020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058C9F88-C618-488B-9783-059027A6AEDD}"/>
              </a:ext>
            </a:extLst>
          </p:cNvPr>
          <p:cNvSpPr txBox="1"/>
          <p:nvPr/>
        </p:nvSpPr>
        <p:spPr>
          <a:xfrm>
            <a:off x="5239870" y="4831122"/>
            <a:ext cx="1311835" cy="36933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dirty="0"/>
              <a:t>Ferietid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DA356A51-C47D-4415-89ED-87371DA8C6D3}"/>
              </a:ext>
            </a:extLst>
          </p:cNvPr>
          <p:cNvSpPr txBox="1"/>
          <p:nvPr/>
        </p:nvSpPr>
        <p:spPr>
          <a:xfrm>
            <a:off x="251758" y="386556"/>
            <a:ext cx="2626661" cy="13388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900" b="1" dirty="0"/>
              <a:t>Nyttige linker: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900" dirty="0">
                <a:hlinkClick r:id="rId9"/>
              </a:rPr>
              <a:t>https://www.idrettsforbundet.no/klubbguiden/stotteordninger/</a:t>
            </a:r>
            <a:endParaRPr lang="nb-NO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900" dirty="0">
                <a:hlinkClick r:id="rId16"/>
              </a:rPr>
              <a:t>https://www.idrettsforbundet.no/klubbguiden/klubbhandboka/</a:t>
            </a:r>
            <a:endParaRPr lang="nb-NO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900" dirty="0">
                <a:hlinkClick r:id="rId17"/>
              </a:rPr>
              <a:t>https://www.idrettsforbundet.no/tema/juss/</a:t>
            </a:r>
            <a:endParaRPr lang="nb-NO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900" dirty="0">
                <a:hlinkClick r:id="rId18"/>
              </a:rPr>
              <a:t>https://agderfk.no/vare-tjenester/kultur-idrett-og-frivillighet/idrett/</a:t>
            </a:r>
            <a:endParaRPr lang="nb-NO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1918251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06997FA16F0F840953B2FE7711C38FA" ma:contentTypeVersion="10" ma:contentTypeDescription="Opprett et nytt dokument." ma:contentTypeScope="" ma:versionID="406c7f94d1537524ffecc37b00d3dfee">
  <xsd:schema xmlns:xsd="http://www.w3.org/2001/XMLSchema" xmlns:xs="http://www.w3.org/2001/XMLSchema" xmlns:p="http://schemas.microsoft.com/office/2006/metadata/properties" xmlns:ns2="bce15ab6-4736-43f4-8ac2-39f1d3accd52" xmlns:ns3="cca930dc-d060-49af-8bf0-7f1bdfebbd9e" targetNamespace="http://schemas.microsoft.com/office/2006/metadata/properties" ma:root="true" ma:fieldsID="86e94480921bdf2e8a91de73d6e12060" ns2:_="" ns3:_="">
    <xsd:import namespace="bce15ab6-4736-43f4-8ac2-39f1d3accd52"/>
    <xsd:import namespace="cca930dc-d060-49af-8bf0-7f1bdfebbd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e15ab6-4736-43f4-8ac2-39f1d3accd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a930dc-d060-49af-8bf0-7f1bdfebbd9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90A0BA4-23C4-4904-BEBF-40671D6491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e15ab6-4736-43f4-8ac2-39f1d3accd52"/>
    <ds:schemaRef ds:uri="cca930dc-d060-49af-8bf0-7f1bdfebbd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19167B-4A97-4C7E-B11F-F82E1EF5EF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3A108C-F9D0-449E-AD8A-A696533BDF2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292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Bruce, Ann Kristin</dc:creator>
  <cp:lastModifiedBy>Bruce, Ann Kristin</cp:lastModifiedBy>
  <cp:revision>7</cp:revision>
  <dcterms:created xsi:type="dcterms:W3CDTF">2020-01-23T07:42:21Z</dcterms:created>
  <dcterms:modified xsi:type="dcterms:W3CDTF">2020-02-19T09:35:24Z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0x010100906997FA16F0F840953B2FE7711C38FA</vt:lpwstr>
  </property>
</Properties>
</file>