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935" r:id="rId5"/>
    <p:sldMasterId id="2147483940" r:id="rId6"/>
    <p:sldMasterId id="2147483926" r:id="rId7"/>
  </p:sldMasterIdLst>
  <p:notesMasterIdLst>
    <p:notesMasterId r:id="rId19"/>
  </p:notesMasterIdLst>
  <p:sldIdLst>
    <p:sldId id="256" r:id="rId8"/>
    <p:sldId id="313" r:id="rId9"/>
    <p:sldId id="314" r:id="rId10"/>
    <p:sldId id="311" r:id="rId11"/>
    <p:sldId id="319" r:id="rId12"/>
    <p:sldId id="320" r:id="rId13"/>
    <p:sldId id="321" r:id="rId14"/>
    <p:sldId id="322" r:id="rId15"/>
    <p:sldId id="323" r:id="rId16"/>
    <p:sldId id="318" r:id="rId17"/>
    <p:sldId id="324" r:id="rId18"/>
  </p:sldIdLst>
  <p:sldSz cx="9144000" cy="5143500" type="screen16x9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E"/>
    <a:srgbClr val="595959"/>
    <a:srgbClr val="EE413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7811C4-ED5C-4AED-80C2-451CF20AC3EA}" v="19" dt="2019-11-11T09:07:19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6" autoAdjust="0"/>
    <p:restoredTop sz="94617" autoAdjust="0"/>
  </p:normalViewPr>
  <p:slideViewPr>
    <p:cSldViewPr>
      <p:cViewPr varScale="1">
        <p:scale>
          <a:sx n="137" d="100"/>
          <a:sy n="137" d="100"/>
        </p:scale>
        <p:origin x="94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land, Torstein" userId="eca9ed8e-6fd5-4bc4-82ed-3382e65b6192" providerId="ADAL" clId="{CC523AA5-2505-4F0A-A543-610A43EA38A8}"/>
    <pc:docChg chg="custSel addSld delSld modSld sldOrd">
      <pc:chgData name="Busland, Torstein" userId="eca9ed8e-6fd5-4bc4-82ed-3382e65b6192" providerId="ADAL" clId="{CC523AA5-2505-4F0A-A543-610A43EA38A8}" dt="2019-11-07T13:23:04.040" v="1189" actId="2696"/>
      <pc:docMkLst>
        <pc:docMk/>
      </pc:docMkLst>
      <pc:sldChg chg="modSp">
        <pc:chgData name="Busland, Torstein" userId="eca9ed8e-6fd5-4bc4-82ed-3382e65b6192" providerId="ADAL" clId="{CC523AA5-2505-4F0A-A543-610A43EA38A8}" dt="2019-11-07T13:08:20.826" v="546" actId="20577"/>
        <pc:sldMkLst>
          <pc:docMk/>
          <pc:sldMk cId="0" sldId="256"/>
        </pc:sldMkLst>
        <pc:spChg chg="mod">
          <ac:chgData name="Busland, Torstein" userId="eca9ed8e-6fd5-4bc4-82ed-3382e65b6192" providerId="ADAL" clId="{CC523AA5-2505-4F0A-A543-610A43EA38A8}" dt="2019-11-07T13:08:11.232" v="523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Busland, Torstein" userId="eca9ed8e-6fd5-4bc4-82ed-3382e65b6192" providerId="ADAL" clId="{CC523AA5-2505-4F0A-A543-610A43EA38A8}" dt="2019-11-07T13:08:20.826" v="546" actId="20577"/>
          <ac:spMkLst>
            <pc:docMk/>
            <pc:sldMk cId="0" sldId="256"/>
            <ac:spMk id="14" creationId="{00000000-0000-0000-0000-000000000000}"/>
          </ac:spMkLst>
        </pc:spChg>
      </pc:sldChg>
      <pc:sldChg chg="modSp">
        <pc:chgData name="Busland, Torstein" userId="eca9ed8e-6fd5-4bc4-82ed-3382e65b6192" providerId="ADAL" clId="{CC523AA5-2505-4F0A-A543-610A43EA38A8}" dt="2019-11-07T13:22:28.440" v="1188" actId="20578"/>
        <pc:sldMkLst>
          <pc:docMk/>
          <pc:sldMk cId="530521214" sldId="311"/>
        </pc:sldMkLst>
        <pc:spChg chg="mod">
          <ac:chgData name="Busland, Torstein" userId="eca9ed8e-6fd5-4bc4-82ed-3382e65b6192" providerId="ADAL" clId="{CC523AA5-2505-4F0A-A543-610A43EA38A8}" dt="2019-11-07T13:22:28.440" v="1188" actId="20578"/>
          <ac:spMkLst>
            <pc:docMk/>
            <pc:sldMk cId="530521214" sldId="311"/>
            <ac:spMk id="4" creationId="{AAFF5AB5-DF0B-42BF-B87F-87B31791CFB4}"/>
          </ac:spMkLst>
        </pc:spChg>
      </pc:sldChg>
      <pc:sldChg chg="modSp ord">
        <pc:chgData name="Busland, Torstein" userId="eca9ed8e-6fd5-4bc4-82ed-3382e65b6192" providerId="ADAL" clId="{CC523AA5-2505-4F0A-A543-610A43EA38A8}" dt="2019-11-07T13:11:09.746" v="654" actId="20577"/>
        <pc:sldMkLst>
          <pc:docMk/>
          <pc:sldMk cId="3024457516" sldId="313"/>
        </pc:sldMkLst>
        <pc:spChg chg="mod">
          <ac:chgData name="Busland, Torstein" userId="eca9ed8e-6fd5-4bc4-82ed-3382e65b6192" providerId="ADAL" clId="{CC523AA5-2505-4F0A-A543-610A43EA38A8}" dt="2019-11-07T13:11:09.746" v="654" actId="20577"/>
          <ac:spMkLst>
            <pc:docMk/>
            <pc:sldMk cId="3024457516" sldId="313"/>
            <ac:spMk id="2" creationId="{DECAF03F-32E0-4CEF-8258-44547C8D36C5}"/>
          </ac:spMkLst>
        </pc:spChg>
        <pc:spChg chg="mod">
          <ac:chgData name="Busland, Torstein" userId="eca9ed8e-6fd5-4bc4-82ed-3382e65b6192" providerId="ADAL" clId="{CC523AA5-2505-4F0A-A543-610A43EA38A8}" dt="2019-11-07T12:55:48.973" v="9" actId="20577"/>
          <ac:spMkLst>
            <pc:docMk/>
            <pc:sldMk cId="3024457516" sldId="313"/>
            <ac:spMk id="3" creationId="{6F94D913-B64C-44ED-B46B-330C13489475}"/>
          </ac:spMkLst>
        </pc:spChg>
      </pc:sldChg>
      <pc:sldChg chg="modSp">
        <pc:chgData name="Busland, Torstein" userId="eca9ed8e-6fd5-4bc4-82ed-3382e65b6192" providerId="ADAL" clId="{CC523AA5-2505-4F0A-A543-610A43EA38A8}" dt="2019-11-07T13:12:26.438" v="677" actId="20577"/>
        <pc:sldMkLst>
          <pc:docMk/>
          <pc:sldMk cId="3847256904" sldId="314"/>
        </pc:sldMkLst>
        <pc:spChg chg="mod">
          <ac:chgData name="Busland, Torstein" userId="eca9ed8e-6fd5-4bc4-82ed-3382e65b6192" providerId="ADAL" clId="{CC523AA5-2505-4F0A-A543-610A43EA38A8}" dt="2019-11-07T13:12:26.438" v="677" actId="20577"/>
          <ac:spMkLst>
            <pc:docMk/>
            <pc:sldMk cId="3847256904" sldId="314"/>
            <ac:spMk id="2" creationId="{2F5856BB-32B3-4334-83BC-045B464E287F}"/>
          </ac:spMkLst>
        </pc:spChg>
      </pc:sldChg>
      <pc:sldChg chg="del">
        <pc:chgData name="Busland, Torstein" userId="eca9ed8e-6fd5-4bc4-82ed-3382e65b6192" providerId="ADAL" clId="{CC523AA5-2505-4F0A-A543-610A43EA38A8}" dt="2019-11-07T13:23:04.040" v="1189" actId="2696"/>
        <pc:sldMkLst>
          <pc:docMk/>
          <pc:sldMk cId="972746551" sldId="317"/>
        </pc:sldMkLst>
      </pc:sldChg>
      <pc:sldChg chg="addSp modSp add">
        <pc:chgData name="Busland, Torstein" userId="eca9ed8e-6fd5-4bc4-82ed-3382e65b6192" providerId="ADAL" clId="{CC523AA5-2505-4F0A-A543-610A43EA38A8}" dt="2019-11-07T13:07:22.029" v="421" actId="12"/>
        <pc:sldMkLst>
          <pc:docMk/>
          <pc:sldMk cId="1613945781" sldId="319"/>
        </pc:sldMkLst>
        <pc:spChg chg="mod">
          <ac:chgData name="Busland, Torstein" userId="eca9ed8e-6fd5-4bc4-82ed-3382e65b6192" providerId="ADAL" clId="{CC523AA5-2505-4F0A-A543-610A43EA38A8}" dt="2019-11-07T13:07:22.029" v="421" actId="12"/>
          <ac:spMkLst>
            <pc:docMk/>
            <pc:sldMk cId="1613945781" sldId="319"/>
            <ac:spMk id="2" creationId="{1D113A01-11E2-46B3-9CA7-1AB10B8B7497}"/>
          </ac:spMkLst>
        </pc:spChg>
        <pc:spChg chg="mod">
          <ac:chgData name="Busland, Torstein" userId="eca9ed8e-6fd5-4bc4-82ed-3382e65b6192" providerId="ADAL" clId="{CC523AA5-2505-4F0A-A543-610A43EA38A8}" dt="2019-11-07T13:00:27.041" v="262" actId="20577"/>
          <ac:spMkLst>
            <pc:docMk/>
            <pc:sldMk cId="1613945781" sldId="319"/>
            <ac:spMk id="3" creationId="{D35A37A0-334B-4395-BD7D-5E9D3CA53B56}"/>
          </ac:spMkLst>
        </pc:spChg>
        <pc:spChg chg="add mod">
          <ac:chgData name="Busland, Torstein" userId="eca9ed8e-6fd5-4bc4-82ed-3382e65b6192" providerId="ADAL" clId="{CC523AA5-2505-4F0A-A543-610A43EA38A8}" dt="2019-11-07T13:07:10.626" v="418" actId="14100"/>
          <ac:spMkLst>
            <pc:docMk/>
            <pc:sldMk cId="1613945781" sldId="319"/>
            <ac:spMk id="4" creationId="{E02C258A-D295-4BA9-B112-7E59F0734073}"/>
          </ac:spMkLst>
        </pc:spChg>
        <pc:picChg chg="add">
          <ac:chgData name="Busland, Torstein" userId="eca9ed8e-6fd5-4bc4-82ed-3382e65b6192" providerId="ADAL" clId="{CC523AA5-2505-4F0A-A543-610A43EA38A8}" dt="2019-11-07T13:07:02.856" v="417"/>
          <ac:picMkLst>
            <pc:docMk/>
            <pc:sldMk cId="1613945781" sldId="319"/>
            <ac:picMk id="5" creationId="{135C8899-8C86-4FCB-8091-A3E1239B7996}"/>
          </ac:picMkLst>
        </pc:picChg>
      </pc:sldChg>
      <pc:sldChg chg="addSp delSp modSp add ord">
        <pc:chgData name="Busland, Torstein" userId="eca9ed8e-6fd5-4bc4-82ed-3382e65b6192" providerId="ADAL" clId="{CC523AA5-2505-4F0A-A543-610A43EA38A8}" dt="2019-11-07T13:20:06.512" v="1007"/>
        <pc:sldMkLst>
          <pc:docMk/>
          <pc:sldMk cId="3063818106" sldId="320"/>
        </pc:sldMkLst>
        <pc:spChg chg="del">
          <ac:chgData name="Busland, Torstein" userId="eca9ed8e-6fd5-4bc4-82ed-3382e65b6192" providerId="ADAL" clId="{CC523AA5-2505-4F0A-A543-610A43EA38A8}" dt="2019-11-07T13:13:17.769" v="679"/>
          <ac:spMkLst>
            <pc:docMk/>
            <pc:sldMk cId="3063818106" sldId="320"/>
            <ac:spMk id="2" creationId="{B49151AA-0865-4F56-A073-8A39A9A58CB4}"/>
          </ac:spMkLst>
        </pc:spChg>
        <pc:spChg chg="del">
          <ac:chgData name="Busland, Torstein" userId="eca9ed8e-6fd5-4bc4-82ed-3382e65b6192" providerId="ADAL" clId="{CC523AA5-2505-4F0A-A543-610A43EA38A8}" dt="2019-11-07T13:13:17.769" v="679"/>
          <ac:spMkLst>
            <pc:docMk/>
            <pc:sldMk cId="3063818106" sldId="320"/>
            <ac:spMk id="3" creationId="{C6095035-059D-4D35-90DD-0C57AD0E2E7A}"/>
          </ac:spMkLst>
        </pc:spChg>
        <pc:spChg chg="del">
          <ac:chgData name="Busland, Torstein" userId="eca9ed8e-6fd5-4bc4-82ed-3382e65b6192" providerId="ADAL" clId="{CC523AA5-2505-4F0A-A543-610A43EA38A8}" dt="2019-11-07T13:13:17.769" v="679"/>
          <ac:spMkLst>
            <pc:docMk/>
            <pc:sldMk cId="3063818106" sldId="320"/>
            <ac:spMk id="4" creationId="{A6B7B8C4-57BD-473F-BCAC-7673C43B672B}"/>
          </ac:spMkLst>
        </pc:spChg>
        <pc:spChg chg="add mod">
          <ac:chgData name="Busland, Torstein" userId="eca9ed8e-6fd5-4bc4-82ed-3382e65b6192" providerId="ADAL" clId="{CC523AA5-2505-4F0A-A543-610A43EA38A8}" dt="2019-11-07T13:13:31.002" v="711" actId="20577"/>
          <ac:spMkLst>
            <pc:docMk/>
            <pc:sldMk cId="3063818106" sldId="320"/>
            <ac:spMk id="5" creationId="{3DC3648B-3B2F-4C34-ACEC-0B2752AD96ED}"/>
          </ac:spMkLst>
        </pc:spChg>
        <pc:spChg chg="add del mod">
          <ac:chgData name="Busland, Torstein" userId="eca9ed8e-6fd5-4bc4-82ed-3382e65b6192" providerId="ADAL" clId="{CC523AA5-2505-4F0A-A543-610A43EA38A8}" dt="2019-11-07T13:14:20.151" v="712"/>
          <ac:spMkLst>
            <pc:docMk/>
            <pc:sldMk cId="3063818106" sldId="320"/>
            <ac:spMk id="6" creationId="{46A3C8AA-63E6-40F6-8EB1-A0EB10502AB0}"/>
          </ac:spMkLst>
        </pc:spChg>
        <pc:spChg chg="add del mod">
          <ac:chgData name="Busland, Torstein" userId="eca9ed8e-6fd5-4bc4-82ed-3382e65b6192" providerId="ADAL" clId="{CC523AA5-2505-4F0A-A543-610A43EA38A8}" dt="2019-11-07T13:14:20.151" v="712"/>
          <ac:spMkLst>
            <pc:docMk/>
            <pc:sldMk cId="3063818106" sldId="320"/>
            <ac:spMk id="7" creationId="{FC831AFC-768A-46CD-ACB3-950111801785}"/>
          </ac:spMkLst>
        </pc:spChg>
        <pc:spChg chg="add mod">
          <ac:chgData name="Busland, Torstein" userId="eca9ed8e-6fd5-4bc4-82ed-3382e65b6192" providerId="ADAL" clId="{CC523AA5-2505-4F0A-A543-610A43EA38A8}" dt="2019-11-07T13:17:21.813" v="923" actId="20577"/>
          <ac:spMkLst>
            <pc:docMk/>
            <pc:sldMk cId="3063818106" sldId="320"/>
            <ac:spMk id="8" creationId="{D4325DFE-556F-4B08-BC9F-9AA30F5FD5A1}"/>
          </ac:spMkLst>
        </pc:spChg>
      </pc:sldChg>
      <pc:sldChg chg="modSp add ord">
        <pc:chgData name="Busland, Torstein" userId="eca9ed8e-6fd5-4bc4-82ed-3382e65b6192" providerId="ADAL" clId="{CC523AA5-2505-4F0A-A543-610A43EA38A8}" dt="2019-11-07T13:20:08.423" v="1008"/>
        <pc:sldMkLst>
          <pc:docMk/>
          <pc:sldMk cId="2692623589" sldId="321"/>
        </pc:sldMkLst>
        <pc:spChg chg="mod">
          <ac:chgData name="Busland, Torstein" userId="eca9ed8e-6fd5-4bc4-82ed-3382e65b6192" providerId="ADAL" clId="{CC523AA5-2505-4F0A-A543-610A43EA38A8}" dt="2019-11-07T13:19:51.103" v="1006" actId="14100"/>
          <ac:spMkLst>
            <pc:docMk/>
            <pc:sldMk cId="2692623589" sldId="321"/>
            <ac:spMk id="2" creationId="{60AA77EC-CC46-4A8D-A174-5F05AAE5BFDD}"/>
          </ac:spMkLst>
        </pc:spChg>
        <pc:spChg chg="mod">
          <ac:chgData name="Busland, Torstein" userId="eca9ed8e-6fd5-4bc4-82ed-3382e65b6192" providerId="ADAL" clId="{CC523AA5-2505-4F0A-A543-610A43EA38A8}" dt="2019-11-07T13:17:42.346" v="956" actId="20577"/>
          <ac:spMkLst>
            <pc:docMk/>
            <pc:sldMk cId="2692623589" sldId="321"/>
            <ac:spMk id="3" creationId="{7F4C74C3-FAC7-4987-8C7F-490B4CDD7023}"/>
          </ac:spMkLst>
        </pc:spChg>
      </pc:sldChg>
      <pc:sldChg chg="modSp add">
        <pc:chgData name="Busland, Torstein" userId="eca9ed8e-6fd5-4bc4-82ed-3382e65b6192" providerId="ADAL" clId="{CC523AA5-2505-4F0A-A543-610A43EA38A8}" dt="2019-11-07T13:21:27.375" v="1168" actId="20577"/>
        <pc:sldMkLst>
          <pc:docMk/>
          <pc:sldMk cId="3347980956" sldId="322"/>
        </pc:sldMkLst>
        <pc:spChg chg="mod">
          <ac:chgData name="Busland, Torstein" userId="eca9ed8e-6fd5-4bc4-82ed-3382e65b6192" providerId="ADAL" clId="{CC523AA5-2505-4F0A-A543-610A43EA38A8}" dt="2019-11-07T13:21:27.375" v="1168" actId="20577"/>
          <ac:spMkLst>
            <pc:docMk/>
            <pc:sldMk cId="3347980956" sldId="322"/>
            <ac:spMk id="2" creationId="{58837EAF-5037-4AD5-8635-54D3A9E953BE}"/>
          </ac:spMkLst>
        </pc:spChg>
        <pc:spChg chg="mod">
          <ac:chgData name="Busland, Torstein" userId="eca9ed8e-6fd5-4bc4-82ed-3382e65b6192" providerId="ADAL" clId="{CC523AA5-2505-4F0A-A543-610A43EA38A8}" dt="2019-11-07T13:20:25.195" v="1041" actId="20577"/>
          <ac:spMkLst>
            <pc:docMk/>
            <pc:sldMk cId="3347980956" sldId="322"/>
            <ac:spMk id="3" creationId="{F5DD660E-F8DE-4D4C-A351-FB26158F784C}"/>
          </ac:spMkLst>
        </pc:spChg>
      </pc:sldChg>
    </pc:docChg>
  </pc:docChgLst>
  <pc:docChgLst>
    <pc:chgData name="Busland, Torstein" userId="eca9ed8e-6fd5-4bc4-82ed-3382e65b6192" providerId="ADAL" clId="{8C7811C4-ED5C-4AED-80C2-451CF20AC3EA}"/>
    <pc:docChg chg="custSel addSld modSld sldOrd">
      <pc:chgData name="Busland, Torstein" userId="eca9ed8e-6fd5-4bc4-82ed-3382e65b6192" providerId="ADAL" clId="{8C7811C4-ED5C-4AED-80C2-451CF20AC3EA}" dt="2019-11-11T09:31:43.934" v="1167" actId="20577"/>
      <pc:docMkLst>
        <pc:docMk/>
      </pc:docMkLst>
      <pc:sldChg chg="modSp ord">
        <pc:chgData name="Busland, Torstein" userId="eca9ed8e-6fd5-4bc4-82ed-3382e65b6192" providerId="ADAL" clId="{8C7811C4-ED5C-4AED-80C2-451CF20AC3EA}" dt="2019-11-11T08:56:19.880" v="52"/>
        <pc:sldMkLst>
          <pc:docMk/>
          <pc:sldMk cId="530521214" sldId="311"/>
        </pc:sldMkLst>
        <pc:spChg chg="mod">
          <ac:chgData name="Busland, Torstein" userId="eca9ed8e-6fd5-4bc4-82ed-3382e65b6192" providerId="ADAL" clId="{8C7811C4-ED5C-4AED-80C2-451CF20AC3EA}" dt="2019-11-07T14:11:48.025" v="42" actId="1076"/>
          <ac:spMkLst>
            <pc:docMk/>
            <pc:sldMk cId="530521214" sldId="311"/>
            <ac:spMk id="4" creationId="{AAFF5AB5-DF0B-42BF-B87F-87B31791CFB4}"/>
          </ac:spMkLst>
        </pc:spChg>
        <pc:spChg chg="mod">
          <ac:chgData name="Busland, Torstein" userId="eca9ed8e-6fd5-4bc4-82ed-3382e65b6192" providerId="ADAL" clId="{8C7811C4-ED5C-4AED-80C2-451CF20AC3EA}" dt="2019-11-07T14:12:13.078" v="46" actId="1076"/>
          <ac:spMkLst>
            <pc:docMk/>
            <pc:sldMk cId="530521214" sldId="311"/>
            <ac:spMk id="5" creationId="{B3A6056F-3326-49B5-8C2F-C4A7E7BE172F}"/>
          </ac:spMkLst>
        </pc:spChg>
      </pc:sldChg>
      <pc:sldChg chg="modSp">
        <pc:chgData name="Busland, Torstein" userId="eca9ed8e-6fd5-4bc4-82ed-3382e65b6192" providerId="ADAL" clId="{8C7811C4-ED5C-4AED-80C2-451CF20AC3EA}" dt="2019-11-11T09:17:34.590" v="898" actId="20577"/>
        <pc:sldMkLst>
          <pc:docMk/>
          <pc:sldMk cId="3024457516" sldId="313"/>
        </pc:sldMkLst>
        <pc:spChg chg="mod">
          <ac:chgData name="Busland, Torstein" userId="eca9ed8e-6fd5-4bc4-82ed-3382e65b6192" providerId="ADAL" clId="{8C7811C4-ED5C-4AED-80C2-451CF20AC3EA}" dt="2019-11-11T09:17:34.590" v="898" actId="20577"/>
          <ac:spMkLst>
            <pc:docMk/>
            <pc:sldMk cId="3024457516" sldId="313"/>
            <ac:spMk id="2" creationId="{DECAF03F-32E0-4CEF-8258-44547C8D36C5}"/>
          </ac:spMkLst>
        </pc:spChg>
      </pc:sldChg>
      <pc:sldChg chg="modSp">
        <pc:chgData name="Busland, Torstein" userId="eca9ed8e-6fd5-4bc4-82ed-3382e65b6192" providerId="ADAL" clId="{8C7811C4-ED5C-4AED-80C2-451CF20AC3EA}" dt="2019-11-07T14:09:33.679" v="31" actId="15"/>
        <pc:sldMkLst>
          <pc:docMk/>
          <pc:sldMk cId="3847256904" sldId="314"/>
        </pc:sldMkLst>
        <pc:spChg chg="mod">
          <ac:chgData name="Busland, Torstein" userId="eca9ed8e-6fd5-4bc4-82ed-3382e65b6192" providerId="ADAL" clId="{8C7811C4-ED5C-4AED-80C2-451CF20AC3EA}" dt="2019-11-07T14:09:33.679" v="31" actId="15"/>
          <ac:spMkLst>
            <pc:docMk/>
            <pc:sldMk cId="3847256904" sldId="314"/>
            <ac:spMk id="2" creationId="{2F5856BB-32B3-4334-83BC-045B464E287F}"/>
          </ac:spMkLst>
        </pc:spChg>
      </pc:sldChg>
      <pc:sldChg chg="modSp ord">
        <pc:chgData name="Busland, Torstein" userId="eca9ed8e-6fd5-4bc4-82ed-3382e65b6192" providerId="ADAL" clId="{8C7811C4-ED5C-4AED-80C2-451CF20AC3EA}" dt="2019-11-11T09:31:43.934" v="1167" actId="20577"/>
        <pc:sldMkLst>
          <pc:docMk/>
          <pc:sldMk cId="2441654065" sldId="318"/>
        </pc:sldMkLst>
        <pc:spChg chg="mod">
          <ac:chgData name="Busland, Torstein" userId="eca9ed8e-6fd5-4bc4-82ed-3382e65b6192" providerId="ADAL" clId="{8C7811C4-ED5C-4AED-80C2-451CF20AC3EA}" dt="2019-11-11T09:22:17.126" v="1148" actId="20577"/>
          <ac:spMkLst>
            <pc:docMk/>
            <pc:sldMk cId="2441654065" sldId="318"/>
            <ac:spMk id="2" creationId="{85C7468A-6D5C-4AA9-8BB6-E7DA2AA217AB}"/>
          </ac:spMkLst>
        </pc:spChg>
        <pc:spChg chg="mod">
          <ac:chgData name="Busland, Torstein" userId="eca9ed8e-6fd5-4bc4-82ed-3382e65b6192" providerId="ADAL" clId="{8C7811C4-ED5C-4AED-80C2-451CF20AC3EA}" dt="2019-11-11T09:13:21.108" v="663" actId="14100"/>
          <ac:spMkLst>
            <pc:docMk/>
            <pc:sldMk cId="2441654065" sldId="318"/>
            <ac:spMk id="4" creationId="{991025A1-41FF-4661-A325-A8632C52E79F}"/>
          </ac:spMkLst>
        </pc:spChg>
        <pc:spChg chg="mod">
          <ac:chgData name="Busland, Torstein" userId="eca9ed8e-6fd5-4bc4-82ed-3382e65b6192" providerId="ADAL" clId="{8C7811C4-ED5C-4AED-80C2-451CF20AC3EA}" dt="2019-11-11T09:31:43.934" v="1167" actId="20577"/>
          <ac:spMkLst>
            <pc:docMk/>
            <pc:sldMk cId="2441654065" sldId="318"/>
            <ac:spMk id="5" creationId="{E6AF1FAB-29B3-4230-B159-5CA91B7148BB}"/>
          </ac:spMkLst>
        </pc:spChg>
      </pc:sldChg>
      <pc:sldChg chg="modSp">
        <pc:chgData name="Busland, Torstein" userId="eca9ed8e-6fd5-4bc4-82ed-3382e65b6192" providerId="ADAL" clId="{8C7811C4-ED5C-4AED-80C2-451CF20AC3EA}" dt="2019-11-11T09:18:20.031" v="909" actId="20577"/>
        <pc:sldMkLst>
          <pc:docMk/>
          <pc:sldMk cId="1613945781" sldId="319"/>
        </pc:sldMkLst>
        <pc:spChg chg="mod">
          <ac:chgData name="Busland, Torstein" userId="eca9ed8e-6fd5-4bc4-82ed-3382e65b6192" providerId="ADAL" clId="{8C7811C4-ED5C-4AED-80C2-451CF20AC3EA}" dt="2019-11-11T09:18:20.031" v="909" actId="20577"/>
          <ac:spMkLst>
            <pc:docMk/>
            <pc:sldMk cId="1613945781" sldId="319"/>
            <ac:spMk id="3" creationId="{D35A37A0-334B-4395-BD7D-5E9D3CA53B56}"/>
          </ac:spMkLst>
        </pc:spChg>
      </pc:sldChg>
      <pc:sldChg chg="modSp">
        <pc:chgData name="Busland, Torstein" userId="eca9ed8e-6fd5-4bc4-82ed-3382e65b6192" providerId="ADAL" clId="{8C7811C4-ED5C-4AED-80C2-451CF20AC3EA}" dt="2019-11-07T14:10:29.172" v="32" actId="20577"/>
        <pc:sldMkLst>
          <pc:docMk/>
          <pc:sldMk cId="2692623589" sldId="321"/>
        </pc:sldMkLst>
        <pc:spChg chg="mod">
          <ac:chgData name="Busland, Torstein" userId="eca9ed8e-6fd5-4bc4-82ed-3382e65b6192" providerId="ADAL" clId="{8C7811C4-ED5C-4AED-80C2-451CF20AC3EA}" dt="2019-11-07T14:10:29.172" v="32" actId="20577"/>
          <ac:spMkLst>
            <pc:docMk/>
            <pc:sldMk cId="2692623589" sldId="321"/>
            <ac:spMk id="2" creationId="{60AA77EC-CC46-4A8D-A174-5F05AAE5BFDD}"/>
          </ac:spMkLst>
        </pc:spChg>
      </pc:sldChg>
      <pc:sldChg chg="modSp">
        <pc:chgData name="Busland, Torstein" userId="eca9ed8e-6fd5-4bc4-82ed-3382e65b6192" providerId="ADAL" clId="{8C7811C4-ED5C-4AED-80C2-451CF20AC3EA}" dt="2019-11-07T14:10:45.325" v="37" actId="20577"/>
        <pc:sldMkLst>
          <pc:docMk/>
          <pc:sldMk cId="3347980956" sldId="322"/>
        </pc:sldMkLst>
        <pc:spChg chg="mod">
          <ac:chgData name="Busland, Torstein" userId="eca9ed8e-6fd5-4bc4-82ed-3382e65b6192" providerId="ADAL" clId="{8C7811C4-ED5C-4AED-80C2-451CF20AC3EA}" dt="2019-11-07T14:10:45.325" v="37" actId="20577"/>
          <ac:spMkLst>
            <pc:docMk/>
            <pc:sldMk cId="3347980956" sldId="322"/>
            <ac:spMk id="2" creationId="{58837EAF-5037-4AD5-8635-54D3A9E953BE}"/>
          </ac:spMkLst>
        </pc:spChg>
      </pc:sldChg>
      <pc:sldChg chg="modSp add">
        <pc:chgData name="Busland, Torstein" userId="eca9ed8e-6fd5-4bc4-82ed-3382e65b6192" providerId="ADAL" clId="{8C7811C4-ED5C-4AED-80C2-451CF20AC3EA}" dt="2019-11-11T09:19:13.912" v="913" actId="15"/>
        <pc:sldMkLst>
          <pc:docMk/>
          <pc:sldMk cId="115485235" sldId="323"/>
        </pc:sldMkLst>
        <pc:spChg chg="mod">
          <ac:chgData name="Busland, Torstein" userId="eca9ed8e-6fd5-4bc4-82ed-3382e65b6192" providerId="ADAL" clId="{8C7811C4-ED5C-4AED-80C2-451CF20AC3EA}" dt="2019-11-11T09:19:13.912" v="913" actId="15"/>
          <ac:spMkLst>
            <pc:docMk/>
            <pc:sldMk cId="115485235" sldId="323"/>
            <ac:spMk id="2" creationId="{D04D9D33-1728-471A-B4FF-DC18631120F8}"/>
          </ac:spMkLst>
        </pc:spChg>
        <pc:spChg chg="mod">
          <ac:chgData name="Busland, Torstein" userId="eca9ed8e-6fd5-4bc4-82ed-3382e65b6192" providerId="ADAL" clId="{8C7811C4-ED5C-4AED-80C2-451CF20AC3EA}" dt="2019-11-11T09:04:11.190" v="249" actId="20577"/>
          <ac:spMkLst>
            <pc:docMk/>
            <pc:sldMk cId="115485235" sldId="323"/>
            <ac:spMk id="3" creationId="{C15A4E65-4D40-4FE3-B743-AF5081A2EAB2}"/>
          </ac:spMkLst>
        </pc:spChg>
      </pc:sldChg>
      <pc:sldChg chg="modSp add">
        <pc:chgData name="Busland, Torstein" userId="eca9ed8e-6fd5-4bc4-82ed-3382e65b6192" providerId="ADAL" clId="{8C7811C4-ED5C-4AED-80C2-451CF20AC3EA}" dt="2019-11-11T09:16:34.824" v="883" actId="12"/>
        <pc:sldMkLst>
          <pc:docMk/>
          <pc:sldMk cId="1640885617" sldId="324"/>
        </pc:sldMkLst>
        <pc:spChg chg="mod">
          <ac:chgData name="Busland, Torstein" userId="eca9ed8e-6fd5-4bc4-82ed-3382e65b6192" providerId="ADAL" clId="{8C7811C4-ED5C-4AED-80C2-451CF20AC3EA}" dt="2019-11-11T09:16:34.824" v="883" actId="12"/>
          <ac:spMkLst>
            <pc:docMk/>
            <pc:sldMk cId="1640885617" sldId="324"/>
            <ac:spMk id="2" creationId="{6F93CF41-DB4C-4E1A-85BC-4D9AF97B4BAE}"/>
          </ac:spMkLst>
        </pc:spChg>
        <pc:spChg chg="mod">
          <ac:chgData name="Busland, Torstein" userId="eca9ed8e-6fd5-4bc4-82ed-3382e65b6192" providerId="ADAL" clId="{8C7811C4-ED5C-4AED-80C2-451CF20AC3EA}" dt="2019-11-11T09:14:52.440" v="714" actId="20577"/>
          <ac:spMkLst>
            <pc:docMk/>
            <pc:sldMk cId="1640885617" sldId="324"/>
            <ac:spMk id="3" creationId="{72147B8A-3058-4C9A-96CB-0D45937412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3F589A-B22E-4F91-8AD9-190B1AC8EDCF}" type="datetimeFigureOut">
              <a:rPr lang="nb-NO"/>
              <a:pPr>
                <a:defRPr/>
              </a:pPr>
              <a:t>11.11.2019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BA23742-51E1-48F2-9D26-22282FA8CB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837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tekst 3"/>
          <p:cNvSpPr>
            <a:spLocks noGrp="1"/>
          </p:cNvSpPr>
          <p:nvPr>
            <p:ph type="body" sz="quarter" idx="11"/>
          </p:nvPr>
        </p:nvSpPr>
        <p:spPr>
          <a:xfrm>
            <a:off x="899592" y="3381840"/>
            <a:ext cx="2952328" cy="27003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445736"/>
            <a:ext cx="4680520" cy="37804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9" name="Plassholder for tekst 12"/>
          <p:cNvSpPr>
            <a:spLocks noGrp="1"/>
          </p:cNvSpPr>
          <p:nvPr>
            <p:ph type="body" sz="quarter" idx="13"/>
          </p:nvPr>
        </p:nvSpPr>
        <p:spPr>
          <a:xfrm>
            <a:off x="899592" y="2859782"/>
            <a:ext cx="4679950" cy="37804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502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899592" y="1203598"/>
            <a:ext cx="6192688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bilde 3"/>
          <p:cNvSpPr>
            <a:spLocks noGrp="1"/>
          </p:cNvSpPr>
          <p:nvPr>
            <p:ph type="pic" sz="quarter" idx="12"/>
          </p:nvPr>
        </p:nvSpPr>
        <p:spPr>
          <a:xfrm>
            <a:off x="4644008" y="1959682"/>
            <a:ext cx="3600000" cy="2628292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0" y="1203598"/>
            <a:ext cx="4103688" cy="702078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355976" cy="51435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1"/>
          </p:nvPr>
        </p:nvSpPr>
        <p:spPr>
          <a:xfrm>
            <a:off x="4572000" y="1905676"/>
            <a:ext cx="4103688" cy="29703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24128" y="3291830"/>
            <a:ext cx="2962672" cy="936104"/>
          </a:xfrm>
          <a:prstGeom prst="rect">
            <a:avLst/>
          </a:prstGeom>
        </p:spPr>
        <p:txBody>
          <a:bodyPr anchor="b"/>
          <a:lstStyle>
            <a:lvl1pPr algn="l">
              <a:defRPr sz="2400" b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508104" cy="51435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2111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65187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3" name="Tittel 1"/>
          <p:cNvSpPr>
            <a:spLocks noGrp="1"/>
          </p:cNvSpPr>
          <p:nvPr>
            <p:ph type="title"/>
          </p:nvPr>
        </p:nvSpPr>
        <p:spPr>
          <a:xfrm>
            <a:off x="906433" y="3867894"/>
            <a:ext cx="6257956" cy="936104"/>
          </a:xfrm>
          <a:prstGeom prst="rect">
            <a:avLst/>
          </a:prstGeom>
        </p:spPr>
        <p:txBody>
          <a:bodyPr anchor="t"/>
          <a:lstStyle>
            <a:lvl1pPr algn="l">
              <a:defRPr sz="2400" b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9842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23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697764"/>
            <a:ext cx="4680520" cy="378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2311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552207" cy="263600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 algn="l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 algn="l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 algn="l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</a:t>
            </a:r>
            <a:r>
              <a:rPr lang="nb-NO"/>
              <a:t>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900112" y="1195882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552207" cy="2636008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715963" indent="-258763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900112" y="1195882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4644008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899592" y="1203598"/>
            <a:ext cx="6264796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552207" cy="26360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900112" y="1203325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624215" cy="2636008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715963" indent="-258763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99592" y="1203325"/>
            <a:ext cx="6264796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4644008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899592" y="1203598"/>
            <a:ext cx="6264696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003E7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NIF_Logo_Farger.ep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88467"/>
            <a:ext cx="1440000" cy="7352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NIF_Logo_Farger.eps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56" y="432000"/>
            <a:ext cx="1260000" cy="64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4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567">
          <p15:clr>
            <a:srgbClr val="F26B43"/>
          </p15:clr>
        </p15:guide>
        <p15:guide id="5" pos="451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NIF_Logo_Farger.eps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56" y="432000"/>
            <a:ext cx="1260000" cy="64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1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567">
          <p15:clr>
            <a:srgbClr val="F26B43"/>
          </p15:clr>
        </p15:guide>
        <p15:guide id="5" pos="451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NIF_Logo_Farger.ep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56" y="432000"/>
            <a:ext cx="1260000" cy="64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04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567">
          <p15:clr>
            <a:srgbClr val="F26B43"/>
          </p15:clr>
        </p15:guide>
        <p15:guide id="5" pos="45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tt linje 4"/>
          <p:cNvCxnSpPr/>
          <p:nvPr/>
        </p:nvCxnSpPr>
        <p:spPr>
          <a:xfrm>
            <a:off x="900113" y="2446387"/>
            <a:ext cx="468000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/>
          <p:cNvCxnSpPr/>
          <p:nvPr/>
        </p:nvCxnSpPr>
        <p:spPr>
          <a:xfrm>
            <a:off x="900113" y="2859782"/>
            <a:ext cx="468000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>
            <a:off x="900113" y="3291830"/>
            <a:ext cx="4680000" cy="0"/>
          </a:xfrm>
          <a:prstGeom prst="line">
            <a:avLst/>
          </a:prstGeom>
          <a:ln w="12700">
            <a:solidFill>
              <a:srgbClr val="57585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teks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 dirty="0"/>
              <a:t>Idrettsmeldingen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Møte med særforbund og idrettskretser</a:t>
            </a:r>
          </a:p>
        </p:txBody>
      </p:sp>
      <p:sp>
        <p:nvSpPr>
          <p:cNvPr id="14" name="Plassholder for tekst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/>
              <a:t>11. november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5C7468A-6D5C-4AA9-8BB6-E7DA2AA217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7271767" cy="54777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Statsbudsjettet – hva bør prioriteres?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F3ADE15-3E5F-4279-9BB1-3B9D2286B2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Viktige diskusjoner</a:t>
            </a:r>
          </a:p>
        </p:txBody>
      </p:sp>
      <p:sp>
        <p:nvSpPr>
          <p:cNvPr id="4" name="Plassholder for innhold 1">
            <a:extLst>
              <a:ext uri="{FF2B5EF4-FFF2-40B4-BE49-F238E27FC236}">
                <a16:creationId xmlns:a16="http://schemas.microsoft.com/office/drawing/2014/main" id="{991025A1-41FF-4661-A325-A8632C52E79F}"/>
              </a:ext>
            </a:extLst>
          </p:cNvPr>
          <p:cNvSpPr txBox="1">
            <a:spLocks/>
          </p:cNvSpPr>
          <p:nvPr/>
        </p:nvSpPr>
        <p:spPr>
          <a:xfrm>
            <a:off x="1438508" y="2600311"/>
            <a:ext cx="3168351" cy="1815882"/>
          </a:xfrm>
          <a:prstGeom prst="rect">
            <a:avLst/>
          </a:prstGeom>
        </p:spPr>
        <p:txBody>
          <a:bodyPr/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1pPr>
            <a:lvl2pPr marL="71596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2pPr>
            <a:lvl3pPr marL="1168400" indent="-2540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3pPr>
            <a:lvl4pPr marL="1614488" indent="-2428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4pPr>
            <a:lvl5pPr marL="20589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600" dirty="0"/>
              <a:t>Full vare- og tjeneste moms</a:t>
            </a:r>
          </a:p>
          <a:p>
            <a:r>
              <a:rPr lang="nb-NO" sz="1600" dirty="0"/>
              <a:t>Rettighetsfesting av anleggsmoms</a:t>
            </a:r>
          </a:p>
          <a:p>
            <a:r>
              <a:rPr lang="nb-NO" sz="1600" dirty="0"/>
              <a:t>Fjerning av etterslep</a:t>
            </a:r>
          </a:p>
          <a:p>
            <a:r>
              <a:rPr lang="nb-NO" sz="1600" dirty="0" err="1"/>
              <a:t>Svømmehalløft</a:t>
            </a:r>
            <a:endParaRPr lang="nb-NO" sz="1600" dirty="0"/>
          </a:p>
          <a:p>
            <a:r>
              <a:rPr lang="nb-NO" sz="1600" dirty="0"/>
              <a:t>Voksenidrett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6AF1FAB-29B3-4230-B159-5CA91B7148BB}"/>
              </a:ext>
            </a:extLst>
          </p:cNvPr>
          <p:cNvSpPr/>
          <p:nvPr/>
        </p:nvSpPr>
        <p:spPr>
          <a:xfrm>
            <a:off x="4546831" y="2571750"/>
            <a:ext cx="38524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Fullfinansiering av fritidskortet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Nytt toppidrettssenter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Styrket finansiering av toppidretten (utøveres livssituasjon)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Samarbeid for styrke idrettens samfunnsbidrag – økte midler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Andre saker?</a:t>
            </a:r>
          </a:p>
        </p:txBody>
      </p:sp>
    </p:spTree>
    <p:extLst>
      <p:ext uri="{BB962C8B-B14F-4D97-AF65-F5344CB8AC3E}">
        <p14:creationId xmlns:p14="http://schemas.microsoft.com/office/powerpoint/2010/main" val="24416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F93CF41-DB4C-4E1A-85BC-4D9AF97B4BA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Ønsker tilbakemelding på</a:t>
            </a:r>
          </a:p>
          <a:p>
            <a:pPr lvl="1"/>
            <a:r>
              <a:rPr lang="nb-NO" dirty="0"/>
              <a:t>Forslag til fokusområder</a:t>
            </a:r>
          </a:p>
          <a:p>
            <a:pPr lvl="1"/>
            <a:r>
              <a:rPr lang="nb-NO" dirty="0"/>
              <a:t>Forslag til mål</a:t>
            </a:r>
          </a:p>
          <a:p>
            <a:pPr lvl="1"/>
            <a:r>
              <a:rPr lang="nb-NO" dirty="0"/>
              <a:t>Prioritering av voksenidrett?</a:t>
            </a:r>
          </a:p>
          <a:p>
            <a:pPr lvl="1"/>
            <a:r>
              <a:rPr lang="nb-NO" dirty="0"/>
              <a:t>Prioritering av midler over statsbudsjettet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72147B8A-3058-4C9A-96CB-0D4593741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Gruppeoppgave</a:t>
            </a:r>
          </a:p>
        </p:txBody>
      </p:sp>
    </p:spTree>
    <p:extLst>
      <p:ext uri="{BB962C8B-B14F-4D97-AF65-F5344CB8AC3E}">
        <p14:creationId xmlns:p14="http://schemas.microsoft.com/office/powerpoint/2010/main" val="164088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ECAF03F-32E0-4CEF-8258-44547C8D36C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Et utkast ble sendt på høring 31. oktober</a:t>
            </a:r>
          </a:p>
          <a:p>
            <a:pPr lvl="1"/>
            <a:r>
              <a:rPr lang="nb-NO" sz="1800" dirty="0"/>
              <a:t>Møte med KUD om «idrett og samfunn» 8. november</a:t>
            </a:r>
          </a:p>
          <a:p>
            <a:pPr lvl="1"/>
            <a:r>
              <a:rPr lang="nb-NO" sz="1800" dirty="0"/>
              <a:t>Møte med KUD om toppidrett 22. november</a:t>
            </a:r>
          </a:p>
          <a:p>
            <a:r>
              <a:rPr lang="nb-NO" dirty="0"/>
              <a:t>Høringsmøte med SF og IK i dag</a:t>
            </a:r>
          </a:p>
          <a:p>
            <a:r>
              <a:rPr lang="nb-NO" dirty="0"/>
              <a:t>Høringsfrist 4. desember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Endelig innspill vedtas av idrettsstyret 3. januar 2020.</a:t>
            </a:r>
            <a:br>
              <a:rPr lang="nb-NO" dirty="0"/>
            </a:b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F94D913-B64C-44ED-B46B-330C13489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Prosess</a:t>
            </a:r>
          </a:p>
        </p:txBody>
      </p:sp>
    </p:spTree>
    <p:extLst>
      <p:ext uri="{BB962C8B-B14F-4D97-AF65-F5344CB8AC3E}">
        <p14:creationId xmlns:p14="http://schemas.microsoft.com/office/powerpoint/2010/main" val="302445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F5856BB-32B3-4334-83BC-045B464E287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sz="1800" dirty="0"/>
              <a:t>Bidra til at staten vedtar en idrettspolitikk som bygger opp under idrettens vedtatte mål</a:t>
            </a:r>
          </a:p>
          <a:p>
            <a:pPr lvl="1"/>
            <a:r>
              <a:rPr lang="nb-NO" sz="1800" dirty="0"/>
              <a:t>Synliggjøre NIFs mål</a:t>
            </a:r>
          </a:p>
          <a:p>
            <a:pPr lvl="1"/>
            <a:r>
              <a:rPr lang="nb-NO" sz="1800" dirty="0"/>
              <a:t>Beskrive hvordan vi ønsker at det offentlige/staten kan bidra til at vi når våre mål</a:t>
            </a:r>
          </a:p>
          <a:p>
            <a:endParaRPr lang="nb-NO" sz="1800" dirty="0"/>
          </a:p>
          <a:p>
            <a:r>
              <a:rPr lang="nb-NO" sz="1800" dirty="0"/>
              <a:t>Idretten og det offentlige/staten har tradisjonelt hatt svært like mål 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AA106863-6680-4355-8656-C3564C81D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Formål med innspillet</a:t>
            </a:r>
          </a:p>
        </p:txBody>
      </p:sp>
    </p:spTree>
    <p:extLst>
      <p:ext uri="{BB962C8B-B14F-4D97-AF65-F5344CB8AC3E}">
        <p14:creationId xmlns:p14="http://schemas.microsoft.com/office/powerpoint/2010/main" val="384725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AFF5AB5-DF0B-42BF-B87F-87B31791CF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9592" y="2067694"/>
            <a:ext cx="3600400" cy="2628292"/>
          </a:xfrm>
        </p:spPr>
        <p:txBody>
          <a:bodyPr/>
          <a:lstStyle/>
          <a:p>
            <a:r>
              <a:rPr lang="nb-NO" sz="1600" dirty="0"/>
              <a:t>Innledning og prioriteringer</a:t>
            </a:r>
          </a:p>
          <a:p>
            <a:r>
              <a:rPr lang="nb-NO" sz="1600" dirty="0"/>
              <a:t>Idrettens samfunnsbidrag</a:t>
            </a:r>
          </a:p>
          <a:p>
            <a:r>
              <a:rPr lang="nb-NO" sz="1600" dirty="0"/>
              <a:t>Bærekraftig utvikling</a:t>
            </a:r>
          </a:p>
          <a:p>
            <a:r>
              <a:rPr lang="nb-NO" sz="1600" dirty="0"/>
              <a:t>Nye aktiviteter og samfunnstrender</a:t>
            </a:r>
          </a:p>
          <a:p>
            <a:r>
              <a:rPr lang="nb-NO" sz="1600" dirty="0"/>
              <a:t>Idrett og begrepet idrettsformål</a:t>
            </a:r>
          </a:p>
          <a:p>
            <a:r>
              <a:rPr lang="nb-NO" sz="1600" dirty="0"/>
              <a:t>Rammebetingelser</a:t>
            </a:r>
          </a:p>
          <a:p>
            <a:r>
              <a:rPr lang="nb-NO" sz="1600" dirty="0"/>
              <a:t>Idrettsglede for alle</a:t>
            </a:r>
          </a:p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B3A6056F-3326-49B5-8C2F-C4A7E7BE17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34691" y="2067694"/>
            <a:ext cx="3312368" cy="2556284"/>
          </a:xfrm>
        </p:spPr>
        <p:txBody>
          <a:bodyPr/>
          <a:lstStyle/>
          <a:p>
            <a:r>
              <a:rPr lang="nb-NO" sz="1600" dirty="0"/>
              <a:t>Livslang idrett</a:t>
            </a:r>
          </a:p>
          <a:p>
            <a:r>
              <a:rPr lang="nb-NO" sz="1600" dirty="0"/>
              <a:t>Bedre idrettslag</a:t>
            </a:r>
          </a:p>
          <a:p>
            <a:r>
              <a:rPr lang="nb-NO" sz="1600" dirty="0"/>
              <a:t>Flere og bedre anlegg</a:t>
            </a:r>
          </a:p>
          <a:p>
            <a:r>
              <a:rPr lang="nb-NO" sz="1600" dirty="0"/>
              <a:t>Bedre toppidrett</a:t>
            </a:r>
          </a:p>
          <a:p>
            <a:r>
              <a:rPr lang="nb-NO" sz="1600" dirty="0"/>
              <a:t>Internasjonalt</a:t>
            </a:r>
          </a:p>
          <a:p>
            <a:r>
              <a:rPr lang="nb-NO" sz="1600" dirty="0"/>
              <a:t>Antidopingarbeid</a:t>
            </a:r>
          </a:p>
          <a:p>
            <a:r>
              <a:rPr lang="nb-NO" sz="1600" dirty="0"/>
              <a:t>Manipulering av idrettskonkurranser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Utformet innspillet som en rekke selvstendige notater eller kapitler</a:t>
            </a:r>
          </a:p>
        </p:txBody>
      </p:sp>
    </p:spTree>
    <p:extLst>
      <p:ext uri="{BB962C8B-B14F-4D97-AF65-F5344CB8AC3E}">
        <p14:creationId xmlns:p14="http://schemas.microsoft.com/office/powerpoint/2010/main" val="53052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D35A37A0-334B-4395-BD7D-5E9D3CA5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Foreslår tre fokusområder</a:t>
            </a:r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E02C258A-D295-4BA9-B112-7E59F07340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176346" cy="5143500"/>
          </a:xfrm>
        </p:spPr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D113A01-11E2-46B3-9CA7-1AB10B8B749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Hvordan gjøre det enklere å være idrettslag?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Hvordan forsterke idrettens samfunnsrolle?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Hvordan legge grunnlag for en enda bedre og bredere toppidrett?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35C8899-8C86-4FCB-8091-A3E1239B7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1763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4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D4325DFE-556F-4B08-BC9F-9AA30F5FD5A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696223" cy="2636008"/>
          </a:xfrm>
        </p:spPr>
        <p:txBody>
          <a:bodyPr/>
          <a:lstStyle/>
          <a:p>
            <a:r>
              <a:rPr lang="nb-NO" dirty="0"/>
              <a:t>Enklere å være idrettslag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Rettighetsfesting av full mva. komp (begge ordninger)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Fjerning av etterslepet på utbetaling av spillemidler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Prioritering av tiltak som kan bidra til å redusere økonomi som barriere</a:t>
            </a:r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3DC3648B-3B2F-4C34-ACEC-0B2752AD96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Forslag til seks prioriterte mål</a:t>
            </a:r>
          </a:p>
        </p:txBody>
      </p:sp>
    </p:spTree>
    <p:extLst>
      <p:ext uri="{BB962C8B-B14F-4D97-AF65-F5344CB8AC3E}">
        <p14:creationId xmlns:p14="http://schemas.microsoft.com/office/powerpoint/2010/main" val="3063818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0AA77EC-CC46-4A8D-A174-5F05AAE5BFD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00113" y="1951966"/>
            <a:ext cx="6624215" cy="2708016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Idrettens samfunnsrolle</a:t>
            </a:r>
          </a:p>
          <a:p>
            <a:r>
              <a:rPr lang="nb-NO" dirty="0"/>
              <a:t>Et samarbeid om: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/>
              <a:t>å nå ut til de grupper som i dag ikke deltar, eller er underrepresentert i idretten.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/>
              <a:t>å løse samfunnsoppgaver som ligger på siden av idrettslagenes kjerneoppgaver.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/>
              <a:t>å skape gode oppvekstsvilkår og et mer aktivt samfunn.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7F4C74C3-FAC7-4987-8C7F-490B4CDD7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Forslag til seks prioriterte mål</a:t>
            </a:r>
          </a:p>
        </p:txBody>
      </p:sp>
    </p:spTree>
    <p:extLst>
      <p:ext uri="{BB962C8B-B14F-4D97-AF65-F5344CB8AC3E}">
        <p14:creationId xmlns:p14="http://schemas.microsoft.com/office/powerpoint/2010/main" val="269262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8837EAF-5037-4AD5-8635-54D3A9E953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Toppidrett</a:t>
            </a:r>
          </a:p>
          <a:p>
            <a:r>
              <a:rPr lang="nb-NO" dirty="0"/>
              <a:t>Finansiering av et nytt nasjonalt toppidrettssenter</a:t>
            </a:r>
          </a:p>
          <a:p>
            <a:r>
              <a:rPr lang="nb-NO" dirty="0"/>
              <a:t>Bedrede rammebetingelser for toppidretten (økonomi og utdanning)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F5DD660E-F8DE-4D4C-A351-FB26158F7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Forslag til seks prioriterte mål</a:t>
            </a:r>
          </a:p>
        </p:txBody>
      </p:sp>
    </p:spTree>
    <p:extLst>
      <p:ext uri="{BB962C8B-B14F-4D97-AF65-F5344CB8AC3E}">
        <p14:creationId xmlns:p14="http://schemas.microsoft.com/office/powerpoint/2010/main" val="334798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04D9D33-1728-471A-B4FF-DC18631120F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Livslang idrett</a:t>
            </a:r>
          </a:p>
          <a:p>
            <a:pPr lvl="1"/>
            <a:r>
              <a:rPr lang="nb-NO" dirty="0"/>
              <a:t>Midler til utvikling av voksenidrett</a:t>
            </a:r>
          </a:p>
          <a:p>
            <a:pPr lvl="2"/>
            <a:r>
              <a:rPr lang="nb-NO" dirty="0"/>
              <a:t>Spillemidler?</a:t>
            </a:r>
          </a:p>
          <a:p>
            <a:pPr lvl="2"/>
            <a:r>
              <a:rPr lang="nb-NO" dirty="0"/>
              <a:t>Statsbudsjett?</a:t>
            </a:r>
          </a:p>
          <a:p>
            <a:pPr lvl="2"/>
            <a:r>
              <a:rPr lang="nb-NO" dirty="0"/>
              <a:t>Ikke prioriteres? 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C15A4E65-4D40-4FE3-B743-AF5081A2E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Viktige diskusjoner</a:t>
            </a:r>
          </a:p>
        </p:txBody>
      </p:sp>
    </p:spTree>
    <p:extLst>
      <p:ext uri="{BB962C8B-B14F-4D97-AF65-F5344CB8AC3E}">
        <p14:creationId xmlns:p14="http://schemas.microsoft.com/office/powerpoint/2010/main" val="115485235"/>
      </p:ext>
    </p:extLst>
  </p:cSld>
  <p:clrMapOvr>
    <a:masterClrMapping/>
  </p:clrMapOvr>
</p:sld>
</file>

<file path=ppt/theme/theme1.xml><?xml version="1.0" encoding="utf-8"?>
<a:theme xmlns:a="http://schemas.openxmlformats.org/drawingml/2006/main" name="Forsi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832DFFB5-54B6-45D8-BA75-EFF291CBA87C}"/>
    </a:ext>
  </a:extLst>
</a:theme>
</file>

<file path=ppt/theme/theme2.xml><?xml version="1.0" encoding="utf-8"?>
<a:theme xmlns:a="http://schemas.openxmlformats.org/drawingml/2006/main" name="1_Påløpende sider med bakgr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ppt/theme/theme3.xml><?xml version="1.0" encoding="utf-8"?>
<a:theme xmlns:a="http://schemas.openxmlformats.org/drawingml/2006/main" name="1_Påløpende sider uten bakgr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ppt/theme/theme4.xml><?xml version="1.0" encoding="utf-8"?>
<a:theme xmlns:a="http://schemas.openxmlformats.org/drawingml/2006/main" name="Påløpende sider uten bakgrunn og bunntek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A291383818594F8B626660A8FDB901" ma:contentTypeVersion="8" ma:contentTypeDescription="Opprett et nytt dokument." ma:contentTypeScope="" ma:versionID="b6a298404e5e906499635a6ca8b81476">
  <xsd:schema xmlns:xsd="http://www.w3.org/2001/XMLSchema" xmlns:xs="http://www.w3.org/2001/XMLSchema" xmlns:p="http://schemas.microsoft.com/office/2006/metadata/properties" xmlns:ns2="6070b23f-5e16-4f71-b7c5-03afb688b78e" xmlns:ns3="8df3daca-e450-4fc6-a0e5-767b95723bf2" targetNamespace="http://schemas.microsoft.com/office/2006/metadata/properties" ma:root="true" ma:fieldsID="44f50567b30a8ced64ee75d627734bd5" ns2:_="" ns3:_="">
    <xsd:import namespace="6070b23f-5e16-4f71-b7c5-03afb688b78e"/>
    <xsd:import namespace="8df3daca-e450-4fc6-a0e5-767b95723b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0b23f-5e16-4f71-b7c5-03afb688b7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3daca-e450-4fc6-a0e5-767b95723bf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df3daca-e450-4fc6-a0e5-767b95723bf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16E545B-E6D4-4FFF-93B0-33112A68B8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96445-EED2-48CE-8F46-0DA39145CB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70b23f-5e16-4f71-b7c5-03afb688b78e"/>
    <ds:schemaRef ds:uri="8df3daca-e450-4fc6-a0e5-767b95723b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746EA1-46E3-44BD-BD05-E21C093960FE}">
  <ds:schemaRefs>
    <ds:schemaRef ds:uri="http://purl.org/dc/terms/"/>
    <ds:schemaRef ds:uri="http://purl.org/dc/dcmitype/"/>
    <ds:schemaRef ds:uri="6070b23f-5e16-4f71-b7c5-03afb688b78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df3daca-e450-4fc6-a0e5-767b95723bf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772</TotalTime>
  <Words>369</Words>
  <Application>Microsoft Office PowerPoint</Application>
  <PresentationFormat>Skjermfremvisning (16:9)</PresentationFormat>
  <Paragraphs>75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Forsider</vt:lpstr>
      <vt:lpstr>1_Påløpende sider med bakgrunn</vt:lpstr>
      <vt:lpstr>1_Påløpende sider uten bakgrunn</vt:lpstr>
      <vt:lpstr>Påløpende sider uten bakgrunn og bunntekst</vt:lpstr>
      <vt:lpstr>PowerPoint-presentasjon</vt:lpstr>
      <vt:lpstr>Prosess</vt:lpstr>
      <vt:lpstr>Formål med innspillet</vt:lpstr>
      <vt:lpstr>Utformet innspillet som en rekke selvstendige notater eller kapitler</vt:lpstr>
      <vt:lpstr>Foreslår tre fokusområder</vt:lpstr>
      <vt:lpstr>Forslag til seks prioriterte mål</vt:lpstr>
      <vt:lpstr>Forslag til seks prioriterte mål</vt:lpstr>
      <vt:lpstr>Forslag til seks prioriterte mål</vt:lpstr>
      <vt:lpstr>Viktige diskusjoner</vt:lpstr>
      <vt:lpstr>Viktige diskusjoner</vt:lpstr>
      <vt:lpstr>Gruppeoppgave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Busland, Torstein</cp:lastModifiedBy>
  <cp:revision>50</cp:revision>
  <dcterms:created xsi:type="dcterms:W3CDTF">2016-10-07T09:17:01Z</dcterms:created>
  <dcterms:modified xsi:type="dcterms:W3CDTF">2019-11-11T09:31:49Z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0x010100F4A291383818594F8B626660A8FDB901</vt:lpwstr>
  </property>
  <property fmtid="{D5CDD505-2E9C-101B-9397-08002B2CF9AE}" pid="3" name="OrgTilhorighet">
    <vt:lpwstr>1;#SF01 Norges Idrettsforbund|c1ca8435-9635-48b0-8fd0-127d70284636</vt:lpwstr>
  </property>
  <property fmtid="{D5CDD505-2E9C-101B-9397-08002B2CF9AE}" pid="4" name="Dokumentkategori">
    <vt:lpwstr/>
  </property>
  <property fmtid="{D5CDD505-2E9C-101B-9397-08002B2CF9AE}" pid="5" name="_dlc_DocIdItemGuid">
    <vt:lpwstr>a737baac-e165-4647-8f45-00c6e1cb9133</vt:lpwstr>
  </property>
  <property fmtid="{D5CDD505-2E9C-101B-9397-08002B2CF9AE}" pid="6" name="Order">
    <vt:r8>636500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