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72" r:id="rId2"/>
    <p:sldId id="279" r:id="rId3"/>
    <p:sldId id="278" r:id="rId4"/>
  </p:sldIdLst>
  <p:sldSz cx="24382413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62"/>
    <a:srgbClr val="002E59"/>
    <a:srgbClr val="00C5EA"/>
    <a:srgbClr val="D10074"/>
    <a:srgbClr val="BED600"/>
    <a:srgbClr val="E14C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15"/>
    <p:restoredTop sz="96327"/>
  </p:normalViewPr>
  <p:slideViewPr>
    <p:cSldViewPr snapToGrid="0" snapToObjects="1">
      <p:cViewPr>
        <p:scale>
          <a:sx n="64" d="100"/>
          <a:sy n="64" d="100"/>
        </p:scale>
        <p:origin x="1504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802" y="2244726"/>
            <a:ext cx="18286810" cy="4775200"/>
          </a:xfrm>
        </p:spPr>
        <p:txBody>
          <a:bodyPr anchor="b"/>
          <a:lstStyle>
            <a:lvl1pPr algn="ctr">
              <a:defRPr sz="11999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802" y="7204076"/>
            <a:ext cx="1828681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DCE-C406-2C4B-8FD3-D4A02CA5DC01}" type="datetimeFigureOut">
              <a:rPr lang="nb-NO" smtClean="0"/>
              <a:t>23.08.2021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035D-A98F-9E46-AED0-1ADF006571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3564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DCE-C406-2C4B-8FD3-D4A02CA5DC01}" type="datetimeFigureOut">
              <a:rPr lang="nb-NO" smtClean="0"/>
              <a:t>23.08.2021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035D-A98F-9E46-AED0-1ADF006571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630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8664" y="730250"/>
            <a:ext cx="5257458" cy="11623676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291" y="730250"/>
            <a:ext cx="15467593" cy="11623676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DCE-C406-2C4B-8FD3-D4A02CA5DC01}" type="datetimeFigureOut">
              <a:rPr lang="nb-NO" smtClean="0"/>
              <a:t>23.08.2021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035D-A98F-9E46-AED0-1ADF006571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901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DCE-C406-2C4B-8FD3-D4A02CA5DC01}" type="datetimeFigureOut">
              <a:rPr lang="nb-NO" smtClean="0"/>
              <a:t>23.08.2021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035D-A98F-9E46-AED0-1ADF006571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875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592" y="3419477"/>
            <a:ext cx="21029831" cy="5705474"/>
          </a:xfrm>
        </p:spPr>
        <p:txBody>
          <a:bodyPr anchor="b"/>
          <a:lstStyle>
            <a:lvl1pPr>
              <a:defRPr sz="11999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592" y="9178927"/>
            <a:ext cx="21029831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DCE-C406-2C4B-8FD3-D4A02CA5DC01}" type="datetimeFigureOut">
              <a:rPr lang="nb-NO" smtClean="0"/>
              <a:t>23.08.2021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035D-A98F-9E46-AED0-1ADF006571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927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291" y="3651250"/>
            <a:ext cx="10362526" cy="870267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3596" y="3651250"/>
            <a:ext cx="10362526" cy="870267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DCE-C406-2C4B-8FD3-D4A02CA5DC01}" type="datetimeFigureOut">
              <a:rPr lang="nb-NO" smtClean="0"/>
              <a:t>23.08.2021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035D-A98F-9E46-AED0-1ADF006571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250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7" y="730251"/>
            <a:ext cx="21029831" cy="2651126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467" y="3362326"/>
            <a:ext cx="10314903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467" y="5010150"/>
            <a:ext cx="10314903" cy="736917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3597" y="3362326"/>
            <a:ext cx="10365701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3597" y="5010150"/>
            <a:ext cx="10365701" cy="736917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DCE-C406-2C4B-8FD3-D4A02CA5DC01}" type="datetimeFigureOut">
              <a:rPr lang="nb-NO" smtClean="0"/>
              <a:t>23.08.2021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035D-A98F-9E46-AED0-1ADF006571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582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DCE-C406-2C4B-8FD3-D4A02CA5DC01}" type="datetimeFigureOut">
              <a:rPr lang="nb-NO" smtClean="0"/>
              <a:t>23.08.2021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035D-A98F-9E46-AED0-1ADF006571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6588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DCE-C406-2C4B-8FD3-D4A02CA5DC01}" type="datetimeFigureOut">
              <a:rPr lang="nb-NO" smtClean="0"/>
              <a:t>23.08.2021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035D-A98F-9E46-AED0-1ADF006571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568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5701" y="1974851"/>
            <a:ext cx="1234359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DCE-C406-2C4B-8FD3-D4A02CA5DC01}" type="datetimeFigureOut">
              <a:rPr lang="nb-NO" smtClean="0"/>
              <a:t>23.08.2021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035D-A98F-9E46-AED0-1ADF006571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388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5701" y="1974851"/>
            <a:ext cx="1234359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DCE-C406-2C4B-8FD3-D4A02CA5DC01}" type="datetimeFigureOut">
              <a:rPr lang="nb-NO" smtClean="0"/>
              <a:t>23.08.2021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035D-A98F-9E46-AED0-1ADF006571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47792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3ADCE-C406-2C4B-8FD3-D4A02CA5DC01}" type="datetimeFigureOut">
              <a:rPr lang="nb-NO" smtClean="0"/>
              <a:t>23.08.2021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F035D-A98F-9E46-AED0-1ADF006571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775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D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k 2">
            <a:extLst>
              <a:ext uri="{FF2B5EF4-FFF2-40B4-BE49-F238E27FC236}">
                <a16:creationId xmlns:a16="http://schemas.microsoft.com/office/drawing/2014/main" id="{096BDBF5-B9AB-5840-8EAB-B9787FDF38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66556" y="1539094"/>
            <a:ext cx="7560000" cy="4860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18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D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k 2">
            <a:extLst>
              <a:ext uri="{FF2B5EF4-FFF2-40B4-BE49-F238E27FC236}">
                <a16:creationId xmlns:a16="http://schemas.microsoft.com/office/drawing/2014/main" id="{096BDBF5-B9AB-5840-8EAB-B9787FDF38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46068" y="1618606"/>
            <a:ext cx="7560000" cy="4860002"/>
          </a:xfrm>
          <a:prstGeom prst="rect">
            <a:avLst/>
          </a:prstGeom>
        </p:spPr>
      </p:pic>
      <p:sp>
        <p:nvSpPr>
          <p:cNvPr id="2" name="TekstSylinder 1">
            <a:extLst>
              <a:ext uri="{FF2B5EF4-FFF2-40B4-BE49-F238E27FC236}">
                <a16:creationId xmlns:a16="http://schemas.microsoft.com/office/drawing/2014/main" id="{A9526D4A-107B-B44D-8AAA-86B879EF09A4}"/>
              </a:ext>
            </a:extLst>
          </p:cNvPr>
          <p:cNvSpPr txBox="1"/>
          <p:nvPr/>
        </p:nvSpPr>
        <p:spPr>
          <a:xfrm>
            <a:off x="17976406" y="2116692"/>
            <a:ext cx="442140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b-NO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Velkommen </a:t>
            </a:r>
          </a:p>
          <a:p>
            <a:pPr algn="r"/>
            <a:r>
              <a:rPr lang="nb-NO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nb-NO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tilbaketilidretten</a:t>
            </a:r>
            <a:endParaRPr lang="nb-NO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39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D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rafikk 24">
            <a:extLst>
              <a:ext uri="{FF2B5EF4-FFF2-40B4-BE49-F238E27FC236}">
                <a16:creationId xmlns:a16="http://schemas.microsoft.com/office/drawing/2014/main" id="{8442215C-3ECA-3D4B-85A9-5151F8472F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4411" y="887449"/>
            <a:ext cx="1980000" cy="1272857"/>
          </a:xfrm>
          <a:prstGeom prst="rect">
            <a:avLst/>
          </a:prstGeom>
        </p:spPr>
      </p:pic>
      <p:pic>
        <p:nvPicPr>
          <p:cNvPr id="26" name="Grafikk 25">
            <a:extLst>
              <a:ext uri="{FF2B5EF4-FFF2-40B4-BE49-F238E27FC236}">
                <a16:creationId xmlns:a16="http://schemas.microsoft.com/office/drawing/2014/main" id="{49110C7F-C3A5-4F47-AE5E-25EB9BC484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347029" y="887449"/>
            <a:ext cx="1980000" cy="1272857"/>
          </a:xfrm>
          <a:prstGeom prst="rect">
            <a:avLst/>
          </a:prstGeom>
        </p:spPr>
      </p:pic>
      <p:pic>
        <p:nvPicPr>
          <p:cNvPr id="27" name="Grafikk 26">
            <a:extLst>
              <a:ext uri="{FF2B5EF4-FFF2-40B4-BE49-F238E27FC236}">
                <a16:creationId xmlns:a16="http://schemas.microsoft.com/office/drawing/2014/main" id="{A0C4F8A4-47F1-1840-A084-6C58FA1825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15065" y="887449"/>
            <a:ext cx="1980000" cy="1272857"/>
          </a:xfrm>
          <a:prstGeom prst="rect">
            <a:avLst/>
          </a:prstGeom>
        </p:spPr>
      </p:pic>
      <p:pic>
        <p:nvPicPr>
          <p:cNvPr id="28" name="Grafikk 27">
            <a:extLst>
              <a:ext uri="{FF2B5EF4-FFF2-40B4-BE49-F238E27FC236}">
                <a16:creationId xmlns:a16="http://schemas.microsoft.com/office/drawing/2014/main" id="{B7B50483-C481-2349-A540-A38361315F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25719" y="887449"/>
            <a:ext cx="1980000" cy="1272857"/>
          </a:xfrm>
          <a:prstGeom prst="rect">
            <a:avLst/>
          </a:prstGeom>
        </p:spPr>
      </p:pic>
      <p:pic>
        <p:nvPicPr>
          <p:cNvPr id="29" name="Grafikk 28">
            <a:extLst>
              <a:ext uri="{FF2B5EF4-FFF2-40B4-BE49-F238E27FC236}">
                <a16:creationId xmlns:a16="http://schemas.microsoft.com/office/drawing/2014/main" id="{F37C5232-11D8-0F45-923C-54ED095A76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236373" y="887449"/>
            <a:ext cx="1980000" cy="1272857"/>
          </a:xfrm>
          <a:prstGeom prst="rect">
            <a:avLst/>
          </a:prstGeom>
        </p:spPr>
      </p:pic>
      <p:pic>
        <p:nvPicPr>
          <p:cNvPr id="30" name="Grafikk 29">
            <a:extLst>
              <a:ext uri="{FF2B5EF4-FFF2-40B4-BE49-F238E27FC236}">
                <a16:creationId xmlns:a16="http://schemas.microsoft.com/office/drawing/2014/main" id="{4842A2F0-F47F-574D-AC29-C49354661B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66611" y="3398505"/>
            <a:ext cx="1980000" cy="1272857"/>
          </a:xfrm>
          <a:prstGeom prst="rect">
            <a:avLst/>
          </a:prstGeom>
        </p:spPr>
      </p:pic>
      <p:pic>
        <p:nvPicPr>
          <p:cNvPr id="31" name="Grafikk 30">
            <a:extLst>
              <a:ext uri="{FF2B5EF4-FFF2-40B4-BE49-F238E27FC236}">
                <a16:creationId xmlns:a16="http://schemas.microsoft.com/office/drawing/2014/main" id="{6603C0FF-3B76-2243-A7D8-F4C65626A3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58569" y="3398505"/>
            <a:ext cx="1980000" cy="1272857"/>
          </a:xfrm>
          <a:prstGeom prst="rect">
            <a:avLst/>
          </a:prstGeom>
        </p:spPr>
      </p:pic>
      <p:pic>
        <p:nvPicPr>
          <p:cNvPr id="32" name="Grafikk 31">
            <a:extLst>
              <a:ext uri="{FF2B5EF4-FFF2-40B4-BE49-F238E27FC236}">
                <a16:creationId xmlns:a16="http://schemas.microsoft.com/office/drawing/2014/main" id="{3ACBD0E9-2815-F140-BE86-D40966E7EB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850527" y="3398505"/>
            <a:ext cx="1980000" cy="1272857"/>
          </a:xfrm>
          <a:prstGeom prst="rect">
            <a:avLst/>
          </a:prstGeom>
        </p:spPr>
      </p:pic>
      <p:pic>
        <p:nvPicPr>
          <p:cNvPr id="33" name="Grafikk 32">
            <a:extLst>
              <a:ext uri="{FF2B5EF4-FFF2-40B4-BE49-F238E27FC236}">
                <a16:creationId xmlns:a16="http://schemas.microsoft.com/office/drawing/2014/main" id="{577F75CA-4472-534A-9CBA-EA16DD4334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142486" y="3398505"/>
            <a:ext cx="1980000" cy="1272857"/>
          </a:xfrm>
          <a:prstGeom prst="rect">
            <a:avLst/>
          </a:prstGeom>
        </p:spPr>
      </p:pic>
      <p:pic>
        <p:nvPicPr>
          <p:cNvPr id="53" name="Grafikk 52">
            <a:extLst>
              <a:ext uri="{FF2B5EF4-FFF2-40B4-BE49-F238E27FC236}">
                <a16:creationId xmlns:a16="http://schemas.microsoft.com/office/drawing/2014/main" id="{C564724B-03FB-2A4A-824E-D694C5E4F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7662" y="6267838"/>
            <a:ext cx="1980000" cy="1272857"/>
          </a:xfrm>
          <a:prstGeom prst="rect">
            <a:avLst/>
          </a:prstGeom>
        </p:spPr>
      </p:pic>
      <p:pic>
        <p:nvPicPr>
          <p:cNvPr id="54" name="Grafikk 53">
            <a:extLst>
              <a:ext uri="{FF2B5EF4-FFF2-40B4-BE49-F238E27FC236}">
                <a16:creationId xmlns:a16="http://schemas.microsoft.com/office/drawing/2014/main" id="{0C5B5963-723A-B342-8E19-8696AD7DF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360280" y="6267838"/>
            <a:ext cx="1980000" cy="1272857"/>
          </a:xfrm>
          <a:prstGeom prst="rect">
            <a:avLst/>
          </a:prstGeom>
        </p:spPr>
      </p:pic>
      <p:pic>
        <p:nvPicPr>
          <p:cNvPr id="55" name="Grafikk 54">
            <a:extLst>
              <a:ext uri="{FF2B5EF4-FFF2-40B4-BE49-F238E27FC236}">
                <a16:creationId xmlns:a16="http://schemas.microsoft.com/office/drawing/2014/main" id="{B77AA5C6-A503-8043-83B8-1300B79942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8317" y="6267838"/>
            <a:ext cx="1980000" cy="1272857"/>
          </a:xfrm>
          <a:prstGeom prst="rect">
            <a:avLst/>
          </a:prstGeom>
        </p:spPr>
      </p:pic>
      <p:pic>
        <p:nvPicPr>
          <p:cNvPr id="56" name="Grafikk 55">
            <a:extLst>
              <a:ext uri="{FF2B5EF4-FFF2-40B4-BE49-F238E27FC236}">
                <a16:creationId xmlns:a16="http://schemas.microsoft.com/office/drawing/2014/main" id="{9B04BC26-299B-9E45-AB63-633E21C191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38972" y="6267838"/>
            <a:ext cx="1980000" cy="1272857"/>
          </a:xfrm>
          <a:prstGeom prst="rect">
            <a:avLst/>
          </a:prstGeom>
        </p:spPr>
      </p:pic>
      <p:pic>
        <p:nvPicPr>
          <p:cNvPr id="57" name="Grafikk 56">
            <a:extLst>
              <a:ext uri="{FF2B5EF4-FFF2-40B4-BE49-F238E27FC236}">
                <a16:creationId xmlns:a16="http://schemas.microsoft.com/office/drawing/2014/main" id="{B62FE869-1CF3-8345-B6D8-AA0D36A7CF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249627" y="6267838"/>
            <a:ext cx="1980000" cy="1272857"/>
          </a:xfrm>
          <a:prstGeom prst="rect">
            <a:avLst/>
          </a:prstGeom>
        </p:spPr>
      </p:pic>
      <p:pic>
        <p:nvPicPr>
          <p:cNvPr id="58" name="Grafikk 57">
            <a:extLst>
              <a:ext uri="{FF2B5EF4-FFF2-40B4-BE49-F238E27FC236}">
                <a16:creationId xmlns:a16="http://schemas.microsoft.com/office/drawing/2014/main" id="{6E26FDB9-3F3B-1541-B632-BE8BE7D31A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79862" y="8778894"/>
            <a:ext cx="1980000" cy="1272857"/>
          </a:xfrm>
          <a:prstGeom prst="rect">
            <a:avLst/>
          </a:prstGeom>
        </p:spPr>
      </p:pic>
      <p:pic>
        <p:nvPicPr>
          <p:cNvPr id="59" name="Grafikk 58">
            <a:extLst>
              <a:ext uri="{FF2B5EF4-FFF2-40B4-BE49-F238E27FC236}">
                <a16:creationId xmlns:a16="http://schemas.microsoft.com/office/drawing/2014/main" id="{BE4EB640-EB0B-7543-BAAB-0C828B418C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71820" y="8778894"/>
            <a:ext cx="1980000" cy="1272857"/>
          </a:xfrm>
          <a:prstGeom prst="rect">
            <a:avLst/>
          </a:prstGeom>
        </p:spPr>
      </p:pic>
      <p:pic>
        <p:nvPicPr>
          <p:cNvPr id="60" name="Grafikk 59">
            <a:extLst>
              <a:ext uri="{FF2B5EF4-FFF2-40B4-BE49-F238E27FC236}">
                <a16:creationId xmlns:a16="http://schemas.microsoft.com/office/drawing/2014/main" id="{C1C9BF57-C0D7-6549-A564-1F4264A17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863778" y="8778894"/>
            <a:ext cx="1980000" cy="1272857"/>
          </a:xfrm>
          <a:prstGeom prst="rect">
            <a:avLst/>
          </a:prstGeom>
        </p:spPr>
      </p:pic>
      <p:pic>
        <p:nvPicPr>
          <p:cNvPr id="61" name="Grafikk 60">
            <a:extLst>
              <a:ext uri="{FF2B5EF4-FFF2-40B4-BE49-F238E27FC236}">
                <a16:creationId xmlns:a16="http://schemas.microsoft.com/office/drawing/2014/main" id="{A4F374A9-E8A0-5A46-AA5B-8820FBB47E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155737" y="8778894"/>
            <a:ext cx="1980000" cy="1272857"/>
          </a:xfrm>
          <a:prstGeom prst="rect">
            <a:avLst/>
          </a:prstGeom>
        </p:spPr>
      </p:pic>
      <p:pic>
        <p:nvPicPr>
          <p:cNvPr id="62" name="Grafikk 61">
            <a:extLst>
              <a:ext uri="{FF2B5EF4-FFF2-40B4-BE49-F238E27FC236}">
                <a16:creationId xmlns:a16="http://schemas.microsoft.com/office/drawing/2014/main" id="{59181469-79A1-FF44-AF1A-BE06A2141A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7787" y="11515694"/>
            <a:ext cx="1980000" cy="1272857"/>
          </a:xfrm>
          <a:prstGeom prst="rect">
            <a:avLst/>
          </a:prstGeom>
        </p:spPr>
      </p:pic>
      <p:pic>
        <p:nvPicPr>
          <p:cNvPr id="63" name="Grafikk 62">
            <a:extLst>
              <a:ext uri="{FF2B5EF4-FFF2-40B4-BE49-F238E27FC236}">
                <a16:creationId xmlns:a16="http://schemas.microsoft.com/office/drawing/2014/main" id="{FD400AB4-37A3-544C-A6DA-D5697112F9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340405" y="11515694"/>
            <a:ext cx="1980000" cy="1272857"/>
          </a:xfrm>
          <a:prstGeom prst="rect">
            <a:avLst/>
          </a:prstGeom>
        </p:spPr>
      </p:pic>
      <p:pic>
        <p:nvPicPr>
          <p:cNvPr id="64" name="Grafikk 63">
            <a:extLst>
              <a:ext uri="{FF2B5EF4-FFF2-40B4-BE49-F238E27FC236}">
                <a16:creationId xmlns:a16="http://schemas.microsoft.com/office/drawing/2014/main" id="{F3174740-E9F6-9644-983C-6315503A5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08442" y="11515694"/>
            <a:ext cx="1980000" cy="1272857"/>
          </a:xfrm>
          <a:prstGeom prst="rect">
            <a:avLst/>
          </a:prstGeom>
        </p:spPr>
      </p:pic>
      <p:pic>
        <p:nvPicPr>
          <p:cNvPr id="65" name="Grafikk 64">
            <a:extLst>
              <a:ext uri="{FF2B5EF4-FFF2-40B4-BE49-F238E27FC236}">
                <a16:creationId xmlns:a16="http://schemas.microsoft.com/office/drawing/2014/main" id="{9FCC55A8-FE47-364B-A064-9FE6B9120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19097" y="11515694"/>
            <a:ext cx="1980000" cy="1272857"/>
          </a:xfrm>
          <a:prstGeom prst="rect">
            <a:avLst/>
          </a:prstGeom>
        </p:spPr>
      </p:pic>
      <p:pic>
        <p:nvPicPr>
          <p:cNvPr id="66" name="Grafikk 65">
            <a:extLst>
              <a:ext uri="{FF2B5EF4-FFF2-40B4-BE49-F238E27FC236}">
                <a16:creationId xmlns:a16="http://schemas.microsoft.com/office/drawing/2014/main" id="{56BF5B55-8CC9-264F-9163-ADA3F9AE17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229752" y="11515694"/>
            <a:ext cx="1980000" cy="127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712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F8342DDEA984468C1FD73ECB938984" ma:contentTypeVersion="20" ma:contentTypeDescription="Opprett et nytt dokument." ma:contentTypeScope="" ma:versionID="a33b5e21107e85dd83356ccbe828eaa3">
  <xsd:schema xmlns:xsd="http://www.w3.org/2001/XMLSchema" xmlns:xs="http://www.w3.org/2001/XMLSchema" xmlns:p="http://schemas.microsoft.com/office/2006/metadata/properties" xmlns:ns2="58687678-57e8-492f-9998-733991d03c6e" xmlns:ns3="14164ba9-64da-4f46-9b57-696a25d4b718" xmlns:ns4="9e538389-cabc-4d4e-918a-8beb7ac0ecaa" targetNamespace="http://schemas.microsoft.com/office/2006/metadata/properties" ma:root="true" ma:fieldsID="ad02f79ac5983d757376ec31579fbc7d" ns2:_="" ns3:_="" ns4:_="">
    <xsd:import namespace="58687678-57e8-492f-9998-733991d03c6e"/>
    <xsd:import namespace="14164ba9-64da-4f46-9b57-696a25d4b718"/>
    <xsd:import namespace="9e538389-cabc-4d4e-918a-8beb7ac0ec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4:g1147757294b41319128a5f4a78b9fe8" minOccurs="0"/>
                <xsd:element ref="ns4:TaxCatchAll" minOccurs="0"/>
                <xsd:element ref="ns4:Arkivverdig" minOccurs="0"/>
                <xsd:element ref="ns4:Innkommende_x002f_utgående_x002f_internt" minOccurs="0"/>
                <xsd:element ref="ns4:n76ee7fedcee4117ac518f875391cb3b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687678-57e8-492f-9998-733991d03c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64ba9-64da-4f46-9b57-696a25d4b71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38389-cabc-4d4e-918a-8beb7ac0ecaa" elementFormDefault="qualified">
    <xsd:import namespace="http://schemas.microsoft.com/office/2006/documentManagement/types"/>
    <xsd:import namespace="http://schemas.microsoft.com/office/infopath/2007/PartnerControls"/>
    <xsd:element name="g1147757294b41319128a5f4a78b9fe8" ma:index="19" nillable="true" ma:taxonomy="true" ma:internalName="g1147757294b41319128a5f4a78b9fe8" ma:taxonomyFieldName="Dokumenttype" ma:displayName="Dokumenttype" ma:default="" ma:fieldId="{01147757-294b-4131-9128-a5f4a78b9fe8}" ma:sspId="7c35df68-1123-4a3a-b80a-3e4e7d44f2b2" ma:termSetId="a97e9ca6-64ab-43f8-a959-7efd7069fbc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0" nillable="true" ma:displayName="Taxonomy Catch All Column" ma:hidden="true" ma:list="{98d90617-f0ba-40aa-969e-e7743a1a2df9}" ma:internalName="TaxCatchAll" ma:showField="CatchAllData" ma:web="14164ba9-64da-4f46-9b57-696a25d4b7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rkivverdig" ma:index="21" nillable="true" ma:displayName="Arkivverdig" ma:default="0" ma:internalName="Arkivverdig">
      <xsd:simpleType>
        <xsd:restriction base="dms:Boolean"/>
      </xsd:simpleType>
    </xsd:element>
    <xsd:element name="Innkommende_x002f_utgående_x002f_internt" ma:index="22" nillable="true" ma:displayName="Innkommende/utgående/internt" ma:format="Dropdown" ma:internalName="Innkommende_x002F_utg_x00e5_ende_x002F_internt">
      <xsd:simpleType>
        <xsd:restriction base="dms:Choice">
          <xsd:enumeration value="Innkommende"/>
          <xsd:enumeration value="Utgående"/>
          <xsd:enumeration value="Internt"/>
        </xsd:restriction>
      </xsd:simpleType>
    </xsd:element>
    <xsd:element name="n76ee7fedcee4117ac518f875391cb3b" ma:index="24" nillable="true" ma:taxonomy="true" ma:internalName="n76ee7fedcee4117ac518f875391cb3b" ma:taxonomyFieldName="Kommentar" ma:displayName="Kommentar" ma:default="" ma:fieldId="{776ee7fe-dcee-4117-ac51-8f875391cb3b}" ma:sspId="7c35df68-1123-4a3a-b80a-3e4e7d44f2b2" ma:termSetId="f4e87305-d4c1-4099-bc35-d2d1fa65d375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kivverdig xmlns="9e538389-cabc-4d4e-918a-8beb7ac0ecaa">false</Arkivverdig>
    <Innkommende_x002f_utgående_x002f_internt xmlns="9e538389-cabc-4d4e-918a-8beb7ac0ecaa" xsi:nil="true"/>
    <n76ee7fedcee4117ac518f875391cb3b xmlns="9e538389-cabc-4d4e-918a-8beb7ac0ecaa">
      <Terms xmlns="http://schemas.microsoft.com/office/infopath/2007/PartnerControls"/>
    </n76ee7fedcee4117ac518f875391cb3b>
    <g1147757294b41319128a5f4a78b9fe8 xmlns="9e538389-cabc-4d4e-918a-8beb7ac0ecaa">
      <Terms xmlns="http://schemas.microsoft.com/office/infopath/2007/PartnerControls"/>
    </g1147757294b41319128a5f4a78b9fe8>
    <TaxCatchAll xmlns="9e538389-cabc-4d4e-918a-8beb7ac0ecaa"/>
  </documentManagement>
</p:properties>
</file>

<file path=customXml/itemProps1.xml><?xml version="1.0" encoding="utf-8"?>
<ds:datastoreItem xmlns:ds="http://schemas.openxmlformats.org/officeDocument/2006/customXml" ds:itemID="{4BBA5EC2-13E3-4DE3-B662-B5333022D33C}"/>
</file>

<file path=customXml/itemProps2.xml><?xml version="1.0" encoding="utf-8"?>
<ds:datastoreItem xmlns:ds="http://schemas.openxmlformats.org/officeDocument/2006/customXml" ds:itemID="{907AC7D4-6B5A-414F-882C-D126BC4B861A}"/>
</file>

<file path=customXml/itemProps3.xml><?xml version="1.0" encoding="utf-8"?>
<ds:datastoreItem xmlns:ds="http://schemas.openxmlformats.org/officeDocument/2006/customXml" ds:itemID="{10495974-3352-4DDE-B979-EC41803AB05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5466</TotalTime>
  <Words>3</Words>
  <Application>Microsoft Macintosh PowerPoint</Application>
  <PresentationFormat>Egendefinert</PresentationFormat>
  <Paragraphs>2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Brekkan, Vigdis</dc:creator>
  <cp:lastModifiedBy>Brekkan, Vigdis</cp:lastModifiedBy>
  <cp:revision>63</cp:revision>
  <dcterms:created xsi:type="dcterms:W3CDTF">2020-01-22T07:50:45Z</dcterms:created>
  <dcterms:modified xsi:type="dcterms:W3CDTF">2021-08-24T07:37:44Z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0x01010009F8342DDEA984468C1FD73ECB938984</vt:lpwstr>
  </property>
</Properties>
</file>