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</p:sldMasterIdLst>
  <p:notesMasterIdLst>
    <p:notesMasterId r:id="rId21"/>
  </p:notesMasterIdLst>
  <p:handoutMasterIdLst>
    <p:handoutMasterId r:id="rId22"/>
  </p:handoutMasterIdLst>
  <p:sldIdLst>
    <p:sldId id="258" r:id="rId11"/>
    <p:sldId id="256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</p:sldIdLst>
  <p:sldSz cx="7772400" cy="47371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/>
    <p:restoredTop sz="85801"/>
  </p:normalViewPr>
  <p:slideViewPr>
    <p:cSldViewPr snapToGrid="0" snapToObjects="1" showGuides="1">
      <p:cViewPr varScale="1">
        <p:scale>
          <a:sx n="211" d="100"/>
          <a:sy n="211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3" d="100"/>
          <a:sy n="133" d="100"/>
        </p:scale>
        <p:origin x="27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4A391E82-5EEF-6D4E-AFD7-60BA9D2A48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EC86EC9-8B31-284D-BB08-F0EDD69E0D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C5618-CAA0-4840-B206-6269F4DA88F6}" type="datetimeFigureOut">
              <a:rPr lang="nb-NO" smtClean="0"/>
              <a:t>13.07.2021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26AEBEC-BBC9-3B49-BB0E-AF737539A4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05ACBAF-4721-0A41-9A74-D569069C70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52EB2-201F-594E-9793-7C6D3BE0BB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386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C12C-D1C1-DB43-9736-B6AD07492853}" type="datetimeFigureOut">
              <a:rPr lang="nb-NO" smtClean="0"/>
              <a:t>13.07.2021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1143000"/>
            <a:ext cx="5064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F3BF8-6907-7541-A739-959267E08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024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1pPr>
    <a:lvl2pPr marL="300198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2pPr>
    <a:lvl3pPr marL="600395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3pPr>
    <a:lvl4pPr marL="900593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4pPr>
    <a:lvl5pPr marL="1200790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5pPr>
    <a:lvl6pPr marL="1500988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6pPr>
    <a:lvl7pPr marL="1801185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7pPr>
    <a:lvl8pPr marL="2101383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8pPr>
    <a:lvl9pPr marL="2401580" algn="l" defTabSz="600395" rtl="0" eaLnBrk="1" latinLnBrk="0" hangingPunct="1">
      <a:defRPr sz="7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9402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Her kan du legge inn foto fra egen idrett. Klikk på ikonet i midten og hent opp et skarpt og fint bilde fra egen idrett/aktivitet. </a:t>
            </a:r>
            <a:br>
              <a:rPr lang="nb-NO" dirty="0"/>
            </a:br>
            <a:r>
              <a:rPr lang="nb-NO" dirty="0"/>
              <a:t>NB. Husk bildekreditering, sett inn fotografens navn nederst til venstre etter Foto: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844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282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846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20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891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2115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1205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0676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612  Høyde: 373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F3BF8-6907-7541-A739-959267E082F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93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28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AD170CC6-03C7-3243-9790-B9974320B7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772400" cy="47371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370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0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41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69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88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1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35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77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09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297" y="340757"/>
            <a:ext cx="4860000" cy="3124294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2018021" y="3726188"/>
            <a:ext cx="330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0" dirty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tx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313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77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person, sport, spiller&#10;&#10;Automatisk generert beskrivelse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0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22F7DD10-E6B3-434F-8575-EBDF2F1337D4}"/>
              </a:ext>
            </a:extLst>
          </p:cNvPr>
          <p:cNvSpPr/>
          <p:nvPr userDrawn="1"/>
        </p:nvSpPr>
        <p:spPr>
          <a:xfrm>
            <a:off x="0" y="3549303"/>
            <a:ext cx="7772400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587B9ED-DED7-EA40-A616-E7DF19C35BFF}"/>
              </a:ext>
            </a:extLst>
          </p:cNvPr>
          <p:cNvSpPr/>
          <p:nvPr userDrawn="1"/>
        </p:nvSpPr>
        <p:spPr>
          <a:xfrm>
            <a:off x="1" y="3549303"/>
            <a:ext cx="7772400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54835C9-73E9-FF43-B8A0-5C6C85942712}"/>
              </a:ext>
            </a:extLst>
          </p:cNvPr>
          <p:cNvSpPr/>
          <p:nvPr userDrawn="1"/>
        </p:nvSpPr>
        <p:spPr>
          <a:xfrm>
            <a:off x="3136166" y="3650043"/>
            <a:ext cx="2425806" cy="574334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1458"/>
                </a:schemeClr>
              </a:gs>
              <a:gs pos="23000">
                <a:schemeClr val="tx1">
                  <a:alpha val="49146"/>
                </a:schemeClr>
              </a:gs>
              <a:gs pos="69000">
                <a:schemeClr val="tx1">
                  <a:alpha val="34000"/>
                </a:schemeClr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52201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3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1DF1D92F-96FF-1E45-925A-0E80EE823F53}"/>
              </a:ext>
            </a:extLst>
          </p:cNvPr>
          <p:cNvSpPr>
            <a:spLocks noChangeAspect="1"/>
          </p:cNvSpPr>
          <p:nvPr userDrawn="1"/>
        </p:nvSpPr>
        <p:spPr>
          <a:xfrm>
            <a:off x="3196492" y="3063631"/>
            <a:ext cx="4575908" cy="1884484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60543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6A8BFC4-5815-EC41-88C9-6FCA78649312}"/>
              </a:ext>
            </a:extLst>
          </p:cNvPr>
          <p:cNvSpPr/>
          <p:nvPr userDrawn="1"/>
        </p:nvSpPr>
        <p:spPr>
          <a:xfrm>
            <a:off x="1" y="3549303"/>
            <a:ext cx="7772399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2F7DD10-E6B3-434F-8575-EBDF2F1337D4}"/>
              </a:ext>
            </a:extLst>
          </p:cNvPr>
          <p:cNvSpPr/>
          <p:nvPr userDrawn="1"/>
        </p:nvSpPr>
        <p:spPr>
          <a:xfrm>
            <a:off x="0" y="3549303"/>
            <a:ext cx="7772400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03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C3FFF0BD-CE03-2245-9AFE-D8F730C49958}"/>
              </a:ext>
            </a:extLst>
          </p:cNvPr>
          <p:cNvSpPr/>
          <p:nvPr userDrawn="1"/>
        </p:nvSpPr>
        <p:spPr>
          <a:xfrm>
            <a:off x="0" y="3549303"/>
            <a:ext cx="7772400" cy="11877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25987D9-92B4-234B-AA76-56C767D8230C}"/>
              </a:ext>
            </a:extLst>
          </p:cNvPr>
          <p:cNvSpPr/>
          <p:nvPr userDrawn="1"/>
        </p:nvSpPr>
        <p:spPr>
          <a:xfrm>
            <a:off x="0" y="3328989"/>
            <a:ext cx="7772400" cy="14081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77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03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B67E981-D189-1742-B4FD-85F6309508BC}"/>
              </a:ext>
            </a:extLst>
          </p:cNvPr>
          <p:cNvSpPr>
            <a:spLocks noChangeAspect="1"/>
          </p:cNvSpPr>
          <p:nvPr userDrawn="1"/>
        </p:nvSpPr>
        <p:spPr>
          <a:xfrm>
            <a:off x="1355272" y="2955471"/>
            <a:ext cx="4147458" cy="1992644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60543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FE8556A-5D71-4C44-9D57-0FCDD1AF581C}"/>
              </a:ext>
            </a:extLst>
          </p:cNvPr>
          <p:cNvSpPr/>
          <p:nvPr userDrawn="1"/>
        </p:nvSpPr>
        <p:spPr>
          <a:xfrm>
            <a:off x="0" y="3347357"/>
            <a:ext cx="7772400" cy="13897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49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FE8556A-5D71-4C44-9D57-0FCDD1AF581C}"/>
              </a:ext>
            </a:extLst>
          </p:cNvPr>
          <p:cNvSpPr/>
          <p:nvPr userDrawn="1"/>
        </p:nvSpPr>
        <p:spPr>
          <a:xfrm>
            <a:off x="0" y="3347357"/>
            <a:ext cx="7772400" cy="13897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B67E981-D189-1742-B4FD-85F6309508BC}"/>
              </a:ext>
            </a:extLst>
          </p:cNvPr>
          <p:cNvSpPr>
            <a:spLocks noChangeAspect="1"/>
          </p:cNvSpPr>
          <p:nvPr userDrawn="1"/>
        </p:nvSpPr>
        <p:spPr>
          <a:xfrm>
            <a:off x="5072062" y="2771774"/>
            <a:ext cx="2700337" cy="1965325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599033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/>
          <p:nvPr userDrawn="1"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90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7EA145DC-401C-2547-A97C-65FDC3305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73710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FC54FF3D-A3A6-0B47-B5F4-911524654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403" y="236020"/>
            <a:ext cx="3240000" cy="2082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602DA4E-B87B-7844-842A-94807647492A}"/>
              </a:ext>
            </a:extLst>
          </p:cNvPr>
          <p:cNvSpPr txBox="1"/>
          <p:nvPr userDrawn="1"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58BE27-293E-9F46-A1C7-2B70FBFF3929}"/>
              </a:ext>
            </a:extLst>
          </p:cNvPr>
          <p:cNvSpPr txBox="1"/>
          <p:nvPr userDrawn="1"/>
        </p:nvSpPr>
        <p:spPr>
          <a:xfrm>
            <a:off x="5233054" y="479685"/>
            <a:ext cx="223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800" spc="50" baseline="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</a:t>
            </a:r>
            <a:r>
              <a:rPr lang="nb-NO" sz="1800" spc="5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#</a:t>
            </a:r>
            <a:r>
              <a:rPr lang="nb-NO" sz="1800" spc="5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0E21FE9-68A2-774F-8A1A-854CDFD61A3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963297" y="938118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21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92" userDrawn="1">
          <p15:clr>
            <a:srgbClr val="F26B43"/>
          </p15:clr>
        </p15:guide>
        <p15:guide id="2" pos="46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58DD222-4335-2046-A890-588B95793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5858448" y="3592046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7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2CEEDFD8-0FB0-624C-B130-3C6D1057BB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83A01E5-D60C-AB44-AB0B-6B2E6AB1C05E}"/>
              </a:ext>
            </a:extLst>
          </p:cNvPr>
          <p:cNvSpPr/>
          <p:nvPr/>
        </p:nvSpPr>
        <p:spPr>
          <a:xfrm>
            <a:off x="0" y="3347357"/>
            <a:ext cx="7772400" cy="13897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C2DBA01-F808-614B-9862-68FF17B94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043" y="236020"/>
            <a:ext cx="3240000" cy="208285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DAC9B36-297A-AC48-893D-2F893CF5E6CC}"/>
              </a:ext>
            </a:extLst>
          </p:cNvPr>
          <p:cNvSpPr txBox="1"/>
          <p:nvPr/>
        </p:nvSpPr>
        <p:spPr>
          <a:xfrm>
            <a:off x="22030" y="4534600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00EA16D-B358-2142-88D5-12EF812E18E5}"/>
              </a:ext>
            </a:extLst>
          </p:cNvPr>
          <p:cNvSpPr txBox="1"/>
          <p:nvPr/>
        </p:nvSpPr>
        <p:spPr>
          <a:xfrm>
            <a:off x="1761541" y="3726188"/>
            <a:ext cx="35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8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1800" spc="50" baseline="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1800" spc="50" baseline="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49861760-1B7A-1642-A663-01E02BB7D4EC}"/>
              </a:ext>
            </a:extLst>
          </p:cNvPr>
          <p:cNvCxnSpPr/>
          <p:nvPr/>
        </p:nvCxnSpPr>
        <p:spPr>
          <a:xfrm>
            <a:off x="5507765" y="3596004"/>
            <a:ext cx="0" cy="7668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6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CC7E293-159A-D040-A44E-B834EF454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5858448" y="3592046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778F6E6-8516-2A42-BCE7-FB647591A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5858448" y="3592046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2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CB33276-1E8A-0549-8F48-31499BBC3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5858448" y="3592046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2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D7E6C06-CF98-6848-B6E3-A90573CAD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5858448" y="3592046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9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A6549DA-88D1-8740-9576-3D95D8F4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5858448" y="3592046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7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1C6C49C-CADF-2C4A-B393-7B2D2C5DAC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5858448" y="3592046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7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8D117D4-62CA-2D44-B486-B850CDA9F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5858448" y="3592046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22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5AAE27A-9F80-D649-88D8-39AD6D328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6597283" y="1602311"/>
            <a:ext cx="756000" cy="8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557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F8342DDEA984468C1FD73ECB938984" ma:contentTypeVersion="20" ma:contentTypeDescription="Opprett et nytt dokument." ma:contentTypeScope="" ma:versionID="a33b5e21107e85dd83356ccbe828eaa3">
  <xsd:schema xmlns:xsd="http://www.w3.org/2001/XMLSchema" xmlns:xs="http://www.w3.org/2001/XMLSchema" xmlns:p="http://schemas.microsoft.com/office/2006/metadata/properties" xmlns:ns2="58687678-57e8-492f-9998-733991d03c6e" xmlns:ns3="14164ba9-64da-4f46-9b57-696a25d4b718" xmlns:ns4="9e538389-cabc-4d4e-918a-8beb7ac0ecaa" targetNamespace="http://schemas.microsoft.com/office/2006/metadata/properties" ma:root="true" ma:fieldsID="ad02f79ac5983d757376ec31579fbc7d" ns2:_="" ns3:_="" ns4:_="">
    <xsd:import namespace="58687678-57e8-492f-9998-733991d03c6e"/>
    <xsd:import namespace="14164ba9-64da-4f46-9b57-696a25d4b718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4:g1147757294b41319128a5f4a78b9fe8" minOccurs="0"/>
                <xsd:element ref="ns4:TaxCatchAll" minOccurs="0"/>
                <xsd:element ref="ns4:Arkivverdig" minOccurs="0"/>
                <xsd:element ref="ns4:Innkommende_x002f_utgående_x002f_internt" minOccurs="0"/>
                <xsd:element ref="ns4:n76ee7fedcee4117ac518f875391cb3b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87678-57e8-492f-9998-733991d03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4ba9-64da-4f46-9b57-696a25d4b7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g1147757294b41319128a5f4a78b9fe8" ma:index="19" nillable="true" ma:taxonomy="true" ma:internalName="g1147757294b41319128a5f4a78b9fe8" ma:taxonomyFieldName="Dokumenttype" ma:displayName="Dokumenttype" ma:default="" ma:fieldId="{01147757-294b-4131-9128-a5f4a78b9fe8}" ma:sspId="7c35df68-1123-4a3a-b80a-3e4e7d44f2b2" ma:termSetId="a97e9ca6-64ab-43f8-a959-7efd7069fb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98d90617-f0ba-40aa-969e-e7743a1a2df9}" ma:internalName="TaxCatchAll" ma:showField="CatchAllData" ma:web="14164ba9-64da-4f46-9b57-696a25d4b7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kivverdig" ma:index="21" nillable="true" ma:displayName="Arkivverdig" ma:default="0" ma:internalName="Arkivverdig">
      <xsd:simpleType>
        <xsd:restriction base="dms:Boolean"/>
      </xsd:simpleType>
    </xsd:element>
    <xsd:element name="Innkommende_x002f_utgående_x002f_internt" ma:index="22" nillable="true" ma:displayName="Innkommende/utgående/internt" ma:format="Dropdown" ma:internalName="Innkommende_x002F_utg_x00e5_ende_x002F_internt">
      <xsd:simpleType>
        <xsd:restriction base="dms:Choice">
          <xsd:enumeration value="Innkommende"/>
          <xsd:enumeration value="Utgående"/>
          <xsd:enumeration value="Internt"/>
        </xsd:restriction>
      </xsd:simpleType>
    </xsd:element>
    <xsd:element name="n76ee7fedcee4117ac518f875391cb3b" ma:index="24" nillable="true" ma:taxonomy="true" ma:internalName="n76ee7fedcee4117ac518f875391cb3b" ma:taxonomyFieldName="Kommentar" ma:displayName="Kommentar" ma:default="" ma:fieldId="{776ee7fe-dcee-4117-ac51-8f875391cb3b}" ma:sspId="7c35df68-1123-4a3a-b80a-3e4e7d44f2b2" ma:termSetId="f4e87305-d4c1-4099-bc35-d2d1fa65d37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kivverdig xmlns="9e538389-cabc-4d4e-918a-8beb7ac0ecaa">false</Arkivverdig>
    <Innkommende_x002f_utgående_x002f_internt xmlns="9e538389-cabc-4d4e-918a-8beb7ac0ecaa" xsi:nil="true"/>
    <n76ee7fedcee4117ac518f875391cb3b xmlns="9e538389-cabc-4d4e-918a-8beb7ac0ecaa">
      <Terms xmlns="http://schemas.microsoft.com/office/infopath/2007/PartnerControls"/>
    </n76ee7fedcee4117ac518f875391cb3b>
    <g1147757294b41319128a5f4a78b9fe8 xmlns="9e538389-cabc-4d4e-918a-8beb7ac0ecaa">
      <Terms xmlns="http://schemas.microsoft.com/office/infopath/2007/PartnerControls"/>
    </g1147757294b41319128a5f4a78b9fe8>
    <TaxCatchAll xmlns="9e538389-cabc-4d4e-918a-8beb7ac0ecaa"/>
  </documentManagement>
</p:properties>
</file>

<file path=customXml/itemProps1.xml><?xml version="1.0" encoding="utf-8"?>
<ds:datastoreItem xmlns:ds="http://schemas.openxmlformats.org/officeDocument/2006/customXml" ds:itemID="{17BED31C-9F45-4D95-9B4B-10F5FFD1668A}"/>
</file>

<file path=customXml/itemProps2.xml><?xml version="1.0" encoding="utf-8"?>
<ds:datastoreItem xmlns:ds="http://schemas.openxmlformats.org/officeDocument/2006/customXml" ds:itemID="{9BDFFFC1-6C96-4121-B827-00AA9557A073}"/>
</file>

<file path=customXml/itemProps3.xml><?xml version="1.0" encoding="utf-8"?>
<ds:datastoreItem xmlns:ds="http://schemas.openxmlformats.org/officeDocument/2006/customXml" ds:itemID="{1BD47D9E-3FAB-4F56-8913-2D2C434D946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</TotalTime>
  <Words>1903</Words>
  <Application>Microsoft Macintosh PowerPoint</Application>
  <PresentationFormat>Egendefinert</PresentationFormat>
  <Paragraphs>49</Paragraphs>
  <Slides>10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10</vt:i4>
      </vt:variant>
      <vt:variant>
        <vt:lpstr>Lysbildetitler</vt:lpstr>
      </vt:variant>
      <vt:variant>
        <vt:i4>10</vt:i4>
      </vt:variant>
    </vt:vector>
  </HeadingPairs>
  <TitlesOfParts>
    <vt:vector size="22" baseType="lpstr">
      <vt:lpstr>Arial</vt:lpstr>
      <vt:lpstr>Calibri</vt:lpstr>
      <vt:lpstr>1_Office-tema</vt:lpstr>
      <vt:lpstr>Office-tema</vt:lpstr>
      <vt:lpstr>2_Office-tema</vt:lpstr>
      <vt:lpstr>3_Office-tema</vt:lpstr>
      <vt:lpstr>4_Office-tema</vt:lpstr>
      <vt:lpstr>5_Office-tema</vt:lpstr>
      <vt:lpstr>6_Office-tema</vt:lpstr>
      <vt:lpstr>7_Office-tema</vt:lpstr>
      <vt:lpstr>8_Office-tema</vt:lpstr>
      <vt:lpstr>Egendefinert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19</cp:revision>
  <dcterms:created xsi:type="dcterms:W3CDTF">2021-06-17T15:37:48Z</dcterms:created>
  <dcterms:modified xsi:type="dcterms:W3CDTF">2021-07-13T18:06:08Z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0x01010009F8342DDEA984468C1FD73ECB938984</vt:lpwstr>
  </property>
</Properties>
</file>