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60" r:id="rId2"/>
    <p:sldMasterId id="2147483664" r:id="rId3"/>
    <p:sldMasterId id="2147483666" r:id="rId4"/>
    <p:sldMasterId id="2147483668" r:id="rId5"/>
    <p:sldMasterId id="2147483670" r:id="rId6"/>
    <p:sldMasterId id="2147483672" r:id="rId7"/>
    <p:sldMasterId id="2147483674" r:id="rId8"/>
    <p:sldMasterId id="2147483676" r:id="rId9"/>
    <p:sldMasterId id="2147483678" r:id="rId10"/>
  </p:sldMasterIdLst>
  <p:notesMasterIdLst>
    <p:notesMasterId r:id="rId22"/>
  </p:notesMasterIdLst>
  <p:sldIdLst>
    <p:sldId id="257" r:id="rId11"/>
    <p:sldId id="256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6" r:id="rId20"/>
    <p:sldId id="267" r:id="rId21"/>
  </p:sldIdLst>
  <p:sldSz cx="13716000" cy="24382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79" userDrawn="1">
          <p15:clr>
            <a:srgbClr val="A4A3A4"/>
          </p15:clr>
        </p15:guide>
        <p15:guide id="2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14"/>
    <p:restoredTop sz="80125"/>
  </p:normalViewPr>
  <p:slideViewPr>
    <p:cSldViewPr snapToGrid="0" snapToObjects="1" showGuides="1">
      <p:cViewPr varScale="1">
        <p:scale>
          <a:sx n="43" d="100"/>
          <a:sy n="43" d="100"/>
        </p:scale>
        <p:origin x="4896" y="296"/>
      </p:cViewPr>
      <p:guideLst>
        <p:guide orient="horz" pos="7679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084D8-DCB2-FA44-BA46-5D5C438EF46A}" type="datetimeFigureOut">
              <a:rPr lang="nb-NO" smtClean="0"/>
              <a:t>13.07.2021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2A510-7EA2-9E48-A08D-086A8BF6B7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2400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For å legge inn egen særforbunds- eller klubb-logo: Klikk på eksempel-logoen og slett. Sett inn egen logo med transparent bakgrunn – .</a:t>
            </a:r>
            <a:r>
              <a:rPr lang="nb-NO" dirty="0" err="1"/>
              <a:t>svg</a:t>
            </a:r>
            <a:r>
              <a:rPr lang="nb-NO" dirty="0"/>
              <a:t> eller .</a:t>
            </a:r>
            <a:r>
              <a:rPr lang="nb-NO" dirty="0" err="1"/>
              <a:t>png</a:t>
            </a:r>
            <a:r>
              <a:rPr lang="nb-NO" dirty="0"/>
              <a:t> format er anbefalt og i en oppløsning som gjør at den ikke er rufsete i kanten. Pass på at du velger logovariant med nok kontrast til bakgrunnen.</a:t>
            </a:r>
            <a:br>
              <a:rPr lang="nb-NO" dirty="0"/>
            </a:br>
            <a:r>
              <a:rPr lang="nb-NO" dirty="0"/>
              <a:t>For å lage bilde: Gå til Fil i toppmenyen / velg Eksporter / velg egen mappe du vil legge bildet i, som du lett finner igjen / klikk deretter på Filformat (nederst i vinduet): velg JPEG / Pass på at det står samme annonsestørrelse på Bredde: 1080  Høyde: 1920 som i filnavnet på denne malen / Klikk Eksporter og du har et bilde til publisering.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Eventuell(e) samarbeidspartner(es) logo: Plasseres i bunnen av annonsen og skal ikke være større enn logoen til SF/Klubb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2A510-7EA2-9E48-A08D-086A8BF6B70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153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Her kan du legge inn foto fra egen idrett. Klikk på ikonet i midten og hent opp et skarpt og fint bilde fra egen idrett/aktivitet. </a:t>
            </a:r>
            <a:br>
              <a:rPr lang="nb-NO" dirty="0"/>
            </a:br>
            <a:r>
              <a:rPr lang="nb-NO" dirty="0"/>
              <a:t>NB. Husk bildekreditering, sett inn fotografens navn nederst til venstre etter Foto: </a:t>
            </a:r>
            <a:br>
              <a:rPr lang="nb-NO" dirty="0"/>
            </a:br>
            <a:br>
              <a:rPr lang="nb-NO" dirty="0"/>
            </a:br>
            <a:r>
              <a:rPr lang="nb-NO" dirty="0"/>
              <a:t>For å legge inn egen særforbunds- eller klubb-logo: Klikk på eksempel-logoen og slett. Sett inn egen logo med transparent bakgrunn – .</a:t>
            </a:r>
            <a:r>
              <a:rPr lang="nb-NO" dirty="0" err="1"/>
              <a:t>svg</a:t>
            </a:r>
            <a:r>
              <a:rPr lang="nb-NO" dirty="0"/>
              <a:t> eller .</a:t>
            </a:r>
            <a:r>
              <a:rPr lang="nb-NO" dirty="0" err="1"/>
              <a:t>png</a:t>
            </a:r>
            <a:r>
              <a:rPr lang="nb-NO" dirty="0"/>
              <a:t> format er anbefalt og i en oppløsning som gjør at den ikke er rufsete i kanten. Pass på at du velger logovariant med nok kontrast til bakgrunnen.</a:t>
            </a:r>
            <a:br>
              <a:rPr lang="nb-NO" dirty="0"/>
            </a:br>
            <a:r>
              <a:rPr lang="nb-NO" dirty="0"/>
              <a:t>For å lage bilde: Gå til Fil i toppmenyen / velg Eksporter / velg egen mappe du vil legge bildet i, som du lett finner igjen / klikk deretter på Filformat (nederst i vinduet): velg JPEG / Pass på at det står samme annonsestørrelse på Bredde: 1080  Høyde: 1920 som i filnavnet på denne malen / Klikk Eksporter og du har et bilde til publisering.</a:t>
            </a:r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Eventuell(e) samarbeidspartner(es) logo: Plasseres i bildet der det passer best og som ikke forstyrrer motivet. Samarbeidspartners logo skal være mindre/oppfattes mindre enn logoen til SF/Klubb.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2A510-7EA2-9E48-A08D-086A8BF6B70C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8290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Her kan du legge inn foto fra egen idrett. Klikk på ikonet i midten og hent opp et skarpt og fint bilde fra egen idrett/aktivitet. </a:t>
            </a:r>
            <a:br>
              <a:rPr lang="nb-NO" dirty="0"/>
            </a:br>
            <a:r>
              <a:rPr lang="nb-NO" dirty="0"/>
              <a:t>NB. Husk bildekreditering, sett inn fotografens navn nederst til venstre etter Foto: (Tekstfeltet blir synlig når du har satt inn foto først).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For å legge inn egen særforbunds- eller klubb-logo: Klikk på eksempel-logoen og slett. Sett inn egen logo med transparent bakgrunn – .</a:t>
            </a:r>
            <a:r>
              <a:rPr lang="nb-NO" dirty="0" err="1"/>
              <a:t>svg</a:t>
            </a:r>
            <a:r>
              <a:rPr lang="nb-NO" dirty="0"/>
              <a:t> eller .</a:t>
            </a:r>
            <a:r>
              <a:rPr lang="nb-NO" dirty="0" err="1"/>
              <a:t>png</a:t>
            </a:r>
            <a:r>
              <a:rPr lang="nb-NO" dirty="0"/>
              <a:t> format er anbefalt og i en oppløsning som gjør at den ikke er rufsete i kanten. Pass på at du velger logovariant med nok kontrast til bakgrunnen.</a:t>
            </a:r>
            <a:br>
              <a:rPr lang="nb-NO" dirty="0"/>
            </a:br>
            <a:r>
              <a:rPr lang="nb-NO" dirty="0"/>
              <a:t>For å lage bilde: Gå til Fil i toppmenyen / velg Eksporter / velg egen mappe du vil legge bildet i, som du lett finner igjen / klikk deretter på Filformat (nederst i vinduet): velg JPEG / Pass på at det står samme annonsestørrelse på Bredde: 1080  Høyde: 1920 som i filnavnet på denne malen / Klikk Eksporter og du har et bilde til publisering.</a:t>
            </a:r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Eventuell(e) samarbeidspartner(es) logo: Plasseres i bildet der det passer best og som ikke forstyrrer motivet. Samarbeidspartners logo skal være mindre/oppfattes mindre enn logoen til SF/Klubb.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2A510-7EA2-9E48-A08D-086A8BF6B70C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1112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For å legge inn egen særforbunds- eller klubb-logo: Klikk på eksempel-logoen og slett. Sett inn egen logo med transparent bakgrunn – .</a:t>
            </a:r>
            <a:r>
              <a:rPr lang="nb-NO" dirty="0" err="1"/>
              <a:t>svg</a:t>
            </a:r>
            <a:r>
              <a:rPr lang="nb-NO" dirty="0"/>
              <a:t> eller .</a:t>
            </a:r>
            <a:r>
              <a:rPr lang="nb-NO" dirty="0" err="1"/>
              <a:t>png</a:t>
            </a:r>
            <a:r>
              <a:rPr lang="nb-NO" dirty="0"/>
              <a:t> format er anbefalt og i en oppløsning som gjør at den ikke er rufsete i kanten. Pass på at du velger logovariant med nok kontrast til bakgrunnen.</a:t>
            </a:r>
            <a:br>
              <a:rPr lang="nb-NO" dirty="0"/>
            </a:br>
            <a:r>
              <a:rPr lang="nb-NO" dirty="0"/>
              <a:t>For å lage bilde: Gå til Fil i toppmenyen / velg Eksporter / velg egen mappe du vil legge bildet i, som du lett finner igjen / klikk deretter på Filformat (nederst i vinduet): velg JPEG / Pass på at det står samme annonsestørrelse på Bredde: 1080  Høyde: 1920 som i filnavnet på denne malen / Klikk Eksporter og du har et bilde til publisering.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Foto: Bildet skal kun brukes i denne kampanjen og skal ikke videresendes eller brukes til annet formål.</a:t>
            </a:r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Eventuell(e) samarbeidspartner(es) logo: Plasseres i bildet der det passer best og som ikke forstyrrer motivet. Samarbeidspartners logo skal være mindre/oppfattes mindre enn logoen til SF/Klubb.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2A510-7EA2-9E48-A08D-086A8BF6B70C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7047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For å legge inn egen særforbunds- eller klubb-logo: Klikk på eksempel-logoen og slett. Sett inn egen logo med transparent bakgrunn – .</a:t>
            </a:r>
            <a:r>
              <a:rPr lang="nb-NO" dirty="0" err="1"/>
              <a:t>svg</a:t>
            </a:r>
            <a:r>
              <a:rPr lang="nb-NO" dirty="0"/>
              <a:t> eller .</a:t>
            </a:r>
            <a:r>
              <a:rPr lang="nb-NO" dirty="0" err="1"/>
              <a:t>png</a:t>
            </a:r>
            <a:r>
              <a:rPr lang="nb-NO" dirty="0"/>
              <a:t> format er anbefalt og i en oppløsning som gjør at den ikke er rufsete i kanten. Pass på at du velger logovariant med nok kontrast til bakgrunnen.</a:t>
            </a:r>
            <a:br>
              <a:rPr lang="nb-NO" dirty="0"/>
            </a:br>
            <a:r>
              <a:rPr lang="nb-NO" dirty="0"/>
              <a:t>For å lage bilde: Gå til Fil i toppmenyen / velg Eksporter / velg egen mappe du vil legge bildet i, som du lett finner igjen / klikk deretter på Filformat (nederst i vinduet): velg JPEG / Pass på at det står samme annonsestørrelse på Bredde: 1080  Høyde: 1920 som i filnavnet på denne malen / Klikk Eksporter og du har et bilde til publisering.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Foto: Bildet skal kun brukes i denne kampanjen og skal ikke videresendes eller brukes til annet formål.</a:t>
            </a:r>
            <a:br>
              <a:rPr lang="nb-NO" dirty="0"/>
            </a:br>
            <a:endParaRPr lang="nb-NO" dirty="0"/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Eventuell(e) samarbeidspartner(es) logo: Plasseres i bildet der det passer best og som ikke forstyrrer motivet. Samarbeidspartners logo skal være mindre/oppfattes mindre enn logoen til SF/Klubb.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2A510-7EA2-9E48-A08D-086A8BF6B70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6299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For å legge inn egen særforbunds- eller klubb-logo: Klikk på eksempel-logoen og slett. Sett inn egen logo med transparent bakgrunn – .</a:t>
            </a:r>
            <a:r>
              <a:rPr lang="nb-NO" dirty="0" err="1"/>
              <a:t>svg</a:t>
            </a:r>
            <a:r>
              <a:rPr lang="nb-NO" dirty="0"/>
              <a:t> eller .</a:t>
            </a:r>
            <a:r>
              <a:rPr lang="nb-NO" dirty="0" err="1"/>
              <a:t>png</a:t>
            </a:r>
            <a:r>
              <a:rPr lang="nb-NO" dirty="0"/>
              <a:t> format er anbefalt og i en oppløsning som gjør at den ikke er rufsete i kanten. Pass på at du velger logovariant med nok kontrast til bakgrunnen.</a:t>
            </a:r>
            <a:br>
              <a:rPr lang="nb-NO" dirty="0"/>
            </a:br>
            <a:r>
              <a:rPr lang="nb-NO" dirty="0"/>
              <a:t>For å lage bilde: Gå til Fil i toppmenyen / velg Eksporter / velg egen mappe du vil legge bildet i, som du lett finner igjen / klikk deretter på Filformat (nederst i vinduet): velg JPEG / Pass på at det står samme annonsestørrelse på Bredde: 1080  Høyde: 1920 som i filnavnet på denne malen / Klikk Eksporter og du har et bilde til publisering.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Foto: Bildet skal kun brukes i denne kampanjen og skal ikke videresendes eller brukes til annet formål.</a:t>
            </a:r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Eventuell(e) samarbeidspartner(es) logo: Plasseres i bildet der det passer best og som ikke forstyrrer motivet. Samarbeidspartners logo skal være mindre/oppfattes mindre enn logoen til SF/Klubb.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2A510-7EA2-9E48-A08D-086A8BF6B70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8919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For å legge inn egen særforbunds- eller klubb-logo: Klikk på eksempel-logoen og slett. Sett inn egen logo med transparent bakgrunn – .</a:t>
            </a:r>
            <a:r>
              <a:rPr lang="nb-NO" dirty="0" err="1"/>
              <a:t>svg</a:t>
            </a:r>
            <a:r>
              <a:rPr lang="nb-NO" dirty="0"/>
              <a:t> eller .</a:t>
            </a:r>
            <a:r>
              <a:rPr lang="nb-NO" dirty="0" err="1"/>
              <a:t>png</a:t>
            </a:r>
            <a:r>
              <a:rPr lang="nb-NO" dirty="0"/>
              <a:t> format er anbefalt og i en oppløsning som gjør at den ikke er rufsete i kanten. Pass på at du velger logovariant med nok kontrast til bakgrunnen.</a:t>
            </a:r>
            <a:br>
              <a:rPr lang="nb-NO" dirty="0"/>
            </a:br>
            <a:r>
              <a:rPr lang="nb-NO" dirty="0"/>
              <a:t>For å lage bilde: Gå til Fil i toppmenyen / velg Eksporter / velg egen mappe du vil legge bildet i, som du lett finner igjen / klikk deretter på Filformat (nederst i vinduet): velg JPEG / Pass på at det står samme annonsestørrelse på Bredde: 1080  Høyde: 1920 som i filnavnet på denne malen / Klikk Eksporter og du har et bilde til publisering.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Foto: Bildet skal kun brukes i denne kampanjen og skal ikke videresendes eller brukes til annet formål.</a:t>
            </a:r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Eventuell(e) samarbeidspartner(es) logo: Plasseres i bildet der det passer best og som ikke forstyrrer motivet. Samarbeidspartners logo skal være mindre/oppfattes mindre enn logoen til SF/Klubb.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2A510-7EA2-9E48-A08D-086A8BF6B70C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8969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For å legge inn egen særforbunds- eller klubb-logo: Klikk på eksempel-logoen og slett. Sett inn egen logo med transparent bakgrunn – .</a:t>
            </a:r>
            <a:r>
              <a:rPr lang="nb-NO" dirty="0" err="1"/>
              <a:t>svg</a:t>
            </a:r>
            <a:r>
              <a:rPr lang="nb-NO" dirty="0"/>
              <a:t> eller .</a:t>
            </a:r>
            <a:r>
              <a:rPr lang="nb-NO" dirty="0" err="1"/>
              <a:t>png</a:t>
            </a:r>
            <a:r>
              <a:rPr lang="nb-NO" dirty="0"/>
              <a:t> format er anbefalt og i en oppløsning som gjør at den ikke er rufsete i kanten. Pass på at du velger logovariant med nok kontrast til bakgrunnen.</a:t>
            </a:r>
            <a:br>
              <a:rPr lang="nb-NO" dirty="0"/>
            </a:br>
            <a:r>
              <a:rPr lang="nb-NO" dirty="0"/>
              <a:t>For å lage bilde: Gå til Fil i toppmenyen / velg Eksporter / velg egen mappe du vil legge bildet i, som du lett finner igjen / klikk deretter på Filformat (nederst i vinduet): velg JPEG / Pass på at det står samme annonsestørrelse på Bredde: 1080  Høyde: 1920 som i filnavnet på denne malen / Klikk Eksporter og du har et bilde til publisering.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Foto: Bildet skal kun brukes i denne kampanjen og skal ikke videresendes eller brukes til annet formål.</a:t>
            </a:r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Eventuell(e) samarbeidspartner(es) logo: Plasseres i bildet der det passer best og som ikke forstyrrer motivet. Samarbeidspartners logo skal være mindre/oppfattes mindre enn logoen til SF/Klubb.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2A510-7EA2-9E48-A08D-086A8BF6B70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3837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For å legge inn egen særforbunds- eller klubb-logo: Klikk på eksempel-logoen og slett. Sett inn egen logo med transparent bakgrunn – .</a:t>
            </a:r>
            <a:r>
              <a:rPr lang="nb-NO" dirty="0" err="1"/>
              <a:t>svg</a:t>
            </a:r>
            <a:r>
              <a:rPr lang="nb-NO" dirty="0"/>
              <a:t> eller .</a:t>
            </a:r>
            <a:r>
              <a:rPr lang="nb-NO" dirty="0" err="1"/>
              <a:t>png</a:t>
            </a:r>
            <a:r>
              <a:rPr lang="nb-NO" dirty="0"/>
              <a:t> format er anbefalt og i en oppløsning som gjør at den ikke er rufsete i kanten. Pass på at du velger logovariant med nok kontrast til bakgrunnen.</a:t>
            </a:r>
            <a:br>
              <a:rPr lang="nb-NO" dirty="0"/>
            </a:br>
            <a:r>
              <a:rPr lang="nb-NO" dirty="0"/>
              <a:t>For å lage bilde: Gå til Fil i toppmenyen / velg Eksporter / velg egen mappe du vil legge bildet i, som du lett finner igjen / klikk deretter på Filformat (nederst i vinduet): velg JPEG / Pass på at det står samme annonsestørrelse på Bredde: 1080  Høyde: 1920 som i filnavnet på denne malen / Klikk Eksporter og du har et bilde til publisering.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Foto: Bildet skal kun brukes i denne kampanjen og skal ikke videresendes eller brukes til annet formål.</a:t>
            </a:r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Eventuell(e) samarbeidspartner(es) logo: Plasseres i bildet der det passer best og som ikke forstyrrer motivet. Samarbeidspartners logo skal være mindre/oppfattes mindre enn logoen til SF/Klubb.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2A510-7EA2-9E48-A08D-086A8BF6B70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098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For å legge inn egen særforbunds- eller klubb-logo: Klikk på eksempel-logoen og slett. Sett inn egen logo med transparent bakgrunn – .</a:t>
            </a:r>
            <a:r>
              <a:rPr lang="nb-NO" dirty="0" err="1"/>
              <a:t>svg</a:t>
            </a:r>
            <a:r>
              <a:rPr lang="nb-NO" dirty="0"/>
              <a:t> eller .</a:t>
            </a:r>
            <a:r>
              <a:rPr lang="nb-NO" dirty="0" err="1"/>
              <a:t>png</a:t>
            </a:r>
            <a:r>
              <a:rPr lang="nb-NO" dirty="0"/>
              <a:t> format er anbefalt og i en oppløsning som gjør at den ikke er rufsete i kanten. Pass på at du velger logovariant med nok kontrast til bakgrunnen.</a:t>
            </a:r>
            <a:br>
              <a:rPr lang="nb-NO" dirty="0"/>
            </a:br>
            <a:r>
              <a:rPr lang="nb-NO" dirty="0"/>
              <a:t>For å lage bilde: Gå til Fil i toppmenyen / velg Eksporter / velg egen mappe du vil legge bildet i, som du lett finner igjen / klikk deretter på Filformat (nederst i vinduet): velg JPEG / Pass på at det står samme annonsestørrelse på Bredde: 1080  Høyde: 1920 som i filnavnet på denne malen / Klikk Eksporter og du har et bilde til publisering.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Foto: Bildet skal kun brukes i denne kampanjen og skal ikke videresendes eller brukes til annet formål.</a:t>
            </a:r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Eventuell(e) samarbeidspartner(es) logo: Plasseres i bildet der det passer best og som ikke forstyrrer motivet. Samarbeidspartners logo skal være mindre/oppfattes mindre enn logoen til SF/Klubb.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2A510-7EA2-9E48-A08D-086A8BF6B70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6538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For å legge inn egen særforbunds- eller klubb-logo: Klikk på eksempel-logoen og slett. Sett inn egen logo med transparent bakgrunn – .</a:t>
            </a:r>
            <a:r>
              <a:rPr lang="nb-NO" dirty="0" err="1"/>
              <a:t>svg</a:t>
            </a:r>
            <a:r>
              <a:rPr lang="nb-NO" dirty="0"/>
              <a:t> eller .</a:t>
            </a:r>
            <a:r>
              <a:rPr lang="nb-NO" dirty="0" err="1"/>
              <a:t>png</a:t>
            </a:r>
            <a:r>
              <a:rPr lang="nb-NO" dirty="0"/>
              <a:t> format er anbefalt og i en oppløsning som gjør at den ikke er rufsete i kanten. Pass på at du velger logovariant med nok kontrast til bakgrunnen.</a:t>
            </a:r>
            <a:br>
              <a:rPr lang="nb-NO" dirty="0"/>
            </a:br>
            <a:r>
              <a:rPr lang="nb-NO" dirty="0"/>
              <a:t>For å lage bilde: Gå til Fil i toppmenyen / velg Eksporter / velg egen mappe du vil legge bildet i, som du lett finner igjen / klikk deretter på Filformat (nederst i vinduet): velg JPEG / Pass på at det står samme annonsestørrelse på Bredde: 1080  Høyde: 1920 som i filnavnet på denne malen / Klikk Eksporter og du har et bilde til publisering.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Foto: Bildet skal kun brukes i denne kampanjen og skal ikke videresendes eller brukes til annet formål.</a:t>
            </a:r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Eventuell(e) samarbeidspartner(es) logo: Plasseres i bildet der det passer best og som ikke forstyrrer motivet. Samarbeidspartners logo skal være mindre/oppfattes mindre enn logoen til SF/Klubb.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2A510-7EA2-9E48-A08D-086A8BF6B70C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9370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682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79" userDrawn="1">
          <p15:clr>
            <a:srgbClr val="FBAE40"/>
          </p15:clr>
        </p15:guide>
        <p15:guide id="2" pos="43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AACF095C-87ED-EB44-944F-8B838C40F482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3716000" cy="24382413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190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27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357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038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848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472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32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61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k 8">
            <a:extLst>
              <a:ext uri="{FF2B5EF4-FFF2-40B4-BE49-F238E27FC236}">
                <a16:creationId xmlns:a16="http://schemas.microsoft.com/office/drawing/2014/main" id="{0AD553FF-B54B-0947-B327-E9D459ABCD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7986" y="4058494"/>
            <a:ext cx="11772000" cy="7567717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D572EFD-EEDF-C745-A1E6-B1FCF4868FE9}"/>
              </a:ext>
            </a:extLst>
          </p:cNvPr>
          <p:cNvSpPr txBox="1"/>
          <p:nvPr userDrawn="1"/>
        </p:nvSpPr>
        <p:spPr>
          <a:xfrm>
            <a:off x="0" y="12808325"/>
            <a:ext cx="13715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5400" spc="100" dirty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Velkommen</a:t>
            </a:r>
          </a:p>
          <a:p>
            <a:pPr algn="ctr"/>
            <a:r>
              <a:rPr lang="nb-NO" sz="5400" spc="100" dirty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#</a:t>
            </a:r>
            <a:r>
              <a:rPr lang="nb-NO" sz="5400" spc="100" dirty="0" err="1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tilbaketilidretten</a:t>
            </a:r>
            <a:endParaRPr lang="nb-NO" sz="5400" spc="100" dirty="0">
              <a:solidFill>
                <a:schemeClr val="tx1"/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F41383B3-5B2B-1444-9C81-D49B8BE4F43F}"/>
              </a:ext>
            </a:extLst>
          </p:cNvPr>
          <p:cNvCxnSpPr>
            <a:cxnSpLocks noChangeAspect="1"/>
          </p:cNvCxnSpPr>
          <p:nvPr userDrawn="1"/>
        </p:nvCxnSpPr>
        <p:spPr>
          <a:xfrm rot="5400000">
            <a:off x="6915152" y="12535619"/>
            <a:ext cx="0" cy="5508000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2544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679" userDrawn="1">
          <p15:clr>
            <a:srgbClr val="F26B43"/>
          </p15:clr>
        </p15:guide>
        <p15:guide id="2" pos="432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06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person, sport, spiller&#10;&#10;Automatisk generert beskrivelse">
            <a:extLst>
              <a:ext uri="{FF2B5EF4-FFF2-40B4-BE49-F238E27FC236}">
                <a16:creationId xmlns:a16="http://schemas.microsoft.com/office/drawing/2014/main" id="{031CFB35-C149-2048-92BD-C5800EF251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3716000" cy="24382414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E9B3A31A-BCC7-C440-9708-FE3DE4D08A99}"/>
              </a:ext>
            </a:extLst>
          </p:cNvPr>
          <p:cNvSpPr/>
          <p:nvPr userDrawn="1"/>
        </p:nvSpPr>
        <p:spPr>
          <a:xfrm rot="10800000">
            <a:off x="0" y="0"/>
            <a:ext cx="13716000" cy="41757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0"/>
                </a:schemeClr>
              </a:gs>
              <a:gs pos="99000">
                <a:schemeClr val="bg2">
                  <a:alpha val="74879"/>
                  <a:lumMod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4B25618-4018-EF4E-8722-9C2D1A403CCF}"/>
              </a:ext>
            </a:extLst>
          </p:cNvPr>
          <p:cNvSpPr txBox="1"/>
          <p:nvPr userDrawn="1"/>
        </p:nvSpPr>
        <p:spPr>
          <a:xfrm>
            <a:off x="279119" y="23818113"/>
            <a:ext cx="2543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 Emma </a:t>
            </a:r>
            <a:r>
              <a:rPr lang="nb-NO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Sukalic</a:t>
            </a:r>
            <a:r>
              <a:rPr lang="nb-N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Lucky </a:t>
            </a:r>
            <a:r>
              <a:rPr lang="nb-NO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endParaRPr lang="nb-NO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D572EFD-EEDF-C745-A1E6-B1FCF4868FE9}"/>
              </a:ext>
            </a:extLst>
          </p:cNvPr>
          <p:cNvSpPr txBox="1"/>
          <p:nvPr userDrawn="1"/>
        </p:nvSpPr>
        <p:spPr>
          <a:xfrm>
            <a:off x="279119" y="1542733"/>
            <a:ext cx="81613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4200" spc="100" dirty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Velkommen #</a:t>
            </a:r>
            <a:r>
              <a:rPr lang="nb-NO" sz="4200" spc="100" dirty="0" err="1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tilbaketilidretten</a:t>
            </a:r>
            <a:endParaRPr lang="nb-NO" sz="4200" spc="100" dirty="0">
              <a:solidFill>
                <a:schemeClr val="bg1"/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48AF9839-0136-2E4F-B80D-BF6A309216E6}"/>
              </a:ext>
            </a:extLst>
          </p:cNvPr>
          <p:cNvCxnSpPr/>
          <p:nvPr userDrawn="1"/>
        </p:nvCxnSpPr>
        <p:spPr>
          <a:xfrm>
            <a:off x="8928761" y="1206643"/>
            <a:ext cx="0" cy="1612800"/>
          </a:xfrm>
          <a:prstGeom prst="line">
            <a:avLst/>
          </a:prstGeom>
          <a:ln w="254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k 6">
            <a:extLst>
              <a:ext uri="{FF2B5EF4-FFF2-40B4-BE49-F238E27FC236}">
                <a16:creationId xmlns:a16="http://schemas.microsoft.com/office/drawing/2014/main" id="{B2EBE1A8-96D7-FF4C-8FA4-5B1AA19C19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9600" y="15143982"/>
            <a:ext cx="11772000" cy="756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9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031CFB35-C149-2048-92BD-C5800EF251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3716000" cy="24382414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CCD0ABA4-49F4-A546-83FC-25D8D727A24E}"/>
              </a:ext>
            </a:extLst>
          </p:cNvPr>
          <p:cNvSpPr/>
          <p:nvPr userDrawn="1"/>
        </p:nvSpPr>
        <p:spPr>
          <a:xfrm>
            <a:off x="0" y="18105120"/>
            <a:ext cx="13716000" cy="627729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0"/>
                </a:schemeClr>
              </a:gs>
              <a:gs pos="99000">
                <a:schemeClr val="bg2">
                  <a:alpha val="74879"/>
                  <a:lumMod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4B25618-4018-EF4E-8722-9C2D1A403CCF}"/>
              </a:ext>
            </a:extLst>
          </p:cNvPr>
          <p:cNvSpPr txBox="1"/>
          <p:nvPr userDrawn="1"/>
        </p:nvSpPr>
        <p:spPr>
          <a:xfrm>
            <a:off x="279119" y="23818113"/>
            <a:ext cx="2543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 Emma </a:t>
            </a:r>
            <a:r>
              <a:rPr lang="nb-NO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Sukalic</a:t>
            </a:r>
            <a:r>
              <a:rPr lang="nb-N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Lucky </a:t>
            </a:r>
            <a:r>
              <a:rPr lang="nb-NO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endParaRPr lang="nb-NO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D572EFD-EEDF-C745-A1E6-B1FCF4868FE9}"/>
              </a:ext>
            </a:extLst>
          </p:cNvPr>
          <p:cNvSpPr txBox="1"/>
          <p:nvPr userDrawn="1"/>
        </p:nvSpPr>
        <p:spPr>
          <a:xfrm>
            <a:off x="279119" y="21367801"/>
            <a:ext cx="81613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4200" spc="100" dirty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Velkommen #</a:t>
            </a:r>
            <a:r>
              <a:rPr lang="nb-NO" sz="4200" spc="100" dirty="0" err="1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tilbaketilidretten</a:t>
            </a:r>
            <a:endParaRPr lang="nb-NO" sz="4200" spc="100" dirty="0">
              <a:solidFill>
                <a:schemeClr val="bg1"/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B2EBE1A8-96D7-FF4C-8FA4-5B1AA19C19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0222" y="879342"/>
            <a:ext cx="11772000" cy="7567717"/>
          </a:xfrm>
          <a:prstGeom prst="rect">
            <a:avLst/>
          </a:prstGeom>
        </p:spPr>
      </p:pic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48AF9839-0136-2E4F-B80D-BF6A309216E6}"/>
              </a:ext>
            </a:extLst>
          </p:cNvPr>
          <p:cNvCxnSpPr/>
          <p:nvPr userDrawn="1"/>
        </p:nvCxnSpPr>
        <p:spPr>
          <a:xfrm>
            <a:off x="8928761" y="21031711"/>
            <a:ext cx="0" cy="1612800"/>
          </a:xfrm>
          <a:prstGeom prst="line">
            <a:avLst/>
          </a:prstGeom>
          <a:ln w="254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3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031CFB35-C149-2048-92BD-C5800EF251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3716000" cy="24382414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CCD0ABA4-49F4-A546-83FC-25D8D727A24E}"/>
              </a:ext>
            </a:extLst>
          </p:cNvPr>
          <p:cNvSpPr/>
          <p:nvPr userDrawn="1"/>
        </p:nvSpPr>
        <p:spPr>
          <a:xfrm>
            <a:off x="0" y="17739360"/>
            <a:ext cx="13716000" cy="664305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0"/>
                </a:schemeClr>
              </a:gs>
              <a:gs pos="99000">
                <a:schemeClr val="bg2">
                  <a:alpha val="74879"/>
                  <a:lumMod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4B25618-4018-EF4E-8722-9C2D1A403CCF}"/>
              </a:ext>
            </a:extLst>
          </p:cNvPr>
          <p:cNvSpPr txBox="1"/>
          <p:nvPr userDrawn="1"/>
        </p:nvSpPr>
        <p:spPr>
          <a:xfrm>
            <a:off x="279119" y="23818113"/>
            <a:ext cx="2543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 Emma </a:t>
            </a:r>
            <a:r>
              <a:rPr lang="nb-NO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Sukalic</a:t>
            </a:r>
            <a:r>
              <a:rPr lang="nb-N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Lucky </a:t>
            </a:r>
            <a:r>
              <a:rPr lang="nb-NO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endParaRPr lang="nb-NO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D572EFD-EEDF-C745-A1E6-B1FCF4868FE9}"/>
              </a:ext>
            </a:extLst>
          </p:cNvPr>
          <p:cNvSpPr txBox="1"/>
          <p:nvPr userDrawn="1"/>
        </p:nvSpPr>
        <p:spPr>
          <a:xfrm>
            <a:off x="279119" y="21367801"/>
            <a:ext cx="81613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4200" spc="100" dirty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Velkommen #</a:t>
            </a:r>
            <a:r>
              <a:rPr lang="nb-NO" sz="4200" spc="100" dirty="0" err="1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tilbaketilidretten</a:t>
            </a:r>
            <a:endParaRPr lang="nb-NO" sz="4200" spc="100" dirty="0">
              <a:solidFill>
                <a:schemeClr val="bg1"/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8B8854A3-F79A-E945-B273-6D3F0FC3A1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0222" y="879342"/>
            <a:ext cx="11772000" cy="7567717"/>
          </a:xfrm>
          <a:prstGeom prst="rect">
            <a:avLst/>
          </a:prstGeom>
        </p:spPr>
      </p:pic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48AF9839-0136-2E4F-B80D-BF6A309216E6}"/>
              </a:ext>
            </a:extLst>
          </p:cNvPr>
          <p:cNvCxnSpPr/>
          <p:nvPr userDrawn="1"/>
        </p:nvCxnSpPr>
        <p:spPr>
          <a:xfrm>
            <a:off x="8928761" y="21031711"/>
            <a:ext cx="0" cy="1612800"/>
          </a:xfrm>
          <a:prstGeom prst="line">
            <a:avLst/>
          </a:prstGeom>
          <a:ln w="254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183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031CFB35-C149-2048-92BD-C5800EF251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3716000" cy="24382414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CCD0ABA4-49F4-A546-83FC-25D8D727A24E}"/>
              </a:ext>
            </a:extLst>
          </p:cNvPr>
          <p:cNvSpPr/>
          <p:nvPr userDrawn="1"/>
        </p:nvSpPr>
        <p:spPr>
          <a:xfrm>
            <a:off x="0" y="17739360"/>
            <a:ext cx="13716000" cy="664305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0"/>
                </a:schemeClr>
              </a:gs>
              <a:gs pos="99000">
                <a:schemeClr val="bg2">
                  <a:alpha val="74879"/>
                  <a:lumMod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4B25618-4018-EF4E-8722-9C2D1A403CCF}"/>
              </a:ext>
            </a:extLst>
          </p:cNvPr>
          <p:cNvSpPr txBox="1"/>
          <p:nvPr userDrawn="1"/>
        </p:nvSpPr>
        <p:spPr>
          <a:xfrm>
            <a:off x="279119" y="23818113"/>
            <a:ext cx="2543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 Emma </a:t>
            </a:r>
            <a:r>
              <a:rPr lang="nb-NO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Sukalic</a:t>
            </a:r>
            <a:r>
              <a:rPr lang="nb-N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Lucky </a:t>
            </a:r>
            <a:r>
              <a:rPr lang="nb-NO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endParaRPr lang="nb-NO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76B8DBD1-2CE9-0844-B4EE-7F5900310DFE}"/>
              </a:ext>
            </a:extLst>
          </p:cNvPr>
          <p:cNvSpPr txBox="1"/>
          <p:nvPr userDrawn="1"/>
        </p:nvSpPr>
        <p:spPr>
          <a:xfrm>
            <a:off x="279119" y="21367801"/>
            <a:ext cx="81613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4200" spc="100" dirty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Velkommen #</a:t>
            </a:r>
            <a:r>
              <a:rPr lang="nb-NO" sz="4200" spc="100" dirty="0" err="1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tilbaketilidretten</a:t>
            </a:r>
            <a:endParaRPr lang="nb-NO" sz="4200" spc="100" dirty="0">
              <a:solidFill>
                <a:schemeClr val="bg1"/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fikk 18">
            <a:extLst>
              <a:ext uri="{FF2B5EF4-FFF2-40B4-BE49-F238E27FC236}">
                <a16:creationId xmlns:a16="http://schemas.microsoft.com/office/drawing/2014/main" id="{A1740FFE-9908-AE41-B76E-EA1D004D9F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0222" y="879342"/>
            <a:ext cx="11772000" cy="7567717"/>
          </a:xfrm>
          <a:prstGeom prst="rect">
            <a:avLst/>
          </a:prstGeom>
        </p:spPr>
      </p:pic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2AF62540-3FF3-0549-9DBD-82D0A502095F}"/>
              </a:ext>
            </a:extLst>
          </p:cNvPr>
          <p:cNvCxnSpPr/>
          <p:nvPr userDrawn="1"/>
        </p:nvCxnSpPr>
        <p:spPr>
          <a:xfrm>
            <a:off x="8928761" y="21031711"/>
            <a:ext cx="0" cy="1612800"/>
          </a:xfrm>
          <a:prstGeom prst="line">
            <a:avLst/>
          </a:prstGeom>
          <a:ln w="254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72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031CFB35-C149-2048-92BD-C5800EF251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3716000" cy="24382414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34B25618-4018-EF4E-8722-9C2D1A403CCF}"/>
              </a:ext>
            </a:extLst>
          </p:cNvPr>
          <p:cNvSpPr txBox="1"/>
          <p:nvPr userDrawn="1"/>
        </p:nvSpPr>
        <p:spPr>
          <a:xfrm>
            <a:off x="279119" y="23818113"/>
            <a:ext cx="2543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 Emma </a:t>
            </a:r>
            <a:r>
              <a:rPr lang="nb-NO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Sukalic</a:t>
            </a:r>
            <a:r>
              <a:rPr lang="nb-N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Lucky </a:t>
            </a:r>
            <a:r>
              <a:rPr lang="nb-NO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endParaRPr lang="nb-NO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76B8DBD1-2CE9-0844-B4EE-7F5900310DFE}"/>
              </a:ext>
            </a:extLst>
          </p:cNvPr>
          <p:cNvSpPr txBox="1"/>
          <p:nvPr userDrawn="1"/>
        </p:nvSpPr>
        <p:spPr>
          <a:xfrm>
            <a:off x="279119" y="21367801"/>
            <a:ext cx="81613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4200" spc="100" dirty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Velkommen #</a:t>
            </a:r>
            <a:r>
              <a:rPr lang="nb-NO" sz="4200" spc="100" dirty="0" err="1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tilbaketilidretten</a:t>
            </a:r>
            <a:endParaRPr lang="nb-NO" sz="4200" spc="100" dirty="0">
              <a:solidFill>
                <a:schemeClr val="bg1"/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fikk 18">
            <a:extLst>
              <a:ext uri="{FF2B5EF4-FFF2-40B4-BE49-F238E27FC236}">
                <a16:creationId xmlns:a16="http://schemas.microsoft.com/office/drawing/2014/main" id="{A1740FFE-9908-AE41-B76E-EA1D004D9F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0222" y="879342"/>
            <a:ext cx="11772000" cy="7567717"/>
          </a:xfrm>
          <a:prstGeom prst="rect">
            <a:avLst/>
          </a:prstGeom>
        </p:spPr>
      </p:pic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2AF62540-3FF3-0549-9DBD-82D0A502095F}"/>
              </a:ext>
            </a:extLst>
          </p:cNvPr>
          <p:cNvCxnSpPr/>
          <p:nvPr userDrawn="1"/>
        </p:nvCxnSpPr>
        <p:spPr>
          <a:xfrm>
            <a:off x="8928761" y="21031711"/>
            <a:ext cx="0" cy="1612800"/>
          </a:xfrm>
          <a:prstGeom prst="line">
            <a:avLst/>
          </a:prstGeom>
          <a:ln w="254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70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031CFB35-C149-2048-92BD-C5800EF251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3716000" cy="24382414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ECF6EFB1-1A75-734B-8E6A-03D7031F31A5}"/>
              </a:ext>
            </a:extLst>
          </p:cNvPr>
          <p:cNvSpPr/>
          <p:nvPr userDrawn="1"/>
        </p:nvSpPr>
        <p:spPr>
          <a:xfrm>
            <a:off x="0" y="17495520"/>
            <a:ext cx="13716000" cy="688689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0"/>
                </a:schemeClr>
              </a:gs>
              <a:gs pos="99000">
                <a:schemeClr val="bg2">
                  <a:alpha val="74879"/>
                  <a:lumMod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4B25618-4018-EF4E-8722-9C2D1A403CCF}"/>
              </a:ext>
            </a:extLst>
          </p:cNvPr>
          <p:cNvSpPr txBox="1"/>
          <p:nvPr userDrawn="1"/>
        </p:nvSpPr>
        <p:spPr>
          <a:xfrm>
            <a:off x="279119" y="23818113"/>
            <a:ext cx="2543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 Emma </a:t>
            </a:r>
            <a:r>
              <a:rPr lang="nb-NO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Sukalic</a:t>
            </a:r>
            <a:r>
              <a:rPr lang="nb-N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Lucky </a:t>
            </a:r>
            <a:r>
              <a:rPr lang="nb-NO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endParaRPr lang="nb-NO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76B8DBD1-2CE9-0844-B4EE-7F5900310DFE}"/>
              </a:ext>
            </a:extLst>
          </p:cNvPr>
          <p:cNvSpPr txBox="1"/>
          <p:nvPr userDrawn="1"/>
        </p:nvSpPr>
        <p:spPr>
          <a:xfrm>
            <a:off x="279119" y="21367801"/>
            <a:ext cx="81613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4200" spc="100" dirty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Velkommen #</a:t>
            </a:r>
            <a:r>
              <a:rPr lang="nb-NO" sz="4200" spc="100" dirty="0" err="1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tilbaketilidretten</a:t>
            </a:r>
            <a:endParaRPr lang="nb-NO" sz="4200" spc="100" dirty="0">
              <a:solidFill>
                <a:schemeClr val="bg1"/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fikk 18">
            <a:extLst>
              <a:ext uri="{FF2B5EF4-FFF2-40B4-BE49-F238E27FC236}">
                <a16:creationId xmlns:a16="http://schemas.microsoft.com/office/drawing/2014/main" id="{A1740FFE-9908-AE41-B76E-EA1D004D9F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0222" y="879342"/>
            <a:ext cx="11772000" cy="7567717"/>
          </a:xfrm>
          <a:prstGeom prst="rect">
            <a:avLst/>
          </a:prstGeom>
        </p:spPr>
      </p:pic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2AF62540-3FF3-0549-9DBD-82D0A502095F}"/>
              </a:ext>
            </a:extLst>
          </p:cNvPr>
          <p:cNvCxnSpPr/>
          <p:nvPr userDrawn="1"/>
        </p:nvCxnSpPr>
        <p:spPr>
          <a:xfrm>
            <a:off x="8928761" y="21031711"/>
            <a:ext cx="0" cy="1612800"/>
          </a:xfrm>
          <a:prstGeom prst="line">
            <a:avLst/>
          </a:prstGeom>
          <a:ln w="254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83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031CFB35-C149-2048-92BD-C5800EF251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3716000" cy="24382414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ECF6EFB1-1A75-734B-8E6A-03D7031F31A5}"/>
              </a:ext>
            </a:extLst>
          </p:cNvPr>
          <p:cNvSpPr/>
          <p:nvPr userDrawn="1"/>
        </p:nvSpPr>
        <p:spPr>
          <a:xfrm>
            <a:off x="0" y="17495520"/>
            <a:ext cx="13716000" cy="688689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0"/>
                </a:schemeClr>
              </a:gs>
              <a:gs pos="99000">
                <a:schemeClr val="bg2">
                  <a:alpha val="74879"/>
                  <a:lumMod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4B25618-4018-EF4E-8722-9C2D1A403CCF}"/>
              </a:ext>
            </a:extLst>
          </p:cNvPr>
          <p:cNvSpPr txBox="1"/>
          <p:nvPr userDrawn="1"/>
        </p:nvSpPr>
        <p:spPr>
          <a:xfrm>
            <a:off x="279119" y="23818113"/>
            <a:ext cx="2543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 Emma </a:t>
            </a:r>
            <a:r>
              <a:rPr lang="nb-NO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Sukalic</a:t>
            </a:r>
            <a:r>
              <a:rPr lang="nb-N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Lucky </a:t>
            </a:r>
            <a:r>
              <a:rPr lang="nb-NO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endParaRPr lang="nb-NO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76B8DBD1-2CE9-0844-B4EE-7F5900310DFE}"/>
              </a:ext>
            </a:extLst>
          </p:cNvPr>
          <p:cNvSpPr txBox="1"/>
          <p:nvPr userDrawn="1"/>
        </p:nvSpPr>
        <p:spPr>
          <a:xfrm>
            <a:off x="279119" y="21367801"/>
            <a:ext cx="81613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4200" spc="100" dirty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Velkommen #</a:t>
            </a:r>
            <a:r>
              <a:rPr lang="nb-NO" sz="4200" spc="100" dirty="0" err="1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tilbaketilidretten</a:t>
            </a:r>
            <a:endParaRPr lang="nb-NO" sz="4200" spc="100" dirty="0">
              <a:solidFill>
                <a:schemeClr val="bg1"/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fikk 18">
            <a:extLst>
              <a:ext uri="{FF2B5EF4-FFF2-40B4-BE49-F238E27FC236}">
                <a16:creationId xmlns:a16="http://schemas.microsoft.com/office/drawing/2014/main" id="{A1740FFE-9908-AE41-B76E-EA1D004D9F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0222" y="879342"/>
            <a:ext cx="11772000" cy="7567717"/>
          </a:xfrm>
          <a:prstGeom prst="rect">
            <a:avLst/>
          </a:prstGeom>
        </p:spPr>
      </p:pic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2AF62540-3FF3-0549-9DBD-82D0A502095F}"/>
              </a:ext>
            </a:extLst>
          </p:cNvPr>
          <p:cNvCxnSpPr/>
          <p:nvPr userDrawn="1"/>
        </p:nvCxnSpPr>
        <p:spPr>
          <a:xfrm>
            <a:off x="8928761" y="21031711"/>
            <a:ext cx="0" cy="1612800"/>
          </a:xfrm>
          <a:prstGeom prst="line">
            <a:avLst/>
          </a:prstGeom>
          <a:ln w="254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25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031CFB35-C149-2048-92BD-C5800EF251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3716000" cy="24382414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ECF6EFB1-1A75-734B-8E6A-03D7031F31A5}"/>
              </a:ext>
            </a:extLst>
          </p:cNvPr>
          <p:cNvSpPr/>
          <p:nvPr userDrawn="1"/>
        </p:nvSpPr>
        <p:spPr>
          <a:xfrm>
            <a:off x="0" y="19446240"/>
            <a:ext cx="13716000" cy="493617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0"/>
                </a:schemeClr>
              </a:gs>
              <a:gs pos="99000">
                <a:schemeClr val="bg2">
                  <a:alpha val="74879"/>
                  <a:lumMod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4B25618-4018-EF4E-8722-9C2D1A403CCF}"/>
              </a:ext>
            </a:extLst>
          </p:cNvPr>
          <p:cNvSpPr txBox="1"/>
          <p:nvPr userDrawn="1"/>
        </p:nvSpPr>
        <p:spPr>
          <a:xfrm>
            <a:off x="279119" y="23818113"/>
            <a:ext cx="2543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 Emma </a:t>
            </a:r>
            <a:r>
              <a:rPr lang="nb-NO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Sukalic</a:t>
            </a:r>
            <a:r>
              <a:rPr lang="nb-N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Lucky </a:t>
            </a:r>
            <a:r>
              <a:rPr lang="nb-NO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endParaRPr lang="nb-NO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76B8DBD1-2CE9-0844-B4EE-7F5900310DFE}"/>
              </a:ext>
            </a:extLst>
          </p:cNvPr>
          <p:cNvSpPr txBox="1"/>
          <p:nvPr userDrawn="1"/>
        </p:nvSpPr>
        <p:spPr>
          <a:xfrm>
            <a:off x="279119" y="21367801"/>
            <a:ext cx="81613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4200" spc="100" dirty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Velkommen #</a:t>
            </a:r>
            <a:r>
              <a:rPr lang="nb-NO" sz="4200" spc="100" dirty="0" err="1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tilbaketilidretten</a:t>
            </a:r>
            <a:endParaRPr lang="nb-NO" sz="4200" spc="100" dirty="0">
              <a:solidFill>
                <a:schemeClr val="bg1"/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fikk 18">
            <a:extLst>
              <a:ext uri="{FF2B5EF4-FFF2-40B4-BE49-F238E27FC236}">
                <a16:creationId xmlns:a16="http://schemas.microsoft.com/office/drawing/2014/main" id="{A1740FFE-9908-AE41-B76E-EA1D004D9F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0222" y="879342"/>
            <a:ext cx="11772000" cy="7567717"/>
          </a:xfrm>
          <a:prstGeom prst="rect">
            <a:avLst/>
          </a:prstGeom>
        </p:spPr>
      </p:pic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2AF62540-3FF3-0549-9DBD-82D0A502095F}"/>
              </a:ext>
            </a:extLst>
          </p:cNvPr>
          <p:cNvCxnSpPr/>
          <p:nvPr userDrawn="1"/>
        </p:nvCxnSpPr>
        <p:spPr>
          <a:xfrm>
            <a:off x="8928761" y="21031711"/>
            <a:ext cx="0" cy="1612800"/>
          </a:xfrm>
          <a:prstGeom prst="line">
            <a:avLst/>
          </a:prstGeom>
          <a:ln w="254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4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emf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emf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FC158994-BAAE-A841-8FBC-F8F0F9123F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738"/>
          <a:stretch/>
        </p:blipFill>
        <p:spPr>
          <a:xfrm>
            <a:off x="5778000" y="16191609"/>
            <a:ext cx="2160000" cy="240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76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5696F413-1B22-0445-B42C-4F7E22A1E3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D4093EAE-BA2D-D94D-AB22-26AB15803346}"/>
              </a:ext>
            </a:extLst>
          </p:cNvPr>
          <p:cNvSpPr/>
          <p:nvPr/>
        </p:nvSpPr>
        <p:spPr>
          <a:xfrm>
            <a:off x="0" y="19446240"/>
            <a:ext cx="13716000" cy="493617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0"/>
                </a:schemeClr>
              </a:gs>
              <a:gs pos="99000">
                <a:schemeClr val="bg2">
                  <a:alpha val="74879"/>
                  <a:lumMod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05CCC94-081D-954D-AB64-78BE47347B41}"/>
              </a:ext>
            </a:extLst>
          </p:cNvPr>
          <p:cNvSpPr txBox="1"/>
          <p:nvPr/>
        </p:nvSpPr>
        <p:spPr>
          <a:xfrm>
            <a:off x="279119" y="23818113"/>
            <a:ext cx="2543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 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C818582F-E99A-9644-91CB-573E96D931EA}"/>
              </a:ext>
            </a:extLst>
          </p:cNvPr>
          <p:cNvSpPr txBox="1"/>
          <p:nvPr/>
        </p:nvSpPr>
        <p:spPr>
          <a:xfrm>
            <a:off x="279119" y="21367801"/>
            <a:ext cx="81613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4200" spc="100" dirty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Velkommen #</a:t>
            </a:r>
            <a:r>
              <a:rPr lang="nb-NO" sz="4200" spc="100" dirty="0" err="1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tilbaketilidretten</a:t>
            </a:r>
            <a:endParaRPr lang="nb-NO" sz="4200" spc="100" dirty="0">
              <a:solidFill>
                <a:schemeClr val="bg1"/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66AEB200-0477-934A-8B0C-E772869C0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0222" y="879342"/>
            <a:ext cx="11772000" cy="7567717"/>
          </a:xfrm>
          <a:prstGeom prst="rect">
            <a:avLst/>
          </a:prstGeom>
        </p:spPr>
      </p:pic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0759BFB7-310A-4247-80D5-9FF145C3307B}"/>
              </a:ext>
            </a:extLst>
          </p:cNvPr>
          <p:cNvCxnSpPr/>
          <p:nvPr/>
        </p:nvCxnSpPr>
        <p:spPr>
          <a:xfrm>
            <a:off x="8928761" y="21031711"/>
            <a:ext cx="0" cy="1612800"/>
          </a:xfrm>
          <a:prstGeom prst="line">
            <a:avLst/>
          </a:prstGeom>
          <a:ln w="254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e 9">
            <a:extLst>
              <a:ext uri="{FF2B5EF4-FFF2-40B4-BE49-F238E27FC236}">
                <a16:creationId xmlns:a16="http://schemas.microsoft.com/office/drawing/2014/main" id="{95C69F44-5B8C-6742-B3E5-7D8FD4E1BB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738"/>
          <a:stretch/>
        </p:blipFill>
        <p:spPr>
          <a:xfrm>
            <a:off x="9665596" y="20830220"/>
            <a:ext cx="1980000" cy="220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2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EFA4EEDA-CE27-C144-9273-3FC9ED019B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8A127E9-52BF-2340-B53B-24FAC5625A9E}"/>
              </a:ext>
            </a:extLst>
          </p:cNvPr>
          <p:cNvSpPr/>
          <p:nvPr/>
        </p:nvSpPr>
        <p:spPr>
          <a:xfrm rot="10800000">
            <a:off x="0" y="0"/>
            <a:ext cx="13737102" cy="41757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0"/>
                </a:schemeClr>
              </a:gs>
              <a:gs pos="99000">
                <a:schemeClr val="bg2">
                  <a:alpha val="74879"/>
                  <a:lumMod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B1E5E04E-3458-B749-94DF-FBEEFE140016}"/>
              </a:ext>
            </a:extLst>
          </p:cNvPr>
          <p:cNvSpPr txBox="1"/>
          <p:nvPr/>
        </p:nvSpPr>
        <p:spPr>
          <a:xfrm>
            <a:off x="279119" y="23818113"/>
            <a:ext cx="2543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01D4A5B-8B3F-9E4B-82BB-DF159B6B34F5}"/>
              </a:ext>
            </a:extLst>
          </p:cNvPr>
          <p:cNvSpPr txBox="1"/>
          <p:nvPr/>
        </p:nvSpPr>
        <p:spPr>
          <a:xfrm>
            <a:off x="279119" y="1542733"/>
            <a:ext cx="81613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4200" spc="100" dirty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Velkommen #</a:t>
            </a:r>
            <a:r>
              <a:rPr lang="nb-NO" sz="4200" spc="100" dirty="0" err="1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tilbaketilidretten</a:t>
            </a:r>
            <a:endParaRPr lang="nb-NO" sz="4200" spc="100" dirty="0">
              <a:solidFill>
                <a:schemeClr val="bg1"/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EC7B869F-4CB9-E94C-87EE-57BD796AC258}"/>
              </a:ext>
            </a:extLst>
          </p:cNvPr>
          <p:cNvCxnSpPr/>
          <p:nvPr/>
        </p:nvCxnSpPr>
        <p:spPr>
          <a:xfrm>
            <a:off x="8928761" y="1206643"/>
            <a:ext cx="0" cy="1612800"/>
          </a:xfrm>
          <a:prstGeom prst="line">
            <a:avLst/>
          </a:prstGeom>
          <a:ln w="254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k 10">
            <a:extLst>
              <a:ext uri="{FF2B5EF4-FFF2-40B4-BE49-F238E27FC236}">
                <a16:creationId xmlns:a16="http://schemas.microsoft.com/office/drawing/2014/main" id="{089DC32F-4348-C945-ACD2-E3AE1C620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9600" y="15143982"/>
            <a:ext cx="11772000" cy="7567717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1E526EFB-136E-0842-9AE1-258564D21D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738"/>
          <a:stretch/>
        </p:blipFill>
        <p:spPr>
          <a:xfrm>
            <a:off x="9776432" y="990511"/>
            <a:ext cx="1980000" cy="220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27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F6EBF21-8C4F-304F-9A64-5AE72670F8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738"/>
          <a:stretch/>
        </p:blipFill>
        <p:spPr>
          <a:xfrm>
            <a:off x="9776432" y="990511"/>
            <a:ext cx="1980000" cy="220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36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6C54592-FE1E-E643-AD4C-11B988555F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738"/>
          <a:stretch/>
        </p:blipFill>
        <p:spPr>
          <a:xfrm>
            <a:off x="9665596" y="20830220"/>
            <a:ext cx="1980000" cy="220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43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E7A4893-8A58-EB4F-BDF2-7603C71946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738"/>
          <a:stretch/>
        </p:blipFill>
        <p:spPr>
          <a:xfrm>
            <a:off x="9665596" y="20830220"/>
            <a:ext cx="1980000" cy="220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46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B168BF0-B4F5-F74B-B4B3-5B801839BA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738"/>
          <a:stretch/>
        </p:blipFill>
        <p:spPr>
          <a:xfrm>
            <a:off x="9665596" y="20830220"/>
            <a:ext cx="1980000" cy="220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95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5D2E4FF-EEF6-C04F-8990-2C46308EF5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738"/>
          <a:stretch/>
        </p:blipFill>
        <p:spPr>
          <a:xfrm>
            <a:off x="9665596" y="20830220"/>
            <a:ext cx="1980000" cy="220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57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8AD83E3-5B58-0742-80C2-61EAF1DA9D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738"/>
          <a:stretch/>
        </p:blipFill>
        <p:spPr>
          <a:xfrm>
            <a:off x="9665596" y="20830220"/>
            <a:ext cx="1980000" cy="220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81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5D6762F-F934-8045-803C-60D98D8B86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738"/>
          <a:stretch/>
        </p:blipFill>
        <p:spPr>
          <a:xfrm>
            <a:off x="9665596" y="20830220"/>
            <a:ext cx="1980000" cy="220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94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CC016EC-268A-054B-A3E6-379A9C7DDB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738"/>
          <a:stretch/>
        </p:blipFill>
        <p:spPr>
          <a:xfrm>
            <a:off x="9665596" y="20830220"/>
            <a:ext cx="1980000" cy="220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9578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NIF Profilfarger">
      <a:dk1>
        <a:srgbClr val="414041"/>
      </a:dk1>
      <a:lt1>
        <a:srgbClr val="F8F8F8"/>
      </a:lt1>
      <a:dk2>
        <a:srgbClr val="002D59"/>
      </a:dk2>
      <a:lt2>
        <a:srgbClr val="F8F8F8"/>
      </a:lt2>
      <a:accent1>
        <a:srgbClr val="005190"/>
      </a:accent1>
      <a:accent2>
        <a:srgbClr val="B3D6F1"/>
      </a:accent2>
      <a:accent3>
        <a:srgbClr val="FF2600"/>
      </a:accent3>
      <a:accent4>
        <a:srgbClr val="F6732B"/>
      </a:accent4>
      <a:accent5>
        <a:srgbClr val="FCB442"/>
      </a:accent5>
      <a:accent6>
        <a:srgbClr val="838286"/>
      </a:accent6>
      <a:hlink>
        <a:srgbClr val="008ED3"/>
      </a:hlink>
      <a:folHlink>
        <a:srgbClr val="00A74A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9F8342DDEA984468C1FD73ECB938984" ma:contentTypeVersion="20" ma:contentTypeDescription="Opprett et nytt dokument." ma:contentTypeScope="" ma:versionID="a33b5e21107e85dd83356ccbe828eaa3">
  <xsd:schema xmlns:xsd="http://www.w3.org/2001/XMLSchema" xmlns:xs="http://www.w3.org/2001/XMLSchema" xmlns:p="http://schemas.microsoft.com/office/2006/metadata/properties" xmlns:ns2="58687678-57e8-492f-9998-733991d03c6e" xmlns:ns3="14164ba9-64da-4f46-9b57-696a25d4b718" xmlns:ns4="9e538389-cabc-4d4e-918a-8beb7ac0ecaa" targetNamespace="http://schemas.microsoft.com/office/2006/metadata/properties" ma:root="true" ma:fieldsID="ad02f79ac5983d757376ec31579fbc7d" ns2:_="" ns3:_="" ns4:_="">
    <xsd:import namespace="58687678-57e8-492f-9998-733991d03c6e"/>
    <xsd:import namespace="14164ba9-64da-4f46-9b57-696a25d4b718"/>
    <xsd:import namespace="9e538389-cabc-4d4e-918a-8beb7ac0ec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4:g1147757294b41319128a5f4a78b9fe8" minOccurs="0"/>
                <xsd:element ref="ns4:TaxCatchAll" minOccurs="0"/>
                <xsd:element ref="ns4:Arkivverdig" minOccurs="0"/>
                <xsd:element ref="ns4:Innkommende_x002f_utgående_x002f_internt" minOccurs="0"/>
                <xsd:element ref="ns4:n76ee7fedcee4117ac518f875391cb3b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687678-57e8-492f-9998-733991d03c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64ba9-64da-4f46-9b57-696a25d4b71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38389-cabc-4d4e-918a-8beb7ac0ecaa" elementFormDefault="qualified">
    <xsd:import namespace="http://schemas.microsoft.com/office/2006/documentManagement/types"/>
    <xsd:import namespace="http://schemas.microsoft.com/office/infopath/2007/PartnerControls"/>
    <xsd:element name="g1147757294b41319128a5f4a78b9fe8" ma:index="19" nillable="true" ma:taxonomy="true" ma:internalName="g1147757294b41319128a5f4a78b9fe8" ma:taxonomyFieldName="Dokumenttype" ma:displayName="Dokumenttype" ma:default="" ma:fieldId="{01147757-294b-4131-9128-a5f4a78b9fe8}" ma:sspId="7c35df68-1123-4a3a-b80a-3e4e7d44f2b2" ma:termSetId="a97e9ca6-64ab-43f8-a959-7efd7069fbc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98d90617-f0ba-40aa-969e-e7743a1a2df9}" ma:internalName="TaxCatchAll" ma:showField="CatchAllData" ma:web="14164ba9-64da-4f46-9b57-696a25d4b7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rkivverdig" ma:index="21" nillable="true" ma:displayName="Arkivverdig" ma:default="0" ma:internalName="Arkivverdig">
      <xsd:simpleType>
        <xsd:restriction base="dms:Boolean"/>
      </xsd:simpleType>
    </xsd:element>
    <xsd:element name="Innkommende_x002f_utgående_x002f_internt" ma:index="22" nillable="true" ma:displayName="Innkommende/utgående/internt" ma:format="Dropdown" ma:internalName="Innkommende_x002F_utg_x00e5_ende_x002F_internt">
      <xsd:simpleType>
        <xsd:restriction base="dms:Choice">
          <xsd:enumeration value="Innkommende"/>
          <xsd:enumeration value="Utgående"/>
          <xsd:enumeration value="Internt"/>
        </xsd:restriction>
      </xsd:simpleType>
    </xsd:element>
    <xsd:element name="n76ee7fedcee4117ac518f875391cb3b" ma:index="24" nillable="true" ma:taxonomy="true" ma:internalName="n76ee7fedcee4117ac518f875391cb3b" ma:taxonomyFieldName="Kommentar" ma:displayName="Kommentar" ma:default="" ma:fieldId="{776ee7fe-dcee-4117-ac51-8f875391cb3b}" ma:sspId="7c35df68-1123-4a3a-b80a-3e4e7d44f2b2" ma:termSetId="f4e87305-d4c1-4099-bc35-d2d1fa65d375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kivverdig xmlns="9e538389-cabc-4d4e-918a-8beb7ac0ecaa">false</Arkivverdig>
    <Innkommende_x002f_utgående_x002f_internt xmlns="9e538389-cabc-4d4e-918a-8beb7ac0ecaa" xsi:nil="true"/>
    <n76ee7fedcee4117ac518f875391cb3b xmlns="9e538389-cabc-4d4e-918a-8beb7ac0ecaa">
      <Terms xmlns="http://schemas.microsoft.com/office/infopath/2007/PartnerControls"/>
    </n76ee7fedcee4117ac518f875391cb3b>
    <g1147757294b41319128a5f4a78b9fe8 xmlns="9e538389-cabc-4d4e-918a-8beb7ac0ecaa">
      <Terms xmlns="http://schemas.microsoft.com/office/infopath/2007/PartnerControls"/>
    </g1147757294b41319128a5f4a78b9fe8>
    <TaxCatchAll xmlns="9e538389-cabc-4d4e-918a-8beb7ac0ecaa"/>
  </documentManagement>
</p:properties>
</file>

<file path=customXml/itemProps1.xml><?xml version="1.0" encoding="utf-8"?>
<ds:datastoreItem xmlns:ds="http://schemas.openxmlformats.org/officeDocument/2006/customXml" ds:itemID="{177DFF95-5F4B-4670-8639-3FD0CA406A9E}"/>
</file>

<file path=customXml/itemProps2.xml><?xml version="1.0" encoding="utf-8"?>
<ds:datastoreItem xmlns:ds="http://schemas.openxmlformats.org/officeDocument/2006/customXml" ds:itemID="{5A9C41F1-B9CC-4869-AB26-44F566C4F56A}"/>
</file>

<file path=customXml/itemProps3.xml><?xml version="1.0" encoding="utf-8"?>
<ds:datastoreItem xmlns:ds="http://schemas.openxmlformats.org/officeDocument/2006/customXml" ds:itemID="{4A00589A-6ED4-4636-B592-5B2B77B31D2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493</TotalTime>
  <Words>2134</Words>
  <Application>Microsoft Macintosh PowerPoint</Application>
  <PresentationFormat>Egendefinert</PresentationFormat>
  <Paragraphs>45</Paragraphs>
  <Slides>11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10</vt:i4>
      </vt:variant>
      <vt:variant>
        <vt:lpstr>Lysbildetitler</vt:lpstr>
      </vt:variant>
      <vt:variant>
        <vt:i4>11</vt:i4>
      </vt:variant>
    </vt:vector>
  </HeadingPairs>
  <TitlesOfParts>
    <vt:vector size="23" baseType="lpstr">
      <vt:lpstr>Arial</vt:lpstr>
      <vt:lpstr>Calibri</vt:lpstr>
      <vt:lpstr>1_Office-tema</vt:lpstr>
      <vt:lpstr>Office-tema</vt:lpstr>
      <vt:lpstr>2_Office-tema</vt:lpstr>
      <vt:lpstr>3_Office-tema</vt:lpstr>
      <vt:lpstr>4_Office-tema</vt:lpstr>
      <vt:lpstr>5_Office-tema</vt:lpstr>
      <vt:lpstr>6_Office-tema</vt:lpstr>
      <vt:lpstr>7_Office-tema</vt:lpstr>
      <vt:lpstr>8_Office-tema</vt:lpstr>
      <vt:lpstr>9_Office-tema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Brekkan, Vigdis</dc:creator>
  <cp:lastModifiedBy>Brekkan, Vigdis</cp:lastModifiedBy>
  <cp:revision>27</cp:revision>
  <dcterms:created xsi:type="dcterms:W3CDTF">2021-06-17T14:20:47Z</dcterms:created>
  <dcterms:modified xsi:type="dcterms:W3CDTF">2021-07-13T18:10:28Z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0x01010009F8342DDEA984468C1FD73ECB938984</vt:lpwstr>
  </property>
</Properties>
</file>