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60" r:id="rId2"/>
    <p:sldMasterId id="2147483664" r:id="rId3"/>
    <p:sldMasterId id="2147483666" r:id="rId4"/>
    <p:sldMasterId id="2147483668" r:id="rId5"/>
    <p:sldMasterId id="2147483670" r:id="rId6"/>
    <p:sldMasterId id="2147483672" r:id="rId7"/>
    <p:sldMasterId id="2147483674" r:id="rId8"/>
    <p:sldMasterId id="2147483676" r:id="rId9"/>
    <p:sldMasterId id="2147483678" r:id="rId10"/>
  </p:sldMasterIdLst>
  <p:notesMasterIdLst>
    <p:notesMasterId r:id="rId21"/>
  </p:notesMasterIdLst>
  <p:sldIdLst>
    <p:sldId id="257" r:id="rId11"/>
    <p:sldId id="256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</p:sldIdLst>
  <p:sldSz cx="13716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1"/>
    <p:restoredTop sz="83858"/>
  </p:normalViewPr>
  <p:slideViewPr>
    <p:cSldViewPr snapToGrid="0" snapToObjects="1" showGuides="1">
      <p:cViewPr varScale="1">
        <p:scale>
          <a:sx n="72" d="100"/>
          <a:sy n="72" d="100"/>
        </p:scale>
        <p:origin x="2528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5930D-8D03-3F45-A757-3C6E19ACA904}" type="datetimeFigureOut">
              <a:rPr lang="nb-NO" smtClean="0"/>
              <a:t>14.07.2021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E3057-8A70-DE4E-B3BD-1FEC5A65554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456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1pPr>
    <a:lvl2pPr marL="658368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2pPr>
    <a:lvl3pPr marL="1316736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3pPr>
    <a:lvl4pPr marL="1975104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4pPr>
    <a:lvl5pPr marL="2633472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5pPr>
    <a:lvl6pPr marL="3291840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6pPr>
    <a:lvl7pPr marL="3950208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7pPr>
    <a:lvl8pPr marL="4608576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8pPr>
    <a:lvl9pPr marL="5266944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1080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057-8A70-DE4E-B3BD-1FEC5A655548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8794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Her kan du legge inn foto fra egen idrett. Klikk på ikonet i midten og hent opp et skarpt og fint bilde fra egen idrett/aktivitet. </a:t>
            </a:r>
            <a:br>
              <a:rPr lang="nb-NO" dirty="0"/>
            </a:br>
            <a:r>
              <a:rPr lang="nb-NO" dirty="0"/>
              <a:t>NB. Husk bildekreditering, sett inn fotografens navn nederst til venstre etter Foto: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1080  Høyde: 1080 som i filnavnet på denne malen / Klikk Eksporter og du har et bilde til publisering.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057-8A70-DE4E-B3BD-1FEC5A655548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8555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1080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057-8A70-DE4E-B3BD-1FEC5A655548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8271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1080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057-8A70-DE4E-B3BD-1FEC5A655548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4845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1080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057-8A70-DE4E-B3BD-1FEC5A655548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56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1080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057-8A70-DE4E-B3BD-1FEC5A655548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8360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1080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057-8A70-DE4E-B3BD-1FEC5A655548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5539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1080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057-8A70-DE4E-B3BD-1FEC5A655548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4194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1080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057-8A70-DE4E-B3BD-1FEC5A655548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2190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1080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057-8A70-DE4E-B3BD-1FEC5A655548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5811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158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BA8AE083-D823-2846-9141-9178648EDA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716000" cy="13716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5208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413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851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146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620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960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295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378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838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D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>
            <a:extLst>
              <a:ext uri="{FF2B5EF4-FFF2-40B4-BE49-F238E27FC236}">
                <a16:creationId xmlns:a16="http://schemas.microsoft.com/office/drawing/2014/main" id="{4BC503D1-C244-E247-A922-7F55C455E1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89283" y="2161090"/>
            <a:ext cx="10359997" cy="666000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FEAF7C23-4FEA-2946-BAC2-D325CEEFB99B}"/>
              </a:ext>
            </a:extLst>
          </p:cNvPr>
          <p:cNvSpPr txBox="1"/>
          <p:nvPr userDrawn="1"/>
        </p:nvSpPr>
        <p:spPr>
          <a:xfrm>
            <a:off x="1272797" y="11243343"/>
            <a:ext cx="730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4000" spc="100" dirty="0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4000" spc="100" dirty="0" err="1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4000" spc="100" dirty="0">
              <a:solidFill>
                <a:schemeClr val="tx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8814E670-39A2-784F-BC4C-9B327B247774}"/>
              </a:ext>
            </a:extLst>
          </p:cNvPr>
          <p:cNvCxnSpPr/>
          <p:nvPr userDrawn="1"/>
        </p:nvCxnSpPr>
        <p:spPr>
          <a:xfrm>
            <a:off x="9102258" y="10910380"/>
            <a:ext cx="0" cy="1623600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531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432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964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CA95EA8D-010A-9C4C-BC41-76C51C540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4BC503D1-C244-E247-A922-7F55C455E1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400" y="733733"/>
            <a:ext cx="6840000" cy="439714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65FCEA0-884D-1942-AF59-615299599CCA}"/>
              </a:ext>
            </a:extLst>
          </p:cNvPr>
          <p:cNvSpPr txBox="1"/>
          <p:nvPr userDrawn="1"/>
        </p:nvSpPr>
        <p:spPr>
          <a:xfrm>
            <a:off x="366238" y="13128610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EAF7C23-4FEA-2946-BAC2-D325CEEFB99B}"/>
              </a:ext>
            </a:extLst>
          </p:cNvPr>
          <p:cNvSpPr txBox="1"/>
          <p:nvPr userDrawn="1"/>
        </p:nvSpPr>
        <p:spPr>
          <a:xfrm>
            <a:off x="1272797" y="11243343"/>
            <a:ext cx="730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40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40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40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8814E670-39A2-784F-BC4C-9B327B247774}"/>
              </a:ext>
            </a:extLst>
          </p:cNvPr>
          <p:cNvCxnSpPr/>
          <p:nvPr userDrawn="1"/>
        </p:nvCxnSpPr>
        <p:spPr>
          <a:xfrm>
            <a:off x="9102258" y="10910380"/>
            <a:ext cx="0" cy="1623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52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CA95EA8D-010A-9C4C-BC41-76C51C540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48061652-CA9C-FB48-B1A8-A24DFFA49CCF}"/>
              </a:ext>
            </a:extLst>
          </p:cNvPr>
          <p:cNvSpPr/>
          <p:nvPr userDrawn="1"/>
        </p:nvSpPr>
        <p:spPr>
          <a:xfrm>
            <a:off x="0" y="9318856"/>
            <a:ext cx="13716000" cy="43971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alpha val="74879"/>
                  <a:lumMod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4BC503D1-C244-E247-A922-7F55C455E1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400" y="733733"/>
            <a:ext cx="6840000" cy="439714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65FCEA0-884D-1942-AF59-615299599CCA}"/>
              </a:ext>
            </a:extLst>
          </p:cNvPr>
          <p:cNvSpPr txBox="1"/>
          <p:nvPr userDrawn="1"/>
        </p:nvSpPr>
        <p:spPr>
          <a:xfrm>
            <a:off x="366238" y="13128610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EAF7C23-4FEA-2946-BAC2-D325CEEFB99B}"/>
              </a:ext>
            </a:extLst>
          </p:cNvPr>
          <p:cNvSpPr txBox="1"/>
          <p:nvPr userDrawn="1"/>
        </p:nvSpPr>
        <p:spPr>
          <a:xfrm>
            <a:off x="1272797" y="11243343"/>
            <a:ext cx="730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40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40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40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8814E670-39A2-784F-BC4C-9B327B247774}"/>
              </a:ext>
            </a:extLst>
          </p:cNvPr>
          <p:cNvCxnSpPr/>
          <p:nvPr userDrawn="1"/>
        </p:nvCxnSpPr>
        <p:spPr>
          <a:xfrm>
            <a:off x="9102258" y="10910380"/>
            <a:ext cx="0" cy="1623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805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CA95EA8D-010A-9C4C-BC41-76C51C540D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48061652-CA9C-FB48-B1A8-A24DFFA49CCF}"/>
              </a:ext>
            </a:extLst>
          </p:cNvPr>
          <p:cNvSpPr/>
          <p:nvPr userDrawn="1"/>
        </p:nvSpPr>
        <p:spPr>
          <a:xfrm>
            <a:off x="0" y="9318856"/>
            <a:ext cx="13716000" cy="43971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alpha val="74879"/>
                  <a:lumMod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4BC503D1-C244-E247-A922-7F55C455E1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400" y="733733"/>
            <a:ext cx="6840000" cy="439714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65FCEA0-884D-1942-AF59-615299599CCA}"/>
              </a:ext>
            </a:extLst>
          </p:cNvPr>
          <p:cNvSpPr txBox="1"/>
          <p:nvPr userDrawn="1"/>
        </p:nvSpPr>
        <p:spPr>
          <a:xfrm>
            <a:off x="366238" y="13128610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EAF7C23-4FEA-2946-BAC2-D325CEEFB99B}"/>
              </a:ext>
            </a:extLst>
          </p:cNvPr>
          <p:cNvSpPr txBox="1"/>
          <p:nvPr userDrawn="1"/>
        </p:nvSpPr>
        <p:spPr>
          <a:xfrm>
            <a:off x="1272797" y="11243343"/>
            <a:ext cx="730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40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40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40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8814E670-39A2-784F-BC4C-9B327B247774}"/>
              </a:ext>
            </a:extLst>
          </p:cNvPr>
          <p:cNvCxnSpPr/>
          <p:nvPr userDrawn="1"/>
        </p:nvCxnSpPr>
        <p:spPr>
          <a:xfrm>
            <a:off x="9102258" y="10910380"/>
            <a:ext cx="0" cy="1623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4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CA95EA8D-010A-9C4C-BC41-76C51C540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48061652-CA9C-FB48-B1A8-A24DFFA49CCF}"/>
              </a:ext>
            </a:extLst>
          </p:cNvPr>
          <p:cNvSpPr/>
          <p:nvPr userDrawn="1"/>
        </p:nvSpPr>
        <p:spPr>
          <a:xfrm>
            <a:off x="0" y="9318856"/>
            <a:ext cx="13716000" cy="43971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alpha val="74879"/>
                  <a:lumMod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4BC503D1-C244-E247-A922-7F55C455E1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400" y="733733"/>
            <a:ext cx="6840000" cy="439714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65FCEA0-884D-1942-AF59-615299599CCA}"/>
              </a:ext>
            </a:extLst>
          </p:cNvPr>
          <p:cNvSpPr txBox="1"/>
          <p:nvPr userDrawn="1"/>
        </p:nvSpPr>
        <p:spPr>
          <a:xfrm>
            <a:off x="366238" y="13128610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EAF7C23-4FEA-2946-BAC2-D325CEEFB99B}"/>
              </a:ext>
            </a:extLst>
          </p:cNvPr>
          <p:cNvSpPr txBox="1"/>
          <p:nvPr userDrawn="1"/>
        </p:nvSpPr>
        <p:spPr>
          <a:xfrm>
            <a:off x="1272797" y="11243343"/>
            <a:ext cx="730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40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40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40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8814E670-39A2-784F-BC4C-9B327B247774}"/>
              </a:ext>
            </a:extLst>
          </p:cNvPr>
          <p:cNvCxnSpPr/>
          <p:nvPr userDrawn="1"/>
        </p:nvCxnSpPr>
        <p:spPr>
          <a:xfrm>
            <a:off x="9102258" y="10910380"/>
            <a:ext cx="0" cy="1623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87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CA95EA8D-010A-9C4C-BC41-76C51C540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4BC503D1-C244-E247-A922-7F55C455E1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400" y="733733"/>
            <a:ext cx="6840000" cy="439714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65FCEA0-884D-1942-AF59-615299599CCA}"/>
              </a:ext>
            </a:extLst>
          </p:cNvPr>
          <p:cNvSpPr txBox="1"/>
          <p:nvPr userDrawn="1"/>
        </p:nvSpPr>
        <p:spPr>
          <a:xfrm>
            <a:off x="366238" y="13128610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EAF7C23-4FEA-2946-BAC2-D325CEEFB99B}"/>
              </a:ext>
            </a:extLst>
          </p:cNvPr>
          <p:cNvSpPr txBox="1"/>
          <p:nvPr userDrawn="1"/>
        </p:nvSpPr>
        <p:spPr>
          <a:xfrm>
            <a:off x="1272797" y="11243343"/>
            <a:ext cx="730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40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40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40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8814E670-39A2-784F-BC4C-9B327B247774}"/>
              </a:ext>
            </a:extLst>
          </p:cNvPr>
          <p:cNvCxnSpPr/>
          <p:nvPr userDrawn="1"/>
        </p:nvCxnSpPr>
        <p:spPr>
          <a:xfrm>
            <a:off x="9102258" y="10910380"/>
            <a:ext cx="0" cy="1623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58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CA95EA8D-010A-9C4C-BC41-76C51C540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0F83FFCE-9AB9-044F-A8A6-3D5F047D4BF9}"/>
              </a:ext>
            </a:extLst>
          </p:cNvPr>
          <p:cNvSpPr/>
          <p:nvPr userDrawn="1"/>
        </p:nvSpPr>
        <p:spPr>
          <a:xfrm>
            <a:off x="0" y="10219766"/>
            <a:ext cx="13716000" cy="349623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alpha val="74879"/>
                  <a:lumMod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4BC503D1-C244-E247-A922-7F55C455E1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400" y="733733"/>
            <a:ext cx="6840000" cy="439714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65FCEA0-884D-1942-AF59-615299599CCA}"/>
              </a:ext>
            </a:extLst>
          </p:cNvPr>
          <p:cNvSpPr txBox="1"/>
          <p:nvPr userDrawn="1"/>
        </p:nvSpPr>
        <p:spPr>
          <a:xfrm>
            <a:off x="366238" y="13128610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EAF7C23-4FEA-2946-BAC2-D325CEEFB99B}"/>
              </a:ext>
            </a:extLst>
          </p:cNvPr>
          <p:cNvSpPr txBox="1"/>
          <p:nvPr userDrawn="1"/>
        </p:nvSpPr>
        <p:spPr>
          <a:xfrm>
            <a:off x="1272797" y="11243343"/>
            <a:ext cx="730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40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40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40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8814E670-39A2-784F-BC4C-9B327B247774}"/>
              </a:ext>
            </a:extLst>
          </p:cNvPr>
          <p:cNvCxnSpPr/>
          <p:nvPr userDrawn="1"/>
        </p:nvCxnSpPr>
        <p:spPr>
          <a:xfrm>
            <a:off x="9102258" y="10910380"/>
            <a:ext cx="0" cy="1623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87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CA95EA8D-010A-9C4C-BC41-76C51C540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0F83FFCE-9AB9-044F-A8A6-3D5F047D4BF9}"/>
              </a:ext>
            </a:extLst>
          </p:cNvPr>
          <p:cNvSpPr/>
          <p:nvPr userDrawn="1"/>
        </p:nvSpPr>
        <p:spPr>
          <a:xfrm>
            <a:off x="0" y="9503764"/>
            <a:ext cx="13716000" cy="421223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alpha val="74879"/>
                  <a:lumMod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4BC503D1-C244-E247-A922-7F55C455E1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400" y="733733"/>
            <a:ext cx="6840000" cy="439714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65FCEA0-884D-1942-AF59-615299599CCA}"/>
              </a:ext>
            </a:extLst>
          </p:cNvPr>
          <p:cNvSpPr txBox="1"/>
          <p:nvPr userDrawn="1"/>
        </p:nvSpPr>
        <p:spPr>
          <a:xfrm>
            <a:off x="366238" y="13128610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EAF7C23-4FEA-2946-BAC2-D325CEEFB99B}"/>
              </a:ext>
            </a:extLst>
          </p:cNvPr>
          <p:cNvSpPr txBox="1"/>
          <p:nvPr userDrawn="1"/>
        </p:nvSpPr>
        <p:spPr>
          <a:xfrm>
            <a:off x="1272797" y="11243343"/>
            <a:ext cx="730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40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40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40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8814E670-39A2-784F-BC4C-9B327B247774}"/>
              </a:ext>
            </a:extLst>
          </p:cNvPr>
          <p:cNvCxnSpPr/>
          <p:nvPr userDrawn="1"/>
        </p:nvCxnSpPr>
        <p:spPr>
          <a:xfrm>
            <a:off x="9102258" y="10910380"/>
            <a:ext cx="0" cy="1623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068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CA95EA8D-010A-9C4C-BC41-76C51C540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0F83FFCE-9AB9-044F-A8A6-3D5F047D4BF9}"/>
              </a:ext>
            </a:extLst>
          </p:cNvPr>
          <p:cNvSpPr/>
          <p:nvPr userDrawn="1"/>
        </p:nvSpPr>
        <p:spPr>
          <a:xfrm>
            <a:off x="0" y="9503764"/>
            <a:ext cx="13716000" cy="421223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alpha val="74879"/>
                  <a:lumMod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4BC503D1-C244-E247-A922-7F55C455E1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400" y="733733"/>
            <a:ext cx="6840000" cy="439714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65FCEA0-884D-1942-AF59-615299599CCA}"/>
              </a:ext>
            </a:extLst>
          </p:cNvPr>
          <p:cNvSpPr txBox="1"/>
          <p:nvPr userDrawn="1"/>
        </p:nvSpPr>
        <p:spPr>
          <a:xfrm>
            <a:off x="366238" y="13128610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EAF7C23-4FEA-2946-BAC2-D325CEEFB99B}"/>
              </a:ext>
            </a:extLst>
          </p:cNvPr>
          <p:cNvSpPr txBox="1"/>
          <p:nvPr userDrawn="1"/>
        </p:nvSpPr>
        <p:spPr>
          <a:xfrm>
            <a:off x="1272797" y="11243343"/>
            <a:ext cx="730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40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40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40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8814E670-39A2-784F-BC4C-9B327B247774}"/>
              </a:ext>
            </a:extLst>
          </p:cNvPr>
          <p:cNvCxnSpPr/>
          <p:nvPr userDrawn="1"/>
        </p:nvCxnSpPr>
        <p:spPr>
          <a:xfrm>
            <a:off x="9102258" y="10910380"/>
            <a:ext cx="0" cy="1623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764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3C8A674-DBA9-644A-B036-4F1A181B61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738"/>
          <a:stretch/>
        </p:blipFill>
        <p:spPr>
          <a:xfrm>
            <a:off x="9776438" y="10851202"/>
            <a:ext cx="161712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60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E84A9AB7-F2A3-B544-ACAF-B392C4CF3A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E8ED4F36-9558-1B48-A5D5-4F463B57CE52}"/>
              </a:ext>
            </a:extLst>
          </p:cNvPr>
          <p:cNvSpPr/>
          <p:nvPr/>
        </p:nvSpPr>
        <p:spPr>
          <a:xfrm>
            <a:off x="0" y="9503764"/>
            <a:ext cx="13716000" cy="421223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alpha val="74879"/>
                  <a:lumMod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1F713CF5-EB95-E140-9C45-B2678918B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7400" y="733733"/>
            <a:ext cx="6840000" cy="4397145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912C9004-99CF-6549-ADAE-67A95931666A}"/>
              </a:ext>
            </a:extLst>
          </p:cNvPr>
          <p:cNvSpPr txBox="1"/>
          <p:nvPr/>
        </p:nvSpPr>
        <p:spPr>
          <a:xfrm>
            <a:off x="366238" y="13128610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BBC4C8F-8E49-0F4D-ABD2-EE52C3262228}"/>
              </a:ext>
            </a:extLst>
          </p:cNvPr>
          <p:cNvSpPr txBox="1"/>
          <p:nvPr/>
        </p:nvSpPr>
        <p:spPr>
          <a:xfrm>
            <a:off x="1272797" y="11243343"/>
            <a:ext cx="730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40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40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40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B537D1AA-5272-4C4D-906C-14E30BCDE986}"/>
              </a:ext>
            </a:extLst>
          </p:cNvPr>
          <p:cNvCxnSpPr/>
          <p:nvPr/>
        </p:nvCxnSpPr>
        <p:spPr>
          <a:xfrm>
            <a:off x="9102258" y="10910380"/>
            <a:ext cx="0" cy="1623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771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4542EAD-501A-F844-A1CC-E0D58BB5A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738"/>
          <a:stretch/>
        </p:blipFill>
        <p:spPr>
          <a:xfrm>
            <a:off x="9776438" y="10851202"/>
            <a:ext cx="161712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51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88750DD-ED8D-B745-B72B-EEF40DAE31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738"/>
          <a:stretch/>
        </p:blipFill>
        <p:spPr>
          <a:xfrm>
            <a:off x="9776438" y="10851202"/>
            <a:ext cx="161712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40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B714152-0E70-A34F-B8E6-1EE646AC2E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738"/>
          <a:stretch/>
        </p:blipFill>
        <p:spPr>
          <a:xfrm>
            <a:off x="9776438" y="10851202"/>
            <a:ext cx="161712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2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61FD36A-ECB2-4D42-A608-E45DC85049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738"/>
          <a:stretch/>
        </p:blipFill>
        <p:spPr>
          <a:xfrm>
            <a:off x="9776438" y="10851202"/>
            <a:ext cx="161712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01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C1FD3AA-E255-F347-8774-35D65B1820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738"/>
          <a:stretch/>
        </p:blipFill>
        <p:spPr>
          <a:xfrm>
            <a:off x="9776438" y="10851202"/>
            <a:ext cx="161712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21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40E81A9-536F-A34E-88A4-E9157B8EE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738"/>
          <a:stretch/>
        </p:blipFill>
        <p:spPr>
          <a:xfrm>
            <a:off x="9776438" y="10851202"/>
            <a:ext cx="161712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41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215554D-DF15-E843-A025-9D2B73835F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738"/>
          <a:stretch/>
        </p:blipFill>
        <p:spPr>
          <a:xfrm>
            <a:off x="9776438" y="10851202"/>
            <a:ext cx="161712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53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DCB87A6-1942-9548-9EE8-1235416DCC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738"/>
          <a:stretch/>
        </p:blipFill>
        <p:spPr>
          <a:xfrm>
            <a:off x="9776438" y="10851202"/>
            <a:ext cx="161712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6080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NIF Profilfarger">
      <a:dk1>
        <a:srgbClr val="414041"/>
      </a:dk1>
      <a:lt1>
        <a:srgbClr val="F8F8F8"/>
      </a:lt1>
      <a:dk2>
        <a:srgbClr val="002D59"/>
      </a:dk2>
      <a:lt2>
        <a:srgbClr val="F8F8F8"/>
      </a:lt2>
      <a:accent1>
        <a:srgbClr val="005190"/>
      </a:accent1>
      <a:accent2>
        <a:srgbClr val="B3D6F1"/>
      </a:accent2>
      <a:accent3>
        <a:srgbClr val="FF2600"/>
      </a:accent3>
      <a:accent4>
        <a:srgbClr val="F6732B"/>
      </a:accent4>
      <a:accent5>
        <a:srgbClr val="FCB442"/>
      </a:accent5>
      <a:accent6>
        <a:srgbClr val="838286"/>
      </a:accent6>
      <a:hlink>
        <a:srgbClr val="008ED3"/>
      </a:hlink>
      <a:folHlink>
        <a:srgbClr val="00A74A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9F8342DDEA984468C1FD73ECB938984" ma:contentTypeVersion="20" ma:contentTypeDescription="Opprett et nytt dokument." ma:contentTypeScope="" ma:versionID="a33b5e21107e85dd83356ccbe828eaa3">
  <xsd:schema xmlns:xsd="http://www.w3.org/2001/XMLSchema" xmlns:xs="http://www.w3.org/2001/XMLSchema" xmlns:p="http://schemas.microsoft.com/office/2006/metadata/properties" xmlns:ns2="58687678-57e8-492f-9998-733991d03c6e" xmlns:ns3="14164ba9-64da-4f46-9b57-696a25d4b718" xmlns:ns4="9e538389-cabc-4d4e-918a-8beb7ac0ecaa" targetNamespace="http://schemas.microsoft.com/office/2006/metadata/properties" ma:root="true" ma:fieldsID="ad02f79ac5983d757376ec31579fbc7d" ns2:_="" ns3:_="" ns4:_="">
    <xsd:import namespace="58687678-57e8-492f-9998-733991d03c6e"/>
    <xsd:import namespace="14164ba9-64da-4f46-9b57-696a25d4b718"/>
    <xsd:import namespace="9e538389-cabc-4d4e-918a-8beb7ac0ec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4:g1147757294b41319128a5f4a78b9fe8" minOccurs="0"/>
                <xsd:element ref="ns4:TaxCatchAll" minOccurs="0"/>
                <xsd:element ref="ns4:Arkivverdig" minOccurs="0"/>
                <xsd:element ref="ns4:Innkommende_x002f_utgående_x002f_internt" minOccurs="0"/>
                <xsd:element ref="ns4:n76ee7fedcee4117ac518f875391cb3b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87678-57e8-492f-9998-733991d03c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64ba9-64da-4f46-9b57-696a25d4b71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38389-cabc-4d4e-918a-8beb7ac0ecaa" elementFormDefault="qualified">
    <xsd:import namespace="http://schemas.microsoft.com/office/2006/documentManagement/types"/>
    <xsd:import namespace="http://schemas.microsoft.com/office/infopath/2007/PartnerControls"/>
    <xsd:element name="g1147757294b41319128a5f4a78b9fe8" ma:index="19" nillable="true" ma:taxonomy="true" ma:internalName="g1147757294b41319128a5f4a78b9fe8" ma:taxonomyFieldName="Dokumenttype" ma:displayName="Dokumenttype" ma:default="" ma:fieldId="{01147757-294b-4131-9128-a5f4a78b9fe8}" ma:sspId="7c35df68-1123-4a3a-b80a-3e4e7d44f2b2" ma:termSetId="a97e9ca6-64ab-43f8-a959-7efd7069fbc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0" nillable="true" ma:displayName="Taxonomy Catch All Column" ma:hidden="true" ma:list="{98d90617-f0ba-40aa-969e-e7743a1a2df9}" ma:internalName="TaxCatchAll" ma:showField="CatchAllData" ma:web="14164ba9-64da-4f46-9b57-696a25d4b7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rkivverdig" ma:index="21" nillable="true" ma:displayName="Arkivverdig" ma:default="0" ma:internalName="Arkivverdig">
      <xsd:simpleType>
        <xsd:restriction base="dms:Boolean"/>
      </xsd:simpleType>
    </xsd:element>
    <xsd:element name="Innkommende_x002f_utgående_x002f_internt" ma:index="22" nillable="true" ma:displayName="Innkommende/utgående/internt" ma:format="Dropdown" ma:internalName="Innkommende_x002F_utg_x00e5_ende_x002F_internt">
      <xsd:simpleType>
        <xsd:restriction base="dms:Choice">
          <xsd:enumeration value="Innkommende"/>
          <xsd:enumeration value="Utgående"/>
          <xsd:enumeration value="Internt"/>
        </xsd:restriction>
      </xsd:simpleType>
    </xsd:element>
    <xsd:element name="n76ee7fedcee4117ac518f875391cb3b" ma:index="24" nillable="true" ma:taxonomy="true" ma:internalName="n76ee7fedcee4117ac518f875391cb3b" ma:taxonomyFieldName="Kommentar" ma:displayName="Kommentar" ma:default="" ma:fieldId="{776ee7fe-dcee-4117-ac51-8f875391cb3b}" ma:sspId="7c35df68-1123-4a3a-b80a-3e4e7d44f2b2" ma:termSetId="f4e87305-d4c1-4099-bc35-d2d1fa65d375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rkivverdig xmlns="9e538389-cabc-4d4e-918a-8beb7ac0ecaa">false</Arkivverdig>
    <Innkommende_x002f_utgående_x002f_internt xmlns="9e538389-cabc-4d4e-918a-8beb7ac0ecaa" xsi:nil="true"/>
    <n76ee7fedcee4117ac518f875391cb3b xmlns="9e538389-cabc-4d4e-918a-8beb7ac0ecaa">
      <Terms xmlns="http://schemas.microsoft.com/office/infopath/2007/PartnerControls"/>
    </n76ee7fedcee4117ac518f875391cb3b>
    <g1147757294b41319128a5f4a78b9fe8 xmlns="9e538389-cabc-4d4e-918a-8beb7ac0ecaa">
      <Terms xmlns="http://schemas.microsoft.com/office/infopath/2007/PartnerControls"/>
    </g1147757294b41319128a5f4a78b9fe8>
    <TaxCatchAll xmlns="9e538389-cabc-4d4e-918a-8beb7ac0ecaa"/>
  </documentManagement>
</p:properties>
</file>

<file path=customXml/itemProps1.xml><?xml version="1.0" encoding="utf-8"?>
<ds:datastoreItem xmlns:ds="http://schemas.openxmlformats.org/officeDocument/2006/customXml" ds:itemID="{86364382-080A-4E05-A4D3-AE62C10C7F17}"/>
</file>

<file path=customXml/itemProps2.xml><?xml version="1.0" encoding="utf-8"?>
<ds:datastoreItem xmlns:ds="http://schemas.openxmlformats.org/officeDocument/2006/customXml" ds:itemID="{D4BDA1EF-098E-4A96-BAF7-21598083383D}"/>
</file>

<file path=customXml/itemProps3.xml><?xml version="1.0" encoding="utf-8"?>
<ds:datastoreItem xmlns:ds="http://schemas.openxmlformats.org/officeDocument/2006/customXml" ds:itemID="{8AF1F959-F853-41E3-93C7-438DC1E6E99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602</TotalTime>
  <Words>1903</Words>
  <Application>Microsoft Macintosh PowerPoint</Application>
  <PresentationFormat>Egendefinert</PresentationFormat>
  <Paragraphs>49</Paragraphs>
  <Slides>10</Slides>
  <Notes>10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10</vt:i4>
      </vt:variant>
      <vt:variant>
        <vt:lpstr>Lysbildetitler</vt:lpstr>
      </vt:variant>
      <vt:variant>
        <vt:i4>10</vt:i4>
      </vt:variant>
    </vt:vector>
  </HeadingPairs>
  <TitlesOfParts>
    <vt:vector size="22" baseType="lpstr">
      <vt:lpstr>Arial</vt:lpstr>
      <vt:lpstr>Calibri</vt:lpstr>
      <vt:lpstr>1_Office-tema</vt:lpstr>
      <vt:lpstr>Office-tema</vt:lpstr>
      <vt:lpstr>2_Office-tema</vt:lpstr>
      <vt:lpstr>3_Office-tema</vt:lpstr>
      <vt:lpstr>4_Office-tema</vt:lpstr>
      <vt:lpstr>5_Office-tema</vt:lpstr>
      <vt:lpstr>6_Office-tema</vt:lpstr>
      <vt:lpstr>7_Office-tema</vt:lpstr>
      <vt:lpstr>8_Office-tema</vt:lpstr>
      <vt:lpstr>Egendefinert utforming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Brekkan, Vigdis</dc:creator>
  <cp:lastModifiedBy>Brekkan, Vigdis</cp:lastModifiedBy>
  <cp:revision>23</cp:revision>
  <dcterms:created xsi:type="dcterms:W3CDTF">2021-06-17T15:09:54Z</dcterms:created>
  <dcterms:modified xsi:type="dcterms:W3CDTF">2021-07-14T12:55:10Z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0x01010009F8342DDEA984468C1FD73ECB938984</vt:lpwstr>
  </property>
</Properties>
</file>