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.xml" ContentType="application/vnd.openxmlformats-officedocument.presentationml.slide+xml"/>
  <Override PartName="/ppt/presentation.xml" ContentType="application/vnd.openxmlformats-officedocument.presentationml.presentation.main+xml"/>
  <Override PartName="/ppt/notesSlides/notesSlide1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9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Layouts/slideLayout10.xml" ContentType="application/vnd.openxmlformats-officedocument.presentationml.slideLayout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9.xml" ContentType="application/vnd.openxmlformats-officedocument.presentationml.slideMaster+xml"/>
  <Override PartName="/ppt/notesMasters/notesMaster1.xml" ContentType="application/vnd.openxmlformats-officedocument.presentationml.notesMaster+xml"/>
  <Override PartName="/ppt/theme/theme11.xml" ContentType="application/vnd.openxmlformats-officedocument.theme+xml"/>
  <Override PartName="/ppt/theme/theme10.xml" ContentType="application/vnd.openxmlformats-officedocument.theme+xml"/>
  <Override PartName="/ppt/theme/theme9.xml" ContentType="application/vnd.openxmlformats-officedocument.theme+xml"/>
  <Override PartName="/ppt/theme/theme8.xml" ContentType="application/vnd.openxmlformats-officedocument.theme+xml"/>
  <Override PartName="/ppt/theme/theme7.xml" ContentType="application/vnd.openxmlformats-officedocument.theme+xml"/>
  <Override PartName="/ppt/theme/theme6.xml" ContentType="application/vnd.openxmlformats-officedocument.theme+xml"/>
  <Override PartName="/ppt/theme/theme5.xml" ContentType="application/vnd.openxmlformats-officedocument.theme+xml"/>
  <Override PartName="/ppt/theme/theme4.xml" ContentType="application/vnd.openxmlformats-officedocument.theme+xml"/>
  <Override PartName="/ppt/theme/theme3.xml" ContentType="application/vnd.openxmlformats-officedocument.theme+xml"/>
  <Override PartName="/ppt/theme/theme2.xml" ContentType="application/vnd.openxmlformats-officedocument.theme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2" r:id="rId1"/>
    <p:sldMasterId id="2147483660" r:id="rId2"/>
    <p:sldMasterId id="2147483684" r:id="rId3"/>
    <p:sldMasterId id="2147483676" r:id="rId4"/>
    <p:sldMasterId id="2147483678" r:id="rId5"/>
    <p:sldMasterId id="2147483664" r:id="rId6"/>
    <p:sldMasterId id="2147483670" r:id="rId7"/>
    <p:sldMasterId id="2147483686" r:id="rId8"/>
    <p:sldMasterId id="2147483688" r:id="rId9"/>
    <p:sldMasterId id="2147483690" r:id="rId10"/>
  </p:sldMasterIdLst>
  <p:notesMasterIdLst>
    <p:notesMasterId r:id="rId21"/>
  </p:notesMasterIdLst>
  <p:sldIdLst>
    <p:sldId id="257" r:id="rId11"/>
    <p:sldId id="256" r:id="rId12"/>
    <p:sldId id="268" r:id="rId13"/>
    <p:sldId id="264" r:id="rId14"/>
    <p:sldId id="265" r:id="rId15"/>
    <p:sldId id="258" r:id="rId16"/>
    <p:sldId id="261" r:id="rId17"/>
    <p:sldId id="269" r:id="rId18"/>
    <p:sldId id="271" r:id="rId19"/>
    <p:sldId id="272" r:id="rId20"/>
  </p:sldIdLst>
  <p:sldSz cx="24382413" cy="13716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320" userDrawn="1">
          <p15:clr>
            <a:srgbClr val="A4A3A4"/>
          </p15:clr>
        </p15:guide>
        <p15:guide id="2" pos="1448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D62"/>
    <a:srgbClr val="002E59"/>
    <a:srgbClr val="00519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435"/>
    <p:restoredTop sz="86563"/>
  </p:normalViewPr>
  <p:slideViewPr>
    <p:cSldViewPr snapToGrid="0" snapToObjects="1" showGuides="1">
      <p:cViewPr>
        <p:scale>
          <a:sx n="77" d="100"/>
          <a:sy n="77" d="100"/>
        </p:scale>
        <p:origin x="912" y="392"/>
      </p:cViewPr>
      <p:guideLst>
        <p:guide orient="horz" pos="4320"/>
        <p:guide pos="1448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customXml" Target="../customXml/item1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viewProps" Target="viewProps.xml"/><Relationship Id="rId28" Type="http://schemas.openxmlformats.org/officeDocument/2006/relationships/customXml" Target="../customXml/item3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presProps" Target="presProps.xml"/><Relationship Id="rId27" Type="http://schemas.openxmlformats.org/officeDocument/2006/relationships/customXml" Target="../customXml/item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3EBF97-2D67-804A-8B67-29E278791C2E}" type="datetimeFigureOut">
              <a:rPr lang="nb-NO" smtClean="0"/>
              <a:t>13.07.2021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AEE05D-6E1D-DB4E-A996-D710B118BCA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713843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914354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828709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2743063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3657417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4571771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5486126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6400480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7314834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For å legge inn egen særforbunds eller klubb-logo: Klikk på eksempel-logoen og slett. Sett inn egen logo med transparent bakgrunn – .</a:t>
            </a:r>
            <a:r>
              <a:rPr lang="nb-NO" dirty="0" err="1"/>
              <a:t>svg</a:t>
            </a:r>
            <a:r>
              <a:rPr lang="nb-NO" dirty="0"/>
              <a:t> eller .</a:t>
            </a:r>
            <a:r>
              <a:rPr lang="nb-NO" dirty="0" err="1"/>
              <a:t>png</a:t>
            </a:r>
            <a:r>
              <a:rPr lang="nb-NO" dirty="0"/>
              <a:t> format er anbefalt og i en oppløsning som gjør at den ikke er rufsete i kanten. Pass på at du velger logovariant med nok kontrast til bakgrunnen.</a:t>
            </a:r>
            <a:br>
              <a:rPr lang="nb-NO" dirty="0"/>
            </a:br>
            <a:r>
              <a:rPr lang="nb-NO" dirty="0"/>
              <a:t>For å lage bilde: Gå til Fil i toppmenyen / velg Eksporter / velg egen mappe du vil legge bildet i, som du lett finner igjen / klikk deretter på Filformat (nederst i vinduet): velg JPEG / Pass på at det står samme annonsestørrelse på Bredde: 1920  Høyde: 1080 som i filnavnet på denne malen / Klikk Eksporter og du har et bilde til publisering.</a:t>
            </a:r>
          </a:p>
          <a:p>
            <a:pPr marL="0" marR="0" lvl="0" indent="0" algn="l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dirty="0"/>
          </a:p>
          <a:p>
            <a:pPr marL="0" marR="0" lvl="0" indent="0" algn="l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Eventuell(e) samarbeidspartner(es) logo: Plasseres nede til venstre i annonsen, i harmoni med egen logo og skal ikke være større enn logoen til SF/Klubb.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AEE05D-6E1D-DB4E-A996-D710B118BCAB}" type="slidenum">
              <a:rPr lang="nb-NO" smtClean="0"/>
              <a:t>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149499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Her kan du legge inn foto fra egen idrett. Klikk på ikonet i midten og hent opp et skarpt og fint bilde fra egen idrett/aktivitet. </a:t>
            </a:r>
            <a:br>
              <a:rPr lang="nb-NO" dirty="0"/>
            </a:br>
            <a:r>
              <a:rPr lang="nb-NO" dirty="0"/>
              <a:t>NB. Husk bildekreditering, sett inn fotografens navn nederst til venstre etter Foto: </a:t>
            </a:r>
            <a:br>
              <a:rPr lang="nb-NO" dirty="0"/>
            </a:br>
            <a:br>
              <a:rPr lang="nb-NO" dirty="0"/>
            </a:br>
            <a:r>
              <a:rPr lang="nb-NO" dirty="0"/>
              <a:t>For å legge inn egen særforbunds- eller klubb-logo: Klikk på eksempel-logoen og slett. Sett inn egen logo med transparent bakgrunn – .</a:t>
            </a:r>
            <a:r>
              <a:rPr lang="nb-NO" dirty="0" err="1"/>
              <a:t>svg</a:t>
            </a:r>
            <a:r>
              <a:rPr lang="nb-NO" dirty="0"/>
              <a:t> eller .</a:t>
            </a:r>
            <a:r>
              <a:rPr lang="nb-NO" dirty="0" err="1"/>
              <a:t>png</a:t>
            </a:r>
            <a:r>
              <a:rPr lang="nb-NO" dirty="0"/>
              <a:t> format er anbefalt og i en oppløsning som gjør at den ikke er rufsete i kanten. Pass på at du velger logovariant med nok kontrast til bakgrunnen.</a:t>
            </a:r>
            <a:br>
              <a:rPr lang="nb-NO" dirty="0"/>
            </a:br>
            <a:r>
              <a:rPr lang="nb-NO" dirty="0"/>
              <a:t>For å lage bilde: Gå til Fil i toppmenyen / velg Eksporter / velg egen mappe du vil legge bildet i, som du lett finner igjen / klikk deretter på Filformat (nederst i vinduet): velg JPEG / Pass på at det står samme annonsestørrelse på Bredde: 1920  Høyde: 1080 som i filnavnet på denne malen / Klikk Eksporter og du har et bilde til publisering.</a:t>
            </a:r>
          </a:p>
          <a:p>
            <a:pPr marL="0" marR="0" lvl="0" indent="0" algn="l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dirty="0"/>
          </a:p>
          <a:p>
            <a:pPr marL="0" marR="0" lvl="0" indent="0" algn="l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Eventuell(e) samarbeidspartner(es) logo: Plasseres i bildet der det passer best og som ikke forstyrrer motivet. Samarbeidspartners logo skal være mindre/oppfattes mindre enn logoen til SF/Klubb.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AEE05D-6E1D-DB4E-A996-D710B118BCAB}" type="slidenum">
              <a:rPr lang="nb-NO" smtClean="0"/>
              <a:t>10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006684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For å legge inn egen særforbunds- eller klubb-logo: Klikk på eksempel-logoen og slett. Sett inn egen logo med transparent bakgrunn – .</a:t>
            </a:r>
            <a:r>
              <a:rPr lang="nb-NO" dirty="0" err="1"/>
              <a:t>svg</a:t>
            </a:r>
            <a:r>
              <a:rPr lang="nb-NO" dirty="0"/>
              <a:t> eller .</a:t>
            </a:r>
            <a:r>
              <a:rPr lang="nb-NO" dirty="0" err="1"/>
              <a:t>png</a:t>
            </a:r>
            <a:r>
              <a:rPr lang="nb-NO" dirty="0"/>
              <a:t> format er anbefalt og i en oppløsning som gjør at den ikke er rufsete i kanten. Pass på at du velger logovariant med nok kontrast til bakgrunnen.</a:t>
            </a:r>
            <a:br>
              <a:rPr lang="nb-NO" dirty="0"/>
            </a:br>
            <a:r>
              <a:rPr lang="nb-NO" dirty="0"/>
              <a:t>For å lage bilde: Gå til Fil i toppmenyen / velg Eksporter / velg egen mappe du vil legge bildet i, som du lett finner igjen / klikk deretter på Filformat (nederst i vinduet): velg JPEG / Pass på at det står samme annonsestørrelse på Bredde: 1920  Høyde: 1080 som i filnavnet på denne malen / Klikk Eksporter og du har et bilde til publisering.</a:t>
            </a:r>
            <a:br>
              <a:rPr lang="nb-NO" dirty="0"/>
            </a:br>
            <a:endParaRPr lang="nb-NO" dirty="0"/>
          </a:p>
          <a:p>
            <a:pPr marL="0" marR="0" lvl="0" indent="0" algn="l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Foto: Bildet skal kun brukes i denne kampanjen og skal ikke videresendes eller brukes til annet formål.</a:t>
            </a:r>
          </a:p>
          <a:p>
            <a:pPr marL="0" marR="0" lvl="0" indent="0" algn="l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dirty="0"/>
          </a:p>
          <a:p>
            <a:pPr marL="0" marR="0" lvl="0" indent="0" algn="l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Eventuell(e) samarbeidspartner(es) logo: Plasseres i bildet der det passer best og som ikke forstyrrer motivet. Samarbeidspartners logo skal være mindre/oppfattes mindre enn logoen til SF/Klubb.</a:t>
            </a:r>
          </a:p>
          <a:p>
            <a:pPr marL="0" marR="0" lvl="0" indent="0" algn="l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AEE05D-6E1D-DB4E-A996-D710B118BCAB}" type="slidenum">
              <a:rPr lang="nb-NO" smtClean="0"/>
              <a:t>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775193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For å legge inn egen særforbunds- eller klubb-logo: Klikk på eksempel-logoen og slett. Sett inn egen logo med transparent bakgrunn – .</a:t>
            </a:r>
            <a:r>
              <a:rPr lang="nb-NO" dirty="0" err="1"/>
              <a:t>svg</a:t>
            </a:r>
            <a:r>
              <a:rPr lang="nb-NO" dirty="0"/>
              <a:t> eller .</a:t>
            </a:r>
            <a:r>
              <a:rPr lang="nb-NO" dirty="0" err="1"/>
              <a:t>png</a:t>
            </a:r>
            <a:r>
              <a:rPr lang="nb-NO" dirty="0"/>
              <a:t> format er anbefalt og i en oppløsning som gjør at den ikke er rufsete i kanten. Pass på at du velger logovariant med nok kontrast til bakgrunnen.</a:t>
            </a:r>
            <a:br>
              <a:rPr lang="nb-NO" dirty="0"/>
            </a:br>
            <a:r>
              <a:rPr lang="nb-NO" dirty="0"/>
              <a:t>For å lage bilde: Gå til Fil i toppmenyen / velg Eksporter / velg egen mappe du vil legge bildet i, som du lett finner igjen / klikk deretter på Filformat (nederst i vinduet): velg JPEG / Pass på at det står samme annonsestørrelse på Bredde: 1920  Høyde: 1080 som i filnavnet på denne malen / Klikk Eksporter og du har et bilde til publisering.</a:t>
            </a:r>
            <a:br>
              <a:rPr lang="nb-NO" dirty="0"/>
            </a:br>
            <a:endParaRPr lang="nb-NO" dirty="0"/>
          </a:p>
          <a:p>
            <a:pPr marL="0" marR="0" lvl="0" indent="0" algn="l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Foto: Bildet skal kun brukes i denne kampanjen og skal ikke videresendes eller brukes til annet formål.</a:t>
            </a:r>
          </a:p>
          <a:p>
            <a:pPr marL="0" marR="0" lvl="0" indent="0" algn="l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dirty="0"/>
          </a:p>
          <a:p>
            <a:pPr marL="0" marR="0" lvl="0" indent="0" algn="l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Eventuell(e) samarbeidspartner(es) logo: Plasseres i bildet der det passer best og som ikke forstyrrer motivet. Samarbeidspartners logo skal være mindre/oppfattes mindre enn logoen til SF/Klubb.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AEE05D-6E1D-DB4E-A996-D710B118BCAB}" type="slidenum">
              <a:rPr lang="nb-NO" smtClean="0"/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671901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For å legge inn egen særforbunds- eller klubb-logo: Klikk på eksempel-logoen og slett. Sett inn egen logo med transparent bakgrunn – .</a:t>
            </a:r>
            <a:r>
              <a:rPr lang="nb-NO" dirty="0" err="1"/>
              <a:t>svg</a:t>
            </a:r>
            <a:r>
              <a:rPr lang="nb-NO" dirty="0"/>
              <a:t> eller .</a:t>
            </a:r>
            <a:r>
              <a:rPr lang="nb-NO" dirty="0" err="1"/>
              <a:t>png</a:t>
            </a:r>
            <a:r>
              <a:rPr lang="nb-NO" dirty="0"/>
              <a:t> format er anbefalt og i en oppløsning som gjør at den ikke er rufsete i kanten. Pass på at du velger logovariant med nok kontrast til bakgrunnen.</a:t>
            </a:r>
            <a:br>
              <a:rPr lang="nb-NO" dirty="0"/>
            </a:br>
            <a:r>
              <a:rPr lang="nb-NO" dirty="0"/>
              <a:t>For å lage bilde: Gå til Fil i toppmenyen / velg Eksporter / velg egen mappe du vil legge bildet i, som du lett finner igjen / klikk deretter på Filformat (nederst i vinduet): velg JPEG / Pass på at det står samme annonsestørrelse på Bredde: 1920  Høyde: 1080 som i filnavnet på denne malen / Klikk Eksporter og du har et bilde til publisering.</a:t>
            </a:r>
            <a:br>
              <a:rPr lang="nb-NO" dirty="0"/>
            </a:br>
            <a:endParaRPr lang="nb-NO" dirty="0"/>
          </a:p>
          <a:p>
            <a:pPr marL="0" marR="0" lvl="0" indent="0" algn="l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Foto: Bildet skal kun brukes i denne kampanjen og skal ikke videresendes eller brukes til annet formål.</a:t>
            </a:r>
          </a:p>
          <a:p>
            <a:pPr marL="0" marR="0" lvl="0" indent="0" algn="l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dirty="0"/>
          </a:p>
          <a:p>
            <a:pPr marL="0" marR="0" lvl="0" indent="0" algn="l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Eventuell(e) samarbeidspartner(es) logo: Plasseres i bildet der det passer best og som ikke forstyrrer motivet. Samarbeidspartners logo skal være mindre/oppfattes mindre enn logoen til SF/Klubb.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AEE05D-6E1D-DB4E-A996-D710B118BCAB}" type="slidenum">
              <a:rPr lang="nb-NO" smtClean="0"/>
              <a:t>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501377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For å legge inn egen særforbunds- eller klubb-logo: Klikk på eksempel-logoen og slett. Sett inn egen logo med transparent bakgrunn – .</a:t>
            </a:r>
            <a:r>
              <a:rPr lang="nb-NO" dirty="0" err="1"/>
              <a:t>svg</a:t>
            </a:r>
            <a:r>
              <a:rPr lang="nb-NO" dirty="0"/>
              <a:t> eller .</a:t>
            </a:r>
            <a:r>
              <a:rPr lang="nb-NO" dirty="0" err="1"/>
              <a:t>png</a:t>
            </a:r>
            <a:r>
              <a:rPr lang="nb-NO" dirty="0"/>
              <a:t> format er anbefalt og i en oppløsning som gjør at den ikke er rufsete i kanten. Pass på at du velger logovariant med nok kontrast til bakgrunnen.</a:t>
            </a:r>
            <a:br>
              <a:rPr lang="nb-NO" dirty="0"/>
            </a:br>
            <a:r>
              <a:rPr lang="nb-NO" dirty="0"/>
              <a:t>For å lage bilde: Gå til Fil i toppmenyen / velg Eksporter / velg egen mappe du vil legge bildet i, som du lett finner igjen / klikk deretter på Filformat (nederst i vinduet): velg JPEG / Pass på at det står samme annonsestørrelse på Bredde: 1920  Høyde: 1080 som i filnavnet på denne malen / Klikk Eksporter og du har et bilde til publisering.</a:t>
            </a:r>
            <a:br>
              <a:rPr lang="nb-NO" dirty="0"/>
            </a:br>
            <a:endParaRPr lang="nb-NO" dirty="0"/>
          </a:p>
          <a:p>
            <a:pPr marL="0" marR="0" lvl="0" indent="0" algn="l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Foto: Bildet skal kun brukes i denne kampanjen og skal ikke videresendes eller brukes til annet formål.</a:t>
            </a:r>
          </a:p>
          <a:p>
            <a:pPr marL="0" marR="0" lvl="0" indent="0" algn="l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dirty="0"/>
          </a:p>
          <a:p>
            <a:pPr marL="0" marR="0" lvl="0" indent="0" algn="l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Eventuell(e) samarbeidspartner(es) logo: Plasseres i bildet der det passer best og som ikke forstyrrer motivet. Samarbeidspartners logo skal være mindre/oppfattes mindre enn logoen til SF/Klubb.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AEE05D-6E1D-DB4E-A996-D710B118BCAB}" type="slidenum">
              <a:rPr lang="nb-NO" smtClean="0"/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744392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For å legge inn egen særforbunds- eller klubb-logo: Klikk på eksempel-logoen og slett. Sett inn egen logo med transparent bakgrunn – .</a:t>
            </a:r>
            <a:r>
              <a:rPr lang="nb-NO" dirty="0" err="1"/>
              <a:t>svg</a:t>
            </a:r>
            <a:r>
              <a:rPr lang="nb-NO" dirty="0"/>
              <a:t> eller .</a:t>
            </a:r>
            <a:r>
              <a:rPr lang="nb-NO" dirty="0" err="1"/>
              <a:t>png</a:t>
            </a:r>
            <a:r>
              <a:rPr lang="nb-NO" dirty="0"/>
              <a:t> format er anbefalt og i en oppløsning som gjør at den ikke er rufsete i kanten. Pass på at du velger logovariant med nok kontrast til bakgrunnen.</a:t>
            </a:r>
            <a:br>
              <a:rPr lang="nb-NO" dirty="0"/>
            </a:br>
            <a:r>
              <a:rPr lang="nb-NO" dirty="0"/>
              <a:t>For å lage bilde: Gå til Fil i toppmenyen / velg Eksporter / velg egen mappe du vil legge bildet i, som du lett finner igjen / klikk deretter på Filformat (nederst i vinduet): velg JPEG / Pass på at det står samme annonsestørrelse på Bredde: 1920  Høyde: 1080 som i filnavnet på denne malen / Klikk Eksporter og du har et bilde til publisering.</a:t>
            </a:r>
            <a:br>
              <a:rPr lang="nb-NO" dirty="0"/>
            </a:br>
            <a:endParaRPr lang="nb-NO" dirty="0"/>
          </a:p>
          <a:p>
            <a:pPr marL="0" marR="0" lvl="0" indent="0" algn="l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Foto: Bildet skal kun brukes i denne kampanjen og skal ikke videresendes eller brukes til annet formål.</a:t>
            </a:r>
          </a:p>
          <a:p>
            <a:pPr marL="0" marR="0" lvl="0" indent="0" algn="l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dirty="0"/>
          </a:p>
          <a:p>
            <a:pPr marL="0" marR="0" lvl="0" indent="0" algn="l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Eventuell(e) samarbeidspartner(es) logo: Plasseres i bildet der det passer best og som ikke forstyrrer motivet. Samarbeidspartners logo skal være mindre/oppfattes mindre enn logoen til SF/Klubb.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AEE05D-6E1D-DB4E-A996-D710B118BCAB}" type="slidenum">
              <a:rPr lang="nb-NO" smtClean="0"/>
              <a:t>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801934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For å legge inn egen særforbunds- eller klubb-logo: Klikk på eksempel-logoen og slett. Sett inn egen logo med transparent bakgrunn – .</a:t>
            </a:r>
            <a:r>
              <a:rPr lang="nb-NO" dirty="0" err="1"/>
              <a:t>svg</a:t>
            </a:r>
            <a:r>
              <a:rPr lang="nb-NO" dirty="0"/>
              <a:t> eller .</a:t>
            </a:r>
            <a:r>
              <a:rPr lang="nb-NO" dirty="0" err="1"/>
              <a:t>png</a:t>
            </a:r>
            <a:r>
              <a:rPr lang="nb-NO" dirty="0"/>
              <a:t> format er anbefalt og i en oppløsning som gjør at den ikke er rufsete i kanten. Pass på at du velger logovariant med nok kontrast til bakgrunnen.</a:t>
            </a:r>
            <a:br>
              <a:rPr lang="nb-NO" dirty="0"/>
            </a:br>
            <a:r>
              <a:rPr lang="nb-NO" dirty="0"/>
              <a:t>For å lage bilde: Gå til Fil i toppmenyen / velg Eksporter / velg egen mappe du vil legge bildet i, som du lett finner igjen / klikk deretter på Filformat (nederst i vinduet): velg JPEG / Pass på at det står samme annonsestørrelse på Bredde: 1920  Høyde: 1080 som i filnavnet på denne malen / Klikk Eksporter og du har et bilde til publisering.</a:t>
            </a:r>
            <a:br>
              <a:rPr lang="nb-NO" dirty="0"/>
            </a:br>
            <a:endParaRPr lang="nb-NO" dirty="0"/>
          </a:p>
          <a:p>
            <a:pPr marL="0" marR="0" lvl="0" indent="0" algn="l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Foto: Bildet skal kun brukes i denne kampanjen og skal ikke videresendes eller brukes til annet formål.</a:t>
            </a:r>
          </a:p>
          <a:p>
            <a:pPr marL="0" marR="0" lvl="0" indent="0" algn="l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dirty="0"/>
          </a:p>
          <a:p>
            <a:pPr marL="0" marR="0" lvl="0" indent="0" algn="l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Eventuell(e) samarbeidspartner(es) logo: Plasseres i bildet der det passer best og som ikke forstyrrer motivet. Samarbeidspartners logo skal være mindre/oppfattes mindre enn logoen til SF/Klubb.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AEE05D-6E1D-DB4E-A996-D710B118BCAB}" type="slidenum">
              <a:rPr lang="nb-NO" smtClean="0"/>
              <a:t>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67418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For å legge inn egen særforbunds- eller klubb-logo: Klikk på eksempel-logoen og slett. Sett inn egen logo med transparent bakgrunn – .</a:t>
            </a:r>
            <a:r>
              <a:rPr lang="nb-NO" dirty="0" err="1"/>
              <a:t>svg</a:t>
            </a:r>
            <a:r>
              <a:rPr lang="nb-NO" dirty="0"/>
              <a:t> eller .</a:t>
            </a:r>
            <a:r>
              <a:rPr lang="nb-NO" dirty="0" err="1"/>
              <a:t>png</a:t>
            </a:r>
            <a:r>
              <a:rPr lang="nb-NO" dirty="0"/>
              <a:t> format er anbefalt og i en oppløsning som gjør at den ikke er rufsete i kanten. Pass på at du velger logovariant med nok kontrast til bakgrunnen.</a:t>
            </a:r>
            <a:br>
              <a:rPr lang="nb-NO" dirty="0"/>
            </a:br>
            <a:r>
              <a:rPr lang="nb-NO" dirty="0"/>
              <a:t>For å lage bilde: Gå til Fil i toppmenyen / velg Eksporter / velg egen mappe du vil legge bildet i, som du lett finner igjen / klikk deretter på Filformat (nederst i vinduet): velg JPEG / Pass på at det står samme annonsestørrelse på Bredde: 1920  Høyde: 1080 som i filnavnet på denne malen / Klikk Eksporter og du har et bilde til publisering.</a:t>
            </a:r>
            <a:br>
              <a:rPr lang="nb-NO" dirty="0"/>
            </a:br>
            <a:endParaRPr lang="nb-NO" dirty="0"/>
          </a:p>
          <a:p>
            <a:pPr marL="0" marR="0" lvl="0" indent="0" algn="l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Foto: Bildet skal kun brukes i denne kampanjen og skal ikke videresendes eller brukes til annet formål.</a:t>
            </a:r>
          </a:p>
          <a:p>
            <a:pPr marL="0" marR="0" lvl="0" indent="0" algn="l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dirty="0"/>
          </a:p>
          <a:p>
            <a:pPr marL="0" marR="0" lvl="0" indent="0" algn="l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Eventuell(e) samarbeidspartner(es) logo: Plasseres i bildet der det passer best og som ikke forstyrrer motivet. Samarbeidspartners logo skal være mindre/oppfattes mindre enn logoen til SF/Klubb.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AEE05D-6E1D-DB4E-A996-D710B118BCAB}" type="slidenum">
              <a:rPr lang="nb-NO" smtClean="0"/>
              <a:t>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736699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For å legge inn egen særforbunds- eller klubb-logo: Klikk på eksempel-logoen og slett. Sett inn egen logo med transparent bakgrunn – .</a:t>
            </a:r>
            <a:r>
              <a:rPr lang="nb-NO" dirty="0" err="1"/>
              <a:t>svg</a:t>
            </a:r>
            <a:r>
              <a:rPr lang="nb-NO" dirty="0"/>
              <a:t> eller .</a:t>
            </a:r>
            <a:r>
              <a:rPr lang="nb-NO" dirty="0" err="1"/>
              <a:t>png</a:t>
            </a:r>
            <a:r>
              <a:rPr lang="nb-NO" dirty="0"/>
              <a:t> format er anbefalt og i en oppløsning som gjør at den ikke er rufsete i kanten. Pass på at du velger logovariant med nok kontrast til bakgrunnen.</a:t>
            </a:r>
            <a:br>
              <a:rPr lang="nb-NO" dirty="0"/>
            </a:br>
            <a:r>
              <a:rPr lang="nb-NO" dirty="0"/>
              <a:t>For å lage bilde: Gå til Fil i toppmenyen / velg Eksporter / velg egen mappe du vil legge bildet i, som du lett finner igjen / klikk deretter på Filformat (nederst i vinduet): velg JPEG / Pass på at det står samme annonsestørrelse på Bredde: 1920  Høyde: 1080 som i filnavnet på denne malen / Klikk Eksporter og du har et bilde til publisering.</a:t>
            </a:r>
            <a:br>
              <a:rPr lang="nb-NO" dirty="0"/>
            </a:br>
            <a:endParaRPr lang="nb-NO" dirty="0"/>
          </a:p>
          <a:p>
            <a:pPr marL="0" marR="0" lvl="0" indent="0" algn="l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Foto: Bildet skal kun brukes i denne kampanjen og skal ikke videresendes eller brukes til annet formål.</a:t>
            </a:r>
          </a:p>
          <a:p>
            <a:pPr marL="0" marR="0" lvl="0" indent="0" algn="l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dirty="0"/>
          </a:p>
          <a:p>
            <a:pPr marL="0" marR="0" lvl="0" indent="0" algn="l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Eventuell(e) samarbeidspartner(es) logo: Plasseres i bildet der det passer best og som ikke forstyrrer motivet. Samarbeidspartners logo skal være mindre/oppfattes mindre enn logoen til SF/Klubb.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AEE05D-6E1D-DB4E-A996-D710B118BCAB}" type="slidenum">
              <a:rPr lang="nb-NO" smtClean="0"/>
              <a:t>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666273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29935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0D0C6480-0F1D-F842-A4EE-B5BF97B6A04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24382413" cy="13716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590812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05418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07700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32018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74169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22527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0331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25102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59433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svg"/></Relationships>
</file>

<file path=ppt/slideMasters/_rels/slideMaster10.xml.rels><?xml version="1.0" encoding="UTF-8" standalone="yes"?>
<Relationships xmlns="http://schemas.openxmlformats.org/package/2006/relationships"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2D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k 7">
            <a:extLst>
              <a:ext uri="{FF2B5EF4-FFF2-40B4-BE49-F238E27FC236}">
                <a16:creationId xmlns:a16="http://schemas.microsoft.com/office/drawing/2014/main" id="{2FD126F1-5CA4-4C41-9362-BB8788BA1FD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180784" y="1102640"/>
            <a:ext cx="14220000" cy="9141432"/>
          </a:xfrm>
          <a:prstGeom prst="rect">
            <a:avLst/>
          </a:prstGeom>
        </p:spPr>
      </p:pic>
      <p:sp>
        <p:nvSpPr>
          <p:cNvPr id="10" name="TekstSylinder 9">
            <a:extLst>
              <a:ext uri="{FF2B5EF4-FFF2-40B4-BE49-F238E27FC236}">
                <a16:creationId xmlns:a16="http://schemas.microsoft.com/office/drawing/2014/main" id="{A0F8F03D-01E6-C94E-B85F-B6A29D4FA9F2}"/>
              </a:ext>
            </a:extLst>
          </p:cNvPr>
          <p:cNvSpPr txBox="1"/>
          <p:nvPr userDrawn="1"/>
        </p:nvSpPr>
        <p:spPr>
          <a:xfrm>
            <a:off x="8052100" y="10753422"/>
            <a:ext cx="9559284" cy="9234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nb-NO" sz="5401" spc="100" dirty="0">
                <a:solidFill>
                  <a:schemeClr val="tx1"/>
                </a:solidFill>
                <a:latin typeface="Arial" panose="020B0604020202020204" pitchFamily="34" charset="0"/>
                <a:ea typeface="Inter" panose="020B0502030000000004" pitchFamily="34" charset="0"/>
                <a:cs typeface="Arial" panose="020B0604020202020204" pitchFamily="34" charset="0"/>
              </a:rPr>
              <a:t>Velkommen #</a:t>
            </a:r>
            <a:r>
              <a:rPr lang="nb-NO" sz="5401" spc="100" dirty="0" err="1">
                <a:solidFill>
                  <a:schemeClr val="tx1"/>
                </a:solidFill>
                <a:latin typeface="Arial" panose="020B0604020202020204" pitchFamily="34" charset="0"/>
                <a:ea typeface="Inter" panose="020B0502030000000004" pitchFamily="34" charset="0"/>
                <a:cs typeface="Arial" panose="020B0604020202020204" pitchFamily="34" charset="0"/>
              </a:rPr>
              <a:t>tilbaketilidretten</a:t>
            </a:r>
            <a:endParaRPr lang="nb-NO" sz="5401" spc="100" dirty="0">
              <a:solidFill>
                <a:schemeClr val="tx1"/>
              </a:solidFill>
              <a:latin typeface="Arial" panose="020B0604020202020204" pitchFamily="34" charset="0"/>
              <a:ea typeface="Inter" panose="020B05020300000000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Rett linje 10">
            <a:extLst>
              <a:ext uri="{FF2B5EF4-FFF2-40B4-BE49-F238E27FC236}">
                <a16:creationId xmlns:a16="http://schemas.microsoft.com/office/drawing/2014/main" id="{C817C40C-A2AF-804D-B4DE-EC9C57CE4E3E}"/>
              </a:ext>
            </a:extLst>
          </p:cNvPr>
          <p:cNvCxnSpPr/>
          <p:nvPr userDrawn="1"/>
        </p:nvCxnSpPr>
        <p:spPr>
          <a:xfrm>
            <a:off x="18245470" y="10292316"/>
            <a:ext cx="0" cy="2235600"/>
          </a:xfrm>
          <a:prstGeom prst="line">
            <a:avLst/>
          </a:prstGeom>
          <a:ln w="2540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944746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3" r:id="rId1"/>
  </p:sldLayoutIdLst>
  <p:txStyles>
    <p:titleStyle>
      <a:lvl1pPr algn="l" defTabSz="1828549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37" indent="-457137" algn="l" defTabSz="1828549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410" indent="-457137" algn="l" defTabSz="1828549" rtl="0" eaLnBrk="1" latinLnBrk="0" hangingPunct="1">
        <a:lnSpc>
          <a:spcPct val="90000"/>
        </a:lnSpc>
        <a:spcBef>
          <a:spcPts val="1001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5687" indent="-457137" algn="l" defTabSz="1828549" rtl="0" eaLnBrk="1" latinLnBrk="0" hangingPunct="1">
        <a:lnSpc>
          <a:spcPct val="90000"/>
        </a:lnSpc>
        <a:spcBef>
          <a:spcPts val="1001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199960" indent="-457137" algn="l" defTabSz="1828549" rtl="0" eaLnBrk="1" latinLnBrk="0" hangingPunct="1">
        <a:lnSpc>
          <a:spcPct val="90000"/>
        </a:lnSpc>
        <a:spcBef>
          <a:spcPts val="1001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234" indent="-457137" algn="l" defTabSz="1828549" rtl="0" eaLnBrk="1" latinLnBrk="0" hangingPunct="1">
        <a:lnSpc>
          <a:spcPct val="90000"/>
        </a:lnSpc>
        <a:spcBef>
          <a:spcPts val="1001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8509" indent="-457137" algn="l" defTabSz="1828549" rtl="0" eaLnBrk="1" latinLnBrk="0" hangingPunct="1">
        <a:lnSpc>
          <a:spcPct val="90000"/>
        </a:lnSpc>
        <a:spcBef>
          <a:spcPts val="1001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2784" indent="-457137" algn="l" defTabSz="1828549" rtl="0" eaLnBrk="1" latinLnBrk="0" hangingPunct="1">
        <a:lnSpc>
          <a:spcPct val="90000"/>
        </a:lnSpc>
        <a:spcBef>
          <a:spcPts val="1001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7056" indent="-457137" algn="l" defTabSz="1828549" rtl="0" eaLnBrk="1" latinLnBrk="0" hangingPunct="1">
        <a:lnSpc>
          <a:spcPct val="90000"/>
        </a:lnSpc>
        <a:spcBef>
          <a:spcPts val="1001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1331" indent="-457137" algn="l" defTabSz="1828549" rtl="0" eaLnBrk="1" latinLnBrk="0" hangingPunct="1">
        <a:lnSpc>
          <a:spcPct val="90000"/>
        </a:lnSpc>
        <a:spcBef>
          <a:spcPts val="1001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5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275" algn="l" defTabSz="18285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549" algn="l" defTabSz="18285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2822" algn="l" defTabSz="18285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097" algn="l" defTabSz="18285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372" algn="l" defTabSz="18285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5646" algn="l" defTabSz="18285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399921" algn="l" defTabSz="18285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4194" algn="l" defTabSz="18285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61595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 descr="Et bilde som inneholder person, sport, spiller&#10;&#10;Automatisk generert beskrivelse">
            <a:extLst>
              <a:ext uri="{FF2B5EF4-FFF2-40B4-BE49-F238E27FC236}">
                <a16:creationId xmlns:a16="http://schemas.microsoft.com/office/drawing/2014/main" id="{08CEB351-780C-7941-9B62-5B7D6394FF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4382413" cy="13716000"/>
          </a:xfrm>
          <a:prstGeom prst="rect">
            <a:avLst/>
          </a:prstGeom>
        </p:spPr>
      </p:pic>
      <p:pic>
        <p:nvPicPr>
          <p:cNvPr id="8" name="Grafikk 7">
            <a:extLst>
              <a:ext uri="{FF2B5EF4-FFF2-40B4-BE49-F238E27FC236}">
                <a16:creationId xmlns:a16="http://schemas.microsoft.com/office/drawing/2014/main" id="{2FD126F1-5CA4-4C41-9362-BB8788BA1FD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12027" y="832541"/>
            <a:ext cx="8820000" cy="5670002"/>
          </a:xfrm>
          <a:prstGeom prst="rect">
            <a:avLst/>
          </a:prstGeom>
        </p:spPr>
      </p:pic>
      <p:sp>
        <p:nvSpPr>
          <p:cNvPr id="9" name="TekstSylinder 8">
            <a:extLst>
              <a:ext uri="{FF2B5EF4-FFF2-40B4-BE49-F238E27FC236}">
                <a16:creationId xmlns:a16="http://schemas.microsoft.com/office/drawing/2014/main" id="{09A54466-2388-864C-A469-0B5724F59B9D}"/>
              </a:ext>
            </a:extLst>
          </p:cNvPr>
          <p:cNvSpPr txBox="1"/>
          <p:nvPr userDrawn="1"/>
        </p:nvSpPr>
        <p:spPr>
          <a:xfrm>
            <a:off x="242543" y="13247649"/>
            <a:ext cx="25435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Foto: Emma </a:t>
            </a:r>
            <a:r>
              <a:rPr lang="nb-NO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Sukalic</a:t>
            </a:r>
            <a:r>
              <a:rPr lang="nb-NO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 Lucky </a:t>
            </a:r>
            <a:r>
              <a:rPr lang="nb-NO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View</a:t>
            </a:r>
            <a:endParaRPr lang="nb-NO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A0F8F03D-01E6-C94E-B85F-B6A29D4FA9F2}"/>
              </a:ext>
            </a:extLst>
          </p:cNvPr>
          <p:cNvSpPr txBox="1"/>
          <p:nvPr userDrawn="1"/>
        </p:nvSpPr>
        <p:spPr>
          <a:xfrm>
            <a:off x="8052100" y="10753422"/>
            <a:ext cx="9559284" cy="9234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nb-NO" sz="5401" spc="100" dirty="0">
                <a:solidFill>
                  <a:schemeClr val="bg1"/>
                </a:solidFill>
                <a:latin typeface="Arial" panose="020B0604020202020204" pitchFamily="34" charset="0"/>
                <a:ea typeface="Inter" panose="020B0502030000000004" pitchFamily="34" charset="0"/>
                <a:cs typeface="Arial" panose="020B0604020202020204" pitchFamily="34" charset="0"/>
              </a:rPr>
              <a:t>Velkommen #</a:t>
            </a:r>
            <a:r>
              <a:rPr lang="nb-NO" sz="5401" spc="100" dirty="0" err="1">
                <a:solidFill>
                  <a:schemeClr val="bg1"/>
                </a:solidFill>
                <a:latin typeface="Arial" panose="020B0604020202020204" pitchFamily="34" charset="0"/>
                <a:ea typeface="Inter" panose="020B0502030000000004" pitchFamily="34" charset="0"/>
                <a:cs typeface="Arial" panose="020B0604020202020204" pitchFamily="34" charset="0"/>
              </a:rPr>
              <a:t>tilbaketilidretten</a:t>
            </a:r>
            <a:endParaRPr lang="nb-NO" sz="5401" spc="100" dirty="0">
              <a:solidFill>
                <a:schemeClr val="bg1"/>
              </a:solidFill>
              <a:latin typeface="Arial" panose="020B0604020202020204" pitchFamily="34" charset="0"/>
              <a:ea typeface="Inter" panose="020B05020300000000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Rett linje 10">
            <a:extLst>
              <a:ext uri="{FF2B5EF4-FFF2-40B4-BE49-F238E27FC236}">
                <a16:creationId xmlns:a16="http://schemas.microsoft.com/office/drawing/2014/main" id="{C817C40C-A2AF-804D-B4DE-EC9C57CE4E3E}"/>
              </a:ext>
            </a:extLst>
          </p:cNvPr>
          <p:cNvCxnSpPr/>
          <p:nvPr userDrawn="1"/>
        </p:nvCxnSpPr>
        <p:spPr>
          <a:xfrm>
            <a:off x="18245470" y="10292316"/>
            <a:ext cx="0" cy="2235600"/>
          </a:xfrm>
          <a:prstGeom prst="line">
            <a:avLst/>
          </a:prstGeom>
          <a:ln w="25400"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50250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l" defTabSz="1828549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37" indent="-457137" algn="l" defTabSz="1828549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410" indent="-457137" algn="l" defTabSz="1828549" rtl="0" eaLnBrk="1" latinLnBrk="0" hangingPunct="1">
        <a:lnSpc>
          <a:spcPct val="90000"/>
        </a:lnSpc>
        <a:spcBef>
          <a:spcPts val="1001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5687" indent="-457137" algn="l" defTabSz="1828549" rtl="0" eaLnBrk="1" latinLnBrk="0" hangingPunct="1">
        <a:lnSpc>
          <a:spcPct val="90000"/>
        </a:lnSpc>
        <a:spcBef>
          <a:spcPts val="1001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199960" indent="-457137" algn="l" defTabSz="1828549" rtl="0" eaLnBrk="1" latinLnBrk="0" hangingPunct="1">
        <a:lnSpc>
          <a:spcPct val="90000"/>
        </a:lnSpc>
        <a:spcBef>
          <a:spcPts val="1001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234" indent="-457137" algn="l" defTabSz="1828549" rtl="0" eaLnBrk="1" latinLnBrk="0" hangingPunct="1">
        <a:lnSpc>
          <a:spcPct val="90000"/>
        </a:lnSpc>
        <a:spcBef>
          <a:spcPts val="1001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8509" indent="-457137" algn="l" defTabSz="1828549" rtl="0" eaLnBrk="1" latinLnBrk="0" hangingPunct="1">
        <a:lnSpc>
          <a:spcPct val="90000"/>
        </a:lnSpc>
        <a:spcBef>
          <a:spcPts val="1001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2784" indent="-457137" algn="l" defTabSz="1828549" rtl="0" eaLnBrk="1" latinLnBrk="0" hangingPunct="1">
        <a:lnSpc>
          <a:spcPct val="90000"/>
        </a:lnSpc>
        <a:spcBef>
          <a:spcPts val="1001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7056" indent="-457137" algn="l" defTabSz="1828549" rtl="0" eaLnBrk="1" latinLnBrk="0" hangingPunct="1">
        <a:lnSpc>
          <a:spcPct val="90000"/>
        </a:lnSpc>
        <a:spcBef>
          <a:spcPts val="1001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1331" indent="-457137" algn="l" defTabSz="1828549" rtl="0" eaLnBrk="1" latinLnBrk="0" hangingPunct="1">
        <a:lnSpc>
          <a:spcPct val="90000"/>
        </a:lnSpc>
        <a:spcBef>
          <a:spcPts val="1001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5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275" algn="l" defTabSz="18285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549" algn="l" defTabSz="18285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2822" algn="l" defTabSz="18285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097" algn="l" defTabSz="18285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372" algn="l" defTabSz="18285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5646" algn="l" defTabSz="18285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399921" algn="l" defTabSz="18285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4194" algn="l" defTabSz="18285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 descr="Et bilde som inneholder himmel, utendørs, gress, person&#10;&#10;Automatisk generert beskrivelse">
            <a:extLst>
              <a:ext uri="{FF2B5EF4-FFF2-40B4-BE49-F238E27FC236}">
                <a16:creationId xmlns:a16="http://schemas.microsoft.com/office/drawing/2014/main" id="{B12BD5BE-5C4A-8D48-B425-EE6303D832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24386400" cy="13715998"/>
          </a:xfrm>
          <a:prstGeom prst="rect">
            <a:avLst/>
          </a:prstGeom>
        </p:spPr>
      </p:pic>
      <p:sp>
        <p:nvSpPr>
          <p:cNvPr id="15" name="Rektangel 14">
            <a:extLst>
              <a:ext uri="{FF2B5EF4-FFF2-40B4-BE49-F238E27FC236}">
                <a16:creationId xmlns:a16="http://schemas.microsoft.com/office/drawing/2014/main" id="{C2C848C6-87D7-264B-9C78-10DCA100A37C}"/>
              </a:ext>
            </a:extLst>
          </p:cNvPr>
          <p:cNvSpPr/>
          <p:nvPr userDrawn="1"/>
        </p:nvSpPr>
        <p:spPr>
          <a:xfrm>
            <a:off x="0" y="9989820"/>
            <a:ext cx="24382413" cy="3726179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  <a:alpha val="0"/>
                </a:schemeClr>
              </a:gs>
              <a:gs pos="99000">
                <a:schemeClr val="bg2">
                  <a:lumMod val="10000"/>
                  <a:alpha val="74879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DD2DEEBD-A0E7-334D-92D1-DFE16D4FD670}"/>
              </a:ext>
            </a:extLst>
          </p:cNvPr>
          <p:cNvSpPr/>
          <p:nvPr userDrawn="1"/>
        </p:nvSpPr>
        <p:spPr>
          <a:xfrm>
            <a:off x="17388636" y="9764916"/>
            <a:ext cx="6521349" cy="3201381"/>
          </a:xfrm>
          <a:prstGeom prst="ellipse">
            <a:avLst/>
          </a:prstGeom>
          <a:gradFill flip="none" rotWithShape="1">
            <a:gsLst>
              <a:gs pos="0">
                <a:schemeClr val="tx1">
                  <a:alpha val="57064"/>
                </a:schemeClr>
              </a:gs>
              <a:gs pos="23000">
                <a:schemeClr val="tx1">
                  <a:alpha val="36000"/>
                </a:schemeClr>
              </a:gs>
              <a:gs pos="69000">
                <a:schemeClr val="tx1">
                  <a:alpha val="27000"/>
                </a:schemeClr>
              </a:gs>
              <a:gs pos="97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382537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170DCBB6-E70B-1940-9978-F5661C1FD96D}"/>
              </a:ext>
            </a:extLst>
          </p:cNvPr>
          <p:cNvSpPr/>
          <p:nvPr userDrawn="1"/>
        </p:nvSpPr>
        <p:spPr>
          <a:xfrm>
            <a:off x="11090031" y="10292316"/>
            <a:ext cx="6521349" cy="2235600"/>
          </a:xfrm>
          <a:prstGeom prst="ellipse">
            <a:avLst/>
          </a:prstGeom>
          <a:gradFill flip="none" rotWithShape="1">
            <a:gsLst>
              <a:gs pos="0">
                <a:schemeClr val="tx1">
                  <a:alpha val="36000"/>
                </a:schemeClr>
              </a:gs>
              <a:gs pos="23000">
                <a:schemeClr val="tx1">
                  <a:alpha val="36000"/>
                </a:schemeClr>
              </a:gs>
              <a:gs pos="69000">
                <a:schemeClr val="tx1">
                  <a:alpha val="38000"/>
                </a:schemeClr>
              </a:gs>
              <a:gs pos="97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382537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8" name="Grafikk 7">
            <a:extLst>
              <a:ext uri="{FF2B5EF4-FFF2-40B4-BE49-F238E27FC236}">
                <a16:creationId xmlns:a16="http://schemas.microsoft.com/office/drawing/2014/main" id="{2FD126F1-5CA4-4C41-9362-BB8788BA1FD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12027" y="832541"/>
            <a:ext cx="8820000" cy="5670002"/>
          </a:xfrm>
          <a:prstGeom prst="rect">
            <a:avLst/>
          </a:prstGeom>
        </p:spPr>
      </p:pic>
      <p:sp>
        <p:nvSpPr>
          <p:cNvPr id="9" name="TekstSylinder 8">
            <a:extLst>
              <a:ext uri="{FF2B5EF4-FFF2-40B4-BE49-F238E27FC236}">
                <a16:creationId xmlns:a16="http://schemas.microsoft.com/office/drawing/2014/main" id="{09A54466-2388-864C-A469-0B5724F59B9D}"/>
              </a:ext>
            </a:extLst>
          </p:cNvPr>
          <p:cNvSpPr txBox="1"/>
          <p:nvPr userDrawn="1"/>
        </p:nvSpPr>
        <p:spPr>
          <a:xfrm>
            <a:off x="242543" y="13247649"/>
            <a:ext cx="25435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Foto: Emma </a:t>
            </a:r>
            <a:r>
              <a:rPr lang="nb-NO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Sukalic</a:t>
            </a:r>
            <a:r>
              <a:rPr lang="nb-NO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 Lucky </a:t>
            </a:r>
            <a:r>
              <a:rPr lang="nb-NO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View</a:t>
            </a:r>
            <a:endParaRPr lang="nb-NO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A0F8F03D-01E6-C94E-B85F-B6A29D4FA9F2}"/>
              </a:ext>
            </a:extLst>
          </p:cNvPr>
          <p:cNvSpPr txBox="1"/>
          <p:nvPr userDrawn="1"/>
        </p:nvSpPr>
        <p:spPr>
          <a:xfrm>
            <a:off x="8052100" y="10776868"/>
            <a:ext cx="9559284" cy="9234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nb-NO" sz="5401" spc="100" dirty="0">
                <a:solidFill>
                  <a:schemeClr val="bg1"/>
                </a:solidFill>
                <a:latin typeface="Arial" panose="020B0604020202020204" pitchFamily="34" charset="0"/>
                <a:ea typeface="Inter" panose="020B0502030000000004" pitchFamily="34" charset="0"/>
                <a:cs typeface="Arial" panose="020B0604020202020204" pitchFamily="34" charset="0"/>
              </a:rPr>
              <a:t>Velkommen #</a:t>
            </a:r>
            <a:r>
              <a:rPr lang="nb-NO" sz="5401" spc="100" dirty="0" err="1">
                <a:ln>
                  <a:noFill/>
                </a:ln>
                <a:solidFill>
                  <a:schemeClr val="bg1"/>
                </a:solidFill>
                <a:latin typeface="Arial" panose="020B0604020202020204" pitchFamily="34" charset="0"/>
                <a:ea typeface="Inter" panose="020B0502030000000004" pitchFamily="34" charset="0"/>
                <a:cs typeface="Arial" panose="020B0604020202020204" pitchFamily="34" charset="0"/>
              </a:rPr>
              <a:t>tilbaketilidretten</a:t>
            </a:r>
            <a:endParaRPr lang="nb-NO" sz="5401" spc="100" dirty="0">
              <a:ln>
                <a:noFill/>
              </a:ln>
              <a:solidFill>
                <a:schemeClr val="bg1"/>
              </a:solidFill>
              <a:latin typeface="Arial" panose="020B0604020202020204" pitchFamily="34" charset="0"/>
              <a:ea typeface="Inter" panose="020B05020300000000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Rett linje 10">
            <a:extLst>
              <a:ext uri="{FF2B5EF4-FFF2-40B4-BE49-F238E27FC236}">
                <a16:creationId xmlns:a16="http://schemas.microsoft.com/office/drawing/2014/main" id="{C817C40C-A2AF-804D-B4DE-EC9C57CE4E3E}"/>
              </a:ext>
            </a:extLst>
          </p:cNvPr>
          <p:cNvCxnSpPr/>
          <p:nvPr userDrawn="1"/>
        </p:nvCxnSpPr>
        <p:spPr>
          <a:xfrm>
            <a:off x="18245470" y="10292316"/>
            <a:ext cx="0" cy="2235600"/>
          </a:xfrm>
          <a:prstGeom prst="line">
            <a:avLst/>
          </a:prstGeom>
          <a:ln w="25400"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9318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</p:sldLayoutIdLst>
  <p:txStyles>
    <p:titleStyle>
      <a:lvl1pPr algn="l" defTabSz="1828549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37" indent="-457137" algn="l" defTabSz="1828549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410" indent="-457137" algn="l" defTabSz="1828549" rtl="0" eaLnBrk="1" latinLnBrk="0" hangingPunct="1">
        <a:lnSpc>
          <a:spcPct val="90000"/>
        </a:lnSpc>
        <a:spcBef>
          <a:spcPts val="1001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5687" indent="-457137" algn="l" defTabSz="1828549" rtl="0" eaLnBrk="1" latinLnBrk="0" hangingPunct="1">
        <a:lnSpc>
          <a:spcPct val="90000"/>
        </a:lnSpc>
        <a:spcBef>
          <a:spcPts val="1001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199960" indent="-457137" algn="l" defTabSz="1828549" rtl="0" eaLnBrk="1" latinLnBrk="0" hangingPunct="1">
        <a:lnSpc>
          <a:spcPct val="90000"/>
        </a:lnSpc>
        <a:spcBef>
          <a:spcPts val="1001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234" indent="-457137" algn="l" defTabSz="1828549" rtl="0" eaLnBrk="1" latinLnBrk="0" hangingPunct="1">
        <a:lnSpc>
          <a:spcPct val="90000"/>
        </a:lnSpc>
        <a:spcBef>
          <a:spcPts val="1001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8509" indent="-457137" algn="l" defTabSz="1828549" rtl="0" eaLnBrk="1" latinLnBrk="0" hangingPunct="1">
        <a:lnSpc>
          <a:spcPct val="90000"/>
        </a:lnSpc>
        <a:spcBef>
          <a:spcPts val="1001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2784" indent="-457137" algn="l" defTabSz="1828549" rtl="0" eaLnBrk="1" latinLnBrk="0" hangingPunct="1">
        <a:lnSpc>
          <a:spcPct val="90000"/>
        </a:lnSpc>
        <a:spcBef>
          <a:spcPts val="1001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7056" indent="-457137" algn="l" defTabSz="1828549" rtl="0" eaLnBrk="1" latinLnBrk="0" hangingPunct="1">
        <a:lnSpc>
          <a:spcPct val="90000"/>
        </a:lnSpc>
        <a:spcBef>
          <a:spcPts val="1001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1331" indent="-457137" algn="l" defTabSz="1828549" rtl="0" eaLnBrk="1" latinLnBrk="0" hangingPunct="1">
        <a:lnSpc>
          <a:spcPct val="90000"/>
        </a:lnSpc>
        <a:spcBef>
          <a:spcPts val="1001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5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275" algn="l" defTabSz="18285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549" algn="l" defTabSz="18285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2822" algn="l" defTabSz="18285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097" algn="l" defTabSz="18285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372" algn="l" defTabSz="18285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5646" algn="l" defTabSz="18285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399921" algn="l" defTabSz="18285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4194" algn="l" defTabSz="18285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 descr="Et bilde som inneholder person, utendørs, sport, rød&#10;&#10;Automatisk generert beskrivelse">
            <a:extLst>
              <a:ext uri="{FF2B5EF4-FFF2-40B4-BE49-F238E27FC236}">
                <a16:creationId xmlns:a16="http://schemas.microsoft.com/office/drawing/2014/main" id="{BA709D74-8E0C-BD4B-9BF5-567D98DAE7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6"/>
          <a:stretch/>
        </p:blipFill>
        <p:spPr>
          <a:xfrm>
            <a:off x="0" y="0"/>
            <a:ext cx="24386400" cy="13715999"/>
          </a:xfrm>
          <a:prstGeom prst="rect">
            <a:avLst/>
          </a:prstGeom>
        </p:spPr>
      </p:pic>
      <p:sp>
        <p:nvSpPr>
          <p:cNvPr id="12" name="Rektangel 11">
            <a:extLst>
              <a:ext uri="{FF2B5EF4-FFF2-40B4-BE49-F238E27FC236}">
                <a16:creationId xmlns:a16="http://schemas.microsoft.com/office/drawing/2014/main" id="{F4B0A89F-E72B-FC43-A1A0-73DC5F7908B7}"/>
              </a:ext>
            </a:extLst>
          </p:cNvPr>
          <p:cNvSpPr/>
          <p:nvPr userDrawn="1"/>
        </p:nvSpPr>
        <p:spPr>
          <a:xfrm>
            <a:off x="-1" y="9003323"/>
            <a:ext cx="24382413" cy="4698299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  <a:alpha val="0"/>
                </a:schemeClr>
              </a:gs>
              <a:gs pos="99000">
                <a:schemeClr val="bg2">
                  <a:lumMod val="10000"/>
                  <a:alpha val="74879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8" name="Grafikk 7">
            <a:extLst>
              <a:ext uri="{FF2B5EF4-FFF2-40B4-BE49-F238E27FC236}">
                <a16:creationId xmlns:a16="http://schemas.microsoft.com/office/drawing/2014/main" id="{2FD126F1-5CA4-4C41-9362-BB8788BA1FD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12027" y="832541"/>
            <a:ext cx="8820000" cy="5670002"/>
          </a:xfrm>
          <a:prstGeom prst="rect">
            <a:avLst/>
          </a:prstGeom>
        </p:spPr>
      </p:pic>
      <p:sp>
        <p:nvSpPr>
          <p:cNvPr id="9" name="TekstSylinder 8">
            <a:extLst>
              <a:ext uri="{FF2B5EF4-FFF2-40B4-BE49-F238E27FC236}">
                <a16:creationId xmlns:a16="http://schemas.microsoft.com/office/drawing/2014/main" id="{09A54466-2388-864C-A469-0B5724F59B9D}"/>
              </a:ext>
            </a:extLst>
          </p:cNvPr>
          <p:cNvSpPr txBox="1"/>
          <p:nvPr userDrawn="1"/>
        </p:nvSpPr>
        <p:spPr>
          <a:xfrm>
            <a:off x="242543" y="13247649"/>
            <a:ext cx="25435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Foto: Emma </a:t>
            </a:r>
            <a:r>
              <a:rPr lang="nb-NO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Sukalic</a:t>
            </a:r>
            <a:r>
              <a:rPr lang="nb-NO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 Lucky </a:t>
            </a:r>
            <a:r>
              <a:rPr lang="nb-NO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View</a:t>
            </a:r>
            <a:endParaRPr lang="nb-NO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A0F8F03D-01E6-C94E-B85F-B6A29D4FA9F2}"/>
              </a:ext>
            </a:extLst>
          </p:cNvPr>
          <p:cNvSpPr txBox="1"/>
          <p:nvPr userDrawn="1"/>
        </p:nvSpPr>
        <p:spPr>
          <a:xfrm>
            <a:off x="8052100" y="10753422"/>
            <a:ext cx="9559284" cy="9234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nb-NO" sz="5401" spc="100" dirty="0">
                <a:solidFill>
                  <a:schemeClr val="bg1"/>
                </a:solidFill>
                <a:latin typeface="Arial" panose="020B0604020202020204" pitchFamily="34" charset="0"/>
                <a:ea typeface="Inter" panose="020B0502030000000004" pitchFamily="34" charset="0"/>
                <a:cs typeface="Arial" panose="020B0604020202020204" pitchFamily="34" charset="0"/>
              </a:rPr>
              <a:t>Velkommen #</a:t>
            </a:r>
            <a:r>
              <a:rPr lang="nb-NO" sz="5401" spc="100" dirty="0" err="1">
                <a:solidFill>
                  <a:schemeClr val="bg1"/>
                </a:solidFill>
                <a:latin typeface="Arial" panose="020B0604020202020204" pitchFamily="34" charset="0"/>
                <a:ea typeface="Inter" panose="020B0502030000000004" pitchFamily="34" charset="0"/>
                <a:cs typeface="Arial" panose="020B0604020202020204" pitchFamily="34" charset="0"/>
              </a:rPr>
              <a:t>tilbaketilidretten</a:t>
            </a:r>
            <a:endParaRPr lang="nb-NO" sz="5401" spc="100" dirty="0">
              <a:solidFill>
                <a:schemeClr val="bg1"/>
              </a:solidFill>
              <a:latin typeface="Arial" panose="020B0604020202020204" pitchFamily="34" charset="0"/>
              <a:ea typeface="Inter" panose="020B05020300000000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Rett linje 10">
            <a:extLst>
              <a:ext uri="{FF2B5EF4-FFF2-40B4-BE49-F238E27FC236}">
                <a16:creationId xmlns:a16="http://schemas.microsoft.com/office/drawing/2014/main" id="{C817C40C-A2AF-804D-B4DE-EC9C57CE4E3E}"/>
              </a:ext>
            </a:extLst>
          </p:cNvPr>
          <p:cNvCxnSpPr/>
          <p:nvPr userDrawn="1"/>
        </p:nvCxnSpPr>
        <p:spPr>
          <a:xfrm>
            <a:off x="18245470" y="10292316"/>
            <a:ext cx="0" cy="2235600"/>
          </a:xfrm>
          <a:prstGeom prst="line">
            <a:avLst/>
          </a:prstGeom>
          <a:ln w="25400"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ktangel 4">
            <a:extLst>
              <a:ext uri="{FF2B5EF4-FFF2-40B4-BE49-F238E27FC236}">
                <a16:creationId xmlns:a16="http://schemas.microsoft.com/office/drawing/2014/main" id="{D6A8E354-EEE3-2749-A9E2-7B2EBA29905E}"/>
              </a:ext>
            </a:extLst>
          </p:cNvPr>
          <p:cNvSpPr/>
          <p:nvPr userDrawn="1"/>
        </p:nvSpPr>
        <p:spPr>
          <a:xfrm>
            <a:off x="18241482" y="9003323"/>
            <a:ext cx="6140931" cy="4712677"/>
          </a:xfrm>
          <a:prstGeom prst="rect">
            <a:avLst/>
          </a:prstGeom>
          <a:gradFill>
            <a:gsLst>
              <a:gs pos="0">
                <a:schemeClr val="accent3">
                  <a:lumMod val="0"/>
                  <a:lumOff val="100000"/>
                  <a:alpha val="0"/>
                </a:schemeClr>
              </a:gs>
              <a:gs pos="99000">
                <a:schemeClr val="bg2">
                  <a:lumMod val="10000"/>
                  <a:alpha val="74879"/>
                </a:schemeClr>
              </a:gs>
            </a:gsLst>
            <a:lin ang="5400000" scaled="1"/>
          </a:gradFill>
          <a:ln>
            <a:noFill/>
          </a:ln>
          <a:effectLst>
            <a:softEdge rad="605432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44414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</p:sldLayoutIdLst>
  <p:txStyles>
    <p:titleStyle>
      <a:lvl1pPr algn="l" defTabSz="1828549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37" indent="-457137" algn="l" defTabSz="1828549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410" indent="-457137" algn="l" defTabSz="1828549" rtl="0" eaLnBrk="1" latinLnBrk="0" hangingPunct="1">
        <a:lnSpc>
          <a:spcPct val="90000"/>
        </a:lnSpc>
        <a:spcBef>
          <a:spcPts val="1001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5687" indent="-457137" algn="l" defTabSz="1828549" rtl="0" eaLnBrk="1" latinLnBrk="0" hangingPunct="1">
        <a:lnSpc>
          <a:spcPct val="90000"/>
        </a:lnSpc>
        <a:spcBef>
          <a:spcPts val="1001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199960" indent="-457137" algn="l" defTabSz="1828549" rtl="0" eaLnBrk="1" latinLnBrk="0" hangingPunct="1">
        <a:lnSpc>
          <a:spcPct val="90000"/>
        </a:lnSpc>
        <a:spcBef>
          <a:spcPts val="1001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234" indent="-457137" algn="l" defTabSz="1828549" rtl="0" eaLnBrk="1" latinLnBrk="0" hangingPunct="1">
        <a:lnSpc>
          <a:spcPct val="90000"/>
        </a:lnSpc>
        <a:spcBef>
          <a:spcPts val="1001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8509" indent="-457137" algn="l" defTabSz="1828549" rtl="0" eaLnBrk="1" latinLnBrk="0" hangingPunct="1">
        <a:lnSpc>
          <a:spcPct val="90000"/>
        </a:lnSpc>
        <a:spcBef>
          <a:spcPts val="1001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2784" indent="-457137" algn="l" defTabSz="1828549" rtl="0" eaLnBrk="1" latinLnBrk="0" hangingPunct="1">
        <a:lnSpc>
          <a:spcPct val="90000"/>
        </a:lnSpc>
        <a:spcBef>
          <a:spcPts val="1001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7056" indent="-457137" algn="l" defTabSz="1828549" rtl="0" eaLnBrk="1" latinLnBrk="0" hangingPunct="1">
        <a:lnSpc>
          <a:spcPct val="90000"/>
        </a:lnSpc>
        <a:spcBef>
          <a:spcPts val="1001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1331" indent="-457137" algn="l" defTabSz="1828549" rtl="0" eaLnBrk="1" latinLnBrk="0" hangingPunct="1">
        <a:lnSpc>
          <a:spcPct val="90000"/>
        </a:lnSpc>
        <a:spcBef>
          <a:spcPts val="1001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5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275" algn="l" defTabSz="18285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549" algn="l" defTabSz="18285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2822" algn="l" defTabSz="18285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097" algn="l" defTabSz="18285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372" algn="l" defTabSz="18285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5646" algn="l" defTabSz="18285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399921" algn="l" defTabSz="18285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4194" algn="l" defTabSz="18285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Et bilde som inneholder person, barn, utendørs, liten&#10;&#10;Automatisk generert beskrivelse">
            <a:extLst>
              <a:ext uri="{FF2B5EF4-FFF2-40B4-BE49-F238E27FC236}">
                <a16:creationId xmlns:a16="http://schemas.microsoft.com/office/drawing/2014/main" id="{6750104D-A834-7643-BD23-150D0ADA1F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687"/>
            <a:ext cx="24386400" cy="13716000"/>
          </a:xfrm>
          <a:prstGeom prst="rect">
            <a:avLst/>
          </a:prstGeom>
        </p:spPr>
      </p:pic>
      <p:sp>
        <p:nvSpPr>
          <p:cNvPr id="12" name="Rektangel 11">
            <a:extLst>
              <a:ext uri="{FF2B5EF4-FFF2-40B4-BE49-F238E27FC236}">
                <a16:creationId xmlns:a16="http://schemas.microsoft.com/office/drawing/2014/main" id="{F4B0A89F-E72B-FC43-A1A0-73DC5F7908B7}"/>
              </a:ext>
            </a:extLst>
          </p:cNvPr>
          <p:cNvSpPr/>
          <p:nvPr userDrawn="1"/>
        </p:nvSpPr>
        <p:spPr>
          <a:xfrm>
            <a:off x="0" y="9666514"/>
            <a:ext cx="24382413" cy="4049485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  <a:alpha val="0"/>
                </a:schemeClr>
              </a:gs>
              <a:gs pos="99000">
                <a:schemeClr val="bg2">
                  <a:lumMod val="10000"/>
                  <a:alpha val="74879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3" name="Rektangel 12">
            <a:extLst>
              <a:ext uri="{FF2B5EF4-FFF2-40B4-BE49-F238E27FC236}">
                <a16:creationId xmlns:a16="http://schemas.microsoft.com/office/drawing/2014/main" id="{C9456373-9537-CD4A-8362-35784D06BE63}"/>
              </a:ext>
            </a:extLst>
          </p:cNvPr>
          <p:cNvSpPr/>
          <p:nvPr userDrawn="1"/>
        </p:nvSpPr>
        <p:spPr>
          <a:xfrm>
            <a:off x="17403096" y="9003323"/>
            <a:ext cx="7560023" cy="4712677"/>
          </a:xfrm>
          <a:prstGeom prst="rect">
            <a:avLst/>
          </a:prstGeom>
          <a:gradFill>
            <a:gsLst>
              <a:gs pos="0">
                <a:schemeClr val="accent3">
                  <a:lumMod val="0"/>
                  <a:lumOff val="100000"/>
                  <a:alpha val="0"/>
                </a:schemeClr>
              </a:gs>
              <a:gs pos="99000">
                <a:schemeClr val="bg2">
                  <a:lumMod val="10000"/>
                  <a:alpha val="74879"/>
                </a:schemeClr>
              </a:gs>
            </a:gsLst>
            <a:lin ang="5400000" scaled="1"/>
          </a:gradFill>
          <a:ln>
            <a:noFill/>
          </a:ln>
          <a:effectLst>
            <a:softEdge rad="605432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8" name="Grafikk 7">
            <a:extLst>
              <a:ext uri="{FF2B5EF4-FFF2-40B4-BE49-F238E27FC236}">
                <a16:creationId xmlns:a16="http://schemas.microsoft.com/office/drawing/2014/main" id="{2FD126F1-5CA4-4C41-9362-BB8788BA1FD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12027" y="832541"/>
            <a:ext cx="8820000" cy="5670002"/>
          </a:xfrm>
          <a:prstGeom prst="rect">
            <a:avLst/>
          </a:prstGeom>
        </p:spPr>
      </p:pic>
      <p:sp>
        <p:nvSpPr>
          <p:cNvPr id="10" name="TekstSylinder 9">
            <a:extLst>
              <a:ext uri="{FF2B5EF4-FFF2-40B4-BE49-F238E27FC236}">
                <a16:creationId xmlns:a16="http://schemas.microsoft.com/office/drawing/2014/main" id="{A0F8F03D-01E6-C94E-B85F-B6A29D4FA9F2}"/>
              </a:ext>
            </a:extLst>
          </p:cNvPr>
          <p:cNvSpPr txBox="1"/>
          <p:nvPr userDrawn="1"/>
        </p:nvSpPr>
        <p:spPr>
          <a:xfrm>
            <a:off x="8052100" y="10753422"/>
            <a:ext cx="9559284" cy="9234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nb-NO" sz="5401" spc="100" dirty="0">
                <a:solidFill>
                  <a:schemeClr val="bg1"/>
                </a:solidFill>
                <a:latin typeface="Arial" panose="020B0604020202020204" pitchFamily="34" charset="0"/>
                <a:ea typeface="Inter" panose="020B0502030000000004" pitchFamily="34" charset="0"/>
                <a:cs typeface="Arial" panose="020B0604020202020204" pitchFamily="34" charset="0"/>
              </a:rPr>
              <a:t>Velkommen #</a:t>
            </a:r>
            <a:r>
              <a:rPr lang="nb-NO" sz="5401" spc="100" dirty="0" err="1">
                <a:solidFill>
                  <a:schemeClr val="bg1"/>
                </a:solidFill>
                <a:latin typeface="Arial" panose="020B0604020202020204" pitchFamily="34" charset="0"/>
                <a:ea typeface="Inter" panose="020B0502030000000004" pitchFamily="34" charset="0"/>
                <a:cs typeface="Arial" panose="020B0604020202020204" pitchFamily="34" charset="0"/>
              </a:rPr>
              <a:t>tilbaketilidretten</a:t>
            </a:r>
            <a:endParaRPr lang="nb-NO" sz="5401" spc="100" dirty="0">
              <a:solidFill>
                <a:schemeClr val="bg1"/>
              </a:solidFill>
              <a:latin typeface="Arial" panose="020B0604020202020204" pitchFamily="34" charset="0"/>
              <a:ea typeface="Inter" panose="020B05020300000000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Rett linje 10">
            <a:extLst>
              <a:ext uri="{FF2B5EF4-FFF2-40B4-BE49-F238E27FC236}">
                <a16:creationId xmlns:a16="http://schemas.microsoft.com/office/drawing/2014/main" id="{C817C40C-A2AF-804D-B4DE-EC9C57CE4E3E}"/>
              </a:ext>
            </a:extLst>
          </p:cNvPr>
          <p:cNvCxnSpPr/>
          <p:nvPr userDrawn="1"/>
        </p:nvCxnSpPr>
        <p:spPr>
          <a:xfrm>
            <a:off x="18245470" y="10292316"/>
            <a:ext cx="0" cy="2235600"/>
          </a:xfrm>
          <a:prstGeom prst="line">
            <a:avLst/>
          </a:prstGeom>
          <a:ln w="25400"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kstSylinder 8">
            <a:extLst>
              <a:ext uri="{FF2B5EF4-FFF2-40B4-BE49-F238E27FC236}">
                <a16:creationId xmlns:a16="http://schemas.microsoft.com/office/drawing/2014/main" id="{09A54466-2388-864C-A469-0B5724F59B9D}"/>
              </a:ext>
            </a:extLst>
          </p:cNvPr>
          <p:cNvSpPr txBox="1"/>
          <p:nvPr userDrawn="1"/>
        </p:nvSpPr>
        <p:spPr>
          <a:xfrm>
            <a:off x="242543" y="13247649"/>
            <a:ext cx="25435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Foto: Emma </a:t>
            </a:r>
            <a:r>
              <a:rPr lang="nb-NO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Sukalic</a:t>
            </a:r>
            <a:r>
              <a:rPr lang="nb-NO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 Lucky </a:t>
            </a:r>
            <a:r>
              <a:rPr lang="nb-NO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View</a:t>
            </a:r>
            <a:endParaRPr lang="nb-NO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0993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</p:sldLayoutIdLst>
  <p:txStyles>
    <p:titleStyle>
      <a:lvl1pPr algn="l" defTabSz="1828549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37" indent="-457137" algn="l" defTabSz="1828549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410" indent="-457137" algn="l" defTabSz="1828549" rtl="0" eaLnBrk="1" latinLnBrk="0" hangingPunct="1">
        <a:lnSpc>
          <a:spcPct val="90000"/>
        </a:lnSpc>
        <a:spcBef>
          <a:spcPts val="1001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5687" indent="-457137" algn="l" defTabSz="1828549" rtl="0" eaLnBrk="1" latinLnBrk="0" hangingPunct="1">
        <a:lnSpc>
          <a:spcPct val="90000"/>
        </a:lnSpc>
        <a:spcBef>
          <a:spcPts val="1001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199960" indent="-457137" algn="l" defTabSz="1828549" rtl="0" eaLnBrk="1" latinLnBrk="0" hangingPunct="1">
        <a:lnSpc>
          <a:spcPct val="90000"/>
        </a:lnSpc>
        <a:spcBef>
          <a:spcPts val="1001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234" indent="-457137" algn="l" defTabSz="1828549" rtl="0" eaLnBrk="1" latinLnBrk="0" hangingPunct="1">
        <a:lnSpc>
          <a:spcPct val="90000"/>
        </a:lnSpc>
        <a:spcBef>
          <a:spcPts val="1001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8509" indent="-457137" algn="l" defTabSz="1828549" rtl="0" eaLnBrk="1" latinLnBrk="0" hangingPunct="1">
        <a:lnSpc>
          <a:spcPct val="90000"/>
        </a:lnSpc>
        <a:spcBef>
          <a:spcPts val="1001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2784" indent="-457137" algn="l" defTabSz="1828549" rtl="0" eaLnBrk="1" latinLnBrk="0" hangingPunct="1">
        <a:lnSpc>
          <a:spcPct val="90000"/>
        </a:lnSpc>
        <a:spcBef>
          <a:spcPts val="1001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7056" indent="-457137" algn="l" defTabSz="1828549" rtl="0" eaLnBrk="1" latinLnBrk="0" hangingPunct="1">
        <a:lnSpc>
          <a:spcPct val="90000"/>
        </a:lnSpc>
        <a:spcBef>
          <a:spcPts val="1001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1331" indent="-457137" algn="l" defTabSz="1828549" rtl="0" eaLnBrk="1" latinLnBrk="0" hangingPunct="1">
        <a:lnSpc>
          <a:spcPct val="90000"/>
        </a:lnSpc>
        <a:spcBef>
          <a:spcPts val="1001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5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275" algn="l" defTabSz="18285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549" algn="l" defTabSz="18285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2822" algn="l" defTabSz="18285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097" algn="l" defTabSz="18285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372" algn="l" defTabSz="18285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5646" algn="l" defTabSz="18285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399921" algn="l" defTabSz="18285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4194" algn="l" defTabSz="18285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 descr="Et bilde som inneholder gress, himmel, tre, utendørs&#10;&#10;Automatisk generert beskrivelse">
            <a:extLst>
              <a:ext uri="{FF2B5EF4-FFF2-40B4-BE49-F238E27FC236}">
                <a16:creationId xmlns:a16="http://schemas.microsoft.com/office/drawing/2014/main" id="{E6EC3008-B17C-0543-A5DF-D4F31B410B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4382413" cy="13715107"/>
          </a:xfrm>
          <a:prstGeom prst="rect">
            <a:avLst/>
          </a:prstGeom>
        </p:spPr>
      </p:pic>
      <p:pic>
        <p:nvPicPr>
          <p:cNvPr id="8" name="Grafikk 7">
            <a:extLst>
              <a:ext uri="{FF2B5EF4-FFF2-40B4-BE49-F238E27FC236}">
                <a16:creationId xmlns:a16="http://schemas.microsoft.com/office/drawing/2014/main" id="{2FD126F1-5CA4-4C41-9362-BB8788BA1FD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12027" y="832541"/>
            <a:ext cx="8820000" cy="5670002"/>
          </a:xfrm>
          <a:prstGeom prst="rect">
            <a:avLst/>
          </a:prstGeom>
        </p:spPr>
      </p:pic>
      <p:sp>
        <p:nvSpPr>
          <p:cNvPr id="9" name="TekstSylinder 8">
            <a:extLst>
              <a:ext uri="{FF2B5EF4-FFF2-40B4-BE49-F238E27FC236}">
                <a16:creationId xmlns:a16="http://schemas.microsoft.com/office/drawing/2014/main" id="{09A54466-2388-864C-A469-0B5724F59B9D}"/>
              </a:ext>
            </a:extLst>
          </p:cNvPr>
          <p:cNvSpPr txBox="1"/>
          <p:nvPr userDrawn="1"/>
        </p:nvSpPr>
        <p:spPr>
          <a:xfrm>
            <a:off x="242543" y="13247649"/>
            <a:ext cx="25435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Foto: Lucky </a:t>
            </a:r>
            <a:r>
              <a:rPr lang="nb-NO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View</a:t>
            </a:r>
            <a:endParaRPr lang="nb-NO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A0F8F03D-01E6-C94E-B85F-B6A29D4FA9F2}"/>
              </a:ext>
            </a:extLst>
          </p:cNvPr>
          <p:cNvSpPr txBox="1"/>
          <p:nvPr userDrawn="1"/>
        </p:nvSpPr>
        <p:spPr>
          <a:xfrm>
            <a:off x="8052100" y="10753422"/>
            <a:ext cx="9559284" cy="9234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nb-NO" sz="5401" spc="100" dirty="0">
                <a:solidFill>
                  <a:schemeClr val="bg1"/>
                </a:solidFill>
                <a:latin typeface="Arial" panose="020B0604020202020204" pitchFamily="34" charset="0"/>
                <a:ea typeface="Inter" panose="020B0502030000000004" pitchFamily="34" charset="0"/>
                <a:cs typeface="Arial" panose="020B0604020202020204" pitchFamily="34" charset="0"/>
              </a:rPr>
              <a:t>Velkommen #</a:t>
            </a:r>
            <a:r>
              <a:rPr lang="nb-NO" sz="5401" spc="100" dirty="0" err="1">
                <a:solidFill>
                  <a:schemeClr val="bg1"/>
                </a:solidFill>
                <a:latin typeface="Arial" panose="020B0604020202020204" pitchFamily="34" charset="0"/>
                <a:ea typeface="Inter" panose="020B0502030000000004" pitchFamily="34" charset="0"/>
                <a:cs typeface="Arial" panose="020B0604020202020204" pitchFamily="34" charset="0"/>
              </a:rPr>
              <a:t>tilbaketilidretten</a:t>
            </a:r>
            <a:endParaRPr lang="nb-NO" sz="5401" spc="100" dirty="0">
              <a:solidFill>
                <a:schemeClr val="bg1"/>
              </a:solidFill>
              <a:latin typeface="Arial" panose="020B0604020202020204" pitchFamily="34" charset="0"/>
              <a:ea typeface="Inter" panose="020B05020300000000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Rett linje 10">
            <a:extLst>
              <a:ext uri="{FF2B5EF4-FFF2-40B4-BE49-F238E27FC236}">
                <a16:creationId xmlns:a16="http://schemas.microsoft.com/office/drawing/2014/main" id="{C817C40C-A2AF-804D-B4DE-EC9C57CE4E3E}"/>
              </a:ext>
            </a:extLst>
          </p:cNvPr>
          <p:cNvCxnSpPr/>
          <p:nvPr userDrawn="1"/>
        </p:nvCxnSpPr>
        <p:spPr>
          <a:xfrm>
            <a:off x="18245470" y="10292316"/>
            <a:ext cx="0" cy="2235600"/>
          </a:xfrm>
          <a:prstGeom prst="line">
            <a:avLst/>
          </a:prstGeom>
          <a:ln w="25400"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1522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</p:sldLayoutIdLst>
  <p:txStyles>
    <p:titleStyle>
      <a:lvl1pPr algn="l" defTabSz="1828549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37" indent="-457137" algn="l" defTabSz="1828549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410" indent="-457137" algn="l" defTabSz="1828549" rtl="0" eaLnBrk="1" latinLnBrk="0" hangingPunct="1">
        <a:lnSpc>
          <a:spcPct val="90000"/>
        </a:lnSpc>
        <a:spcBef>
          <a:spcPts val="1001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5687" indent="-457137" algn="l" defTabSz="1828549" rtl="0" eaLnBrk="1" latinLnBrk="0" hangingPunct="1">
        <a:lnSpc>
          <a:spcPct val="90000"/>
        </a:lnSpc>
        <a:spcBef>
          <a:spcPts val="1001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199960" indent="-457137" algn="l" defTabSz="1828549" rtl="0" eaLnBrk="1" latinLnBrk="0" hangingPunct="1">
        <a:lnSpc>
          <a:spcPct val="90000"/>
        </a:lnSpc>
        <a:spcBef>
          <a:spcPts val="1001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234" indent="-457137" algn="l" defTabSz="1828549" rtl="0" eaLnBrk="1" latinLnBrk="0" hangingPunct="1">
        <a:lnSpc>
          <a:spcPct val="90000"/>
        </a:lnSpc>
        <a:spcBef>
          <a:spcPts val="1001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8509" indent="-457137" algn="l" defTabSz="1828549" rtl="0" eaLnBrk="1" latinLnBrk="0" hangingPunct="1">
        <a:lnSpc>
          <a:spcPct val="90000"/>
        </a:lnSpc>
        <a:spcBef>
          <a:spcPts val="1001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2784" indent="-457137" algn="l" defTabSz="1828549" rtl="0" eaLnBrk="1" latinLnBrk="0" hangingPunct="1">
        <a:lnSpc>
          <a:spcPct val="90000"/>
        </a:lnSpc>
        <a:spcBef>
          <a:spcPts val="1001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7056" indent="-457137" algn="l" defTabSz="1828549" rtl="0" eaLnBrk="1" latinLnBrk="0" hangingPunct="1">
        <a:lnSpc>
          <a:spcPct val="90000"/>
        </a:lnSpc>
        <a:spcBef>
          <a:spcPts val="1001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1331" indent="-457137" algn="l" defTabSz="1828549" rtl="0" eaLnBrk="1" latinLnBrk="0" hangingPunct="1">
        <a:lnSpc>
          <a:spcPct val="90000"/>
        </a:lnSpc>
        <a:spcBef>
          <a:spcPts val="1001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5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275" algn="l" defTabSz="18285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549" algn="l" defTabSz="18285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2822" algn="l" defTabSz="18285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097" algn="l" defTabSz="18285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372" algn="l" defTabSz="18285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5646" algn="l" defTabSz="18285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399921" algn="l" defTabSz="18285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4194" algn="l" defTabSz="18285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Et bilde som inneholder himmel, utendørs, person, sport&#10;&#10;Automatisk generert beskrivelse">
            <a:extLst>
              <a:ext uri="{FF2B5EF4-FFF2-40B4-BE49-F238E27FC236}">
                <a16:creationId xmlns:a16="http://schemas.microsoft.com/office/drawing/2014/main" id="{8955B076-9734-7E48-868C-2A1FFF1F00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987" y="0"/>
            <a:ext cx="24386400" cy="13716000"/>
          </a:xfrm>
          <a:prstGeom prst="rect">
            <a:avLst/>
          </a:prstGeom>
        </p:spPr>
      </p:pic>
      <p:sp>
        <p:nvSpPr>
          <p:cNvPr id="19" name="Rektangel 18">
            <a:extLst>
              <a:ext uri="{FF2B5EF4-FFF2-40B4-BE49-F238E27FC236}">
                <a16:creationId xmlns:a16="http://schemas.microsoft.com/office/drawing/2014/main" id="{AB113584-C930-8443-9934-67201D8A4064}"/>
              </a:ext>
            </a:extLst>
          </p:cNvPr>
          <p:cNvSpPr/>
          <p:nvPr userDrawn="1"/>
        </p:nvSpPr>
        <p:spPr>
          <a:xfrm>
            <a:off x="0" y="9666515"/>
            <a:ext cx="24382413" cy="4049485"/>
          </a:xfrm>
          <a:prstGeom prst="rect">
            <a:avLst/>
          </a:prstGeom>
          <a:gradFill flip="none" rotWithShape="1">
            <a:gsLst>
              <a:gs pos="0">
                <a:schemeClr val="accent3">
                  <a:alpha val="0"/>
                  <a:lumMod val="0"/>
                  <a:lumOff val="100000"/>
                </a:schemeClr>
              </a:gs>
              <a:gs pos="99000">
                <a:schemeClr val="bg2">
                  <a:lumMod val="10000"/>
                  <a:alpha val="74879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8" name="Grafikk 7">
            <a:extLst>
              <a:ext uri="{FF2B5EF4-FFF2-40B4-BE49-F238E27FC236}">
                <a16:creationId xmlns:a16="http://schemas.microsoft.com/office/drawing/2014/main" id="{2FD126F1-5CA4-4C41-9362-BB8788BA1FD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12027" y="832541"/>
            <a:ext cx="8820000" cy="5670002"/>
          </a:xfrm>
          <a:prstGeom prst="rect">
            <a:avLst/>
          </a:prstGeom>
        </p:spPr>
      </p:pic>
      <p:sp>
        <p:nvSpPr>
          <p:cNvPr id="9" name="TekstSylinder 8">
            <a:extLst>
              <a:ext uri="{FF2B5EF4-FFF2-40B4-BE49-F238E27FC236}">
                <a16:creationId xmlns:a16="http://schemas.microsoft.com/office/drawing/2014/main" id="{09A54466-2388-864C-A469-0B5724F59B9D}"/>
              </a:ext>
            </a:extLst>
          </p:cNvPr>
          <p:cNvSpPr txBox="1"/>
          <p:nvPr userDrawn="1"/>
        </p:nvSpPr>
        <p:spPr>
          <a:xfrm>
            <a:off x="242543" y="13247649"/>
            <a:ext cx="25435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Foto: Emma </a:t>
            </a:r>
            <a:r>
              <a:rPr lang="nb-NO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Sukalic</a:t>
            </a:r>
            <a:r>
              <a:rPr lang="nb-NO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 Lucky </a:t>
            </a:r>
            <a:r>
              <a:rPr lang="nb-NO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View</a:t>
            </a:r>
            <a:endParaRPr lang="nb-NO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A0F8F03D-01E6-C94E-B85F-B6A29D4FA9F2}"/>
              </a:ext>
            </a:extLst>
          </p:cNvPr>
          <p:cNvSpPr txBox="1"/>
          <p:nvPr userDrawn="1"/>
        </p:nvSpPr>
        <p:spPr>
          <a:xfrm>
            <a:off x="8052100" y="10753422"/>
            <a:ext cx="9559284" cy="9234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nb-NO" sz="5401" spc="100" dirty="0">
                <a:solidFill>
                  <a:schemeClr val="bg1"/>
                </a:solidFill>
                <a:latin typeface="Arial" panose="020B0604020202020204" pitchFamily="34" charset="0"/>
                <a:ea typeface="Inter" panose="020B0502030000000004" pitchFamily="34" charset="0"/>
                <a:cs typeface="Arial" panose="020B0604020202020204" pitchFamily="34" charset="0"/>
              </a:rPr>
              <a:t>Velkommen #</a:t>
            </a:r>
            <a:r>
              <a:rPr lang="nb-NO" sz="5401" spc="100" dirty="0" err="1">
                <a:solidFill>
                  <a:schemeClr val="bg1"/>
                </a:solidFill>
                <a:latin typeface="Arial" panose="020B0604020202020204" pitchFamily="34" charset="0"/>
                <a:ea typeface="Inter" panose="020B0502030000000004" pitchFamily="34" charset="0"/>
                <a:cs typeface="Arial" panose="020B0604020202020204" pitchFamily="34" charset="0"/>
              </a:rPr>
              <a:t>tilbaketilidretten</a:t>
            </a:r>
            <a:endParaRPr lang="nb-NO" sz="5401" spc="100" dirty="0">
              <a:solidFill>
                <a:schemeClr val="bg1"/>
              </a:solidFill>
              <a:latin typeface="Arial" panose="020B0604020202020204" pitchFamily="34" charset="0"/>
              <a:ea typeface="Inter" panose="020B05020300000000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Rett linje 10">
            <a:extLst>
              <a:ext uri="{FF2B5EF4-FFF2-40B4-BE49-F238E27FC236}">
                <a16:creationId xmlns:a16="http://schemas.microsoft.com/office/drawing/2014/main" id="{C817C40C-A2AF-804D-B4DE-EC9C57CE4E3E}"/>
              </a:ext>
            </a:extLst>
          </p:cNvPr>
          <p:cNvCxnSpPr/>
          <p:nvPr userDrawn="1"/>
        </p:nvCxnSpPr>
        <p:spPr>
          <a:xfrm>
            <a:off x="18245470" y="10292316"/>
            <a:ext cx="0" cy="2235600"/>
          </a:xfrm>
          <a:prstGeom prst="line">
            <a:avLst/>
          </a:prstGeom>
          <a:ln w="25400"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60560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</p:sldLayoutIdLst>
  <p:txStyles>
    <p:titleStyle>
      <a:lvl1pPr algn="l" defTabSz="1828549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37" indent="-457137" algn="l" defTabSz="1828549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410" indent="-457137" algn="l" defTabSz="1828549" rtl="0" eaLnBrk="1" latinLnBrk="0" hangingPunct="1">
        <a:lnSpc>
          <a:spcPct val="90000"/>
        </a:lnSpc>
        <a:spcBef>
          <a:spcPts val="1001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5687" indent="-457137" algn="l" defTabSz="1828549" rtl="0" eaLnBrk="1" latinLnBrk="0" hangingPunct="1">
        <a:lnSpc>
          <a:spcPct val="90000"/>
        </a:lnSpc>
        <a:spcBef>
          <a:spcPts val="1001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199960" indent="-457137" algn="l" defTabSz="1828549" rtl="0" eaLnBrk="1" latinLnBrk="0" hangingPunct="1">
        <a:lnSpc>
          <a:spcPct val="90000"/>
        </a:lnSpc>
        <a:spcBef>
          <a:spcPts val="1001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234" indent="-457137" algn="l" defTabSz="1828549" rtl="0" eaLnBrk="1" latinLnBrk="0" hangingPunct="1">
        <a:lnSpc>
          <a:spcPct val="90000"/>
        </a:lnSpc>
        <a:spcBef>
          <a:spcPts val="1001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8509" indent="-457137" algn="l" defTabSz="1828549" rtl="0" eaLnBrk="1" latinLnBrk="0" hangingPunct="1">
        <a:lnSpc>
          <a:spcPct val="90000"/>
        </a:lnSpc>
        <a:spcBef>
          <a:spcPts val="1001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2784" indent="-457137" algn="l" defTabSz="1828549" rtl="0" eaLnBrk="1" latinLnBrk="0" hangingPunct="1">
        <a:lnSpc>
          <a:spcPct val="90000"/>
        </a:lnSpc>
        <a:spcBef>
          <a:spcPts val="1001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7056" indent="-457137" algn="l" defTabSz="1828549" rtl="0" eaLnBrk="1" latinLnBrk="0" hangingPunct="1">
        <a:lnSpc>
          <a:spcPct val="90000"/>
        </a:lnSpc>
        <a:spcBef>
          <a:spcPts val="1001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1331" indent="-457137" algn="l" defTabSz="1828549" rtl="0" eaLnBrk="1" latinLnBrk="0" hangingPunct="1">
        <a:lnSpc>
          <a:spcPct val="90000"/>
        </a:lnSpc>
        <a:spcBef>
          <a:spcPts val="1001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5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275" algn="l" defTabSz="18285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549" algn="l" defTabSz="18285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2822" algn="l" defTabSz="18285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097" algn="l" defTabSz="18285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372" algn="l" defTabSz="18285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5646" algn="l" defTabSz="18285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399921" algn="l" defTabSz="18285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4194" algn="l" defTabSz="18285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>
            <a:extLst>
              <a:ext uri="{FF2B5EF4-FFF2-40B4-BE49-F238E27FC236}">
                <a16:creationId xmlns:a16="http://schemas.microsoft.com/office/drawing/2014/main" id="{D8C5AA79-DDA7-9C48-B8EB-2BAC870E43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6"/>
          <a:stretch/>
        </p:blipFill>
        <p:spPr>
          <a:xfrm>
            <a:off x="0" y="1"/>
            <a:ext cx="24386400" cy="13715999"/>
          </a:xfrm>
          <a:prstGeom prst="rect">
            <a:avLst/>
          </a:prstGeom>
        </p:spPr>
      </p:pic>
      <p:sp>
        <p:nvSpPr>
          <p:cNvPr id="13" name="Rektangel 12">
            <a:extLst>
              <a:ext uri="{FF2B5EF4-FFF2-40B4-BE49-F238E27FC236}">
                <a16:creationId xmlns:a16="http://schemas.microsoft.com/office/drawing/2014/main" id="{91FC98E1-B6EF-6242-BB23-5D39DA3F3007}"/>
              </a:ext>
            </a:extLst>
          </p:cNvPr>
          <p:cNvSpPr/>
          <p:nvPr userDrawn="1"/>
        </p:nvSpPr>
        <p:spPr>
          <a:xfrm>
            <a:off x="0" y="9067800"/>
            <a:ext cx="24382413" cy="4648199"/>
          </a:xfrm>
          <a:prstGeom prst="rect">
            <a:avLst/>
          </a:prstGeom>
          <a:gradFill flip="none" rotWithShape="1">
            <a:gsLst>
              <a:gs pos="0">
                <a:schemeClr val="accent3">
                  <a:alpha val="0"/>
                  <a:lumMod val="0"/>
                  <a:lumOff val="100000"/>
                </a:schemeClr>
              </a:gs>
              <a:gs pos="98000">
                <a:schemeClr val="bg2">
                  <a:alpha val="74879"/>
                  <a:lumMod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8" name="Grafikk 7">
            <a:extLst>
              <a:ext uri="{FF2B5EF4-FFF2-40B4-BE49-F238E27FC236}">
                <a16:creationId xmlns:a16="http://schemas.microsoft.com/office/drawing/2014/main" id="{2FD126F1-5CA4-4C41-9362-BB8788BA1FD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12027" y="832541"/>
            <a:ext cx="8820000" cy="5670002"/>
          </a:xfrm>
          <a:prstGeom prst="rect">
            <a:avLst/>
          </a:prstGeom>
        </p:spPr>
      </p:pic>
      <p:sp>
        <p:nvSpPr>
          <p:cNvPr id="10" name="TekstSylinder 9">
            <a:extLst>
              <a:ext uri="{FF2B5EF4-FFF2-40B4-BE49-F238E27FC236}">
                <a16:creationId xmlns:a16="http://schemas.microsoft.com/office/drawing/2014/main" id="{A0F8F03D-01E6-C94E-B85F-B6A29D4FA9F2}"/>
              </a:ext>
            </a:extLst>
          </p:cNvPr>
          <p:cNvSpPr txBox="1"/>
          <p:nvPr userDrawn="1"/>
        </p:nvSpPr>
        <p:spPr>
          <a:xfrm>
            <a:off x="8052100" y="10770355"/>
            <a:ext cx="9559284" cy="9234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nb-NO" sz="5401" spc="100" dirty="0">
                <a:solidFill>
                  <a:schemeClr val="bg1"/>
                </a:solidFill>
                <a:latin typeface="Arial" panose="020B0604020202020204" pitchFamily="34" charset="0"/>
                <a:ea typeface="Inter" panose="020B0502030000000004" pitchFamily="34" charset="0"/>
                <a:cs typeface="Arial" panose="020B0604020202020204" pitchFamily="34" charset="0"/>
              </a:rPr>
              <a:t>Velkommen #</a:t>
            </a:r>
            <a:r>
              <a:rPr lang="nb-NO" sz="5401" spc="100" dirty="0" err="1">
                <a:solidFill>
                  <a:schemeClr val="bg1"/>
                </a:solidFill>
                <a:latin typeface="Arial" panose="020B0604020202020204" pitchFamily="34" charset="0"/>
                <a:ea typeface="Inter" panose="020B0502030000000004" pitchFamily="34" charset="0"/>
                <a:cs typeface="Arial" panose="020B0604020202020204" pitchFamily="34" charset="0"/>
              </a:rPr>
              <a:t>tilbaketilidretten</a:t>
            </a:r>
            <a:endParaRPr lang="nb-NO" sz="5401" spc="100" dirty="0">
              <a:solidFill>
                <a:schemeClr val="bg1"/>
              </a:solidFill>
              <a:latin typeface="Arial" panose="020B0604020202020204" pitchFamily="34" charset="0"/>
              <a:ea typeface="Inter" panose="020B05020300000000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Rett linje 10">
            <a:extLst>
              <a:ext uri="{FF2B5EF4-FFF2-40B4-BE49-F238E27FC236}">
                <a16:creationId xmlns:a16="http://schemas.microsoft.com/office/drawing/2014/main" id="{C817C40C-A2AF-804D-B4DE-EC9C57CE4E3E}"/>
              </a:ext>
            </a:extLst>
          </p:cNvPr>
          <p:cNvCxnSpPr/>
          <p:nvPr userDrawn="1"/>
        </p:nvCxnSpPr>
        <p:spPr>
          <a:xfrm>
            <a:off x="18245470" y="10292316"/>
            <a:ext cx="0" cy="2235600"/>
          </a:xfrm>
          <a:prstGeom prst="line">
            <a:avLst/>
          </a:prstGeom>
          <a:ln w="25400"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kstSylinder 8">
            <a:extLst>
              <a:ext uri="{FF2B5EF4-FFF2-40B4-BE49-F238E27FC236}">
                <a16:creationId xmlns:a16="http://schemas.microsoft.com/office/drawing/2014/main" id="{09A54466-2388-864C-A469-0B5724F59B9D}"/>
              </a:ext>
            </a:extLst>
          </p:cNvPr>
          <p:cNvSpPr txBox="1"/>
          <p:nvPr userDrawn="1"/>
        </p:nvSpPr>
        <p:spPr>
          <a:xfrm>
            <a:off x="242543" y="13247649"/>
            <a:ext cx="25435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Foto: Emma </a:t>
            </a:r>
            <a:r>
              <a:rPr lang="nb-NO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Sukalic</a:t>
            </a:r>
            <a:r>
              <a:rPr lang="nb-NO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 Lucky </a:t>
            </a:r>
            <a:r>
              <a:rPr lang="nb-NO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View</a:t>
            </a:r>
            <a:endParaRPr lang="nb-NO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8721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</p:sldLayoutIdLst>
  <p:txStyles>
    <p:titleStyle>
      <a:lvl1pPr algn="l" defTabSz="1828549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37" indent="-457137" algn="l" defTabSz="1828549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410" indent="-457137" algn="l" defTabSz="1828549" rtl="0" eaLnBrk="1" latinLnBrk="0" hangingPunct="1">
        <a:lnSpc>
          <a:spcPct val="90000"/>
        </a:lnSpc>
        <a:spcBef>
          <a:spcPts val="1001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5687" indent="-457137" algn="l" defTabSz="1828549" rtl="0" eaLnBrk="1" latinLnBrk="0" hangingPunct="1">
        <a:lnSpc>
          <a:spcPct val="90000"/>
        </a:lnSpc>
        <a:spcBef>
          <a:spcPts val="1001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199960" indent="-457137" algn="l" defTabSz="1828549" rtl="0" eaLnBrk="1" latinLnBrk="0" hangingPunct="1">
        <a:lnSpc>
          <a:spcPct val="90000"/>
        </a:lnSpc>
        <a:spcBef>
          <a:spcPts val="1001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234" indent="-457137" algn="l" defTabSz="1828549" rtl="0" eaLnBrk="1" latinLnBrk="0" hangingPunct="1">
        <a:lnSpc>
          <a:spcPct val="90000"/>
        </a:lnSpc>
        <a:spcBef>
          <a:spcPts val="1001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8509" indent="-457137" algn="l" defTabSz="1828549" rtl="0" eaLnBrk="1" latinLnBrk="0" hangingPunct="1">
        <a:lnSpc>
          <a:spcPct val="90000"/>
        </a:lnSpc>
        <a:spcBef>
          <a:spcPts val="1001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2784" indent="-457137" algn="l" defTabSz="1828549" rtl="0" eaLnBrk="1" latinLnBrk="0" hangingPunct="1">
        <a:lnSpc>
          <a:spcPct val="90000"/>
        </a:lnSpc>
        <a:spcBef>
          <a:spcPts val="1001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7056" indent="-457137" algn="l" defTabSz="1828549" rtl="0" eaLnBrk="1" latinLnBrk="0" hangingPunct="1">
        <a:lnSpc>
          <a:spcPct val="90000"/>
        </a:lnSpc>
        <a:spcBef>
          <a:spcPts val="1001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1331" indent="-457137" algn="l" defTabSz="1828549" rtl="0" eaLnBrk="1" latinLnBrk="0" hangingPunct="1">
        <a:lnSpc>
          <a:spcPct val="90000"/>
        </a:lnSpc>
        <a:spcBef>
          <a:spcPts val="1001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5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275" algn="l" defTabSz="18285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549" algn="l" defTabSz="18285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2822" algn="l" defTabSz="18285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097" algn="l" defTabSz="18285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372" algn="l" defTabSz="18285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5646" algn="l" defTabSz="18285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399921" algn="l" defTabSz="18285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4194" algn="l" defTabSz="18285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Et bilde som inneholder person, tre, utendørs, sport&#10;&#10;Automatisk generert beskrivelse">
            <a:extLst>
              <a:ext uri="{FF2B5EF4-FFF2-40B4-BE49-F238E27FC236}">
                <a16:creationId xmlns:a16="http://schemas.microsoft.com/office/drawing/2014/main" id="{11FAF4E4-16D9-4841-9703-24A3B0A595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6"/>
          <a:stretch/>
        </p:blipFill>
        <p:spPr>
          <a:xfrm>
            <a:off x="-3987" y="0"/>
            <a:ext cx="24386400" cy="13721131"/>
          </a:xfrm>
          <a:prstGeom prst="rect">
            <a:avLst/>
          </a:prstGeom>
        </p:spPr>
      </p:pic>
      <p:pic>
        <p:nvPicPr>
          <p:cNvPr id="8" name="Grafikk 7">
            <a:extLst>
              <a:ext uri="{FF2B5EF4-FFF2-40B4-BE49-F238E27FC236}">
                <a16:creationId xmlns:a16="http://schemas.microsoft.com/office/drawing/2014/main" id="{2FD126F1-5CA4-4C41-9362-BB8788BA1FD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12027" y="832541"/>
            <a:ext cx="8820000" cy="5670002"/>
          </a:xfrm>
          <a:prstGeom prst="rect">
            <a:avLst/>
          </a:prstGeom>
        </p:spPr>
      </p:pic>
      <p:sp>
        <p:nvSpPr>
          <p:cNvPr id="9" name="TekstSylinder 8">
            <a:extLst>
              <a:ext uri="{FF2B5EF4-FFF2-40B4-BE49-F238E27FC236}">
                <a16:creationId xmlns:a16="http://schemas.microsoft.com/office/drawing/2014/main" id="{09A54466-2388-864C-A469-0B5724F59B9D}"/>
              </a:ext>
            </a:extLst>
          </p:cNvPr>
          <p:cNvSpPr txBox="1"/>
          <p:nvPr userDrawn="1"/>
        </p:nvSpPr>
        <p:spPr>
          <a:xfrm>
            <a:off x="242543" y="13247649"/>
            <a:ext cx="25435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Foto: Emma </a:t>
            </a:r>
            <a:r>
              <a:rPr lang="nb-NO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Sukalic</a:t>
            </a:r>
            <a:r>
              <a:rPr lang="nb-NO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 Lucky </a:t>
            </a:r>
            <a:r>
              <a:rPr lang="nb-NO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View</a:t>
            </a:r>
            <a:endParaRPr lang="nb-NO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A0F8F03D-01E6-C94E-B85F-B6A29D4FA9F2}"/>
              </a:ext>
            </a:extLst>
          </p:cNvPr>
          <p:cNvSpPr txBox="1"/>
          <p:nvPr userDrawn="1"/>
        </p:nvSpPr>
        <p:spPr>
          <a:xfrm>
            <a:off x="17312479" y="1293650"/>
            <a:ext cx="5827236" cy="17545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5401" spc="100" dirty="0">
                <a:solidFill>
                  <a:schemeClr val="bg1"/>
                </a:solidFill>
                <a:latin typeface="Arial" panose="020B0604020202020204" pitchFamily="34" charset="0"/>
                <a:ea typeface="Inter" panose="020B0502030000000004" pitchFamily="34" charset="0"/>
                <a:cs typeface="Arial" panose="020B0604020202020204" pitchFamily="34" charset="0"/>
              </a:rPr>
              <a:t>Velkommen</a:t>
            </a:r>
          </a:p>
          <a:p>
            <a:pPr algn="r"/>
            <a:r>
              <a:rPr lang="nb-NO" sz="5401" spc="100" dirty="0">
                <a:solidFill>
                  <a:schemeClr val="bg1"/>
                </a:solidFill>
                <a:latin typeface="Arial" panose="020B0604020202020204" pitchFamily="34" charset="0"/>
                <a:ea typeface="Inter" panose="020B0502030000000004" pitchFamily="34" charset="0"/>
                <a:cs typeface="Arial" panose="020B0604020202020204" pitchFamily="34" charset="0"/>
              </a:rPr>
              <a:t> #</a:t>
            </a:r>
            <a:r>
              <a:rPr lang="nb-NO" sz="5401" spc="100" dirty="0" err="1">
                <a:solidFill>
                  <a:schemeClr val="bg1"/>
                </a:solidFill>
                <a:latin typeface="Arial" panose="020B0604020202020204" pitchFamily="34" charset="0"/>
                <a:ea typeface="Inter" panose="020B0502030000000004" pitchFamily="34" charset="0"/>
                <a:cs typeface="Arial" panose="020B0604020202020204" pitchFamily="34" charset="0"/>
              </a:rPr>
              <a:t>tilbaketilidretten</a:t>
            </a:r>
            <a:endParaRPr lang="nb-NO" sz="5401" spc="100" dirty="0">
              <a:solidFill>
                <a:schemeClr val="bg1"/>
              </a:solidFill>
              <a:latin typeface="Arial" panose="020B0604020202020204" pitchFamily="34" charset="0"/>
              <a:ea typeface="Inter" panose="020B05020300000000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Rett linje 10">
            <a:extLst>
              <a:ext uri="{FF2B5EF4-FFF2-40B4-BE49-F238E27FC236}">
                <a16:creationId xmlns:a16="http://schemas.microsoft.com/office/drawing/2014/main" id="{C817C40C-A2AF-804D-B4DE-EC9C57CE4E3E}"/>
              </a:ext>
            </a:extLst>
          </p:cNvPr>
          <p:cNvCxnSpPr>
            <a:cxnSpLocks/>
          </p:cNvCxnSpPr>
          <p:nvPr userDrawn="1"/>
        </p:nvCxnSpPr>
        <p:spPr>
          <a:xfrm rot="5400000">
            <a:off x="21855659" y="2625309"/>
            <a:ext cx="0" cy="2235600"/>
          </a:xfrm>
          <a:prstGeom prst="line">
            <a:avLst/>
          </a:prstGeom>
          <a:ln w="25400"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47074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</p:sldLayoutIdLst>
  <p:txStyles>
    <p:titleStyle>
      <a:lvl1pPr algn="l" defTabSz="1828549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37" indent="-457137" algn="l" defTabSz="1828549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410" indent="-457137" algn="l" defTabSz="1828549" rtl="0" eaLnBrk="1" latinLnBrk="0" hangingPunct="1">
        <a:lnSpc>
          <a:spcPct val="90000"/>
        </a:lnSpc>
        <a:spcBef>
          <a:spcPts val="1001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5687" indent="-457137" algn="l" defTabSz="1828549" rtl="0" eaLnBrk="1" latinLnBrk="0" hangingPunct="1">
        <a:lnSpc>
          <a:spcPct val="90000"/>
        </a:lnSpc>
        <a:spcBef>
          <a:spcPts val="1001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199960" indent="-457137" algn="l" defTabSz="1828549" rtl="0" eaLnBrk="1" latinLnBrk="0" hangingPunct="1">
        <a:lnSpc>
          <a:spcPct val="90000"/>
        </a:lnSpc>
        <a:spcBef>
          <a:spcPts val="1001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234" indent="-457137" algn="l" defTabSz="1828549" rtl="0" eaLnBrk="1" latinLnBrk="0" hangingPunct="1">
        <a:lnSpc>
          <a:spcPct val="90000"/>
        </a:lnSpc>
        <a:spcBef>
          <a:spcPts val="1001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8509" indent="-457137" algn="l" defTabSz="1828549" rtl="0" eaLnBrk="1" latinLnBrk="0" hangingPunct="1">
        <a:lnSpc>
          <a:spcPct val="90000"/>
        </a:lnSpc>
        <a:spcBef>
          <a:spcPts val="1001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2784" indent="-457137" algn="l" defTabSz="1828549" rtl="0" eaLnBrk="1" latinLnBrk="0" hangingPunct="1">
        <a:lnSpc>
          <a:spcPct val="90000"/>
        </a:lnSpc>
        <a:spcBef>
          <a:spcPts val="1001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7056" indent="-457137" algn="l" defTabSz="1828549" rtl="0" eaLnBrk="1" latinLnBrk="0" hangingPunct="1">
        <a:lnSpc>
          <a:spcPct val="90000"/>
        </a:lnSpc>
        <a:spcBef>
          <a:spcPts val="1001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1331" indent="-457137" algn="l" defTabSz="1828549" rtl="0" eaLnBrk="1" latinLnBrk="0" hangingPunct="1">
        <a:lnSpc>
          <a:spcPct val="90000"/>
        </a:lnSpc>
        <a:spcBef>
          <a:spcPts val="1001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5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275" algn="l" defTabSz="18285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549" algn="l" defTabSz="18285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2822" algn="l" defTabSz="18285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097" algn="l" defTabSz="18285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372" algn="l" defTabSz="18285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5646" algn="l" defTabSz="18285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399921" algn="l" defTabSz="18285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4194" algn="l" defTabSz="182854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1.emf"/><Relationship Id="rId4" Type="http://schemas.openxmlformats.org/officeDocument/2006/relationships/image" Target="../media/image2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ADBBDF1E-32AE-9549-83E9-D3D8F4669DD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0738"/>
          <a:stretch/>
        </p:blipFill>
        <p:spPr>
          <a:xfrm>
            <a:off x="19079458" y="10333294"/>
            <a:ext cx="1980000" cy="2203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7044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bilde 1">
            <a:extLst>
              <a:ext uri="{FF2B5EF4-FFF2-40B4-BE49-F238E27FC236}">
                <a16:creationId xmlns:a16="http://schemas.microsoft.com/office/drawing/2014/main" id="{250F5176-A59E-2F4E-B599-2808CC0EE132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  <p:sp>
        <p:nvSpPr>
          <p:cNvPr id="3" name="Rektangel 2">
            <a:extLst>
              <a:ext uri="{FF2B5EF4-FFF2-40B4-BE49-F238E27FC236}">
                <a16:creationId xmlns:a16="http://schemas.microsoft.com/office/drawing/2014/main" id="{EA3B23F7-D76A-5644-9A76-32EF2AC37249}"/>
              </a:ext>
            </a:extLst>
          </p:cNvPr>
          <p:cNvSpPr/>
          <p:nvPr/>
        </p:nvSpPr>
        <p:spPr>
          <a:xfrm>
            <a:off x="0" y="9666515"/>
            <a:ext cx="24382413" cy="4049485"/>
          </a:xfrm>
          <a:prstGeom prst="rect">
            <a:avLst/>
          </a:prstGeom>
          <a:gradFill flip="none" rotWithShape="1">
            <a:gsLst>
              <a:gs pos="0">
                <a:schemeClr val="accent3">
                  <a:alpha val="0"/>
                  <a:lumMod val="0"/>
                  <a:lumOff val="100000"/>
                </a:schemeClr>
              </a:gs>
              <a:gs pos="99000">
                <a:schemeClr val="bg2">
                  <a:lumMod val="10000"/>
                  <a:alpha val="74879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4" name="Grafikk 3">
            <a:extLst>
              <a:ext uri="{FF2B5EF4-FFF2-40B4-BE49-F238E27FC236}">
                <a16:creationId xmlns:a16="http://schemas.microsoft.com/office/drawing/2014/main" id="{C779249C-AC52-8446-A884-E18EF76A0E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12027" y="832541"/>
            <a:ext cx="8820000" cy="5670002"/>
          </a:xfrm>
          <a:prstGeom prst="rect">
            <a:avLst/>
          </a:prstGeom>
        </p:spPr>
      </p:pic>
      <p:sp>
        <p:nvSpPr>
          <p:cNvPr id="5" name="TekstSylinder 4">
            <a:extLst>
              <a:ext uri="{FF2B5EF4-FFF2-40B4-BE49-F238E27FC236}">
                <a16:creationId xmlns:a16="http://schemas.microsoft.com/office/drawing/2014/main" id="{0FED1AE0-A7B6-9F4C-9EBD-CB426A6F7FF8}"/>
              </a:ext>
            </a:extLst>
          </p:cNvPr>
          <p:cNvSpPr txBox="1"/>
          <p:nvPr/>
        </p:nvSpPr>
        <p:spPr>
          <a:xfrm>
            <a:off x="242543" y="13247649"/>
            <a:ext cx="25435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Foto:</a:t>
            </a:r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D1567DDA-FB59-AF48-88DD-B8B8A5BED0F3}"/>
              </a:ext>
            </a:extLst>
          </p:cNvPr>
          <p:cNvSpPr txBox="1"/>
          <p:nvPr/>
        </p:nvSpPr>
        <p:spPr>
          <a:xfrm>
            <a:off x="8052100" y="10753422"/>
            <a:ext cx="9559284" cy="9234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nb-NO" sz="5401" spc="100" dirty="0">
                <a:solidFill>
                  <a:schemeClr val="bg1"/>
                </a:solidFill>
                <a:latin typeface="Arial" panose="020B0604020202020204" pitchFamily="34" charset="0"/>
                <a:ea typeface="Inter" panose="020B0502030000000004" pitchFamily="34" charset="0"/>
                <a:cs typeface="Arial" panose="020B0604020202020204" pitchFamily="34" charset="0"/>
              </a:rPr>
              <a:t>Velkommen #</a:t>
            </a:r>
            <a:r>
              <a:rPr lang="nb-NO" sz="5401" spc="100" dirty="0" err="1">
                <a:solidFill>
                  <a:schemeClr val="bg1"/>
                </a:solidFill>
                <a:latin typeface="Arial" panose="020B0604020202020204" pitchFamily="34" charset="0"/>
                <a:ea typeface="Inter" panose="020B0502030000000004" pitchFamily="34" charset="0"/>
                <a:cs typeface="Arial" panose="020B0604020202020204" pitchFamily="34" charset="0"/>
              </a:rPr>
              <a:t>tilbaketilidretten</a:t>
            </a:r>
            <a:endParaRPr lang="nb-NO" sz="5401" spc="100" dirty="0">
              <a:solidFill>
                <a:schemeClr val="bg1"/>
              </a:solidFill>
              <a:latin typeface="Arial" panose="020B0604020202020204" pitchFamily="34" charset="0"/>
              <a:ea typeface="Inter" panose="020B05020300000000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Rett linje 6">
            <a:extLst>
              <a:ext uri="{FF2B5EF4-FFF2-40B4-BE49-F238E27FC236}">
                <a16:creationId xmlns:a16="http://schemas.microsoft.com/office/drawing/2014/main" id="{D505D138-4867-EE46-9AAC-25DF294A81E9}"/>
              </a:ext>
            </a:extLst>
          </p:cNvPr>
          <p:cNvCxnSpPr/>
          <p:nvPr/>
        </p:nvCxnSpPr>
        <p:spPr>
          <a:xfrm>
            <a:off x="18245470" y="10292316"/>
            <a:ext cx="0" cy="2235600"/>
          </a:xfrm>
          <a:prstGeom prst="line">
            <a:avLst/>
          </a:prstGeom>
          <a:ln w="25400"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Bilde 7">
            <a:extLst>
              <a:ext uri="{FF2B5EF4-FFF2-40B4-BE49-F238E27FC236}">
                <a16:creationId xmlns:a16="http://schemas.microsoft.com/office/drawing/2014/main" id="{E3F8EB7E-E214-234B-BD88-2189CB21083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0738"/>
          <a:stretch/>
        </p:blipFill>
        <p:spPr>
          <a:xfrm>
            <a:off x="19079458" y="10333294"/>
            <a:ext cx="1980000" cy="2203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5878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67AF7C85-181A-254E-8796-54E3E0B86EE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0738"/>
          <a:stretch/>
        </p:blipFill>
        <p:spPr>
          <a:xfrm>
            <a:off x="19079458" y="10333294"/>
            <a:ext cx="1980000" cy="2203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8391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FCFDC9DE-49ED-1B4B-A59B-6DBDD3EBAE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0738"/>
          <a:stretch/>
        </p:blipFill>
        <p:spPr>
          <a:xfrm>
            <a:off x="19079458" y="10333294"/>
            <a:ext cx="1980000" cy="2203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7183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>
            <a:extLst>
              <a:ext uri="{FF2B5EF4-FFF2-40B4-BE49-F238E27FC236}">
                <a16:creationId xmlns:a16="http://schemas.microsoft.com/office/drawing/2014/main" id="{8EE97325-B3EE-524C-A70E-4B3AFFFD298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0738"/>
          <a:stretch/>
        </p:blipFill>
        <p:spPr>
          <a:xfrm>
            <a:off x="19079458" y="10333294"/>
            <a:ext cx="1980000" cy="2203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5305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BE31F983-E522-314C-AFF2-75617250F5E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0738"/>
          <a:stretch/>
        </p:blipFill>
        <p:spPr>
          <a:xfrm>
            <a:off x="19079458" y="10333294"/>
            <a:ext cx="1980000" cy="2203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7513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>
            <a:extLst>
              <a:ext uri="{FF2B5EF4-FFF2-40B4-BE49-F238E27FC236}">
                <a16:creationId xmlns:a16="http://schemas.microsoft.com/office/drawing/2014/main" id="{F24844BB-5FED-4D46-88A5-5ACEC5C64F6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0738"/>
          <a:stretch/>
        </p:blipFill>
        <p:spPr>
          <a:xfrm>
            <a:off x="19079458" y="10333294"/>
            <a:ext cx="1980000" cy="2203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9567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16984068-483C-8241-8D9E-F0B553CB0F3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0738"/>
          <a:stretch/>
        </p:blipFill>
        <p:spPr>
          <a:xfrm>
            <a:off x="19079458" y="10333294"/>
            <a:ext cx="1980000" cy="2203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9822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51273DFD-9438-8948-8DC2-9AB66CDD8A2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0738"/>
          <a:stretch/>
        </p:blipFill>
        <p:spPr>
          <a:xfrm>
            <a:off x="19079458" y="10333294"/>
            <a:ext cx="1980000" cy="2203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8439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11690885-EA94-514F-B024-4D293B867A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0738"/>
          <a:stretch/>
        </p:blipFill>
        <p:spPr>
          <a:xfrm>
            <a:off x="21067284" y="4508963"/>
            <a:ext cx="1980000" cy="2203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873048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-tema">
  <a:themeElements>
    <a:clrScheme name="NIF Profilfarger">
      <a:dk1>
        <a:srgbClr val="414041"/>
      </a:dk1>
      <a:lt1>
        <a:srgbClr val="F8F8F8"/>
      </a:lt1>
      <a:dk2>
        <a:srgbClr val="002D59"/>
      </a:dk2>
      <a:lt2>
        <a:srgbClr val="F8F8F8"/>
      </a:lt2>
      <a:accent1>
        <a:srgbClr val="005190"/>
      </a:accent1>
      <a:accent2>
        <a:srgbClr val="B3D6F1"/>
      </a:accent2>
      <a:accent3>
        <a:srgbClr val="FF2600"/>
      </a:accent3>
      <a:accent4>
        <a:srgbClr val="F6732B"/>
      </a:accent4>
      <a:accent5>
        <a:srgbClr val="FCB442"/>
      </a:accent5>
      <a:accent6>
        <a:srgbClr val="838286"/>
      </a:accent6>
      <a:hlink>
        <a:srgbClr val="008ED3"/>
      </a:hlink>
      <a:folHlink>
        <a:srgbClr val="00A74A"/>
      </a:folHlink>
    </a:clrScheme>
    <a:fontScheme name="Office-t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Egendefinert utformi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-t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2_Office-tema">
  <a:themeElements>
    <a:clrScheme name="Office-t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8_Office-tema">
  <a:themeElements>
    <a:clrScheme name="Office-t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9_Office-tema">
  <a:themeElements>
    <a:clrScheme name="Office-t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-tema">
  <a:themeElements>
    <a:clrScheme name="Office-t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5_Office-tema">
  <a:themeElements>
    <a:clrScheme name="Office-t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3_Office-tema">
  <a:themeElements>
    <a:clrScheme name="Office-t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4_Office-tema">
  <a:themeElements>
    <a:clrScheme name="Office-t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09F8342DDEA984468C1FD73ECB938984" ma:contentTypeVersion="20" ma:contentTypeDescription="Opprett et nytt dokument." ma:contentTypeScope="" ma:versionID="a33b5e21107e85dd83356ccbe828eaa3">
  <xsd:schema xmlns:xsd="http://www.w3.org/2001/XMLSchema" xmlns:xs="http://www.w3.org/2001/XMLSchema" xmlns:p="http://schemas.microsoft.com/office/2006/metadata/properties" xmlns:ns2="58687678-57e8-492f-9998-733991d03c6e" xmlns:ns3="14164ba9-64da-4f46-9b57-696a25d4b718" xmlns:ns4="9e538389-cabc-4d4e-918a-8beb7ac0ecaa" targetNamespace="http://schemas.microsoft.com/office/2006/metadata/properties" ma:root="true" ma:fieldsID="ad02f79ac5983d757376ec31579fbc7d" ns2:_="" ns3:_="" ns4:_="">
    <xsd:import namespace="58687678-57e8-492f-9998-733991d03c6e"/>
    <xsd:import namespace="14164ba9-64da-4f46-9b57-696a25d4b718"/>
    <xsd:import namespace="9e538389-cabc-4d4e-918a-8beb7ac0eca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3:SharedWithUsers" minOccurs="0"/>
                <xsd:element ref="ns3:SharedWithDetails" minOccurs="0"/>
                <xsd:element ref="ns4:g1147757294b41319128a5f4a78b9fe8" minOccurs="0"/>
                <xsd:element ref="ns4:TaxCatchAll" minOccurs="0"/>
                <xsd:element ref="ns4:Arkivverdig" minOccurs="0"/>
                <xsd:element ref="ns4:Innkommende_x002f_utgående_x002f_internt" minOccurs="0"/>
                <xsd:element ref="ns4:n76ee7fedcee4117ac518f875391cb3b" minOccurs="0"/>
                <xsd:element ref="ns2:MediaServiceAutoKeyPoints" minOccurs="0"/>
                <xsd:element ref="ns2:MediaServiceKeyPoint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8687678-57e8-492f-9998-733991d03c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2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7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4164ba9-64da-4f46-9b57-696a25d4b718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e538389-cabc-4d4e-918a-8beb7ac0ecaa" elementFormDefault="qualified">
    <xsd:import namespace="http://schemas.microsoft.com/office/2006/documentManagement/types"/>
    <xsd:import namespace="http://schemas.microsoft.com/office/infopath/2007/PartnerControls"/>
    <xsd:element name="g1147757294b41319128a5f4a78b9fe8" ma:index="19" nillable="true" ma:taxonomy="true" ma:internalName="g1147757294b41319128a5f4a78b9fe8" ma:taxonomyFieldName="Dokumenttype" ma:displayName="Dokumenttype" ma:default="" ma:fieldId="{01147757-294b-4131-9128-a5f4a78b9fe8}" ma:sspId="7c35df68-1123-4a3a-b80a-3e4e7d44f2b2" ma:termSetId="a97e9ca6-64ab-43f8-a959-7efd7069fbc8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20" nillable="true" ma:displayName="Taxonomy Catch All Column" ma:hidden="true" ma:list="{98d90617-f0ba-40aa-969e-e7743a1a2df9}" ma:internalName="TaxCatchAll" ma:showField="CatchAllData" ma:web="14164ba9-64da-4f46-9b57-696a25d4b71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Arkivverdig" ma:index="21" nillable="true" ma:displayName="Arkivverdig" ma:default="0" ma:internalName="Arkivverdig">
      <xsd:simpleType>
        <xsd:restriction base="dms:Boolean"/>
      </xsd:simpleType>
    </xsd:element>
    <xsd:element name="Innkommende_x002f_utgående_x002f_internt" ma:index="22" nillable="true" ma:displayName="Innkommende/utgående/internt" ma:format="Dropdown" ma:internalName="Innkommende_x002F_utg_x00e5_ende_x002F_internt">
      <xsd:simpleType>
        <xsd:restriction base="dms:Choice">
          <xsd:enumeration value="Innkommende"/>
          <xsd:enumeration value="Utgående"/>
          <xsd:enumeration value="Internt"/>
        </xsd:restriction>
      </xsd:simpleType>
    </xsd:element>
    <xsd:element name="n76ee7fedcee4117ac518f875391cb3b" ma:index="24" nillable="true" ma:taxonomy="true" ma:internalName="n76ee7fedcee4117ac518f875391cb3b" ma:taxonomyFieldName="Kommentar" ma:displayName="Kommentar" ma:default="" ma:fieldId="{776ee7fe-dcee-4117-ac51-8f875391cb3b}" ma:sspId="7c35df68-1123-4a3a-b80a-3e4e7d44f2b2" ma:termSetId="f4e87305-d4c1-4099-bc35-d2d1fa65d375" ma:anchorId="00000000-0000-0000-0000-000000000000" ma:open="true" ma:isKeyword="fals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Arkivverdig xmlns="9e538389-cabc-4d4e-918a-8beb7ac0ecaa">false</Arkivverdig>
    <Innkommende_x002f_utgående_x002f_internt xmlns="9e538389-cabc-4d4e-918a-8beb7ac0ecaa" xsi:nil="true"/>
    <n76ee7fedcee4117ac518f875391cb3b xmlns="9e538389-cabc-4d4e-918a-8beb7ac0ecaa">
      <Terms xmlns="http://schemas.microsoft.com/office/infopath/2007/PartnerControls"/>
    </n76ee7fedcee4117ac518f875391cb3b>
    <g1147757294b41319128a5f4a78b9fe8 xmlns="9e538389-cabc-4d4e-918a-8beb7ac0ecaa">
      <Terms xmlns="http://schemas.microsoft.com/office/infopath/2007/PartnerControls"/>
    </g1147757294b41319128a5f4a78b9fe8>
    <TaxCatchAll xmlns="9e538389-cabc-4d4e-918a-8beb7ac0ecaa"/>
  </documentManagement>
</p:properties>
</file>

<file path=customXml/itemProps1.xml><?xml version="1.0" encoding="utf-8"?>
<ds:datastoreItem xmlns:ds="http://schemas.openxmlformats.org/officeDocument/2006/customXml" ds:itemID="{7662746C-C538-49F7-9E00-556E60BDD27A}"/>
</file>

<file path=customXml/itemProps2.xml><?xml version="1.0" encoding="utf-8"?>
<ds:datastoreItem xmlns:ds="http://schemas.openxmlformats.org/officeDocument/2006/customXml" ds:itemID="{655005FF-D22E-405F-BD67-11BEDFFC3848}"/>
</file>

<file path=customXml/itemProps3.xml><?xml version="1.0" encoding="utf-8"?>
<ds:datastoreItem xmlns:ds="http://schemas.openxmlformats.org/officeDocument/2006/customXml" ds:itemID="{395E63E2-43E6-4F3A-923E-0F7CA8F7415B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931</TotalTime>
  <Words>1898</Words>
  <Application>Microsoft Macintosh PowerPoint</Application>
  <PresentationFormat>Egendefinert</PresentationFormat>
  <Paragraphs>50</Paragraphs>
  <Slides>10</Slides>
  <Notes>10</Notes>
  <HiddenSlides>0</HiddenSlides>
  <MMClips>0</MMClips>
  <ScaleCrop>false</ScaleCrop>
  <HeadingPairs>
    <vt:vector size="6" baseType="variant">
      <vt:variant>
        <vt:lpstr>Brukte skrifter</vt:lpstr>
      </vt:variant>
      <vt:variant>
        <vt:i4>2</vt:i4>
      </vt:variant>
      <vt:variant>
        <vt:lpstr>Tema</vt:lpstr>
      </vt:variant>
      <vt:variant>
        <vt:i4>10</vt:i4>
      </vt:variant>
      <vt:variant>
        <vt:lpstr>Lysbildetitler</vt:lpstr>
      </vt:variant>
      <vt:variant>
        <vt:i4>10</vt:i4>
      </vt:variant>
    </vt:vector>
  </HeadingPairs>
  <TitlesOfParts>
    <vt:vector size="22" baseType="lpstr">
      <vt:lpstr>Arial</vt:lpstr>
      <vt:lpstr>Calibri</vt:lpstr>
      <vt:lpstr>1_Office-tema</vt:lpstr>
      <vt:lpstr>Office-tema</vt:lpstr>
      <vt:lpstr>12_Office-tema</vt:lpstr>
      <vt:lpstr>8_Office-tema</vt:lpstr>
      <vt:lpstr>9_Office-tema</vt:lpstr>
      <vt:lpstr>2_Office-tema</vt:lpstr>
      <vt:lpstr>5_Office-tema</vt:lpstr>
      <vt:lpstr>13_Office-tema</vt:lpstr>
      <vt:lpstr>14_Office-tema</vt:lpstr>
      <vt:lpstr>Egendefinert utforming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Brekkan, Vigdis</dc:creator>
  <cp:lastModifiedBy>Brekkan, Vigdis</cp:lastModifiedBy>
  <cp:revision>49</cp:revision>
  <dcterms:created xsi:type="dcterms:W3CDTF">2021-06-16T15:42:23Z</dcterms:created>
  <dcterms:modified xsi:type="dcterms:W3CDTF">2021-07-13T18:23:32Z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0x01010009F8342DDEA984468C1FD73ECB938984</vt:lpwstr>
  </property>
</Properties>
</file>